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8" r:id="rId2"/>
    <p:sldMasterId id="2147483744" r:id="rId3"/>
    <p:sldMasterId id="2147483756" r:id="rId4"/>
    <p:sldMasterId id="2147483768" r:id="rId5"/>
    <p:sldMasterId id="2147483780" r:id="rId6"/>
    <p:sldMasterId id="2147483792" r:id="rId7"/>
    <p:sldMasterId id="2147483804" r:id="rId8"/>
    <p:sldMasterId id="2147483816" r:id="rId9"/>
    <p:sldMasterId id="2147483828" r:id="rId10"/>
    <p:sldMasterId id="2147483840" r:id="rId11"/>
    <p:sldMasterId id="2147483852" r:id="rId12"/>
    <p:sldMasterId id="2147483864" r:id="rId13"/>
  </p:sldMasterIdLst>
  <p:sldIdLst>
    <p:sldId id="256" r:id="rId14"/>
    <p:sldId id="272" r:id="rId15"/>
    <p:sldId id="273" r:id="rId16"/>
    <p:sldId id="274" r:id="rId17"/>
    <p:sldId id="275" r:id="rId18"/>
    <p:sldId id="276" r:id="rId19"/>
    <p:sldId id="281" r:id="rId20"/>
    <p:sldId id="280" r:id="rId21"/>
    <p:sldId id="282" r:id="rId22"/>
    <p:sldId id="315" r:id="rId23"/>
    <p:sldId id="283" r:id="rId24"/>
    <p:sldId id="284" r:id="rId25"/>
    <p:sldId id="285" r:id="rId26"/>
    <p:sldId id="286" r:id="rId27"/>
    <p:sldId id="287" r:id="rId28"/>
    <p:sldId id="288" r:id="rId29"/>
    <p:sldId id="289" r:id="rId30"/>
    <p:sldId id="269" r:id="rId31"/>
    <p:sldId id="26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9467" autoAdjust="0"/>
  </p:normalViewPr>
  <p:slideViewPr>
    <p:cSldViewPr>
      <p:cViewPr varScale="1">
        <p:scale>
          <a:sx n="81" d="100"/>
          <a:sy n="81" d="100"/>
        </p:scale>
        <p:origin x="30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E6BB3E2-899A-444F-A05B-464F771D66E7}"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DB2A74-0C8E-46BB-8140-B88C26A24D1F}" type="slidenum">
              <a:rPr lang="en-US" smtClean="0"/>
              <a:t>‹#›</a:t>
            </a:fld>
            <a:endParaRPr lang="en-US"/>
          </a:p>
        </p:txBody>
      </p:sp>
    </p:spTree>
    <p:extLst>
      <p:ext uri="{BB962C8B-B14F-4D97-AF65-F5344CB8AC3E}">
        <p14:creationId xmlns:p14="http://schemas.microsoft.com/office/powerpoint/2010/main" val="1654782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6BB3E2-899A-444F-A05B-464F771D66E7}"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DB2A74-0C8E-46BB-8140-B88C26A24D1F}" type="slidenum">
              <a:rPr lang="en-US" smtClean="0"/>
              <a:t>‹#›</a:t>
            </a:fld>
            <a:endParaRPr lang="en-US"/>
          </a:p>
        </p:txBody>
      </p:sp>
    </p:spTree>
    <p:extLst>
      <p:ext uri="{BB962C8B-B14F-4D97-AF65-F5344CB8AC3E}">
        <p14:creationId xmlns:p14="http://schemas.microsoft.com/office/powerpoint/2010/main" val="255932768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2260818"/>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2648270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6994652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45572574"/>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57437452"/>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96400668"/>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97384661"/>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5148881"/>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972677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6799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6BB3E2-899A-444F-A05B-464F771D66E7}"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DB2A74-0C8E-46BB-8140-B88C26A24D1F}" type="slidenum">
              <a:rPr lang="en-US" smtClean="0"/>
              <a:t>‹#›</a:t>
            </a:fld>
            <a:endParaRPr lang="en-US"/>
          </a:p>
        </p:txBody>
      </p:sp>
    </p:spTree>
    <p:extLst>
      <p:ext uri="{BB962C8B-B14F-4D97-AF65-F5344CB8AC3E}">
        <p14:creationId xmlns:p14="http://schemas.microsoft.com/office/powerpoint/2010/main" val="837562310"/>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32554326"/>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06887679"/>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69795806"/>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20247034"/>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4337633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04293814"/>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21265190"/>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8727070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14119484"/>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22058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63994060"/>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17552075"/>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899186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745216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53542958"/>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40485815"/>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17352127"/>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06733870"/>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0829121"/>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4825734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61212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17682032"/>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30373496"/>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75480272"/>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36847610"/>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01926536"/>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8840694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92370823"/>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18797748"/>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26675075"/>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84069879"/>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856359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55987058"/>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86438288"/>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1157783"/>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1247589"/>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689253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554816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307369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060786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048136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82801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6BB3E2-899A-444F-A05B-464F771D66E7}"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DB2A74-0C8E-46BB-8140-B88C26A24D1F}" type="slidenum">
              <a:rPr lang="en-US" smtClean="0"/>
              <a:t>‹#›</a:t>
            </a:fld>
            <a:endParaRPr lang="en-US"/>
          </a:p>
        </p:txBody>
      </p:sp>
    </p:spTree>
    <p:extLst>
      <p:ext uri="{BB962C8B-B14F-4D97-AF65-F5344CB8AC3E}">
        <p14:creationId xmlns:p14="http://schemas.microsoft.com/office/powerpoint/2010/main" val="531265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82330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30901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896259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195075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041949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162032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265575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48475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126469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02618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6BB3E2-899A-444F-A05B-464F771D66E7}"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DB2A74-0C8E-46BB-8140-B88C26A24D1F}" type="slidenum">
              <a:rPr lang="en-US" smtClean="0"/>
              <a:t>‹#›</a:t>
            </a:fld>
            <a:endParaRPr lang="en-US"/>
          </a:p>
        </p:txBody>
      </p:sp>
    </p:spTree>
    <p:extLst>
      <p:ext uri="{BB962C8B-B14F-4D97-AF65-F5344CB8AC3E}">
        <p14:creationId xmlns:p14="http://schemas.microsoft.com/office/powerpoint/2010/main" val="5688094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4576438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388452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913032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97494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685236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9677974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0220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539222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7777493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4245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E6BB3E2-899A-444F-A05B-464F771D66E7}" type="datetimeFigureOut">
              <a:rPr lang="en-US" smtClean="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DB2A74-0C8E-46BB-8140-B88C26A24D1F}" type="slidenum">
              <a:rPr lang="en-US" smtClean="0"/>
              <a:t>‹#›</a:t>
            </a:fld>
            <a:endParaRPr lang="en-US"/>
          </a:p>
        </p:txBody>
      </p:sp>
    </p:spTree>
    <p:extLst>
      <p:ext uri="{BB962C8B-B14F-4D97-AF65-F5344CB8AC3E}">
        <p14:creationId xmlns:p14="http://schemas.microsoft.com/office/powerpoint/2010/main" val="68850517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21288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6513296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186204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203628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455750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783845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754636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580734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8918851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30958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E6BB3E2-899A-444F-A05B-464F771D66E7}" type="datetimeFigureOut">
              <a:rPr lang="en-US" smtClean="0"/>
              <a:t>2/16/2024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DB2A74-0C8E-46BB-8140-B88C26A24D1F}" type="slidenum">
              <a:rPr lang="en-US" smtClean="0"/>
              <a:t>‹#›</a:t>
            </a:fld>
            <a:endParaRPr lang="en-US"/>
          </a:p>
        </p:txBody>
      </p:sp>
    </p:spTree>
    <p:extLst>
      <p:ext uri="{BB962C8B-B14F-4D97-AF65-F5344CB8AC3E}">
        <p14:creationId xmlns:p14="http://schemas.microsoft.com/office/powerpoint/2010/main" val="384056833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36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6105087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3555546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0201173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7834227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6767796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723821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241104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771871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3419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E6BB3E2-899A-444F-A05B-464F771D66E7}" type="datetimeFigureOut">
              <a:rPr lang="en-US" smtClean="0"/>
              <a:t>2/16/2024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DB2A74-0C8E-46BB-8140-B88C26A24D1F}" type="slidenum">
              <a:rPr lang="en-US" smtClean="0"/>
              <a:t>‹#›</a:t>
            </a:fld>
            <a:endParaRPr lang="en-US"/>
          </a:p>
        </p:txBody>
      </p:sp>
    </p:spTree>
    <p:extLst>
      <p:ext uri="{BB962C8B-B14F-4D97-AF65-F5344CB8AC3E}">
        <p14:creationId xmlns:p14="http://schemas.microsoft.com/office/powerpoint/2010/main" val="305868866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187492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409100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865986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5752572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8207668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1253043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8964697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3980832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7552310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56726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6BB3E2-899A-444F-A05B-464F771D66E7}" type="datetimeFigureOut">
              <a:rPr lang="en-US" smtClean="0"/>
              <a:t>2/16/2024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DB2A74-0C8E-46BB-8140-B88C26A24D1F}" type="slidenum">
              <a:rPr lang="en-US" smtClean="0"/>
              <a:t>‹#›</a:t>
            </a:fld>
            <a:endParaRPr lang="en-US"/>
          </a:p>
        </p:txBody>
      </p:sp>
    </p:spTree>
    <p:extLst>
      <p:ext uri="{BB962C8B-B14F-4D97-AF65-F5344CB8AC3E}">
        <p14:creationId xmlns:p14="http://schemas.microsoft.com/office/powerpoint/2010/main" val="85419824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2937793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9587720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6129640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8812942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5125184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9436561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2350614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3940836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92327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01462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6BB3E2-899A-444F-A05B-464F771D66E7}" type="datetimeFigureOut">
              <a:rPr lang="en-US" smtClean="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DB2A74-0C8E-46BB-8140-B88C26A24D1F}" type="slidenum">
              <a:rPr lang="en-US" smtClean="0"/>
              <a:t>‹#›</a:t>
            </a:fld>
            <a:endParaRPr lang="en-US"/>
          </a:p>
        </p:txBody>
      </p:sp>
    </p:spTree>
    <p:extLst>
      <p:ext uri="{BB962C8B-B14F-4D97-AF65-F5344CB8AC3E}">
        <p14:creationId xmlns:p14="http://schemas.microsoft.com/office/powerpoint/2010/main" val="199124727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5205822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581285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2320298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511554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81625575"/>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897250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6611984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2017964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60227477"/>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46C91F-80E4-4459-A0D1-2B6C8FCBBE5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28852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6BB3E2-899A-444F-A05B-464F771D66E7}" type="datetimeFigureOut">
              <a:rPr lang="en-US" smtClean="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DB2A74-0C8E-46BB-8140-B88C26A24D1F}" type="slidenum">
              <a:rPr lang="en-US" smtClean="0"/>
              <a:t>‹#›</a:t>
            </a:fld>
            <a:endParaRPr lang="en-US"/>
          </a:p>
        </p:txBody>
      </p:sp>
    </p:spTree>
    <p:extLst>
      <p:ext uri="{BB962C8B-B14F-4D97-AF65-F5344CB8AC3E}">
        <p14:creationId xmlns:p14="http://schemas.microsoft.com/office/powerpoint/2010/main" val="404261881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A274684-1B6F-40AD-AD18-9B340609F50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886024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563EE5-5B9C-41E7-94BD-485AE0A0F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01343773"/>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BABAEC-5161-4766-B32C-F23423AC679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48083015"/>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8ECB189-C557-4B08-BE68-6E885021E3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671305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81A58D1-4E5D-43FD-8666-C4D00B8F3A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25587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2CE9BFA-2BCE-4D4B-9C65-9D47D4301D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82451675"/>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7A19040-A798-4267-A632-844F86C0B3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2557938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49BBD9-5214-4491-8BA9-81EBB9B8A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57106671"/>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CB6DCF-C518-4248-92B1-29FA3F21354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025162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962D09-A431-4512-A689-B49221BCC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92748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6BB3E2-899A-444F-A05B-464F771D66E7}" type="datetimeFigureOut">
              <a:rPr lang="en-US" smtClean="0"/>
              <a:t>2/16/2024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B2A74-0C8E-46BB-8140-B88C26A24D1F}" type="slidenum">
              <a:rPr lang="en-US" smtClean="0"/>
              <a:t>‹#›</a:t>
            </a:fld>
            <a:endParaRPr lang="en-US"/>
          </a:p>
        </p:txBody>
      </p:sp>
    </p:spTree>
    <p:extLst>
      <p:ext uri="{BB962C8B-B14F-4D97-AF65-F5344CB8AC3E}">
        <p14:creationId xmlns:p14="http://schemas.microsoft.com/office/powerpoint/2010/main" val="1445866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635782412"/>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2363401988"/>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754916343"/>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4186566667"/>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51314086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215856374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171473399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1641420211"/>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628197544"/>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424105481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200431115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latin typeface="+mn-lt"/>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latin typeface="+mn-lt"/>
              </a:defRPr>
            </a:lvl1pPr>
          </a:lstStyle>
          <a:p>
            <a:pPr fontAlgn="base">
              <a:spcAft>
                <a:spcPct val="0"/>
              </a:spcAft>
              <a:defRPr/>
            </a:pPr>
            <a:fld id="{708240AE-B2EA-40FA-8915-C95B0CD174C9}" type="slidenum">
              <a:rPr lang="en-US">
                <a:solidFill>
                  <a:srgbClr val="000000"/>
                </a:solidFill>
              </a:rPr>
              <a:pPr fontAlgn="base">
                <a:spcAft>
                  <a:spcPct val="0"/>
                </a:spcAft>
                <a:defRPr/>
              </a:pPr>
              <a:t>‹#›</a:t>
            </a:fld>
            <a:endParaRPr lang="en-US">
              <a:solidFill>
                <a:srgbClr val="000000"/>
              </a:solidFill>
            </a:endParaRPr>
          </a:p>
        </p:txBody>
      </p:sp>
    </p:spTree>
    <p:extLst>
      <p:ext uri="{BB962C8B-B14F-4D97-AF65-F5344CB8AC3E}">
        <p14:creationId xmlns:p14="http://schemas.microsoft.com/office/powerpoint/2010/main" val="4044782392"/>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2.xml"/></Relationships>
</file>

<file path=ppt/slides/_rels/slide1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39.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793966" y="1066800"/>
            <a:ext cx="8839200" cy="2308324"/>
          </a:xfrm>
          <a:prstGeom prst="rect">
            <a:avLst/>
          </a:prstGeom>
        </p:spPr>
        <p:txBody>
          <a:bodyPr wrap="square">
            <a:spAutoFit/>
          </a:bodyPr>
          <a:lstStyle/>
          <a:p>
            <a:pPr lvl="0" algn="ctr" eaLnBrk="0" fontAlgn="base" hangingPunct="0">
              <a:spcBef>
                <a:spcPct val="0"/>
              </a:spcBef>
              <a:spcAft>
                <a:spcPct val="0"/>
              </a:spcAft>
            </a:pPr>
            <a:r>
              <a:rPr lang="en-US" sz="7200" b="1" kern="10" dirty="0" err="1">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Liên</a:t>
            </a:r>
            <a:r>
              <a:rPr lang="en-US" sz="7200" b="1" kern="10" dirty="0">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 </a:t>
            </a:r>
            <a:r>
              <a:rPr lang="en-US" sz="7200" b="1" kern="10" dirty="0" err="1">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kết</a:t>
            </a:r>
            <a:r>
              <a:rPr lang="en-US" sz="7200" b="1" kern="10" dirty="0">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 </a:t>
            </a:r>
            <a:r>
              <a:rPr lang="en-US" sz="7200" b="1" kern="10" dirty="0" err="1">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câu</a:t>
            </a:r>
            <a:r>
              <a:rPr lang="en-US" sz="7200" b="1" kern="10" dirty="0">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 </a:t>
            </a:r>
          </a:p>
          <a:p>
            <a:pPr lvl="0" algn="ctr" eaLnBrk="0" fontAlgn="base" hangingPunct="0">
              <a:spcBef>
                <a:spcPct val="0"/>
              </a:spcBef>
              <a:spcAft>
                <a:spcPct val="0"/>
              </a:spcAft>
            </a:pPr>
            <a:r>
              <a:rPr lang="en-US" sz="7200" b="1" kern="10" dirty="0" err="1">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và</a:t>
            </a:r>
            <a:r>
              <a:rPr lang="en-US" sz="7200" b="1" kern="10" dirty="0">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 </a:t>
            </a:r>
            <a:r>
              <a:rPr lang="en-US" sz="7200" b="1" kern="10" dirty="0" err="1">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liên</a:t>
            </a:r>
            <a:r>
              <a:rPr lang="en-US" sz="7200" b="1" kern="10" dirty="0">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 </a:t>
            </a:r>
            <a:r>
              <a:rPr lang="en-US" sz="7200" b="1" kern="10" dirty="0" err="1">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kết</a:t>
            </a:r>
            <a:r>
              <a:rPr lang="en-US" sz="7200" b="1" kern="10" dirty="0">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 </a:t>
            </a:r>
            <a:r>
              <a:rPr lang="en-US" sz="7200" b="1" kern="10" dirty="0" err="1">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đoạn</a:t>
            </a:r>
            <a:r>
              <a:rPr lang="en-US" sz="7200" b="1" kern="10" dirty="0">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 </a:t>
            </a:r>
            <a:r>
              <a:rPr lang="en-US" sz="7200" b="1" kern="10" dirty="0" err="1">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rPr>
              <a:t>văn</a:t>
            </a:r>
            <a:endParaRPr lang="en-US" sz="7200" b="1" kern="10" dirty="0">
              <a:ln w="9525">
                <a:solidFill>
                  <a:srgbClr val="FF0066"/>
                </a:solidFill>
                <a:round/>
                <a:headEnd/>
                <a:tailEnd/>
              </a:ln>
              <a:effectLst>
                <a:outerShdw dist="35921" dir="2700000" algn="ctr" rotWithShape="0">
                  <a:srgbClr val="C0C0C0">
                    <a:alpha val="79999"/>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334412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1"/>
            <a:ext cx="11125200" cy="5973763"/>
          </a:xfrm>
        </p:spPr>
        <p:txBody>
          <a:bodyPr/>
          <a:lstStyle/>
          <a:p>
            <a:r>
              <a:rPr lang="en-US" sz="2800" b="1" dirty="0">
                <a:solidFill>
                  <a:srgbClr val="FF0000"/>
                </a:solidFill>
                <a:latin typeface="Times New Roman" panose="02020603050405020304" pitchFamily="18" charset="0"/>
                <a:cs typeface="Times New Roman" panose="02020603050405020304" pitchFamily="18" charset="0"/>
              </a:rPr>
              <a:t>2- </a:t>
            </a:r>
            <a:r>
              <a:rPr lang="en-US" sz="2800" b="1" dirty="0" err="1">
                <a:solidFill>
                  <a:srgbClr val="FF0000"/>
                </a:solidFill>
                <a:latin typeface="Times New Roman" panose="02020603050405020304" pitchFamily="18" charset="0"/>
                <a:cs typeface="Times New Roman" panose="02020603050405020304" pitchFamily="18" charset="0"/>
              </a:rPr>
              <a:t>Kết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luận</a:t>
            </a:r>
            <a:r>
              <a:rPr lang="en-US" sz="2800" b="1" dirty="0">
                <a:solidFill>
                  <a:srgbClr val="FF0000"/>
                </a:solidFill>
                <a:latin typeface="Times New Roman" panose="02020603050405020304" pitchFamily="18" charset="0"/>
                <a:cs typeface="Times New Roman" panose="02020603050405020304" pitchFamily="18" charset="0"/>
              </a:rPr>
              <a:t>:</a:t>
            </a:r>
          </a:p>
          <a:p>
            <a:r>
              <a:rPr lang="vi-VN" sz="2800" b="1" dirty="0">
                <a:latin typeface="Times New Roman" panose="02020603050405020304" pitchFamily="18" charset="0"/>
                <a:cs typeface="Times New Roman" panose="02020603050405020304" pitchFamily="18" charset="0"/>
              </a:rPr>
              <a:t>Câu văn, đoạn văn trong văn bản phải liên kết chặt chẽ với nhau về nội dung và hình thức:</a:t>
            </a:r>
          </a:p>
          <a:p>
            <a:pPr marL="0" indent="0">
              <a:buNone/>
            </a:pPr>
            <a:r>
              <a:rPr lang="en-US" sz="2800" b="1" dirty="0">
                <a:latin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cs typeface="Times New Roman" panose="02020603050405020304" pitchFamily="18" charset="0"/>
              </a:rPr>
              <a:t>Liên kết về nội dung:</a:t>
            </a:r>
            <a:r>
              <a:rPr lang="vi-VN" sz="2800" b="1" dirty="0">
                <a:latin typeface="Times New Roman" panose="02020603050405020304" pitchFamily="18" charset="0"/>
                <a:cs typeface="Times New Roman" panose="02020603050405020304" pitchFamily="18" charset="0"/>
              </a:rPr>
              <a:t>Các đoạn văn phải phục vụ chủ đề chung của văn bản,các câu văn phải phục vụ chủ đề chung của đoạn văn(liên kết chủ đề),các đoạn văn,câu văn phải được sắp xếp theo trình tự hợp lý (liên kết lô-gic).</a:t>
            </a:r>
          </a:p>
          <a:p>
            <a:pPr marL="0" indent="0">
              <a:buNone/>
            </a:pPr>
            <a:r>
              <a:rPr lang="en-US" sz="2800" b="1" dirty="0">
                <a:latin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cs typeface="Times New Roman" panose="02020603050405020304" pitchFamily="18" charset="0"/>
              </a:rPr>
              <a:t>Liên kết về hình thức: </a:t>
            </a:r>
            <a:r>
              <a:rPr lang="vi-VN" sz="2800" b="1" dirty="0">
                <a:latin typeface="Times New Roman" panose="02020603050405020304" pitchFamily="18" charset="0"/>
                <a:cs typeface="Times New Roman" panose="02020603050405020304" pitchFamily="18" charset="0"/>
              </a:rPr>
              <a:t>các câu văn, đoạn văn có thể được liên kết với nhau bằng một số biện pháp chính là phép lặp, phép đồng nghĩa, trái nghĩa, phép liên tưởng,phép thế, phép nối.</a:t>
            </a:r>
          </a:p>
        </p:txBody>
      </p:sp>
    </p:spTree>
    <p:extLst>
      <p:ext uri="{BB962C8B-B14F-4D97-AF65-F5344CB8AC3E}">
        <p14:creationId xmlns:p14="http://schemas.microsoft.com/office/powerpoint/2010/main" val="3418645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Text Box 4"/>
          <p:cNvSpPr txBox="1">
            <a:spLocks noChangeArrowheads="1"/>
          </p:cNvSpPr>
          <p:nvPr/>
        </p:nvSpPr>
        <p:spPr bwMode="auto">
          <a:xfrm>
            <a:off x="1524000" y="-304800"/>
            <a:ext cx="9105900"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eaLnBrk="1" fontAlgn="base" hangingPunct="1">
              <a:spcBef>
                <a:spcPct val="50000"/>
              </a:spcBef>
              <a:spcAft>
                <a:spcPct val="0"/>
              </a:spcAft>
            </a:pPr>
            <a:r>
              <a:rPr lang="en-US" sz="2000" dirty="0">
                <a:solidFill>
                  <a:srgbClr val="0000FF"/>
                </a:solidFill>
                <a:latin typeface=".VnTime" pitchFamily="34" charset="0"/>
              </a:rPr>
              <a:t>                                             </a:t>
            </a:r>
          </a:p>
          <a:p>
            <a:pPr algn="just" eaLnBrk="1" fontAlgn="base" hangingPunct="1">
              <a:spcBef>
                <a:spcPct val="50000"/>
              </a:spcBef>
              <a:spcAft>
                <a:spcPct val="0"/>
              </a:spcAft>
            </a:pPr>
            <a:r>
              <a:rPr lang="en-US" sz="2000" dirty="0">
                <a:solidFill>
                  <a:srgbClr val="0000FF"/>
                </a:solidFill>
                <a:latin typeface=".VnTime" pitchFamily="34" charset="0"/>
              </a:rPr>
              <a:t>                                                   </a:t>
            </a:r>
            <a:r>
              <a:rPr lang="en-US" sz="4400" b="1" dirty="0" err="1">
                <a:solidFill>
                  <a:srgbClr val="FF3300"/>
                </a:solidFill>
                <a:latin typeface=".VnTime" pitchFamily="34" charset="0"/>
              </a:rPr>
              <a:t>L­</a:t>
            </a:r>
            <a:r>
              <a:rPr lang="en-US" sz="4400" b="1" dirty="0" err="1">
                <a:solidFill>
                  <a:srgbClr val="FF3300"/>
                </a:solidFill>
                <a:cs typeface="Times New Roman" pitchFamily="18" charset="0"/>
              </a:rPr>
              <a:t>ưu</a:t>
            </a:r>
            <a:r>
              <a:rPr lang="en-US" sz="4400" b="1" dirty="0">
                <a:solidFill>
                  <a:srgbClr val="FF3300"/>
                </a:solidFill>
                <a:latin typeface=".VnTime" pitchFamily="34" charset="0"/>
              </a:rPr>
              <a:t> ý :</a:t>
            </a:r>
            <a:r>
              <a:rPr lang="en-US" sz="4400" dirty="0">
                <a:solidFill>
                  <a:srgbClr val="FF3300"/>
                </a:solidFill>
                <a:latin typeface=".VnTime" pitchFamily="34" charset="0"/>
              </a:rPr>
              <a:t> </a:t>
            </a:r>
          </a:p>
          <a:p>
            <a:pPr algn="just" eaLnBrk="1" fontAlgn="base" hangingPunct="1">
              <a:spcBef>
                <a:spcPct val="50000"/>
              </a:spcBef>
              <a:spcAft>
                <a:spcPct val="0"/>
              </a:spcAft>
            </a:pPr>
            <a:r>
              <a:rPr lang="en-US" sz="2800" b="1" dirty="0" err="1">
                <a:solidFill>
                  <a:srgbClr val="0000FF"/>
                </a:solidFill>
                <a:latin typeface=".VnTime" pitchFamily="34" charset="0"/>
              </a:rPr>
              <a:t>Mét</a:t>
            </a:r>
            <a:r>
              <a:rPr lang="en-US" sz="2800" b="1" dirty="0">
                <a:solidFill>
                  <a:srgbClr val="0000FF"/>
                </a:solidFill>
                <a:latin typeface=".VnTime" pitchFamily="34" charset="0"/>
              </a:rPr>
              <a:t> ®o¹n </a:t>
            </a:r>
            <a:r>
              <a:rPr lang="en-US" sz="2800" b="1" dirty="0" err="1">
                <a:solidFill>
                  <a:srgbClr val="0000FF"/>
                </a:solidFill>
                <a:latin typeface=".VnTime" pitchFamily="34" charset="0"/>
              </a:rPr>
              <a:t>v¨n</a:t>
            </a:r>
            <a:r>
              <a:rPr lang="en-US" sz="2800" b="1" dirty="0">
                <a:solidFill>
                  <a:srgbClr val="0000FF"/>
                </a:solidFill>
                <a:latin typeface=".VnTime" pitchFamily="34" charset="0"/>
              </a:rPr>
              <a:t> hay </a:t>
            </a:r>
            <a:r>
              <a:rPr lang="en-US" sz="2800" b="1" dirty="0" err="1">
                <a:solidFill>
                  <a:srgbClr val="0000FF"/>
                </a:solidFill>
                <a:latin typeface=".VnTime" pitchFamily="34" charset="0"/>
              </a:rPr>
              <a:t>mét</a:t>
            </a:r>
            <a:r>
              <a:rPr lang="en-US" sz="2800" b="1" dirty="0">
                <a:solidFill>
                  <a:srgbClr val="0000FF"/>
                </a:solidFill>
                <a:latin typeface=".VnTime" pitchFamily="34" charset="0"/>
              </a:rPr>
              <a:t> </a:t>
            </a:r>
            <a:r>
              <a:rPr lang="en-US" sz="2800" b="1" dirty="0" err="1">
                <a:solidFill>
                  <a:srgbClr val="0000FF"/>
                </a:solidFill>
                <a:latin typeface=".VnTime" pitchFamily="34" charset="0"/>
              </a:rPr>
              <a:t>v¨n</a:t>
            </a:r>
            <a:r>
              <a:rPr lang="en-US" sz="2800" b="1" dirty="0">
                <a:solidFill>
                  <a:srgbClr val="0000FF"/>
                </a:solidFill>
                <a:latin typeface=".VnTime" pitchFamily="34" charset="0"/>
              </a:rPr>
              <a:t> </a:t>
            </a:r>
            <a:r>
              <a:rPr lang="en-US" sz="2800" b="1" dirty="0" err="1">
                <a:solidFill>
                  <a:srgbClr val="0000FF"/>
                </a:solidFill>
                <a:latin typeface=".VnTime" pitchFamily="34" charset="0"/>
              </a:rPr>
              <a:t>b¶n</a:t>
            </a:r>
            <a:r>
              <a:rPr lang="en-US" sz="2800" b="1" dirty="0">
                <a:solidFill>
                  <a:srgbClr val="0000FF"/>
                </a:solidFill>
                <a:latin typeface=".VnTime" pitchFamily="34" charset="0"/>
              </a:rPr>
              <a:t> </a:t>
            </a:r>
            <a:r>
              <a:rPr lang="vi-VN" sz="2800" b="1" dirty="0">
                <a:solidFill>
                  <a:srgbClr val="0000FF"/>
                </a:solidFill>
                <a:latin typeface=".VnTime" pitchFamily="34" charset="0"/>
              </a:rPr>
              <a:t>hoàn chỉnh khi </a:t>
            </a:r>
            <a:r>
              <a:rPr lang="en-US" sz="2800" b="1" dirty="0" err="1">
                <a:solidFill>
                  <a:srgbClr val="0000FF"/>
                </a:solidFill>
                <a:latin typeface=".VnTime" pitchFamily="34" charset="0"/>
              </a:rPr>
              <a:t>cã</a:t>
            </a:r>
            <a:r>
              <a:rPr lang="en-US" sz="2800" b="1" dirty="0">
                <a:solidFill>
                  <a:srgbClr val="0000FF"/>
                </a:solidFill>
                <a:latin typeface=".VnTime" pitchFamily="34" charset="0"/>
              </a:rPr>
              <a:t> </a:t>
            </a:r>
            <a:r>
              <a:rPr lang="en-US" sz="2800" b="1" dirty="0" err="1">
                <a:solidFill>
                  <a:srgbClr val="0000FF"/>
                </a:solidFill>
                <a:latin typeface=".VnTime" pitchFamily="34" charset="0"/>
              </a:rPr>
              <a:t>sù</a:t>
            </a:r>
            <a:r>
              <a:rPr lang="en-US" sz="2800" b="1" dirty="0">
                <a:solidFill>
                  <a:srgbClr val="0000FF"/>
                </a:solidFill>
                <a:latin typeface=".VnTime" pitchFamily="34" charset="0"/>
              </a:rPr>
              <a:t> </a:t>
            </a:r>
            <a:r>
              <a:rPr lang="en-US" sz="2800" b="1" dirty="0" err="1">
                <a:solidFill>
                  <a:srgbClr val="0000FF"/>
                </a:solidFill>
                <a:latin typeface=".VnTime" pitchFamily="34" charset="0"/>
              </a:rPr>
              <a:t>liªn</a:t>
            </a:r>
            <a:r>
              <a:rPr lang="en-US" sz="2800" b="1" dirty="0">
                <a:solidFill>
                  <a:srgbClr val="0000FF"/>
                </a:solidFill>
                <a:latin typeface=".VnTime" pitchFamily="34" charset="0"/>
              </a:rPr>
              <a:t> </a:t>
            </a:r>
            <a:r>
              <a:rPr lang="en-US" sz="2800" b="1" dirty="0" err="1">
                <a:solidFill>
                  <a:srgbClr val="0000FF"/>
                </a:solidFill>
                <a:latin typeface=".VnTime" pitchFamily="34" charset="0"/>
              </a:rPr>
              <a:t>kÕt</a:t>
            </a:r>
            <a:r>
              <a:rPr lang="en-US" sz="2800" b="1" dirty="0">
                <a:solidFill>
                  <a:srgbClr val="0000FF"/>
                </a:solidFill>
                <a:latin typeface=".VnTime" pitchFamily="34" charset="0"/>
              </a:rPr>
              <a:t> </a:t>
            </a:r>
            <a:r>
              <a:rPr lang="en-US" sz="2800" b="1" dirty="0" err="1">
                <a:solidFill>
                  <a:srgbClr val="0000FF"/>
                </a:solidFill>
                <a:latin typeface=".VnTime" pitchFamily="34" charset="0"/>
              </a:rPr>
              <a:t>chÆt</a:t>
            </a:r>
            <a:r>
              <a:rPr lang="en-US" sz="2800" b="1" dirty="0">
                <a:solidFill>
                  <a:srgbClr val="0000FF"/>
                </a:solidFill>
                <a:latin typeface=".VnTime" pitchFamily="34" charset="0"/>
              </a:rPr>
              <a:t> </a:t>
            </a:r>
            <a:r>
              <a:rPr lang="en-US" sz="2800" b="1" dirty="0" err="1">
                <a:solidFill>
                  <a:srgbClr val="0000FF"/>
                </a:solidFill>
                <a:latin typeface=".VnTime" pitchFamily="34" charset="0"/>
              </a:rPr>
              <a:t>chÏ</a:t>
            </a:r>
            <a:r>
              <a:rPr lang="en-US" sz="2800" b="1" dirty="0">
                <a:solidFill>
                  <a:srgbClr val="0000FF"/>
                </a:solidFill>
                <a:latin typeface=".VnTime" pitchFamily="34" charset="0"/>
              </a:rPr>
              <a:t> </a:t>
            </a:r>
            <a:r>
              <a:rPr lang="en-US" sz="2800" b="1" dirty="0" err="1">
                <a:solidFill>
                  <a:srgbClr val="0000FF"/>
                </a:solidFill>
                <a:latin typeface=".VnTime" pitchFamily="34" charset="0"/>
              </a:rPr>
              <a:t>trªn</a:t>
            </a:r>
            <a:r>
              <a:rPr lang="en-US" sz="2800" b="1" dirty="0">
                <a:solidFill>
                  <a:srgbClr val="0000FF"/>
                </a:solidFill>
                <a:latin typeface=".VnTime" pitchFamily="34" charset="0"/>
              </a:rPr>
              <a:t> c¶ </a:t>
            </a:r>
            <a:r>
              <a:rPr lang="en-US" sz="2800" b="1" dirty="0" err="1">
                <a:solidFill>
                  <a:srgbClr val="0000FF"/>
                </a:solidFill>
                <a:latin typeface=".VnTime" pitchFamily="34" charset="0"/>
              </a:rPr>
              <a:t>hai</a:t>
            </a:r>
            <a:r>
              <a:rPr lang="en-US" sz="2800" b="1" dirty="0">
                <a:solidFill>
                  <a:srgbClr val="0000FF"/>
                </a:solidFill>
                <a:latin typeface=".VnTime" pitchFamily="34" charset="0"/>
              </a:rPr>
              <a:t> </a:t>
            </a:r>
            <a:r>
              <a:rPr lang="en-US" sz="2800" b="1" dirty="0" err="1">
                <a:solidFill>
                  <a:srgbClr val="0000FF"/>
                </a:solidFill>
                <a:cs typeface="Times New Roman" pitchFamily="18" charset="0"/>
              </a:rPr>
              <a:t>ph­ương</a:t>
            </a:r>
            <a:r>
              <a:rPr lang="en-US" sz="2800" b="1" dirty="0">
                <a:solidFill>
                  <a:srgbClr val="0000FF"/>
                </a:solidFill>
                <a:latin typeface=".VnTime" pitchFamily="34" charset="0"/>
              </a:rPr>
              <a:t> </a:t>
            </a:r>
            <a:r>
              <a:rPr lang="en-US" sz="2800" b="1" dirty="0" err="1">
                <a:solidFill>
                  <a:srgbClr val="0000FF"/>
                </a:solidFill>
                <a:latin typeface=".VnTime" pitchFamily="34" charset="0"/>
              </a:rPr>
              <a:t>diÖn</a:t>
            </a:r>
            <a:r>
              <a:rPr lang="en-US" sz="2800" b="1" dirty="0">
                <a:solidFill>
                  <a:srgbClr val="0000FF"/>
                </a:solidFill>
                <a:latin typeface=".VnTime" pitchFamily="34" charset="0"/>
              </a:rPr>
              <a:t> : </a:t>
            </a:r>
            <a:r>
              <a:rPr lang="en-US" sz="2800" b="1" dirty="0" err="1">
                <a:solidFill>
                  <a:srgbClr val="FF0066"/>
                </a:solidFill>
                <a:latin typeface=".VnTime" pitchFamily="34" charset="0"/>
              </a:rPr>
              <a:t>néi</a:t>
            </a:r>
            <a:r>
              <a:rPr lang="en-US" sz="2800" b="1" dirty="0">
                <a:solidFill>
                  <a:srgbClr val="FF0066"/>
                </a:solidFill>
                <a:latin typeface=".VnTime" pitchFamily="34" charset="0"/>
              </a:rPr>
              <a:t> dung</a:t>
            </a:r>
            <a:r>
              <a:rPr lang="en-US" sz="2800" b="1" dirty="0">
                <a:solidFill>
                  <a:srgbClr val="0000FF"/>
                </a:solidFill>
                <a:latin typeface=".VnTime" pitchFamily="34" charset="0"/>
              </a:rPr>
              <a:t> vµ </a:t>
            </a:r>
            <a:r>
              <a:rPr lang="en-US" sz="2800" b="1" dirty="0" err="1">
                <a:solidFill>
                  <a:srgbClr val="FF0066"/>
                </a:solidFill>
                <a:latin typeface=".VnTime" pitchFamily="34" charset="0"/>
              </a:rPr>
              <a:t>h×nh</a:t>
            </a:r>
            <a:r>
              <a:rPr lang="en-US" sz="2800" b="1" dirty="0">
                <a:solidFill>
                  <a:srgbClr val="FF0066"/>
                </a:solidFill>
                <a:latin typeface=".VnTime" pitchFamily="34" charset="0"/>
              </a:rPr>
              <a:t> </a:t>
            </a:r>
            <a:r>
              <a:rPr lang="en-US" sz="2800" b="1" dirty="0" err="1">
                <a:solidFill>
                  <a:srgbClr val="FF0066"/>
                </a:solidFill>
                <a:latin typeface=".VnTime" pitchFamily="34" charset="0"/>
              </a:rPr>
              <a:t>thøc</a:t>
            </a:r>
            <a:r>
              <a:rPr lang="en-US" sz="2800" b="1" dirty="0">
                <a:solidFill>
                  <a:srgbClr val="0000FF"/>
                </a:solidFill>
                <a:latin typeface=".VnTime" pitchFamily="34" charset="0"/>
              </a:rPr>
              <a:t>. </a:t>
            </a:r>
            <a:r>
              <a:rPr lang="en-US" sz="2800" b="1" dirty="0" err="1">
                <a:solidFill>
                  <a:srgbClr val="0000FF"/>
                </a:solidFill>
                <a:latin typeface=".VnTime" pitchFamily="34" charset="0"/>
              </a:rPr>
              <a:t>Liªn</a:t>
            </a:r>
            <a:r>
              <a:rPr lang="en-US" sz="2800" b="1" dirty="0">
                <a:solidFill>
                  <a:srgbClr val="0000FF"/>
                </a:solidFill>
                <a:latin typeface=".VnTime" pitchFamily="34" charset="0"/>
              </a:rPr>
              <a:t> </a:t>
            </a:r>
            <a:r>
              <a:rPr lang="en-US" sz="2800" b="1" dirty="0" err="1">
                <a:solidFill>
                  <a:srgbClr val="0000FF"/>
                </a:solidFill>
                <a:latin typeface=".VnTime" pitchFamily="34" charset="0"/>
              </a:rPr>
              <a:t>kÕt</a:t>
            </a:r>
            <a:r>
              <a:rPr lang="en-US" sz="2800" b="1" dirty="0">
                <a:solidFill>
                  <a:srgbClr val="0000FF"/>
                </a:solidFill>
                <a:latin typeface=".VnTime" pitchFamily="34" charset="0"/>
              </a:rPr>
              <a:t> </a:t>
            </a:r>
            <a:r>
              <a:rPr lang="en-US" sz="2800" b="1" dirty="0" err="1">
                <a:solidFill>
                  <a:srgbClr val="0000FF"/>
                </a:solidFill>
                <a:latin typeface=".VnTime" pitchFamily="34" charset="0"/>
              </a:rPr>
              <a:t>h×nh</a:t>
            </a:r>
            <a:r>
              <a:rPr lang="en-US" sz="2800" b="1" dirty="0">
                <a:solidFill>
                  <a:srgbClr val="0000FF"/>
                </a:solidFill>
                <a:latin typeface=".VnTime" pitchFamily="34" charset="0"/>
              </a:rPr>
              <a:t> </a:t>
            </a:r>
            <a:r>
              <a:rPr lang="en-US" sz="2800" b="1" dirty="0" err="1">
                <a:solidFill>
                  <a:srgbClr val="0000FF"/>
                </a:solidFill>
                <a:latin typeface=".VnTime" pitchFamily="34" charset="0"/>
              </a:rPr>
              <a:t>thøc</a:t>
            </a:r>
            <a:r>
              <a:rPr lang="en-US" sz="2800" b="1" dirty="0">
                <a:solidFill>
                  <a:srgbClr val="0000FF"/>
                </a:solidFill>
                <a:latin typeface=".VnTime" pitchFamily="34" charset="0"/>
              </a:rPr>
              <a:t> </a:t>
            </a:r>
            <a:r>
              <a:rPr lang="en-US" sz="2800" b="1" dirty="0" err="1">
                <a:solidFill>
                  <a:srgbClr val="0000FF"/>
                </a:solidFill>
                <a:latin typeface=".VnTime" pitchFamily="34" charset="0"/>
              </a:rPr>
              <a:t>døt</a:t>
            </a:r>
            <a:r>
              <a:rPr lang="en-US" sz="2800" b="1" dirty="0">
                <a:solidFill>
                  <a:srgbClr val="0000FF"/>
                </a:solidFill>
                <a:latin typeface=".VnTime" pitchFamily="34" charset="0"/>
              </a:rPr>
              <a:t> </a:t>
            </a:r>
            <a:r>
              <a:rPr lang="en-US" sz="2800" b="1" dirty="0" err="1">
                <a:solidFill>
                  <a:srgbClr val="0000FF"/>
                </a:solidFill>
                <a:latin typeface=".VnTime" pitchFamily="34" charset="0"/>
              </a:rPr>
              <a:t>kho¸t</a:t>
            </a:r>
            <a:r>
              <a:rPr lang="en-US" sz="2800" b="1" dirty="0">
                <a:solidFill>
                  <a:srgbClr val="0000FF"/>
                </a:solidFill>
                <a:latin typeface=".VnTime" pitchFamily="34" charset="0"/>
              </a:rPr>
              <a:t> </a:t>
            </a:r>
            <a:r>
              <a:rPr lang="en-US" sz="2800" b="1" dirty="0" err="1">
                <a:solidFill>
                  <a:srgbClr val="0000FF"/>
                </a:solidFill>
                <a:latin typeface=".VnTime" pitchFamily="34" charset="0"/>
              </a:rPr>
              <a:t>ph¶i</a:t>
            </a:r>
            <a:r>
              <a:rPr lang="en-US" sz="2800" b="1" dirty="0">
                <a:solidFill>
                  <a:srgbClr val="0000FF"/>
                </a:solidFill>
                <a:latin typeface=".VnTime" pitchFamily="34" charset="0"/>
              </a:rPr>
              <a:t> lµ </a:t>
            </a:r>
            <a:r>
              <a:rPr lang="en-US" sz="2800" b="1" dirty="0" err="1">
                <a:solidFill>
                  <a:srgbClr val="0000FF"/>
                </a:solidFill>
                <a:latin typeface=".VnTime" pitchFamily="34" charset="0"/>
              </a:rPr>
              <a:t>sù</a:t>
            </a:r>
            <a:r>
              <a:rPr lang="en-US" sz="2800" b="1" dirty="0">
                <a:solidFill>
                  <a:srgbClr val="0000FF"/>
                </a:solidFill>
                <a:latin typeface=".VnTime" pitchFamily="34" charset="0"/>
              </a:rPr>
              <a:t> </a:t>
            </a:r>
            <a:r>
              <a:rPr lang="en-US" sz="2800" b="1" dirty="0" err="1">
                <a:solidFill>
                  <a:srgbClr val="0000FF"/>
                </a:solidFill>
                <a:latin typeface=".VnTime" pitchFamily="34" charset="0"/>
              </a:rPr>
              <a:t>liªn</a:t>
            </a:r>
            <a:r>
              <a:rPr lang="en-US" sz="2800" b="1" dirty="0">
                <a:solidFill>
                  <a:srgbClr val="0000FF"/>
                </a:solidFill>
                <a:latin typeface=".VnTime" pitchFamily="34" charset="0"/>
              </a:rPr>
              <a:t> </a:t>
            </a:r>
            <a:r>
              <a:rPr lang="en-US" sz="2800" b="1" dirty="0" err="1">
                <a:solidFill>
                  <a:srgbClr val="0000FF"/>
                </a:solidFill>
                <a:latin typeface=".VnTime" pitchFamily="34" charset="0"/>
              </a:rPr>
              <a:t>kÕt</a:t>
            </a:r>
            <a:r>
              <a:rPr lang="en-US" sz="2800" b="1" dirty="0">
                <a:solidFill>
                  <a:srgbClr val="0000FF"/>
                </a:solidFill>
                <a:latin typeface=".VnTime" pitchFamily="34" charset="0"/>
              </a:rPr>
              <a:t> ®Ó </a:t>
            </a:r>
            <a:r>
              <a:rPr lang="en-US" sz="2800" b="1" dirty="0" err="1">
                <a:solidFill>
                  <a:srgbClr val="0000FF"/>
                </a:solidFill>
                <a:latin typeface=".VnTime" pitchFamily="34" charset="0"/>
              </a:rPr>
              <a:t>thÓ</a:t>
            </a:r>
            <a:r>
              <a:rPr lang="en-US" sz="2800" b="1" dirty="0">
                <a:solidFill>
                  <a:srgbClr val="0000FF"/>
                </a:solidFill>
                <a:latin typeface=".VnTime" pitchFamily="34" charset="0"/>
              </a:rPr>
              <a:t> </a:t>
            </a:r>
            <a:r>
              <a:rPr lang="en-US" sz="2800" b="1" dirty="0" err="1">
                <a:solidFill>
                  <a:srgbClr val="0000FF"/>
                </a:solidFill>
                <a:latin typeface=".VnTime" pitchFamily="34" charset="0"/>
              </a:rPr>
              <a:t>hiÖn</a:t>
            </a:r>
            <a:r>
              <a:rPr lang="en-US" sz="2800" b="1" dirty="0">
                <a:solidFill>
                  <a:srgbClr val="0000FF"/>
                </a:solidFill>
                <a:latin typeface=".VnTime" pitchFamily="34" charset="0"/>
              </a:rPr>
              <a:t> </a:t>
            </a:r>
            <a:r>
              <a:rPr lang="en-US" sz="2800" b="1" dirty="0" err="1">
                <a:solidFill>
                  <a:srgbClr val="0000FF"/>
                </a:solidFill>
                <a:latin typeface=".VnTime" pitchFamily="34" charset="0"/>
              </a:rPr>
              <a:t>mét</a:t>
            </a:r>
            <a:r>
              <a:rPr lang="en-US" sz="2800" b="1" dirty="0">
                <a:solidFill>
                  <a:srgbClr val="0000FF"/>
                </a:solidFill>
                <a:latin typeface=".VnTime" pitchFamily="34" charset="0"/>
              </a:rPr>
              <a:t> </a:t>
            </a:r>
            <a:r>
              <a:rPr lang="en-US" sz="2800" b="1" dirty="0" err="1">
                <a:solidFill>
                  <a:srgbClr val="0000FF"/>
                </a:solidFill>
                <a:latin typeface=".VnTime" pitchFamily="34" charset="0"/>
              </a:rPr>
              <a:t>néi</a:t>
            </a:r>
            <a:r>
              <a:rPr lang="en-US" sz="2800" b="1" dirty="0">
                <a:solidFill>
                  <a:srgbClr val="0000FF"/>
                </a:solidFill>
                <a:latin typeface=".VnTime" pitchFamily="34" charset="0"/>
              </a:rPr>
              <a:t> dung g× ®ã, </a:t>
            </a:r>
            <a:r>
              <a:rPr lang="en-US" sz="2800" b="1" dirty="0" err="1">
                <a:solidFill>
                  <a:srgbClr val="0000FF"/>
                </a:solidFill>
                <a:latin typeface=".VnTime" pitchFamily="34" charset="0"/>
              </a:rPr>
              <a:t>cßn</a:t>
            </a:r>
            <a:r>
              <a:rPr lang="en-US" sz="2800" b="1" dirty="0">
                <a:solidFill>
                  <a:srgbClr val="0000FF"/>
                </a:solidFill>
                <a:latin typeface=".VnTime" pitchFamily="34" charset="0"/>
              </a:rPr>
              <a:t> </a:t>
            </a:r>
            <a:r>
              <a:rPr lang="en-US" sz="2800" b="1" dirty="0" err="1">
                <a:solidFill>
                  <a:srgbClr val="0000FF"/>
                </a:solidFill>
                <a:latin typeface=".VnTime" pitchFamily="34" charset="0"/>
              </a:rPr>
              <a:t>sù</a:t>
            </a:r>
            <a:r>
              <a:rPr lang="en-US" sz="2800" b="1" dirty="0">
                <a:solidFill>
                  <a:srgbClr val="0000FF"/>
                </a:solidFill>
                <a:latin typeface=".VnTime" pitchFamily="34" charset="0"/>
              </a:rPr>
              <a:t> </a:t>
            </a:r>
            <a:r>
              <a:rPr lang="en-US" sz="2800" b="1" dirty="0" err="1">
                <a:solidFill>
                  <a:srgbClr val="0000FF"/>
                </a:solidFill>
                <a:latin typeface=".VnTime" pitchFamily="34" charset="0"/>
              </a:rPr>
              <a:t>liªn</a:t>
            </a:r>
            <a:r>
              <a:rPr lang="en-US" sz="2800" b="1" dirty="0">
                <a:solidFill>
                  <a:srgbClr val="0000FF"/>
                </a:solidFill>
                <a:latin typeface=".VnTime" pitchFamily="34" charset="0"/>
              </a:rPr>
              <a:t> </a:t>
            </a:r>
            <a:r>
              <a:rPr lang="en-US" sz="2800" b="1" dirty="0" err="1">
                <a:solidFill>
                  <a:srgbClr val="0000FF"/>
                </a:solidFill>
                <a:latin typeface=".VnTime" pitchFamily="34" charset="0"/>
              </a:rPr>
              <a:t>kÕt</a:t>
            </a:r>
            <a:r>
              <a:rPr lang="en-US" sz="2800" b="1" dirty="0">
                <a:solidFill>
                  <a:srgbClr val="0000FF"/>
                </a:solidFill>
                <a:latin typeface=".VnTime" pitchFamily="34" charset="0"/>
              </a:rPr>
              <a:t> </a:t>
            </a:r>
            <a:r>
              <a:rPr lang="en-US" sz="2800" b="1" dirty="0" err="1">
                <a:solidFill>
                  <a:srgbClr val="0000FF"/>
                </a:solidFill>
                <a:latin typeface=".VnTime" pitchFamily="34" charset="0"/>
              </a:rPr>
              <a:t>vÒ</a:t>
            </a:r>
            <a:r>
              <a:rPr lang="en-US" sz="2800" b="1" dirty="0">
                <a:solidFill>
                  <a:srgbClr val="0000FF"/>
                </a:solidFill>
                <a:latin typeface=".VnTime" pitchFamily="34" charset="0"/>
              </a:rPr>
              <a:t> </a:t>
            </a:r>
            <a:r>
              <a:rPr lang="en-US" sz="2800" b="1" dirty="0" err="1">
                <a:solidFill>
                  <a:srgbClr val="0000FF"/>
                </a:solidFill>
                <a:latin typeface=".VnTime" pitchFamily="34" charset="0"/>
              </a:rPr>
              <a:t>néi</a:t>
            </a:r>
            <a:r>
              <a:rPr lang="en-US" sz="2800" b="1" dirty="0">
                <a:solidFill>
                  <a:srgbClr val="0000FF"/>
                </a:solidFill>
                <a:latin typeface=".VnTime" pitchFamily="34" charset="0"/>
              </a:rPr>
              <a:t> dung </a:t>
            </a:r>
            <a:r>
              <a:rPr lang="en-US" sz="2800" b="1" dirty="0" err="1">
                <a:solidFill>
                  <a:srgbClr val="0000FF"/>
                </a:solidFill>
                <a:latin typeface=".VnTime" pitchFamily="34" charset="0"/>
              </a:rPr>
              <a:t>døt</a:t>
            </a:r>
            <a:r>
              <a:rPr lang="en-US" sz="2800" b="1" dirty="0">
                <a:solidFill>
                  <a:srgbClr val="0000FF"/>
                </a:solidFill>
                <a:latin typeface=".VnTime" pitchFamily="34" charset="0"/>
              </a:rPr>
              <a:t> </a:t>
            </a:r>
            <a:r>
              <a:rPr lang="en-US" sz="2800" b="1" dirty="0" err="1">
                <a:solidFill>
                  <a:srgbClr val="0000FF"/>
                </a:solidFill>
                <a:latin typeface=".VnTime" pitchFamily="34" charset="0"/>
              </a:rPr>
              <a:t>kho¸t</a:t>
            </a:r>
            <a:r>
              <a:rPr lang="en-US" sz="2800" b="1" dirty="0">
                <a:solidFill>
                  <a:srgbClr val="0000FF"/>
                </a:solidFill>
                <a:latin typeface=".VnTime" pitchFamily="34" charset="0"/>
              </a:rPr>
              <a:t> </a:t>
            </a:r>
            <a:r>
              <a:rPr lang="en-US" sz="2800" b="1" dirty="0" err="1">
                <a:solidFill>
                  <a:srgbClr val="0000FF"/>
                </a:solidFill>
                <a:latin typeface=".VnTime" pitchFamily="34" charset="0"/>
              </a:rPr>
              <a:t>ph¶i</a:t>
            </a:r>
            <a:r>
              <a:rPr lang="en-US" sz="2800" b="1" dirty="0">
                <a:solidFill>
                  <a:srgbClr val="0000FF"/>
                </a:solidFill>
                <a:latin typeface=".VnTime" pitchFamily="34" charset="0"/>
              </a:rPr>
              <a:t> ®</a:t>
            </a:r>
            <a:r>
              <a:rPr lang="en-US" sz="2800" b="1" dirty="0" err="1">
                <a:solidFill>
                  <a:srgbClr val="0000FF"/>
                </a:solidFill>
                <a:cs typeface="Times New Roman" pitchFamily="18" charset="0"/>
              </a:rPr>
              <a:t>ượ</a:t>
            </a:r>
            <a:r>
              <a:rPr lang="en-US" sz="2800" b="1" dirty="0" err="1">
                <a:solidFill>
                  <a:srgbClr val="0000FF"/>
                </a:solidFill>
                <a:latin typeface=".VnTime" pitchFamily="34" charset="0"/>
              </a:rPr>
              <a:t>c</a:t>
            </a:r>
            <a:r>
              <a:rPr lang="en-US" sz="2800" b="1" dirty="0">
                <a:solidFill>
                  <a:srgbClr val="0000FF"/>
                </a:solidFill>
                <a:latin typeface=".VnTime" pitchFamily="34" charset="0"/>
              </a:rPr>
              <a:t> </a:t>
            </a:r>
            <a:r>
              <a:rPr lang="en-US" sz="2800" b="1" dirty="0" err="1">
                <a:solidFill>
                  <a:srgbClr val="0000FF"/>
                </a:solidFill>
                <a:latin typeface=".VnTime" pitchFamily="34" charset="0"/>
              </a:rPr>
              <a:t>biÓu</a:t>
            </a:r>
            <a:r>
              <a:rPr lang="en-US" sz="2800" b="1" dirty="0">
                <a:solidFill>
                  <a:srgbClr val="0000FF"/>
                </a:solidFill>
                <a:latin typeface=".VnTime" pitchFamily="34" charset="0"/>
              </a:rPr>
              <a:t> </a:t>
            </a:r>
            <a:r>
              <a:rPr lang="en-US" sz="2800" b="1" dirty="0" err="1">
                <a:solidFill>
                  <a:srgbClr val="0000FF"/>
                </a:solidFill>
                <a:latin typeface=".VnTime" pitchFamily="34" charset="0"/>
              </a:rPr>
              <a:t>hiÖn</a:t>
            </a:r>
            <a:r>
              <a:rPr lang="en-US" sz="2800" b="1" dirty="0">
                <a:solidFill>
                  <a:srgbClr val="0000FF"/>
                </a:solidFill>
                <a:latin typeface=".VnTime" pitchFamily="34" charset="0"/>
              </a:rPr>
              <a:t> qua </a:t>
            </a:r>
            <a:r>
              <a:rPr lang="en-US" sz="2800" b="1" dirty="0" err="1">
                <a:solidFill>
                  <a:srgbClr val="0000FF"/>
                </a:solidFill>
                <a:latin typeface=".VnTime" pitchFamily="34" charset="0"/>
              </a:rPr>
              <a:t>mét</a:t>
            </a:r>
            <a:r>
              <a:rPr lang="en-US" sz="2800" b="1" dirty="0">
                <a:solidFill>
                  <a:srgbClr val="0000FF"/>
                </a:solidFill>
                <a:latin typeface=".VnTime" pitchFamily="34" charset="0"/>
              </a:rPr>
              <a:t> </a:t>
            </a:r>
            <a:r>
              <a:rPr lang="en-US" sz="2800" b="1" dirty="0" err="1">
                <a:solidFill>
                  <a:srgbClr val="0000FF"/>
                </a:solidFill>
                <a:latin typeface=".VnTime" pitchFamily="34" charset="0"/>
              </a:rPr>
              <a:t>h×nh</a:t>
            </a:r>
            <a:r>
              <a:rPr lang="en-US" sz="2800" b="1" dirty="0">
                <a:solidFill>
                  <a:srgbClr val="0000FF"/>
                </a:solidFill>
                <a:latin typeface=".VnTime" pitchFamily="34" charset="0"/>
              </a:rPr>
              <a:t> </a:t>
            </a:r>
            <a:r>
              <a:rPr lang="en-US" sz="2800" b="1" dirty="0" err="1">
                <a:solidFill>
                  <a:srgbClr val="0000FF"/>
                </a:solidFill>
                <a:latin typeface=".VnTime" pitchFamily="34" charset="0"/>
              </a:rPr>
              <a:t>th</a:t>
            </a:r>
            <a:r>
              <a:rPr lang="en-US" sz="2800" b="1" dirty="0" err="1">
                <a:solidFill>
                  <a:srgbClr val="0000FF"/>
                </a:solidFill>
              </a:rPr>
              <a:t>ức</a:t>
            </a:r>
            <a:r>
              <a:rPr lang="en-US" sz="2800" b="1" dirty="0">
                <a:solidFill>
                  <a:srgbClr val="0000FF"/>
                </a:solidFill>
                <a:latin typeface=".VnTime" pitchFamily="34" charset="0"/>
              </a:rPr>
              <a:t> </a:t>
            </a:r>
            <a:r>
              <a:rPr lang="en-US" sz="2800" b="1" dirty="0" err="1">
                <a:solidFill>
                  <a:srgbClr val="0000FF"/>
                </a:solidFill>
                <a:latin typeface=".VnTime" pitchFamily="34" charset="0"/>
              </a:rPr>
              <a:t>nhÊt</a:t>
            </a:r>
            <a:r>
              <a:rPr lang="en-US" sz="2800" b="1" dirty="0">
                <a:solidFill>
                  <a:srgbClr val="0000FF"/>
                </a:solidFill>
                <a:latin typeface=".VnTime" pitchFamily="34" charset="0"/>
              </a:rPr>
              <a:t> ®</a:t>
            </a:r>
            <a:r>
              <a:rPr lang="en-US" sz="2800" b="1" dirty="0" err="1">
                <a:solidFill>
                  <a:srgbClr val="0000FF"/>
                </a:solidFill>
                <a:latin typeface=".VnTime" pitchFamily="34" charset="0"/>
              </a:rPr>
              <a:t>Þnh</a:t>
            </a:r>
            <a:r>
              <a:rPr lang="en-US" sz="2800" b="1" dirty="0">
                <a:solidFill>
                  <a:srgbClr val="0000FF"/>
                </a:solidFill>
                <a:latin typeface=".VnTime" pitchFamily="34" charset="0"/>
              </a:rPr>
              <a:t>. §ã lµ </a:t>
            </a:r>
            <a:r>
              <a:rPr lang="en-US" sz="2800" b="1" dirty="0" err="1">
                <a:solidFill>
                  <a:srgbClr val="0000FF"/>
                </a:solidFill>
                <a:latin typeface=".VnTime" pitchFamily="34" charset="0"/>
              </a:rPr>
              <a:t>mèi</a:t>
            </a:r>
            <a:r>
              <a:rPr lang="en-US" sz="2800" b="1" dirty="0">
                <a:solidFill>
                  <a:srgbClr val="0000FF"/>
                </a:solidFill>
                <a:latin typeface=".VnTime" pitchFamily="34" charset="0"/>
              </a:rPr>
              <a:t> </a:t>
            </a:r>
            <a:r>
              <a:rPr lang="en-US" sz="2800" b="1" dirty="0" err="1">
                <a:solidFill>
                  <a:srgbClr val="0000FF"/>
                </a:solidFill>
                <a:latin typeface=".VnTime" pitchFamily="34" charset="0"/>
              </a:rPr>
              <a:t>quan</a:t>
            </a:r>
            <a:r>
              <a:rPr lang="en-US" sz="2800" b="1" dirty="0">
                <a:solidFill>
                  <a:srgbClr val="0000FF"/>
                </a:solidFill>
                <a:latin typeface=".VnTime" pitchFamily="34" charset="0"/>
              </a:rPr>
              <a:t> </a:t>
            </a:r>
            <a:r>
              <a:rPr lang="en-US" sz="2800" b="1" dirty="0" err="1">
                <a:solidFill>
                  <a:srgbClr val="0000FF"/>
                </a:solidFill>
                <a:latin typeface=".VnTime" pitchFamily="34" charset="0"/>
              </a:rPr>
              <a:t>hÖ</a:t>
            </a:r>
            <a:r>
              <a:rPr lang="en-US" sz="2800" b="1" dirty="0">
                <a:solidFill>
                  <a:srgbClr val="0000FF"/>
                </a:solidFill>
                <a:latin typeface=".VnTime" pitchFamily="34" charset="0"/>
              </a:rPr>
              <a:t> </a:t>
            </a:r>
            <a:r>
              <a:rPr lang="en-US" sz="2800" b="1" dirty="0" err="1">
                <a:solidFill>
                  <a:srgbClr val="0000FF"/>
                </a:solidFill>
                <a:latin typeface=".VnTime" pitchFamily="34" charset="0"/>
              </a:rPr>
              <a:t>biÖn</a:t>
            </a:r>
            <a:r>
              <a:rPr lang="en-US" sz="2800" b="1" dirty="0">
                <a:solidFill>
                  <a:srgbClr val="0000FF"/>
                </a:solidFill>
                <a:latin typeface=".VnTime" pitchFamily="34" charset="0"/>
              </a:rPr>
              <a:t> </a:t>
            </a:r>
            <a:r>
              <a:rPr lang="en-US" sz="2800" b="1" dirty="0" err="1">
                <a:solidFill>
                  <a:srgbClr val="0000FF"/>
                </a:solidFill>
                <a:latin typeface=".VnTime" pitchFamily="34" charset="0"/>
              </a:rPr>
              <a:t>chøng</a:t>
            </a:r>
            <a:r>
              <a:rPr lang="en-US" sz="2800" b="1" dirty="0">
                <a:solidFill>
                  <a:srgbClr val="0000FF"/>
                </a:solidFill>
                <a:latin typeface=".VnTime" pitchFamily="34" charset="0"/>
              </a:rPr>
              <a:t> : </a:t>
            </a:r>
            <a:r>
              <a:rPr lang="en-US" sz="2800" b="1" dirty="0" err="1">
                <a:solidFill>
                  <a:srgbClr val="0000FF"/>
                </a:solidFill>
                <a:latin typeface=".VnTime" pitchFamily="34" charset="0"/>
              </a:rPr>
              <a:t>cã</a:t>
            </a:r>
            <a:r>
              <a:rPr lang="en-US" sz="2800" b="1" dirty="0">
                <a:solidFill>
                  <a:srgbClr val="0000FF"/>
                </a:solidFill>
                <a:latin typeface=".VnTime" pitchFamily="34" charset="0"/>
              </a:rPr>
              <a:t> </a:t>
            </a:r>
            <a:r>
              <a:rPr lang="en-US" sz="2800" b="1" dirty="0" err="1">
                <a:solidFill>
                  <a:srgbClr val="0000FF"/>
                </a:solidFill>
                <a:latin typeface=".VnTime" pitchFamily="34" charset="0"/>
              </a:rPr>
              <a:t>c¸i</a:t>
            </a:r>
            <a:r>
              <a:rPr lang="en-US" sz="2800" b="1" dirty="0">
                <a:solidFill>
                  <a:srgbClr val="0000FF"/>
                </a:solidFill>
                <a:latin typeface=".VnTime" pitchFamily="34" charset="0"/>
              </a:rPr>
              <a:t> </a:t>
            </a:r>
            <a:r>
              <a:rPr lang="en-US" sz="2800" b="1" dirty="0" err="1">
                <a:solidFill>
                  <a:srgbClr val="0000FF"/>
                </a:solidFill>
                <a:latin typeface=".VnTime" pitchFamily="34" charset="0"/>
              </a:rPr>
              <a:t>nµy</a:t>
            </a:r>
            <a:r>
              <a:rPr lang="en-US" sz="2800" b="1" dirty="0">
                <a:solidFill>
                  <a:srgbClr val="0000FF"/>
                </a:solidFill>
                <a:latin typeface=".VnTime" pitchFamily="34" charset="0"/>
              </a:rPr>
              <a:t> </a:t>
            </a:r>
            <a:r>
              <a:rPr lang="en-US" sz="2800" b="1" dirty="0" err="1">
                <a:solidFill>
                  <a:srgbClr val="0000FF"/>
                </a:solidFill>
                <a:latin typeface=".VnTime" pitchFamily="34" charset="0"/>
              </a:rPr>
              <a:t>th</a:t>
            </a:r>
            <a:r>
              <a:rPr lang="en-US" sz="2800" b="1" dirty="0">
                <a:solidFill>
                  <a:srgbClr val="0000FF"/>
                </a:solidFill>
                <a:latin typeface=".VnTime" pitchFamily="34" charset="0"/>
              </a:rPr>
              <a:t>× </a:t>
            </a:r>
            <a:r>
              <a:rPr lang="en-US" sz="2800" b="1" dirty="0" err="1">
                <a:solidFill>
                  <a:srgbClr val="0000FF"/>
                </a:solidFill>
                <a:latin typeface=".VnTime" pitchFamily="34" charset="0"/>
              </a:rPr>
              <a:t>ph¶i</a:t>
            </a:r>
            <a:r>
              <a:rPr lang="en-US" sz="2800" b="1" dirty="0">
                <a:solidFill>
                  <a:srgbClr val="0000FF"/>
                </a:solidFill>
                <a:latin typeface=".VnTime" pitchFamily="34" charset="0"/>
              </a:rPr>
              <a:t> </a:t>
            </a:r>
            <a:r>
              <a:rPr lang="en-US" sz="2800" b="1" dirty="0" err="1">
                <a:solidFill>
                  <a:srgbClr val="0000FF"/>
                </a:solidFill>
                <a:latin typeface=".VnTime" pitchFamily="34" charset="0"/>
              </a:rPr>
              <a:t>cã</a:t>
            </a:r>
            <a:r>
              <a:rPr lang="en-US" sz="2800" b="1" dirty="0">
                <a:solidFill>
                  <a:srgbClr val="0000FF"/>
                </a:solidFill>
                <a:latin typeface=".VnTime" pitchFamily="34" charset="0"/>
              </a:rPr>
              <a:t> </a:t>
            </a:r>
            <a:r>
              <a:rPr lang="en-US" sz="2800" b="1" dirty="0" err="1">
                <a:solidFill>
                  <a:srgbClr val="0000FF"/>
                </a:solidFill>
                <a:latin typeface=".VnTime" pitchFamily="34" charset="0"/>
              </a:rPr>
              <a:t>c¸i</a:t>
            </a:r>
            <a:r>
              <a:rPr lang="en-US" sz="2800" b="1" dirty="0">
                <a:solidFill>
                  <a:srgbClr val="0000FF"/>
                </a:solidFill>
                <a:latin typeface=".VnTime" pitchFamily="34" charset="0"/>
              </a:rPr>
              <a:t> </a:t>
            </a:r>
            <a:r>
              <a:rPr lang="en-US" sz="2800" b="1" dirty="0" err="1">
                <a:solidFill>
                  <a:srgbClr val="0000FF"/>
                </a:solidFill>
                <a:latin typeface=".VnTime" pitchFamily="34" charset="0"/>
              </a:rPr>
              <a:t>kia</a:t>
            </a:r>
            <a:r>
              <a:rPr lang="en-US" sz="2800" b="1" dirty="0">
                <a:solidFill>
                  <a:srgbClr val="0000FF"/>
                </a:solidFill>
                <a:latin typeface=".VnTime" pitchFamily="34" charset="0"/>
              </a:rPr>
              <a:t>.</a:t>
            </a:r>
          </a:p>
        </p:txBody>
      </p:sp>
    </p:spTree>
    <p:extLst>
      <p:ext uri="{BB962C8B-B14F-4D97-AF65-F5344CB8AC3E}">
        <p14:creationId xmlns:p14="http://schemas.microsoft.com/office/powerpoint/2010/main" val="28714978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2228"/>
                                        </p:tgtEl>
                                        <p:attrNameLst>
                                          <p:attrName>style.visibility</p:attrName>
                                        </p:attrNameLst>
                                      </p:cBhvr>
                                      <p:to>
                                        <p:strVal val="visible"/>
                                      </p:to>
                                    </p:set>
                                    <p:anim calcmode="lin" valueType="num">
                                      <p:cBhvr>
                                        <p:cTn id="7" dur="1000" fill="hold"/>
                                        <p:tgtEl>
                                          <p:spTgt spid="52228"/>
                                        </p:tgtEl>
                                        <p:attrNameLst>
                                          <p:attrName>ppt_w</p:attrName>
                                        </p:attrNameLst>
                                      </p:cBhvr>
                                      <p:tavLst>
                                        <p:tav tm="0">
                                          <p:val>
                                            <p:strVal val="#ppt_w*0.70"/>
                                          </p:val>
                                        </p:tav>
                                        <p:tav tm="100000">
                                          <p:val>
                                            <p:strVal val="#ppt_w"/>
                                          </p:val>
                                        </p:tav>
                                      </p:tavLst>
                                    </p:anim>
                                    <p:anim calcmode="lin" valueType="num">
                                      <p:cBhvr>
                                        <p:cTn id="8" dur="1000" fill="hold"/>
                                        <p:tgtEl>
                                          <p:spTgt spid="52228"/>
                                        </p:tgtEl>
                                        <p:attrNameLst>
                                          <p:attrName>ppt_h</p:attrName>
                                        </p:attrNameLst>
                                      </p:cBhvr>
                                      <p:tavLst>
                                        <p:tav tm="0">
                                          <p:val>
                                            <p:strVal val="#ppt_h"/>
                                          </p:val>
                                        </p:tav>
                                        <p:tav tm="100000">
                                          <p:val>
                                            <p:strVal val="#ppt_h"/>
                                          </p:val>
                                        </p:tav>
                                      </p:tavLst>
                                    </p:anim>
                                    <p:animEffect transition="in" filter="fade">
                                      <p:cBhvr>
                                        <p:cTn id="9" dur="1000"/>
                                        <p:tgtEl>
                                          <p:spTgt spid="522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Text Box 4"/>
          <p:cNvSpPr txBox="1">
            <a:spLocks noChangeArrowheads="1"/>
          </p:cNvSpPr>
          <p:nvPr/>
        </p:nvSpPr>
        <p:spPr bwMode="auto">
          <a:xfrm>
            <a:off x="1698625" y="3733800"/>
            <a:ext cx="8610600"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800" b="1">
                <a:solidFill>
                  <a:srgbClr val="000000"/>
                </a:solidFill>
                <a:latin typeface="Arial" charset="0"/>
              </a:rPr>
              <a:t>Tìm phương tiện liên kết trong văn bản trên .Cho biết đó là phép liên kết gì?</a:t>
            </a:r>
          </a:p>
          <a:p>
            <a:pPr eaLnBrk="1" fontAlgn="base" hangingPunct="1">
              <a:spcBef>
                <a:spcPct val="50000"/>
              </a:spcBef>
              <a:spcAft>
                <a:spcPct val="0"/>
              </a:spcAft>
            </a:pPr>
            <a:r>
              <a:rPr lang="en-US" sz="2800" b="1">
                <a:solidFill>
                  <a:srgbClr val="000000"/>
                </a:solidFill>
                <a:latin typeface="Arial" charset="0"/>
              </a:rPr>
              <a:t>Đây là liên kết câu hay liên kết đoạn?</a:t>
            </a:r>
            <a:endParaRPr lang="en-US" sz="2800">
              <a:solidFill>
                <a:srgbClr val="000000"/>
              </a:solidFill>
              <a:latin typeface="Arial" charset="0"/>
            </a:endParaRPr>
          </a:p>
        </p:txBody>
      </p:sp>
      <p:pic>
        <p:nvPicPr>
          <p:cNvPr id="65541" name="Picture 5" descr="138"/>
          <p:cNvPicPr>
            <a:picLocks noChangeAspect="1" noChangeArrowheads="1" noCrop="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62100" y="4441825"/>
            <a:ext cx="279400" cy="35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Text Box 12"/>
          <p:cNvSpPr txBox="1">
            <a:spLocks noChangeArrowheads="1"/>
          </p:cNvSpPr>
          <p:nvPr/>
        </p:nvSpPr>
        <p:spPr bwMode="auto">
          <a:xfrm>
            <a:off x="1524000" y="228600"/>
            <a:ext cx="91440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b="1">
                <a:solidFill>
                  <a:srgbClr val="000000"/>
                </a:solidFill>
              </a:rPr>
              <a:t>       </a:t>
            </a:r>
            <a:r>
              <a:rPr lang="en-US" b="1">
                <a:solidFill>
                  <a:srgbClr val="0000FF"/>
                </a:solidFill>
              </a:rPr>
              <a:t>Môi trường bao gồm tất cả các yếu tố vô sinh và hữu sinh có tác động, ảnh hưởng trực tiếp hoặc gián tiếp đến sức khỏe, đời sống của con người</a:t>
            </a:r>
            <a:r>
              <a:rPr lang="en-US" b="1">
                <a:solidFill>
                  <a:srgbClr val="FF0066"/>
                </a:solidFill>
              </a:rPr>
              <a:t>(1)</a:t>
            </a:r>
            <a:r>
              <a:rPr lang="en-US" b="1">
                <a:solidFill>
                  <a:srgbClr val="0000FF"/>
                </a:solidFill>
              </a:rPr>
              <a:t>. Môi trường cung cấp cho ta không gian để sống, cung cấp nguồn tài nguyên để sản xuất và là nơi chứa đựng chất thải</a:t>
            </a:r>
            <a:r>
              <a:rPr lang="en-US" b="1">
                <a:solidFill>
                  <a:srgbClr val="FF0066"/>
                </a:solidFill>
              </a:rPr>
              <a:t>(2)</a:t>
            </a:r>
            <a:r>
              <a:rPr lang="en-US" b="1">
                <a:solidFill>
                  <a:srgbClr val="0000FF"/>
                </a:solidFill>
              </a:rPr>
              <a:t>.</a:t>
            </a:r>
          </a:p>
          <a:p>
            <a:pPr eaLnBrk="1" fontAlgn="base" hangingPunct="1">
              <a:spcBef>
                <a:spcPct val="50000"/>
              </a:spcBef>
              <a:spcAft>
                <a:spcPct val="0"/>
              </a:spcAft>
            </a:pPr>
            <a:r>
              <a:rPr lang="en-US" b="1">
                <a:solidFill>
                  <a:srgbClr val="0000FF"/>
                </a:solidFill>
              </a:rPr>
              <a:t>     Đối xử tốt, sống thân thiện với nó, ta sẽ tận hưởng được những giây phút thư giãn, thoải mái trong bầu không khí trong lành, hưởng những cảnh đẹp từ thiên nhiên.</a:t>
            </a:r>
            <a:r>
              <a:rPr lang="en-US" b="1">
                <a:solidFill>
                  <a:srgbClr val="FF0066"/>
                </a:solidFill>
              </a:rPr>
              <a:t>(3)                  </a:t>
            </a:r>
          </a:p>
          <a:p>
            <a:pPr eaLnBrk="1" fontAlgn="base" hangingPunct="1">
              <a:spcBef>
                <a:spcPct val="50000"/>
              </a:spcBef>
              <a:spcAft>
                <a:spcPct val="0"/>
              </a:spcAft>
            </a:pPr>
            <a:r>
              <a:rPr lang="en-US" b="1">
                <a:solidFill>
                  <a:srgbClr val="0000FF"/>
                </a:solidFill>
              </a:rPr>
              <a:t>                                         </a:t>
            </a:r>
            <a:r>
              <a:rPr lang="en-US" sz="2000" b="1">
                <a:solidFill>
                  <a:srgbClr val="0000FF"/>
                </a:solidFill>
              </a:rPr>
              <a:t>( </a:t>
            </a:r>
            <a:r>
              <a:rPr lang="en-US" sz="2000" i="1">
                <a:solidFill>
                  <a:srgbClr val="0000FF"/>
                </a:solidFill>
              </a:rPr>
              <a:t>Trích từ bài dự thi viết về môi trường của Thùy Dung</a:t>
            </a:r>
            <a:r>
              <a:rPr lang="en-US" sz="2000" b="1">
                <a:solidFill>
                  <a:srgbClr val="0000FF"/>
                </a:solidFill>
              </a:rPr>
              <a:t>)</a:t>
            </a:r>
          </a:p>
        </p:txBody>
      </p:sp>
      <p:sp>
        <p:nvSpPr>
          <p:cNvPr id="65549" name="Line 13"/>
          <p:cNvSpPr>
            <a:spLocks noChangeShapeType="1"/>
          </p:cNvSpPr>
          <p:nvPr/>
        </p:nvSpPr>
        <p:spPr bwMode="auto">
          <a:xfrm>
            <a:off x="2057400" y="609600"/>
            <a:ext cx="1676400"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65550" name="Line 14"/>
          <p:cNvSpPr>
            <a:spLocks noChangeShapeType="1"/>
          </p:cNvSpPr>
          <p:nvPr/>
        </p:nvSpPr>
        <p:spPr bwMode="auto">
          <a:xfrm>
            <a:off x="3276600" y="1371600"/>
            <a:ext cx="1676400"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65551" name="Line 15"/>
          <p:cNvSpPr>
            <a:spLocks noChangeShapeType="1"/>
          </p:cNvSpPr>
          <p:nvPr/>
        </p:nvSpPr>
        <p:spPr bwMode="auto">
          <a:xfrm>
            <a:off x="5943600" y="2286000"/>
            <a:ext cx="381000"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65557" name="Text Box 21"/>
          <p:cNvSpPr txBox="1">
            <a:spLocks noChangeArrowheads="1"/>
          </p:cNvSpPr>
          <p:nvPr/>
        </p:nvSpPr>
        <p:spPr bwMode="auto">
          <a:xfrm>
            <a:off x="2032000" y="4610101"/>
            <a:ext cx="3581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b="1">
                <a:solidFill>
                  <a:srgbClr val="0000FF"/>
                </a:solidFill>
                <a:latin typeface="Arial" charset="0"/>
              </a:rPr>
              <a:t>Câu </a:t>
            </a:r>
            <a:r>
              <a:rPr lang="en-US" b="1">
                <a:latin typeface="Arial" charset="0"/>
              </a:rPr>
              <a:t>(1) (2)</a:t>
            </a:r>
            <a:r>
              <a:rPr lang="en-US" b="1">
                <a:solidFill>
                  <a:srgbClr val="0000FF"/>
                </a:solidFill>
                <a:latin typeface="Arial" charset="0"/>
              </a:rPr>
              <a:t> PHÉP LẶP</a:t>
            </a:r>
          </a:p>
        </p:txBody>
      </p:sp>
      <p:sp>
        <p:nvSpPr>
          <p:cNvPr id="65558" name="Text Box 22"/>
          <p:cNvSpPr txBox="1">
            <a:spLocks noChangeArrowheads="1"/>
          </p:cNvSpPr>
          <p:nvPr/>
        </p:nvSpPr>
        <p:spPr bwMode="auto">
          <a:xfrm>
            <a:off x="1897063" y="4979989"/>
            <a:ext cx="3581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b="1">
                <a:solidFill>
                  <a:srgbClr val="0000FF"/>
                </a:solidFill>
                <a:latin typeface="Arial" charset="0"/>
              </a:rPr>
              <a:t>Câu </a:t>
            </a:r>
            <a:r>
              <a:rPr lang="en-US" b="1">
                <a:latin typeface="Arial" charset="0"/>
              </a:rPr>
              <a:t>(2) (3)</a:t>
            </a:r>
            <a:r>
              <a:rPr lang="en-US" b="1">
                <a:solidFill>
                  <a:srgbClr val="0000FF"/>
                </a:solidFill>
                <a:latin typeface="Arial" charset="0"/>
              </a:rPr>
              <a:t> PHÉP THẾ</a:t>
            </a:r>
          </a:p>
        </p:txBody>
      </p:sp>
      <p:sp>
        <p:nvSpPr>
          <p:cNvPr id="65559" name="Text Box 23"/>
          <p:cNvSpPr txBox="1">
            <a:spLocks noChangeArrowheads="1"/>
          </p:cNvSpPr>
          <p:nvPr/>
        </p:nvSpPr>
        <p:spPr bwMode="auto">
          <a:xfrm>
            <a:off x="5138738" y="4618038"/>
            <a:ext cx="35814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800" b="1">
                <a:solidFill>
                  <a:srgbClr val="0000FF"/>
                </a:solidFill>
                <a:latin typeface="Arial" charset="0"/>
              </a:rPr>
              <a:t>=&gt; Liên kết câu</a:t>
            </a:r>
          </a:p>
        </p:txBody>
      </p:sp>
      <p:sp>
        <p:nvSpPr>
          <p:cNvPr id="65560" name="Text Box 24"/>
          <p:cNvSpPr txBox="1">
            <a:spLocks noChangeArrowheads="1"/>
          </p:cNvSpPr>
          <p:nvPr/>
        </p:nvSpPr>
        <p:spPr bwMode="auto">
          <a:xfrm>
            <a:off x="5138738" y="4903788"/>
            <a:ext cx="35814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800" b="1">
                <a:solidFill>
                  <a:srgbClr val="0000FF"/>
                </a:solidFill>
                <a:latin typeface="Arial" charset="0"/>
              </a:rPr>
              <a:t>=&gt; Liên kết đoạn</a:t>
            </a:r>
          </a:p>
        </p:txBody>
      </p:sp>
    </p:spTree>
    <p:extLst>
      <p:ext uri="{BB962C8B-B14F-4D97-AF65-F5344CB8AC3E}">
        <p14:creationId xmlns:p14="http://schemas.microsoft.com/office/powerpoint/2010/main" val="1773444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65541"/>
                                        </p:tgtEl>
                                        <p:attrNameLst>
                                          <p:attrName>style.visibility</p:attrName>
                                        </p:attrNameLst>
                                      </p:cBhvr>
                                      <p:to>
                                        <p:strVal val="visible"/>
                                      </p:to>
                                    </p:set>
                                    <p:animEffect transition="in" filter="box(in)">
                                      <p:cBhvr>
                                        <p:cTn id="7" dur="500"/>
                                        <p:tgtEl>
                                          <p:spTgt spid="65541"/>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65540"/>
                                        </p:tgtEl>
                                        <p:attrNameLst>
                                          <p:attrName>style.visibility</p:attrName>
                                        </p:attrNameLst>
                                      </p:cBhvr>
                                      <p:to>
                                        <p:strVal val="visible"/>
                                      </p:to>
                                    </p:set>
                                    <p:animEffect transition="in" filter="box(in)">
                                      <p:cBhvr>
                                        <p:cTn id="10" dur="500"/>
                                        <p:tgtEl>
                                          <p:spTgt spid="6554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65549"/>
                                        </p:tgtEl>
                                        <p:attrNameLst>
                                          <p:attrName>style.visibility</p:attrName>
                                        </p:attrNameLst>
                                      </p:cBhvr>
                                      <p:to>
                                        <p:strVal val="visible"/>
                                      </p:to>
                                    </p:set>
                                    <p:animEffect transition="in" filter="box(in)">
                                      <p:cBhvr>
                                        <p:cTn id="15" dur="500"/>
                                        <p:tgtEl>
                                          <p:spTgt spid="65549"/>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65550"/>
                                        </p:tgtEl>
                                        <p:attrNameLst>
                                          <p:attrName>style.visibility</p:attrName>
                                        </p:attrNameLst>
                                      </p:cBhvr>
                                      <p:to>
                                        <p:strVal val="visible"/>
                                      </p:to>
                                    </p:set>
                                    <p:animEffect transition="in" filter="box(in)">
                                      <p:cBhvr>
                                        <p:cTn id="18" dur="500"/>
                                        <p:tgtEl>
                                          <p:spTgt spid="65550"/>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xit" presetSubtype="16" fill="hold" nodeType="clickEffect">
                                  <p:stCondLst>
                                    <p:cond delay="0"/>
                                  </p:stCondLst>
                                  <p:childTnLst>
                                    <p:animEffect transition="out" filter="box(in)">
                                      <p:cBhvr>
                                        <p:cTn id="22" dur="500"/>
                                        <p:tgtEl>
                                          <p:spTgt spid="65541"/>
                                        </p:tgtEl>
                                      </p:cBhvr>
                                    </p:animEffect>
                                    <p:set>
                                      <p:cBhvr>
                                        <p:cTn id="23" dur="1" fill="hold">
                                          <p:stCondLst>
                                            <p:cond delay="499"/>
                                          </p:stCondLst>
                                        </p:cTn>
                                        <p:tgtEl>
                                          <p:spTgt spid="65541"/>
                                        </p:tgtEl>
                                        <p:attrNameLst>
                                          <p:attrName>style.visibility</p:attrName>
                                        </p:attrNameLst>
                                      </p:cBhvr>
                                      <p:to>
                                        <p:strVal val="hidden"/>
                                      </p:to>
                                    </p:set>
                                  </p:childTnLst>
                                </p:cTn>
                              </p:par>
                              <p:par>
                                <p:cTn id="24" presetID="4" presetClass="exit" presetSubtype="16" fill="hold" grpId="1" nodeType="withEffect">
                                  <p:stCondLst>
                                    <p:cond delay="0"/>
                                  </p:stCondLst>
                                  <p:childTnLst>
                                    <p:animEffect transition="out" filter="box(in)">
                                      <p:cBhvr>
                                        <p:cTn id="25" dur="500"/>
                                        <p:tgtEl>
                                          <p:spTgt spid="65540"/>
                                        </p:tgtEl>
                                      </p:cBhvr>
                                    </p:animEffect>
                                    <p:set>
                                      <p:cBhvr>
                                        <p:cTn id="26" dur="1" fill="hold">
                                          <p:stCondLst>
                                            <p:cond delay="499"/>
                                          </p:stCondLst>
                                        </p:cTn>
                                        <p:tgtEl>
                                          <p:spTgt spid="65540"/>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65557"/>
                                        </p:tgtEl>
                                        <p:attrNameLst>
                                          <p:attrName>style.visibility</p:attrName>
                                        </p:attrNameLst>
                                      </p:cBhvr>
                                      <p:to>
                                        <p:strVal val="visible"/>
                                      </p:to>
                                    </p:set>
                                    <p:animEffect transition="in" filter="box(in)">
                                      <p:cBhvr>
                                        <p:cTn id="31" dur="500"/>
                                        <p:tgtEl>
                                          <p:spTgt spid="65557"/>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65559"/>
                                        </p:tgtEl>
                                        <p:attrNameLst>
                                          <p:attrName>style.visibility</p:attrName>
                                        </p:attrNameLst>
                                      </p:cBhvr>
                                      <p:to>
                                        <p:strVal val="visible"/>
                                      </p:to>
                                    </p:set>
                                    <p:animEffect transition="in" filter="box(in)">
                                      <p:cBhvr>
                                        <p:cTn id="36" dur="500"/>
                                        <p:tgtEl>
                                          <p:spTgt spid="65559"/>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65551"/>
                                        </p:tgtEl>
                                        <p:attrNameLst>
                                          <p:attrName>style.visibility</p:attrName>
                                        </p:attrNameLst>
                                      </p:cBhvr>
                                      <p:to>
                                        <p:strVal val="visible"/>
                                      </p:to>
                                    </p:set>
                                    <p:animEffect transition="in" filter="box(in)">
                                      <p:cBhvr>
                                        <p:cTn id="41" dur="500"/>
                                        <p:tgtEl>
                                          <p:spTgt spid="65551"/>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65558"/>
                                        </p:tgtEl>
                                        <p:attrNameLst>
                                          <p:attrName>style.visibility</p:attrName>
                                        </p:attrNameLst>
                                      </p:cBhvr>
                                      <p:to>
                                        <p:strVal val="visible"/>
                                      </p:to>
                                    </p:set>
                                    <p:animEffect transition="in" filter="box(in)">
                                      <p:cBhvr>
                                        <p:cTn id="44" dur="500"/>
                                        <p:tgtEl>
                                          <p:spTgt spid="65558"/>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65560"/>
                                        </p:tgtEl>
                                        <p:attrNameLst>
                                          <p:attrName>style.visibility</p:attrName>
                                        </p:attrNameLst>
                                      </p:cBhvr>
                                      <p:to>
                                        <p:strVal val="visible"/>
                                      </p:to>
                                    </p:set>
                                    <p:animEffect transition="in" filter="box(in)">
                                      <p:cBhvr>
                                        <p:cTn id="49" dur="500"/>
                                        <p:tgtEl>
                                          <p:spTgt spid="655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0" grpId="0"/>
      <p:bldP spid="65540" grpId="1"/>
      <p:bldP spid="65549" grpId="0" animBg="1"/>
      <p:bldP spid="65550" grpId="0" animBg="1"/>
      <p:bldP spid="65551" grpId="0" animBg="1"/>
      <p:bldP spid="65557" grpId="0"/>
      <p:bldP spid="65558" grpId="0"/>
      <p:bldP spid="65559" grpId="0"/>
      <p:bldP spid="6556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Text Box 4"/>
          <p:cNvSpPr txBox="1">
            <a:spLocks noChangeArrowheads="1"/>
          </p:cNvSpPr>
          <p:nvPr/>
        </p:nvSpPr>
        <p:spPr bwMode="auto">
          <a:xfrm>
            <a:off x="1524000" y="1371600"/>
            <a:ext cx="9144000" cy="1754326"/>
          </a:xfrm>
          <a:prstGeom prst="rect">
            <a:avLst/>
          </a:prstGeom>
          <a:solidFill>
            <a:srgbClr val="FAF8A6"/>
          </a:solidFill>
          <a:ln w="9525">
            <a:solidFill>
              <a:srgbClr val="FF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4400" b="1" dirty="0">
                <a:solidFill>
                  <a:srgbClr val="0000FF"/>
                </a:solidFill>
                <a:latin typeface="Arial" charset="0"/>
              </a:rPr>
              <a:t>   </a:t>
            </a:r>
            <a:r>
              <a:rPr lang="en-US" sz="3200" b="1" dirty="0" err="1">
                <a:solidFill>
                  <a:srgbClr val="333399"/>
                </a:solidFill>
                <a:latin typeface="Arial" charset="0"/>
              </a:rPr>
              <a:t>Liên</a:t>
            </a:r>
            <a:r>
              <a:rPr lang="en-US" sz="3200" b="1" dirty="0">
                <a:solidFill>
                  <a:srgbClr val="333399"/>
                </a:solidFill>
                <a:latin typeface="Arial" charset="0"/>
              </a:rPr>
              <a:t> </a:t>
            </a:r>
            <a:r>
              <a:rPr lang="en-US" sz="3200" b="1" dirty="0" err="1">
                <a:solidFill>
                  <a:srgbClr val="333399"/>
                </a:solidFill>
                <a:latin typeface="Arial" charset="0"/>
              </a:rPr>
              <a:t>kết</a:t>
            </a:r>
            <a:r>
              <a:rPr lang="en-US" sz="3200" b="1" dirty="0">
                <a:solidFill>
                  <a:srgbClr val="333399"/>
                </a:solidFill>
                <a:latin typeface="Arial" charset="0"/>
              </a:rPr>
              <a:t> </a:t>
            </a:r>
            <a:r>
              <a:rPr lang="en-US" sz="3200" b="1" dirty="0" err="1">
                <a:solidFill>
                  <a:srgbClr val="333399"/>
                </a:solidFill>
                <a:latin typeface="Arial" charset="0"/>
              </a:rPr>
              <a:t>đoạn</a:t>
            </a:r>
            <a:r>
              <a:rPr lang="en-US" sz="3200" b="1" dirty="0">
                <a:solidFill>
                  <a:srgbClr val="333399"/>
                </a:solidFill>
                <a:latin typeface="Arial" charset="0"/>
              </a:rPr>
              <a:t> </a:t>
            </a:r>
            <a:r>
              <a:rPr lang="en-US" sz="3200" b="1" dirty="0" err="1">
                <a:solidFill>
                  <a:srgbClr val="333399"/>
                </a:solidFill>
                <a:latin typeface="Arial" charset="0"/>
              </a:rPr>
              <a:t>thực</a:t>
            </a:r>
            <a:r>
              <a:rPr lang="en-US" sz="3200" b="1" dirty="0">
                <a:solidFill>
                  <a:srgbClr val="333399"/>
                </a:solidFill>
                <a:latin typeface="Arial" charset="0"/>
              </a:rPr>
              <a:t> </a:t>
            </a:r>
            <a:r>
              <a:rPr lang="en-US" sz="3200" b="1" dirty="0" err="1">
                <a:solidFill>
                  <a:srgbClr val="333399"/>
                </a:solidFill>
                <a:latin typeface="Arial" charset="0"/>
              </a:rPr>
              <a:t>chất</a:t>
            </a:r>
            <a:r>
              <a:rPr lang="en-US" sz="3200" b="1" dirty="0">
                <a:solidFill>
                  <a:srgbClr val="333399"/>
                </a:solidFill>
                <a:latin typeface="Arial" charset="0"/>
              </a:rPr>
              <a:t> </a:t>
            </a:r>
            <a:r>
              <a:rPr lang="en-US" sz="3200" b="1" dirty="0" err="1">
                <a:solidFill>
                  <a:srgbClr val="333399"/>
                </a:solidFill>
                <a:latin typeface="Arial" charset="0"/>
              </a:rPr>
              <a:t>là</a:t>
            </a:r>
            <a:r>
              <a:rPr lang="en-US" sz="3200" b="1" dirty="0">
                <a:solidFill>
                  <a:srgbClr val="333399"/>
                </a:solidFill>
                <a:latin typeface="Arial" charset="0"/>
              </a:rPr>
              <a:t> </a:t>
            </a:r>
            <a:r>
              <a:rPr lang="en-US" sz="3200" b="1" dirty="0" err="1">
                <a:solidFill>
                  <a:srgbClr val="333399"/>
                </a:solidFill>
                <a:latin typeface="Arial" charset="0"/>
              </a:rPr>
              <a:t>sự</a:t>
            </a:r>
            <a:r>
              <a:rPr lang="en-US" sz="3200" b="1" dirty="0">
                <a:solidFill>
                  <a:srgbClr val="333399"/>
                </a:solidFill>
                <a:latin typeface="Arial" charset="0"/>
              </a:rPr>
              <a:t> </a:t>
            </a:r>
            <a:r>
              <a:rPr lang="en-US" sz="3200" b="1" dirty="0" err="1">
                <a:solidFill>
                  <a:srgbClr val="333399"/>
                </a:solidFill>
                <a:latin typeface="Arial" charset="0"/>
              </a:rPr>
              <a:t>liên</a:t>
            </a:r>
            <a:r>
              <a:rPr lang="en-US" sz="3200" b="1" dirty="0">
                <a:solidFill>
                  <a:srgbClr val="333399"/>
                </a:solidFill>
                <a:latin typeface="Arial" charset="0"/>
              </a:rPr>
              <a:t> </a:t>
            </a:r>
            <a:r>
              <a:rPr lang="en-US" sz="3200" b="1" dirty="0" err="1">
                <a:solidFill>
                  <a:srgbClr val="333399"/>
                </a:solidFill>
                <a:latin typeface="Arial" charset="0"/>
              </a:rPr>
              <a:t>kết</a:t>
            </a:r>
            <a:r>
              <a:rPr lang="en-US" sz="3200" b="1" dirty="0">
                <a:solidFill>
                  <a:srgbClr val="333399"/>
                </a:solidFill>
                <a:latin typeface="Arial" charset="0"/>
              </a:rPr>
              <a:t> </a:t>
            </a:r>
            <a:r>
              <a:rPr lang="en-US" sz="3200" b="1" dirty="0" err="1">
                <a:solidFill>
                  <a:srgbClr val="333399"/>
                </a:solidFill>
                <a:latin typeface="Arial" charset="0"/>
              </a:rPr>
              <a:t>giữa</a:t>
            </a:r>
            <a:r>
              <a:rPr lang="en-US" sz="3200" b="1" dirty="0">
                <a:solidFill>
                  <a:srgbClr val="333399"/>
                </a:solidFill>
                <a:latin typeface="Arial" charset="0"/>
              </a:rPr>
              <a:t> </a:t>
            </a:r>
            <a:r>
              <a:rPr lang="en-US" sz="3200" b="1" dirty="0" err="1">
                <a:solidFill>
                  <a:srgbClr val="333399"/>
                </a:solidFill>
                <a:latin typeface="Arial" charset="0"/>
              </a:rPr>
              <a:t>các</a:t>
            </a:r>
            <a:r>
              <a:rPr lang="en-US" sz="3200" b="1" dirty="0">
                <a:solidFill>
                  <a:srgbClr val="333399"/>
                </a:solidFill>
                <a:latin typeface="Arial" charset="0"/>
              </a:rPr>
              <a:t> </a:t>
            </a:r>
            <a:r>
              <a:rPr lang="en-US" sz="3200" b="1" dirty="0" err="1">
                <a:solidFill>
                  <a:srgbClr val="333399"/>
                </a:solidFill>
                <a:latin typeface="Arial" charset="0"/>
              </a:rPr>
              <a:t>câu</a:t>
            </a:r>
            <a:r>
              <a:rPr lang="en-US" sz="3200" b="1" dirty="0">
                <a:solidFill>
                  <a:srgbClr val="333399"/>
                </a:solidFill>
                <a:latin typeface="Arial" charset="0"/>
              </a:rPr>
              <a:t> </a:t>
            </a:r>
            <a:r>
              <a:rPr lang="en-US" sz="3200" b="1" dirty="0" err="1">
                <a:solidFill>
                  <a:srgbClr val="333399"/>
                </a:solidFill>
                <a:latin typeface="Arial" charset="0"/>
              </a:rPr>
              <a:t>khác</a:t>
            </a:r>
            <a:r>
              <a:rPr lang="en-US" sz="3200" b="1" dirty="0">
                <a:solidFill>
                  <a:srgbClr val="333399"/>
                </a:solidFill>
                <a:latin typeface="Arial" charset="0"/>
              </a:rPr>
              <a:t> </a:t>
            </a:r>
            <a:r>
              <a:rPr lang="en-US" sz="3200" b="1" dirty="0" err="1">
                <a:solidFill>
                  <a:srgbClr val="333399"/>
                </a:solidFill>
                <a:latin typeface="Arial" charset="0"/>
              </a:rPr>
              <a:t>đoạn</a:t>
            </a:r>
            <a:r>
              <a:rPr lang="en-US" sz="3200" b="1" dirty="0">
                <a:solidFill>
                  <a:srgbClr val="333399"/>
                </a:solidFill>
                <a:latin typeface="Arial" charset="0"/>
              </a:rPr>
              <a:t>. </a:t>
            </a:r>
            <a:r>
              <a:rPr lang="en-US" sz="3200" b="1" dirty="0" err="1">
                <a:solidFill>
                  <a:srgbClr val="333399"/>
                </a:solidFill>
                <a:latin typeface="Arial" charset="0"/>
              </a:rPr>
              <a:t>Còn</a:t>
            </a:r>
            <a:r>
              <a:rPr lang="en-US" sz="3200" b="1" dirty="0">
                <a:solidFill>
                  <a:srgbClr val="333399"/>
                </a:solidFill>
                <a:latin typeface="Arial" charset="0"/>
              </a:rPr>
              <a:t> </a:t>
            </a:r>
            <a:r>
              <a:rPr lang="en-US" sz="3200" b="1" dirty="0" err="1">
                <a:solidFill>
                  <a:srgbClr val="333399"/>
                </a:solidFill>
                <a:latin typeface="Arial" charset="0"/>
              </a:rPr>
              <a:t>liên</a:t>
            </a:r>
            <a:r>
              <a:rPr lang="en-US" sz="3200" b="1" dirty="0">
                <a:solidFill>
                  <a:srgbClr val="333399"/>
                </a:solidFill>
                <a:latin typeface="Arial" charset="0"/>
              </a:rPr>
              <a:t> </a:t>
            </a:r>
            <a:r>
              <a:rPr lang="en-US" sz="3200" b="1" dirty="0" err="1">
                <a:solidFill>
                  <a:srgbClr val="333399"/>
                </a:solidFill>
                <a:latin typeface="Arial" charset="0"/>
              </a:rPr>
              <a:t>kết</a:t>
            </a:r>
            <a:r>
              <a:rPr lang="en-US" sz="3200" b="1" dirty="0">
                <a:solidFill>
                  <a:srgbClr val="333399"/>
                </a:solidFill>
                <a:latin typeface="Arial" charset="0"/>
              </a:rPr>
              <a:t> </a:t>
            </a:r>
            <a:r>
              <a:rPr lang="en-US" sz="3200" b="1" dirty="0" err="1">
                <a:solidFill>
                  <a:srgbClr val="333399"/>
                </a:solidFill>
                <a:latin typeface="Arial" charset="0"/>
              </a:rPr>
              <a:t>câu</a:t>
            </a:r>
            <a:r>
              <a:rPr lang="en-US" sz="3200" b="1" dirty="0">
                <a:solidFill>
                  <a:srgbClr val="333399"/>
                </a:solidFill>
                <a:latin typeface="Arial" charset="0"/>
              </a:rPr>
              <a:t> </a:t>
            </a:r>
            <a:r>
              <a:rPr lang="en-US" sz="3200" b="1" dirty="0" err="1">
                <a:solidFill>
                  <a:srgbClr val="333399"/>
                </a:solidFill>
                <a:latin typeface="Arial" charset="0"/>
              </a:rPr>
              <a:t>là</a:t>
            </a:r>
            <a:r>
              <a:rPr lang="en-US" sz="3200" b="1" dirty="0">
                <a:solidFill>
                  <a:srgbClr val="333399"/>
                </a:solidFill>
                <a:latin typeface="Arial" charset="0"/>
              </a:rPr>
              <a:t> </a:t>
            </a:r>
            <a:r>
              <a:rPr lang="en-US" sz="3200" b="1" dirty="0" err="1">
                <a:solidFill>
                  <a:srgbClr val="333399"/>
                </a:solidFill>
                <a:latin typeface="Arial" charset="0"/>
              </a:rPr>
              <a:t>sự</a:t>
            </a:r>
            <a:r>
              <a:rPr lang="en-US" sz="3200" b="1" dirty="0">
                <a:solidFill>
                  <a:srgbClr val="333399"/>
                </a:solidFill>
                <a:latin typeface="Arial" charset="0"/>
              </a:rPr>
              <a:t> </a:t>
            </a:r>
            <a:r>
              <a:rPr lang="en-US" sz="3200" b="1" dirty="0" err="1">
                <a:solidFill>
                  <a:srgbClr val="333399"/>
                </a:solidFill>
                <a:latin typeface="Arial" charset="0"/>
              </a:rPr>
              <a:t>liên</a:t>
            </a:r>
            <a:r>
              <a:rPr lang="en-US" sz="3200" b="1" dirty="0">
                <a:solidFill>
                  <a:srgbClr val="333399"/>
                </a:solidFill>
                <a:latin typeface="Arial" charset="0"/>
              </a:rPr>
              <a:t> </a:t>
            </a:r>
            <a:r>
              <a:rPr lang="en-US" sz="3200" b="1" dirty="0" err="1">
                <a:solidFill>
                  <a:srgbClr val="333399"/>
                </a:solidFill>
                <a:latin typeface="Arial" charset="0"/>
              </a:rPr>
              <a:t>kết</a:t>
            </a:r>
            <a:r>
              <a:rPr lang="en-US" sz="3200" b="1" dirty="0">
                <a:solidFill>
                  <a:srgbClr val="333399"/>
                </a:solidFill>
                <a:latin typeface="Arial" charset="0"/>
              </a:rPr>
              <a:t> </a:t>
            </a:r>
            <a:r>
              <a:rPr lang="en-US" sz="3200" b="1" dirty="0" err="1">
                <a:solidFill>
                  <a:srgbClr val="333399"/>
                </a:solidFill>
                <a:latin typeface="Arial" charset="0"/>
              </a:rPr>
              <a:t>giữa</a:t>
            </a:r>
            <a:r>
              <a:rPr lang="en-US" sz="3200" b="1" dirty="0">
                <a:solidFill>
                  <a:srgbClr val="333399"/>
                </a:solidFill>
                <a:latin typeface="Arial" charset="0"/>
              </a:rPr>
              <a:t> </a:t>
            </a:r>
            <a:r>
              <a:rPr lang="en-US" sz="3200" b="1" dirty="0" err="1">
                <a:solidFill>
                  <a:srgbClr val="333399"/>
                </a:solidFill>
                <a:latin typeface="Arial" charset="0"/>
              </a:rPr>
              <a:t>các</a:t>
            </a:r>
            <a:r>
              <a:rPr lang="en-US" sz="3200" b="1" dirty="0">
                <a:solidFill>
                  <a:srgbClr val="333399"/>
                </a:solidFill>
                <a:latin typeface="Arial" charset="0"/>
              </a:rPr>
              <a:t> </a:t>
            </a:r>
            <a:r>
              <a:rPr lang="en-US" sz="3200" b="1" dirty="0" err="1">
                <a:solidFill>
                  <a:srgbClr val="333399"/>
                </a:solidFill>
                <a:latin typeface="Arial" charset="0"/>
              </a:rPr>
              <a:t>câu</a:t>
            </a:r>
            <a:r>
              <a:rPr lang="en-US" sz="3200" b="1" dirty="0">
                <a:solidFill>
                  <a:srgbClr val="333399"/>
                </a:solidFill>
                <a:latin typeface="Arial" charset="0"/>
              </a:rPr>
              <a:t> </a:t>
            </a:r>
            <a:r>
              <a:rPr lang="en-US" sz="3200" b="1" dirty="0" err="1">
                <a:solidFill>
                  <a:srgbClr val="333399"/>
                </a:solidFill>
                <a:latin typeface="Arial" charset="0"/>
              </a:rPr>
              <a:t>cùng</a:t>
            </a:r>
            <a:r>
              <a:rPr lang="en-US" sz="3200" b="1" dirty="0">
                <a:solidFill>
                  <a:srgbClr val="333399"/>
                </a:solidFill>
                <a:latin typeface="Arial" charset="0"/>
              </a:rPr>
              <a:t> </a:t>
            </a:r>
            <a:r>
              <a:rPr lang="en-US" sz="3200" b="1" dirty="0" err="1">
                <a:solidFill>
                  <a:srgbClr val="333399"/>
                </a:solidFill>
                <a:latin typeface="Arial" charset="0"/>
              </a:rPr>
              <a:t>đoạn</a:t>
            </a:r>
            <a:endParaRPr lang="en-US" sz="3200" b="1" dirty="0">
              <a:solidFill>
                <a:srgbClr val="333399"/>
              </a:solidFill>
              <a:latin typeface="Arial" charset="0"/>
            </a:endParaRPr>
          </a:p>
        </p:txBody>
      </p:sp>
    </p:spTree>
    <p:extLst>
      <p:ext uri="{BB962C8B-B14F-4D97-AF65-F5344CB8AC3E}">
        <p14:creationId xmlns:p14="http://schemas.microsoft.com/office/powerpoint/2010/main" val="31562351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withEffect">
                                  <p:stCondLst>
                                    <p:cond delay="0"/>
                                  </p:stCondLst>
                                  <p:childTnLst>
                                    <p:set>
                                      <p:cBhvr>
                                        <p:cTn id="6" dur="1" fill="hold">
                                          <p:stCondLst>
                                            <p:cond delay="0"/>
                                          </p:stCondLst>
                                        </p:cTn>
                                        <p:tgtEl>
                                          <p:spTgt spid="66564"/>
                                        </p:tgtEl>
                                        <p:attrNameLst>
                                          <p:attrName>style.visibility</p:attrName>
                                        </p:attrNameLst>
                                      </p:cBhvr>
                                      <p:to>
                                        <p:strVal val="visible"/>
                                      </p:to>
                                    </p:set>
                                    <p:animEffect transition="in" filter="wedge">
                                      <p:cBhvr>
                                        <p:cTn id="7" dur="2000"/>
                                        <p:tgtEl>
                                          <p:spTgt spid="665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Line 2"/>
          <p:cNvSpPr>
            <a:spLocks noChangeShapeType="1"/>
          </p:cNvSpPr>
          <p:nvPr/>
        </p:nvSpPr>
        <p:spPr bwMode="auto">
          <a:xfrm>
            <a:off x="1271588" y="-242888"/>
            <a:ext cx="97202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27651" name="Text Box 3"/>
          <p:cNvSpPr txBox="1">
            <a:spLocks noChangeArrowheads="1"/>
          </p:cNvSpPr>
          <p:nvPr/>
        </p:nvSpPr>
        <p:spPr bwMode="auto">
          <a:xfrm>
            <a:off x="1524000" y="-49213"/>
            <a:ext cx="9158288" cy="369332"/>
          </a:xfrm>
          <a:prstGeom prst="rect">
            <a:avLst/>
          </a:prstGeom>
          <a:solidFill>
            <a:srgbClr val="FFFF00"/>
          </a:solidFill>
          <a:ln w="28575">
            <a:solidFill>
              <a:schemeClr val="tx1"/>
            </a:solidFill>
            <a:miter lim="800000"/>
            <a:headEnd/>
            <a:tailEnd/>
          </a:ln>
          <a:effec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eaLnBrk="1" fontAlgn="base" hangingPunct="1">
              <a:spcBef>
                <a:spcPct val="50000"/>
              </a:spcBef>
              <a:spcAft>
                <a:spcPct val="0"/>
              </a:spcAft>
              <a:defRPr/>
            </a:pPr>
            <a:endParaRPr lang="en-US" sz="1800" b="1" dirty="0">
              <a:solidFill>
                <a:srgbClr val="0000CC"/>
              </a:solidFill>
            </a:endParaRPr>
          </a:p>
        </p:txBody>
      </p:sp>
      <p:sp>
        <p:nvSpPr>
          <p:cNvPr id="24580" name="WordArt 4"/>
          <p:cNvSpPr>
            <a:spLocks noChangeArrowheads="1" noChangeShapeType="1" noTextEdit="1"/>
          </p:cNvSpPr>
          <p:nvPr/>
        </p:nvSpPr>
        <p:spPr bwMode="auto">
          <a:xfrm>
            <a:off x="4362450" y="28575"/>
            <a:ext cx="5867400" cy="609600"/>
          </a:xfrm>
          <a:prstGeom prst="rect">
            <a:avLst/>
          </a:prstGeom>
        </p:spPr>
        <p:txBody>
          <a:bodyPr wrap="none" fromWordArt="1">
            <a:prstTxWarp prst="textPlain">
              <a:avLst>
                <a:gd name="adj" fmla="val 50000"/>
              </a:avLst>
            </a:prstTxWarp>
          </a:bodyPr>
          <a:lstStyle/>
          <a:p>
            <a:pPr algn="ctr" fontAlgn="base">
              <a:spcBef>
                <a:spcPct val="50000"/>
              </a:spcBef>
              <a:spcAft>
                <a:spcPct val="0"/>
              </a:spcAft>
            </a:pPr>
            <a:r>
              <a:rPr lang="en-US" sz="3600" kern="10">
                <a:ln w="19050">
                  <a:solidFill>
                    <a:srgbClr val="FF0000"/>
                  </a:solidFill>
                  <a:round/>
                  <a:headEnd/>
                  <a:tailEnd/>
                </a:ln>
                <a:solidFill>
                  <a:srgbClr val="FF0000"/>
                </a:solidFill>
                <a:effectLst>
                  <a:outerShdw dist="35921" dir="2700000" algn="ctr" rotWithShape="0">
                    <a:srgbClr val="990000"/>
                  </a:outerShdw>
                </a:effectLst>
                <a:latin typeface="Times New Roman"/>
                <a:cs typeface="Times New Roman"/>
              </a:rPr>
              <a:t>LIÊN KẾT CÂU VÀ LIÊN KẾT ĐOẠN VĂN</a:t>
            </a:r>
          </a:p>
        </p:txBody>
      </p:sp>
      <p:sp>
        <p:nvSpPr>
          <p:cNvPr id="24581" name="Text Box 5"/>
          <p:cNvSpPr txBox="1">
            <a:spLocks noChangeArrowheads="1"/>
          </p:cNvSpPr>
          <p:nvPr/>
        </p:nvSpPr>
        <p:spPr bwMode="auto">
          <a:xfrm>
            <a:off x="4800600" y="835026"/>
            <a:ext cx="586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fontAlgn="base">
              <a:spcBef>
                <a:spcPct val="0"/>
              </a:spcBef>
              <a:spcAft>
                <a:spcPct val="0"/>
              </a:spcAft>
            </a:pPr>
            <a:r>
              <a:rPr lang="en-US" sz="1800" b="1">
                <a:solidFill>
                  <a:srgbClr val="000000"/>
                </a:solidFill>
              </a:rPr>
              <a:t>      </a:t>
            </a:r>
            <a:endParaRPr lang="en-US" sz="1800" b="1">
              <a:solidFill>
                <a:srgbClr val="0000FF"/>
              </a:solidFill>
            </a:endParaRPr>
          </a:p>
        </p:txBody>
      </p:sp>
      <p:sp>
        <p:nvSpPr>
          <p:cNvPr id="24582" name="Text Box 6"/>
          <p:cNvSpPr txBox="1">
            <a:spLocks noChangeArrowheads="1"/>
          </p:cNvSpPr>
          <p:nvPr/>
        </p:nvSpPr>
        <p:spPr bwMode="auto">
          <a:xfrm>
            <a:off x="1524000" y="762001"/>
            <a:ext cx="1828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000" b="1">
                <a:solidFill>
                  <a:srgbClr val="000000"/>
                </a:solidFill>
              </a:rPr>
              <a:t>II- </a:t>
            </a:r>
            <a:r>
              <a:rPr lang="en-US" sz="2000" b="1" u="sng">
                <a:solidFill>
                  <a:srgbClr val="000000"/>
                </a:solidFill>
              </a:rPr>
              <a:t>Luyện tập:</a:t>
            </a:r>
          </a:p>
        </p:txBody>
      </p:sp>
      <p:sp>
        <p:nvSpPr>
          <p:cNvPr id="24583" name="Text Box 7"/>
          <p:cNvSpPr txBox="1">
            <a:spLocks noChangeArrowheads="1"/>
          </p:cNvSpPr>
          <p:nvPr/>
        </p:nvSpPr>
        <p:spPr bwMode="auto">
          <a:xfrm>
            <a:off x="1295400" y="1066800"/>
            <a:ext cx="4038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1800" dirty="0">
                <a:solidFill>
                  <a:srgbClr val="000000"/>
                </a:solidFill>
              </a:rPr>
              <a:t>     </a:t>
            </a:r>
            <a:r>
              <a:rPr lang="en-US" b="1" dirty="0" err="1"/>
              <a:t>Bài</a:t>
            </a:r>
            <a:r>
              <a:rPr lang="en-US" b="1" dirty="0"/>
              <a:t> </a:t>
            </a:r>
            <a:r>
              <a:rPr lang="en-US" b="1" dirty="0" err="1"/>
              <a:t>tập</a:t>
            </a:r>
            <a:r>
              <a:rPr lang="en-US" b="1" dirty="0"/>
              <a:t> </a:t>
            </a:r>
            <a:r>
              <a:rPr lang="en-US" b="1" dirty="0" err="1"/>
              <a:t>trong</a:t>
            </a:r>
            <a:r>
              <a:rPr lang="en-US" b="1" dirty="0"/>
              <a:t> SGK/43.</a:t>
            </a:r>
          </a:p>
        </p:txBody>
      </p:sp>
      <p:sp>
        <p:nvSpPr>
          <p:cNvPr id="27656" name="Text Box 8"/>
          <p:cNvSpPr txBox="1">
            <a:spLocks noChangeArrowheads="1"/>
          </p:cNvSpPr>
          <p:nvPr/>
        </p:nvSpPr>
        <p:spPr bwMode="auto">
          <a:xfrm>
            <a:off x="1600200" y="1577975"/>
            <a:ext cx="8991600"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fontAlgn="base">
              <a:spcBef>
                <a:spcPct val="50000"/>
              </a:spcBef>
              <a:spcAft>
                <a:spcPct val="0"/>
              </a:spcAft>
            </a:pPr>
            <a:r>
              <a:rPr lang="en-US" b="1" i="1" dirty="0" err="1"/>
              <a:t>Phân</a:t>
            </a:r>
            <a:r>
              <a:rPr lang="en-US" b="1" i="1" dirty="0"/>
              <a:t> </a:t>
            </a:r>
            <a:r>
              <a:rPr lang="en-US" b="1" i="1" dirty="0" err="1"/>
              <a:t>tích</a:t>
            </a:r>
            <a:r>
              <a:rPr lang="en-US" b="1" i="1" dirty="0"/>
              <a:t> </a:t>
            </a:r>
            <a:r>
              <a:rPr lang="en-US" b="1" i="1" dirty="0" err="1"/>
              <a:t>sự</a:t>
            </a:r>
            <a:r>
              <a:rPr lang="en-US" b="1" i="1" dirty="0"/>
              <a:t> </a:t>
            </a:r>
            <a:r>
              <a:rPr lang="en-US" b="1" i="1" dirty="0" err="1"/>
              <a:t>liên</a:t>
            </a:r>
            <a:r>
              <a:rPr lang="en-US" b="1" i="1" dirty="0"/>
              <a:t> </a:t>
            </a:r>
            <a:r>
              <a:rPr lang="en-US" b="1" i="1" dirty="0" err="1"/>
              <a:t>kết</a:t>
            </a:r>
            <a:r>
              <a:rPr lang="en-US" b="1" i="1" dirty="0"/>
              <a:t> </a:t>
            </a:r>
            <a:r>
              <a:rPr lang="en-US" b="1" i="1" dirty="0" err="1"/>
              <a:t>về</a:t>
            </a:r>
            <a:r>
              <a:rPr lang="en-US" b="1" i="1" dirty="0"/>
              <a:t> </a:t>
            </a:r>
            <a:r>
              <a:rPr lang="en-US" b="1" i="1" dirty="0" err="1"/>
              <a:t>nội</a:t>
            </a:r>
            <a:r>
              <a:rPr lang="en-US" b="1" i="1" dirty="0"/>
              <a:t> dung, </a:t>
            </a:r>
            <a:r>
              <a:rPr lang="en-US" b="1" i="1" dirty="0" err="1"/>
              <a:t>về</a:t>
            </a:r>
            <a:r>
              <a:rPr lang="en-US" b="1" i="1" dirty="0"/>
              <a:t> </a:t>
            </a:r>
            <a:r>
              <a:rPr lang="en-US" b="1" i="1" dirty="0" err="1"/>
              <a:t>hình</a:t>
            </a:r>
            <a:r>
              <a:rPr lang="en-US" b="1" i="1" dirty="0"/>
              <a:t> </a:t>
            </a:r>
            <a:r>
              <a:rPr lang="en-US" b="1" i="1" dirty="0" err="1"/>
              <a:t>thức</a:t>
            </a:r>
            <a:r>
              <a:rPr lang="en-US" b="1" i="1" dirty="0"/>
              <a:t> </a:t>
            </a:r>
            <a:r>
              <a:rPr lang="en-US" b="1" i="1" dirty="0" err="1"/>
              <a:t>giữa</a:t>
            </a:r>
            <a:r>
              <a:rPr lang="en-US" b="1" i="1" dirty="0"/>
              <a:t> </a:t>
            </a:r>
            <a:r>
              <a:rPr lang="en-US" b="1" i="1" dirty="0" err="1"/>
              <a:t>các</a:t>
            </a:r>
            <a:r>
              <a:rPr lang="en-US" b="1" i="1" dirty="0"/>
              <a:t> </a:t>
            </a:r>
            <a:r>
              <a:rPr lang="en-US" b="1" i="1" dirty="0" err="1"/>
              <a:t>câu</a:t>
            </a:r>
            <a:r>
              <a:rPr lang="en-US" b="1" i="1" dirty="0"/>
              <a:t> </a:t>
            </a:r>
            <a:r>
              <a:rPr lang="en-US" b="1" i="1" dirty="0" err="1"/>
              <a:t>trong</a:t>
            </a:r>
            <a:r>
              <a:rPr lang="en-US" b="1" i="1" dirty="0"/>
              <a:t> </a:t>
            </a:r>
            <a:r>
              <a:rPr lang="en-US" b="1" i="1" dirty="0" err="1"/>
              <a:t>đoạn</a:t>
            </a:r>
            <a:r>
              <a:rPr lang="en-US" b="1" i="1" dirty="0"/>
              <a:t> </a:t>
            </a:r>
            <a:r>
              <a:rPr lang="en-US" b="1" i="1" dirty="0" err="1"/>
              <a:t>văn</a:t>
            </a:r>
            <a:r>
              <a:rPr lang="en-US" b="1" i="1" dirty="0"/>
              <a:t> </a:t>
            </a:r>
            <a:r>
              <a:rPr lang="en-US" b="1" i="1" dirty="0" err="1"/>
              <a:t>sau</a:t>
            </a:r>
            <a:r>
              <a:rPr lang="en-US" b="1" i="1" dirty="0"/>
              <a:t>:</a:t>
            </a:r>
          </a:p>
          <a:p>
            <a:pPr algn="just" fontAlgn="base">
              <a:spcBef>
                <a:spcPct val="50000"/>
              </a:spcBef>
              <a:spcAft>
                <a:spcPct val="0"/>
              </a:spcAft>
            </a:pPr>
            <a:r>
              <a:rPr lang="en-US" sz="2000" b="1" dirty="0" err="1">
                <a:solidFill>
                  <a:srgbClr val="000000"/>
                </a:solidFill>
              </a:rPr>
              <a:t>Cái</a:t>
            </a:r>
            <a:r>
              <a:rPr lang="en-US" sz="2000" b="1" dirty="0">
                <a:solidFill>
                  <a:srgbClr val="000000"/>
                </a:solidFill>
              </a:rPr>
              <a:t> </a:t>
            </a:r>
            <a:r>
              <a:rPr lang="en-US" sz="2000" b="1" dirty="0" err="1">
                <a:solidFill>
                  <a:srgbClr val="000000"/>
                </a:solidFill>
              </a:rPr>
              <a:t>mạnh</a:t>
            </a:r>
            <a:r>
              <a:rPr lang="en-US" sz="2000" b="1" dirty="0">
                <a:solidFill>
                  <a:srgbClr val="000000"/>
                </a:solidFill>
              </a:rPr>
              <a:t> </a:t>
            </a:r>
            <a:r>
              <a:rPr lang="en-US" sz="2000" b="1" dirty="0" err="1">
                <a:solidFill>
                  <a:srgbClr val="000000"/>
                </a:solidFill>
              </a:rPr>
              <a:t>của</a:t>
            </a:r>
            <a:r>
              <a:rPr lang="en-US" sz="2000" b="1" dirty="0">
                <a:solidFill>
                  <a:srgbClr val="000000"/>
                </a:solidFill>
              </a:rPr>
              <a:t> con </a:t>
            </a:r>
            <a:r>
              <a:rPr lang="en-US" sz="2000" b="1" dirty="0" err="1">
                <a:solidFill>
                  <a:srgbClr val="000000"/>
                </a:solidFill>
              </a:rPr>
              <a:t>người</a:t>
            </a:r>
            <a:r>
              <a:rPr lang="en-US" sz="2000" b="1" dirty="0">
                <a:solidFill>
                  <a:srgbClr val="000000"/>
                </a:solidFill>
              </a:rPr>
              <a:t> </a:t>
            </a:r>
            <a:r>
              <a:rPr lang="en-US" sz="2000" b="1" dirty="0" err="1">
                <a:solidFill>
                  <a:srgbClr val="000000"/>
                </a:solidFill>
              </a:rPr>
              <a:t>Việt</a:t>
            </a:r>
            <a:r>
              <a:rPr lang="en-US" sz="2000" b="1" dirty="0">
                <a:solidFill>
                  <a:srgbClr val="000000"/>
                </a:solidFill>
              </a:rPr>
              <a:t> Nam </a:t>
            </a:r>
            <a:r>
              <a:rPr lang="en-US" sz="2000" b="1" dirty="0" err="1">
                <a:solidFill>
                  <a:srgbClr val="000000"/>
                </a:solidFill>
              </a:rPr>
              <a:t>không</a:t>
            </a:r>
            <a:r>
              <a:rPr lang="en-US" sz="2000" b="1" dirty="0">
                <a:solidFill>
                  <a:srgbClr val="000000"/>
                </a:solidFill>
              </a:rPr>
              <a:t> </a:t>
            </a:r>
            <a:r>
              <a:rPr lang="en-US" sz="2000" b="1" dirty="0" err="1">
                <a:solidFill>
                  <a:srgbClr val="000000"/>
                </a:solidFill>
              </a:rPr>
              <a:t>chỉ</a:t>
            </a:r>
            <a:r>
              <a:rPr lang="en-US" sz="2000" b="1" dirty="0">
                <a:solidFill>
                  <a:srgbClr val="000000"/>
                </a:solidFill>
              </a:rPr>
              <a:t> </a:t>
            </a:r>
            <a:r>
              <a:rPr lang="en-US" sz="2000" b="1" dirty="0" err="1">
                <a:solidFill>
                  <a:srgbClr val="000000"/>
                </a:solidFill>
              </a:rPr>
              <a:t>chúng</a:t>
            </a:r>
            <a:r>
              <a:rPr lang="en-US" sz="2000" b="1" dirty="0">
                <a:solidFill>
                  <a:srgbClr val="000000"/>
                </a:solidFill>
              </a:rPr>
              <a:t> ta </a:t>
            </a:r>
            <a:r>
              <a:rPr lang="en-US" sz="2000" b="1" dirty="0" err="1">
                <a:solidFill>
                  <a:srgbClr val="000000"/>
                </a:solidFill>
              </a:rPr>
              <a:t>nhận</a:t>
            </a:r>
            <a:r>
              <a:rPr lang="en-US" sz="2000" b="1" dirty="0">
                <a:solidFill>
                  <a:srgbClr val="000000"/>
                </a:solidFill>
              </a:rPr>
              <a:t> </a:t>
            </a:r>
            <a:r>
              <a:rPr lang="en-US" sz="2000" b="1" dirty="0" err="1">
                <a:solidFill>
                  <a:srgbClr val="000000"/>
                </a:solidFill>
              </a:rPr>
              <a:t>biết</a:t>
            </a:r>
            <a:r>
              <a:rPr lang="en-US" sz="2000" b="1" dirty="0">
                <a:solidFill>
                  <a:srgbClr val="000000"/>
                </a:solidFill>
              </a:rPr>
              <a:t> </a:t>
            </a:r>
            <a:r>
              <a:rPr lang="en-US" sz="2000" b="1" dirty="0" err="1">
                <a:solidFill>
                  <a:srgbClr val="000000"/>
                </a:solidFill>
              </a:rPr>
              <a:t>mà</a:t>
            </a:r>
            <a:r>
              <a:rPr lang="en-US" sz="2000" b="1" dirty="0">
                <a:solidFill>
                  <a:srgbClr val="000000"/>
                </a:solidFill>
              </a:rPr>
              <a:t> </a:t>
            </a:r>
            <a:r>
              <a:rPr lang="en-US" sz="2000" b="1" dirty="0" err="1">
                <a:solidFill>
                  <a:srgbClr val="000000"/>
                </a:solidFill>
              </a:rPr>
              <a:t>cả</a:t>
            </a:r>
            <a:r>
              <a:rPr lang="en-US" sz="2000" b="1" dirty="0">
                <a:solidFill>
                  <a:srgbClr val="000000"/>
                </a:solidFill>
              </a:rPr>
              <a:t> </a:t>
            </a:r>
            <a:r>
              <a:rPr lang="en-US" sz="2000" b="1" dirty="0" err="1">
                <a:solidFill>
                  <a:srgbClr val="000000"/>
                </a:solidFill>
              </a:rPr>
              <a:t>thế</a:t>
            </a:r>
            <a:r>
              <a:rPr lang="en-US" sz="2000" b="1" dirty="0">
                <a:solidFill>
                  <a:srgbClr val="000000"/>
                </a:solidFill>
              </a:rPr>
              <a:t> </a:t>
            </a:r>
            <a:r>
              <a:rPr lang="en-US" sz="2000" b="1" dirty="0" err="1">
                <a:solidFill>
                  <a:srgbClr val="000000"/>
                </a:solidFill>
              </a:rPr>
              <a:t>giới</a:t>
            </a:r>
            <a:r>
              <a:rPr lang="en-US" sz="2000" b="1" dirty="0">
                <a:solidFill>
                  <a:srgbClr val="000000"/>
                </a:solidFill>
              </a:rPr>
              <a:t> </a:t>
            </a:r>
            <a:r>
              <a:rPr lang="en-US" sz="2000" b="1" dirty="0" err="1">
                <a:solidFill>
                  <a:srgbClr val="000000"/>
                </a:solidFill>
              </a:rPr>
              <a:t>đều</a:t>
            </a:r>
            <a:r>
              <a:rPr lang="en-US" sz="2000" b="1" dirty="0">
                <a:solidFill>
                  <a:srgbClr val="000000"/>
                </a:solidFill>
              </a:rPr>
              <a:t> </a:t>
            </a:r>
            <a:r>
              <a:rPr lang="en-US" sz="2000" b="1" dirty="0" err="1">
                <a:solidFill>
                  <a:srgbClr val="000000"/>
                </a:solidFill>
              </a:rPr>
              <a:t>thừa</a:t>
            </a:r>
            <a:r>
              <a:rPr lang="en-US" sz="2000" b="1" dirty="0">
                <a:solidFill>
                  <a:srgbClr val="000000"/>
                </a:solidFill>
              </a:rPr>
              <a:t> </a:t>
            </a:r>
            <a:r>
              <a:rPr lang="en-US" sz="2000" b="1" dirty="0" err="1">
                <a:solidFill>
                  <a:srgbClr val="000000"/>
                </a:solidFill>
              </a:rPr>
              <a:t>nhận</a:t>
            </a:r>
            <a:r>
              <a:rPr lang="en-US" sz="2000" b="1" dirty="0">
                <a:solidFill>
                  <a:srgbClr val="000000"/>
                </a:solidFill>
              </a:rPr>
              <a:t> </a:t>
            </a:r>
            <a:r>
              <a:rPr lang="en-US" sz="2000" b="1" dirty="0" err="1">
                <a:solidFill>
                  <a:srgbClr val="000000"/>
                </a:solidFill>
              </a:rPr>
              <a:t>là</a:t>
            </a:r>
            <a:r>
              <a:rPr lang="en-US" sz="2000" b="1" dirty="0">
                <a:solidFill>
                  <a:srgbClr val="000000"/>
                </a:solidFill>
              </a:rPr>
              <a:t> </a:t>
            </a:r>
            <a:r>
              <a:rPr lang="en-US" sz="2000" b="1" dirty="0" err="1">
                <a:solidFill>
                  <a:srgbClr val="000000"/>
                </a:solidFill>
              </a:rPr>
              <a:t>sự</a:t>
            </a:r>
            <a:r>
              <a:rPr lang="en-US" sz="2000" b="1" dirty="0">
                <a:solidFill>
                  <a:srgbClr val="000000"/>
                </a:solidFill>
              </a:rPr>
              <a:t> </a:t>
            </a:r>
            <a:r>
              <a:rPr lang="en-US" sz="2000" b="1" dirty="0" err="1">
                <a:solidFill>
                  <a:srgbClr val="000000"/>
                </a:solidFill>
              </a:rPr>
              <a:t>thông</a:t>
            </a:r>
            <a:r>
              <a:rPr lang="en-US" sz="2000" b="1" dirty="0">
                <a:solidFill>
                  <a:srgbClr val="000000"/>
                </a:solidFill>
              </a:rPr>
              <a:t> minh, </a:t>
            </a:r>
            <a:r>
              <a:rPr lang="en-US" sz="2000" b="1" dirty="0" err="1">
                <a:solidFill>
                  <a:srgbClr val="000000"/>
                </a:solidFill>
              </a:rPr>
              <a:t>nhạy</a:t>
            </a:r>
            <a:r>
              <a:rPr lang="en-US" sz="2000" b="1" dirty="0">
                <a:solidFill>
                  <a:srgbClr val="000000"/>
                </a:solidFill>
              </a:rPr>
              <a:t> </a:t>
            </a:r>
            <a:r>
              <a:rPr lang="en-US" sz="2000" b="1" dirty="0" err="1">
                <a:solidFill>
                  <a:srgbClr val="000000"/>
                </a:solidFill>
              </a:rPr>
              <a:t>bén</a:t>
            </a:r>
            <a:r>
              <a:rPr lang="en-US" sz="2000" b="1" dirty="0">
                <a:solidFill>
                  <a:srgbClr val="000000"/>
                </a:solidFill>
              </a:rPr>
              <a:t> </a:t>
            </a:r>
            <a:r>
              <a:rPr lang="en-US" sz="2000" b="1" dirty="0" err="1">
                <a:solidFill>
                  <a:srgbClr val="000000"/>
                </a:solidFill>
              </a:rPr>
              <a:t>với</a:t>
            </a:r>
            <a:r>
              <a:rPr lang="en-US" sz="2000" b="1" dirty="0">
                <a:solidFill>
                  <a:srgbClr val="000000"/>
                </a:solidFill>
              </a:rPr>
              <a:t> </a:t>
            </a:r>
            <a:r>
              <a:rPr lang="en-US" sz="2000" b="1" dirty="0" err="1">
                <a:solidFill>
                  <a:srgbClr val="000000"/>
                </a:solidFill>
              </a:rPr>
              <a:t>cái</a:t>
            </a:r>
            <a:r>
              <a:rPr lang="en-US" sz="2000" b="1" dirty="0">
                <a:solidFill>
                  <a:srgbClr val="000000"/>
                </a:solidFill>
              </a:rPr>
              <a:t> </a:t>
            </a:r>
            <a:r>
              <a:rPr lang="en-US" sz="2000" b="1" dirty="0" err="1">
                <a:solidFill>
                  <a:srgbClr val="000000"/>
                </a:solidFill>
              </a:rPr>
              <a:t>mới</a:t>
            </a:r>
            <a:r>
              <a:rPr lang="en-US" sz="2000" b="1" dirty="0">
                <a:solidFill>
                  <a:srgbClr val="000000"/>
                </a:solidFill>
              </a:rPr>
              <a:t> (</a:t>
            </a:r>
            <a:r>
              <a:rPr lang="en-US" sz="2000" b="1" dirty="0"/>
              <a:t>1</a:t>
            </a:r>
            <a:r>
              <a:rPr lang="en-US" sz="2000" b="1" dirty="0">
                <a:solidFill>
                  <a:srgbClr val="000000"/>
                </a:solidFill>
              </a:rPr>
              <a:t>). </a:t>
            </a:r>
            <a:r>
              <a:rPr lang="en-US" sz="2000" b="1" dirty="0" err="1">
                <a:solidFill>
                  <a:srgbClr val="000000"/>
                </a:solidFill>
              </a:rPr>
              <a:t>Bản</a:t>
            </a:r>
            <a:r>
              <a:rPr lang="en-US" sz="2000" b="1" dirty="0">
                <a:solidFill>
                  <a:srgbClr val="000000"/>
                </a:solidFill>
              </a:rPr>
              <a:t> </a:t>
            </a:r>
            <a:r>
              <a:rPr lang="en-US" sz="2000" b="1" dirty="0" err="1">
                <a:solidFill>
                  <a:srgbClr val="000000"/>
                </a:solidFill>
              </a:rPr>
              <a:t>chất</a:t>
            </a:r>
            <a:r>
              <a:rPr lang="en-US" sz="2000" b="1" dirty="0">
                <a:solidFill>
                  <a:srgbClr val="000000"/>
                </a:solidFill>
              </a:rPr>
              <a:t> </a:t>
            </a:r>
            <a:r>
              <a:rPr lang="en-US" sz="2000" b="1" dirty="0" err="1">
                <a:solidFill>
                  <a:srgbClr val="000000"/>
                </a:solidFill>
              </a:rPr>
              <a:t>trời</a:t>
            </a:r>
            <a:r>
              <a:rPr lang="en-US" sz="2000" b="1" dirty="0">
                <a:solidFill>
                  <a:srgbClr val="000000"/>
                </a:solidFill>
              </a:rPr>
              <a:t> </a:t>
            </a:r>
            <a:r>
              <a:rPr lang="en-US" sz="2000" b="1" dirty="0" err="1">
                <a:solidFill>
                  <a:srgbClr val="000000"/>
                </a:solidFill>
              </a:rPr>
              <a:t>phú</a:t>
            </a:r>
            <a:r>
              <a:rPr lang="en-US" sz="2000" b="1" dirty="0">
                <a:solidFill>
                  <a:srgbClr val="000000"/>
                </a:solidFill>
              </a:rPr>
              <a:t> </a:t>
            </a:r>
            <a:r>
              <a:rPr lang="en-US" sz="2000" b="1" dirty="0" err="1">
                <a:solidFill>
                  <a:srgbClr val="000000"/>
                </a:solidFill>
              </a:rPr>
              <a:t>ấy</a:t>
            </a:r>
            <a:r>
              <a:rPr lang="en-US" sz="2000" b="1" dirty="0">
                <a:solidFill>
                  <a:srgbClr val="000000"/>
                </a:solidFill>
              </a:rPr>
              <a:t> </a:t>
            </a:r>
            <a:r>
              <a:rPr lang="en-US" sz="2000" b="1" dirty="0" err="1">
                <a:solidFill>
                  <a:srgbClr val="000000"/>
                </a:solidFill>
              </a:rPr>
              <a:t>rất</a:t>
            </a:r>
            <a:r>
              <a:rPr lang="en-US" sz="2000" b="1" dirty="0">
                <a:solidFill>
                  <a:srgbClr val="000000"/>
                </a:solidFill>
              </a:rPr>
              <a:t> </a:t>
            </a:r>
            <a:r>
              <a:rPr lang="en-US" sz="2000" b="1" dirty="0" err="1">
                <a:solidFill>
                  <a:srgbClr val="000000"/>
                </a:solidFill>
              </a:rPr>
              <a:t>có</a:t>
            </a:r>
            <a:r>
              <a:rPr lang="en-US" sz="2000" b="1" dirty="0">
                <a:solidFill>
                  <a:srgbClr val="000000"/>
                </a:solidFill>
              </a:rPr>
              <a:t> </a:t>
            </a:r>
            <a:r>
              <a:rPr lang="en-US" sz="2000" b="1" dirty="0" err="1">
                <a:solidFill>
                  <a:srgbClr val="000000"/>
                </a:solidFill>
              </a:rPr>
              <a:t>ích</a:t>
            </a:r>
            <a:r>
              <a:rPr lang="en-US" sz="2000" b="1" dirty="0">
                <a:solidFill>
                  <a:srgbClr val="000000"/>
                </a:solidFill>
              </a:rPr>
              <a:t> </a:t>
            </a:r>
            <a:r>
              <a:rPr lang="en-US" sz="2000" b="1" dirty="0" err="1">
                <a:solidFill>
                  <a:srgbClr val="000000"/>
                </a:solidFill>
              </a:rPr>
              <a:t>trong</a:t>
            </a:r>
            <a:r>
              <a:rPr lang="en-US" sz="2000" b="1" dirty="0">
                <a:solidFill>
                  <a:srgbClr val="000000"/>
                </a:solidFill>
              </a:rPr>
              <a:t> </a:t>
            </a:r>
            <a:r>
              <a:rPr lang="en-US" sz="2000" b="1" dirty="0" err="1">
                <a:solidFill>
                  <a:srgbClr val="000000"/>
                </a:solidFill>
              </a:rPr>
              <a:t>xã</a:t>
            </a:r>
            <a:r>
              <a:rPr lang="en-US" sz="2000" b="1" dirty="0">
                <a:solidFill>
                  <a:srgbClr val="000000"/>
                </a:solidFill>
              </a:rPr>
              <a:t> </a:t>
            </a:r>
            <a:r>
              <a:rPr lang="en-US" sz="2000" b="1" dirty="0" err="1">
                <a:solidFill>
                  <a:srgbClr val="000000"/>
                </a:solidFill>
              </a:rPr>
              <a:t>hội</a:t>
            </a:r>
            <a:r>
              <a:rPr lang="en-US" sz="2000" b="1" dirty="0">
                <a:solidFill>
                  <a:srgbClr val="000000"/>
                </a:solidFill>
              </a:rPr>
              <a:t> </a:t>
            </a:r>
            <a:r>
              <a:rPr lang="en-US" sz="2000" b="1" dirty="0" err="1">
                <a:solidFill>
                  <a:srgbClr val="000000"/>
                </a:solidFill>
              </a:rPr>
              <a:t>ngày</a:t>
            </a:r>
            <a:r>
              <a:rPr lang="en-US" sz="2000" b="1" dirty="0">
                <a:solidFill>
                  <a:srgbClr val="000000"/>
                </a:solidFill>
              </a:rPr>
              <a:t> </a:t>
            </a:r>
            <a:r>
              <a:rPr lang="en-US" sz="2000" b="1" dirty="0" err="1">
                <a:solidFill>
                  <a:srgbClr val="000000"/>
                </a:solidFill>
              </a:rPr>
              <a:t>mai</a:t>
            </a:r>
            <a:r>
              <a:rPr lang="en-US" sz="2000" b="1" dirty="0">
                <a:solidFill>
                  <a:srgbClr val="000000"/>
                </a:solidFill>
              </a:rPr>
              <a:t> </a:t>
            </a:r>
            <a:r>
              <a:rPr lang="en-US" sz="2000" b="1" dirty="0" err="1">
                <a:solidFill>
                  <a:srgbClr val="000000"/>
                </a:solidFill>
              </a:rPr>
              <a:t>mà</a:t>
            </a:r>
            <a:r>
              <a:rPr lang="en-US" sz="2000" b="1" dirty="0">
                <a:solidFill>
                  <a:srgbClr val="000000"/>
                </a:solidFill>
              </a:rPr>
              <a:t> </a:t>
            </a:r>
            <a:r>
              <a:rPr lang="en-US" sz="2000" b="1" dirty="0" err="1">
                <a:solidFill>
                  <a:srgbClr val="000000"/>
                </a:solidFill>
              </a:rPr>
              <a:t>sự</a:t>
            </a:r>
            <a:r>
              <a:rPr lang="en-US" sz="2000" b="1" dirty="0">
                <a:solidFill>
                  <a:srgbClr val="000000"/>
                </a:solidFill>
              </a:rPr>
              <a:t> </a:t>
            </a:r>
            <a:r>
              <a:rPr lang="en-US" sz="2000" b="1" dirty="0" err="1">
                <a:solidFill>
                  <a:srgbClr val="000000"/>
                </a:solidFill>
              </a:rPr>
              <a:t>sáng</a:t>
            </a:r>
            <a:r>
              <a:rPr lang="en-US" sz="2000" b="1" dirty="0">
                <a:solidFill>
                  <a:srgbClr val="000000"/>
                </a:solidFill>
              </a:rPr>
              <a:t> </a:t>
            </a:r>
            <a:r>
              <a:rPr lang="en-US" sz="2000" b="1" dirty="0" err="1">
                <a:solidFill>
                  <a:srgbClr val="000000"/>
                </a:solidFill>
              </a:rPr>
              <a:t>tạo</a:t>
            </a:r>
            <a:r>
              <a:rPr lang="en-US" sz="2000" b="1" dirty="0">
                <a:solidFill>
                  <a:srgbClr val="000000"/>
                </a:solidFill>
              </a:rPr>
              <a:t> </a:t>
            </a:r>
            <a:r>
              <a:rPr lang="en-US" sz="2000" b="1" dirty="0" err="1">
                <a:solidFill>
                  <a:srgbClr val="000000"/>
                </a:solidFill>
              </a:rPr>
              <a:t>là</a:t>
            </a:r>
            <a:r>
              <a:rPr lang="en-US" sz="2000" b="1" dirty="0">
                <a:solidFill>
                  <a:srgbClr val="000000"/>
                </a:solidFill>
              </a:rPr>
              <a:t> </a:t>
            </a:r>
            <a:r>
              <a:rPr lang="en-US" sz="2000" b="1" dirty="0" err="1">
                <a:solidFill>
                  <a:srgbClr val="000000"/>
                </a:solidFill>
              </a:rPr>
              <a:t>một</a:t>
            </a:r>
            <a:r>
              <a:rPr lang="en-US" sz="2000" b="1" dirty="0">
                <a:solidFill>
                  <a:srgbClr val="000000"/>
                </a:solidFill>
              </a:rPr>
              <a:t> </a:t>
            </a:r>
            <a:r>
              <a:rPr lang="en-US" sz="2000" b="1" dirty="0" err="1">
                <a:solidFill>
                  <a:srgbClr val="000000"/>
                </a:solidFill>
              </a:rPr>
              <a:t>yêu</a:t>
            </a:r>
            <a:r>
              <a:rPr lang="en-US" sz="2000" b="1" dirty="0">
                <a:solidFill>
                  <a:srgbClr val="000000"/>
                </a:solidFill>
              </a:rPr>
              <a:t> </a:t>
            </a:r>
            <a:r>
              <a:rPr lang="en-US" sz="2000" b="1" dirty="0" err="1">
                <a:solidFill>
                  <a:srgbClr val="000000"/>
                </a:solidFill>
              </a:rPr>
              <a:t>cầu</a:t>
            </a:r>
            <a:r>
              <a:rPr lang="en-US" sz="2000" b="1" dirty="0">
                <a:solidFill>
                  <a:srgbClr val="000000"/>
                </a:solidFill>
              </a:rPr>
              <a:t> </a:t>
            </a:r>
            <a:r>
              <a:rPr lang="en-US" sz="2000" b="1" dirty="0" err="1">
                <a:solidFill>
                  <a:srgbClr val="000000"/>
                </a:solidFill>
              </a:rPr>
              <a:t>hàng</a:t>
            </a:r>
            <a:r>
              <a:rPr lang="en-US" sz="2000" b="1" dirty="0">
                <a:solidFill>
                  <a:srgbClr val="000000"/>
                </a:solidFill>
              </a:rPr>
              <a:t> </a:t>
            </a:r>
            <a:r>
              <a:rPr lang="en-US" sz="2000" b="1" dirty="0" err="1">
                <a:solidFill>
                  <a:srgbClr val="000000"/>
                </a:solidFill>
              </a:rPr>
              <a:t>đầu</a:t>
            </a:r>
            <a:r>
              <a:rPr lang="en-US" sz="2000" b="1" dirty="0">
                <a:solidFill>
                  <a:srgbClr val="000000"/>
                </a:solidFill>
              </a:rPr>
              <a:t> (</a:t>
            </a:r>
            <a:r>
              <a:rPr lang="en-US" sz="2000" b="1" dirty="0"/>
              <a:t>2</a:t>
            </a:r>
            <a:r>
              <a:rPr lang="en-US" sz="2000" b="1" dirty="0">
                <a:solidFill>
                  <a:srgbClr val="000000"/>
                </a:solidFill>
              </a:rPr>
              <a:t>). </a:t>
            </a:r>
            <a:r>
              <a:rPr lang="en-US" sz="2000" b="1" dirty="0" err="1">
                <a:solidFill>
                  <a:srgbClr val="000000"/>
                </a:solidFill>
              </a:rPr>
              <a:t>Nhưng</a:t>
            </a:r>
            <a:r>
              <a:rPr lang="en-US" sz="2000" b="1" dirty="0">
                <a:solidFill>
                  <a:srgbClr val="000000"/>
                </a:solidFill>
              </a:rPr>
              <a:t> </a:t>
            </a:r>
            <a:r>
              <a:rPr lang="en-US" sz="2000" b="1" dirty="0" err="1">
                <a:solidFill>
                  <a:srgbClr val="000000"/>
                </a:solidFill>
              </a:rPr>
              <a:t>bên</a:t>
            </a:r>
            <a:r>
              <a:rPr lang="en-US" sz="2000" b="1" dirty="0">
                <a:solidFill>
                  <a:srgbClr val="000000"/>
                </a:solidFill>
              </a:rPr>
              <a:t> </a:t>
            </a:r>
            <a:r>
              <a:rPr lang="en-US" sz="2000" b="1" dirty="0" err="1">
                <a:solidFill>
                  <a:srgbClr val="000000"/>
                </a:solidFill>
              </a:rPr>
              <a:t>cạnh</a:t>
            </a:r>
            <a:r>
              <a:rPr lang="en-US" sz="2000" b="1" dirty="0">
                <a:solidFill>
                  <a:srgbClr val="000000"/>
                </a:solidFill>
              </a:rPr>
              <a:t> </a:t>
            </a:r>
            <a:r>
              <a:rPr lang="en-US" sz="2000" b="1" dirty="0" err="1">
                <a:solidFill>
                  <a:srgbClr val="000000"/>
                </a:solidFill>
              </a:rPr>
              <a:t>cái</a:t>
            </a:r>
            <a:r>
              <a:rPr lang="en-US" sz="2000" b="1" dirty="0">
                <a:solidFill>
                  <a:srgbClr val="000000"/>
                </a:solidFill>
              </a:rPr>
              <a:t> </a:t>
            </a:r>
            <a:r>
              <a:rPr lang="en-US" sz="2000" b="1" dirty="0" err="1">
                <a:solidFill>
                  <a:srgbClr val="000000"/>
                </a:solidFill>
              </a:rPr>
              <a:t>mạnh</a:t>
            </a:r>
            <a:r>
              <a:rPr lang="en-US" sz="2000" b="1" dirty="0">
                <a:solidFill>
                  <a:srgbClr val="000000"/>
                </a:solidFill>
              </a:rPr>
              <a:t> </a:t>
            </a:r>
            <a:r>
              <a:rPr lang="en-US" sz="2000" b="1" dirty="0" err="1">
                <a:solidFill>
                  <a:srgbClr val="000000"/>
                </a:solidFill>
              </a:rPr>
              <a:t>đó</a:t>
            </a:r>
            <a:r>
              <a:rPr lang="en-US" sz="2000" b="1" dirty="0">
                <a:solidFill>
                  <a:srgbClr val="000000"/>
                </a:solidFill>
              </a:rPr>
              <a:t> </a:t>
            </a:r>
            <a:r>
              <a:rPr lang="en-US" sz="2000" b="1" dirty="0" err="1">
                <a:solidFill>
                  <a:srgbClr val="000000"/>
                </a:solidFill>
              </a:rPr>
              <a:t>cũng</a:t>
            </a:r>
            <a:r>
              <a:rPr lang="en-US" sz="2000" b="1" dirty="0">
                <a:solidFill>
                  <a:srgbClr val="000000"/>
                </a:solidFill>
              </a:rPr>
              <a:t> </a:t>
            </a:r>
            <a:r>
              <a:rPr lang="en-US" sz="2000" b="1" dirty="0" err="1">
                <a:solidFill>
                  <a:srgbClr val="000000"/>
                </a:solidFill>
              </a:rPr>
              <a:t>còn</a:t>
            </a:r>
            <a:r>
              <a:rPr lang="en-US" sz="2000" b="1" dirty="0">
                <a:solidFill>
                  <a:srgbClr val="000000"/>
                </a:solidFill>
              </a:rPr>
              <a:t> </a:t>
            </a:r>
            <a:r>
              <a:rPr lang="en-US" sz="2000" b="1" dirty="0" err="1">
                <a:solidFill>
                  <a:srgbClr val="000000"/>
                </a:solidFill>
              </a:rPr>
              <a:t>tồn</a:t>
            </a:r>
            <a:r>
              <a:rPr lang="en-US" sz="2000" b="1" dirty="0">
                <a:solidFill>
                  <a:srgbClr val="000000"/>
                </a:solidFill>
              </a:rPr>
              <a:t> </a:t>
            </a:r>
            <a:r>
              <a:rPr lang="en-US" sz="2000" b="1" dirty="0" err="1">
                <a:solidFill>
                  <a:srgbClr val="000000"/>
                </a:solidFill>
              </a:rPr>
              <a:t>tại</a:t>
            </a:r>
            <a:r>
              <a:rPr lang="en-US" sz="2000" b="1" dirty="0">
                <a:solidFill>
                  <a:srgbClr val="000000"/>
                </a:solidFill>
              </a:rPr>
              <a:t> </a:t>
            </a:r>
            <a:r>
              <a:rPr lang="en-US" sz="2000" b="1" dirty="0" err="1">
                <a:solidFill>
                  <a:srgbClr val="000000"/>
                </a:solidFill>
              </a:rPr>
              <a:t>không</a:t>
            </a:r>
            <a:r>
              <a:rPr lang="en-US" sz="2000" b="1" dirty="0">
                <a:solidFill>
                  <a:srgbClr val="000000"/>
                </a:solidFill>
              </a:rPr>
              <a:t> </a:t>
            </a:r>
            <a:r>
              <a:rPr lang="en-US" sz="2000" b="1" dirty="0" err="1">
                <a:solidFill>
                  <a:srgbClr val="000000"/>
                </a:solidFill>
              </a:rPr>
              <a:t>ít</a:t>
            </a:r>
            <a:r>
              <a:rPr lang="en-US" sz="2000" b="1" dirty="0">
                <a:solidFill>
                  <a:srgbClr val="000000"/>
                </a:solidFill>
              </a:rPr>
              <a:t> </a:t>
            </a:r>
            <a:r>
              <a:rPr lang="en-US" sz="2000" b="1" dirty="0" err="1">
                <a:solidFill>
                  <a:srgbClr val="000000"/>
                </a:solidFill>
              </a:rPr>
              <a:t>cái</a:t>
            </a:r>
            <a:r>
              <a:rPr lang="en-US" sz="2000" b="1" dirty="0">
                <a:solidFill>
                  <a:srgbClr val="000000"/>
                </a:solidFill>
              </a:rPr>
              <a:t> </a:t>
            </a:r>
            <a:r>
              <a:rPr lang="en-US" sz="2000" b="1" dirty="0" err="1">
                <a:solidFill>
                  <a:srgbClr val="000000"/>
                </a:solidFill>
              </a:rPr>
              <a:t>yếu</a:t>
            </a:r>
            <a:r>
              <a:rPr lang="en-US" sz="2000" b="1" dirty="0">
                <a:solidFill>
                  <a:srgbClr val="000000"/>
                </a:solidFill>
              </a:rPr>
              <a:t> (</a:t>
            </a:r>
            <a:r>
              <a:rPr lang="en-US" sz="2000" b="1" dirty="0"/>
              <a:t>3</a:t>
            </a:r>
            <a:r>
              <a:rPr lang="en-US" sz="2000" b="1" dirty="0">
                <a:solidFill>
                  <a:srgbClr val="000000"/>
                </a:solidFill>
              </a:rPr>
              <a:t>). </a:t>
            </a:r>
            <a:r>
              <a:rPr lang="en-US" sz="2000" b="1" dirty="0" err="1">
                <a:solidFill>
                  <a:srgbClr val="000000"/>
                </a:solidFill>
              </a:rPr>
              <a:t>Ấy</a:t>
            </a:r>
            <a:r>
              <a:rPr lang="en-US" sz="2000" b="1" dirty="0">
                <a:solidFill>
                  <a:srgbClr val="000000"/>
                </a:solidFill>
              </a:rPr>
              <a:t> </a:t>
            </a:r>
            <a:r>
              <a:rPr lang="en-US" sz="2000" b="1" dirty="0" err="1">
                <a:solidFill>
                  <a:srgbClr val="000000"/>
                </a:solidFill>
              </a:rPr>
              <a:t>là</a:t>
            </a:r>
            <a:r>
              <a:rPr lang="en-US" sz="2000" b="1" dirty="0">
                <a:solidFill>
                  <a:srgbClr val="000000"/>
                </a:solidFill>
              </a:rPr>
              <a:t> </a:t>
            </a:r>
            <a:r>
              <a:rPr lang="en-US" sz="2000" b="1" dirty="0" err="1">
                <a:solidFill>
                  <a:srgbClr val="000000"/>
                </a:solidFill>
              </a:rPr>
              <a:t>những</a:t>
            </a:r>
            <a:r>
              <a:rPr lang="en-US" sz="2000" b="1" dirty="0">
                <a:solidFill>
                  <a:srgbClr val="000000"/>
                </a:solidFill>
              </a:rPr>
              <a:t> </a:t>
            </a:r>
            <a:r>
              <a:rPr lang="en-US" sz="2000" b="1" dirty="0" err="1">
                <a:solidFill>
                  <a:srgbClr val="000000"/>
                </a:solidFill>
              </a:rPr>
              <a:t>lỗ</a:t>
            </a:r>
            <a:r>
              <a:rPr lang="en-US" sz="2000" b="1" dirty="0">
                <a:solidFill>
                  <a:srgbClr val="000000"/>
                </a:solidFill>
              </a:rPr>
              <a:t> </a:t>
            </a:r>
            <a:r>
              <a:rPr lang="en-US" sz="2000" b="1" dirty="0" err="1">
                <a:solidFill>
                  <a:srgbClr val="000000"/>
                </a:solidFill>
              </a:rPr>
              <a:t>hổng</a:t>
            </a:r>
            <a:r>
              <a:rPr lang="en-US" sz="2000" b="1" dirty="0">
                <a:solidFill>
                  <a:srgbClr val="000000"/>
                </a:solidFill>
              </a:rPr>
              <a:t> </a:t>
            </a:r>
            <a:r>
              <a:rPr lang="en-US" sz="2000" b="1" dirty="0" err="1">
                <a:solidFill>
                  <a:srgbClr val="000000"/>
                </a:solidFill>
              </a:rPr>
              <a:t>về</a:t>
            </a:r>
            <a:r>
              <a:rPr lang="en-US" sz="2000" b="1" dirty="0">
                <a:solidFill>
                  <a:srgbClr val="000000"/>
                </a:solidFill>
              </a:rPr>
              <a:t> </a:t>
            </a:r>
            <a:r>
              <a:rPr lang="en-US" sz="2000" b="1" dirty="0" err="1">
                <a:solidFill>
                  <a:srgbClr val="000000"/>
                </a:solidFill>
              </a:rPr>
              <a:t>kiến</a:t>
            </a:r>
            <a:r>
              <a:rPr lang="en-US" sz="2000" b="1" dirty="0">
                <a:solidFill>
                  <a:srgbClr val="000000"/>
                </a:solidFill>
              </a:rPr>
              <a:t> </a:t>
            </a:r>
            <a:r>
              <a:rPr lang="en-US" sz="2000" b="1" dirty="0" err="1">
                <a:solidFill>
                  <a:srgbClr val="000000"/>
                </a:solidFill>
              </a:rPr>
              <a:t>thức</a:t>
            </a:r>
            <a:r>
              <a:rPr lang="en-US" sz="2000" b="1" dirty="0">
                <a:solidFill>
                  <a:srgbClr val="000000"/>
                </a:solidFill>
              </a:rPr>
              <a:t> </a:t>
            </a:r>
            <a:r>
              <a:rPr lang="en-US" sz="2000" b="1" dirty="0" err="1">
                <a:solidFill>
                  <a:srgbClr val="000000"/>
                </a:solidFill>
              </a:rPr>
              <a:t>cơ</a:t>
            </a:r>
            <a:r>
              <a:rPr lang="en-US" sz="2000" b="1" dirty="0">
                <a:solidFill>
                  <a:srgbClr val="000000"/>
                </a:solidFill>
              </a:rPr>
              <a:t> </a:t>
            </a:r>
            <a:r>
              <a:rPr lang="en-US" sz="2000" b="1" dirty="0" err="1">
                <a:solidFill>
                  <a:srgbClr val="000000"/>
                </a:solidFill>
              </a:rPr>
              <a:t>bản</a:t>
            </a:r>
            <a:r>
              <a:rPr lang="en-US" sz="2000" b="1" dirty="0">
                <a:solidFill>
                  <a:srgbClr val="000000"/>
                </a:solidFill>
              </a:rPr>
              <a:t> do </a:t>
            </a:r>
            <a:r>
              <a:rPr lang="en-US" sz="2000" b="1" dirty="0" err="1">
                <a:solidFill>
                  <a:srgbClr val="000000"/>
                </a:solidFill>
              </a:rPr>
              <a:t>thiên</a:t>
            </a:r>
            <a:r>
              <a:rPr lang="en-US" sz="2000" b="1" dirty="0">
                <a:solidFill>
                  <a:srgbClr val="000000"/>
                </a:solidFill>
              </a:rPr>
              <a:t> </a:t>
            </a:r>
            <a:r>
              <a:rPr lang="en-US" sz="2000" b="1" dirty="0" err="1">
                <a:solidFill>
                  <a:srgbClr val="000000"/>
                </a:solidFill>
              </a:rPr>
              <a:t>hướng</a:t>
            </a:r>
            <a:r>
              <a:rPr lang="en-US" sz="2000" b="1" dirty="0">
                <a:solidFill>
                  <a:srgbClr val="000000"/>
                </a:solidFill>
              </a:rPr>
              <a:t> </a:t>
            </a:r>
            <a:r>
              <a:rPr lang="en-US" sz="2000" b="1" dirty="0" err="1">
                <a:solidFill>
                  <a:srgbClr val="000000"/>
                </a:solidFill>
              </a:rPr>
              <a:t>chạy</a:t>
            </a:r>
            <a:r>
              <a:rPr lang="en-US" sz="2000" b="1" dirty="0">
                <a:solidFill>
                  <a:srgbClr val="000000"/>
                </a:solidFill>
              </a:rPr>
              <a:t> </a:t>
            </a:r>
            <a:r>
              <a:rPr lang="en-US" sz="2000" b="1" dirty="0" err="1">
                <a:solidFill>
                  <a:srgbClr val="000000"/>
                </a:solidFill>
              </a:rPr>
              <a:t>theo</a:t>
            </a:r>
            <a:r>
              <a:rPr lang="en-US" sz="2000" b="1" dirty="0">
                <a:solidFill>
                  <a:srgbClr val="000000"/>
                </a:solidFill>
              </a:rPr>
              <a:t> </a:t>
            </a:r>
            <a:r>
              <a:rPr lang="en-US" sz="2000" b="1" dirty="0" err="1">
                <a:solidFill>
                  <a:srgbClr val="000000"/>
                </a:solidFill>
              </a:rPr>
              <a:t>những</a:t>
            </a:r>
            <a:r>
              <a:rPr lang="en-US" sz="2000" b="1" dirty="0">
                <a:solidFill>
                  <a:srgbClr val="000000"/>
                </a:solidFill>
              </a:rPr>
              <a:t> </a:t>
            </a:r>
            <a:r>
              <a:rPr lang="en-US" sz="2000" b="1" dirty="0" err="1">
                <a:solidFill>
                  <a:srgbClr val="000000"/>
                </a:solidFill>
              </a:rPr>
              <a:t>môn</a:t>
            </a:r>
            <a:r>
              <a:rPr lang="en-US" sz="2000" b="1" dirty="0">
                <a:solidFill>
                  <a:srgbClr val="000000"/>
                </a:solidFill>
              </a:rPr>
              <a:t> </a:t>
            </a:r>
            <a:r>
              <a:rPr lang="en-US" sz="2000" b="1" dirty="0" err="1">
                <a:solidFill>
                  <a:srgbClr val="000000"/>
                </a:solidFill>
              </a:rPr>
              <a:t>học</a:t>
            </a:r>
            <a:r>
              <a:rPr lang="en-US" sz="2000" b="1" dirty="0">
                <a:solidFill>
                  <a:srgbClr val="000000"/>
                </a:solidFill>
              </a:rPr>
              <a:t> “</a:t>
            </a:r>
            <a:r>
              <a:rPr lang="en-US" sz="2000" b="1" dirty="0" err="1">
                <a:solidFill>
                  <a:srgbClr val="000000"/>
                </a:solidFill>
              </a:rPr>
              <a:t>thời</a:t>
            </a:r>
            <a:r>
              <a:rPr lang="en-US" sz="2000" b="1" dirty="0">
                <a:solidFill>
                  <a:srgbClr val="000000"/>
                </a:solidFill>
              </a:rPr>
              <a:t> </a:t>
            </a:r>
            <a:r>
              <a:rPr lang="en-US" sz="2000" b="1" dirty="0" err="1">
                <a:solidFill>
                  <a:srgbClr val="000000"/>
                </a:solidFill>
              </a:rPr>
              <a:t>thượng</a:t>
            </a:r>
            <a:r>
              <a:rPr lang="en-US" sz="2000" b="1" dirty="0">
                <a:solidFill>
                  <a:srgbClr val="000000"/>
                </a:solidFill>
              </a:rPr>
              <a:t>”, </a:t>
            </a:r>
            <a:r>
              <a:rPr lang="en-US" sz="2000" b="1" dirty="0" err="1">
                <a:solidFill>
                  <a:srgbClr val="000000"/>
                </a:solidFill>
              </a:rPr>
              <a:t>nhất</a:t>
            </a:r>
            <a:r>
              <a:rPr lang="en-US" sz="2000" b="1" dirty="0">
                <a:solidFill>
                  <a:srgbClr val="000000"/>
                </a:solidFill>
              </a:rPr>
              <a:t> </a:t>
            </a:r>
            <a:r>
              <a:rPr lang="en-US" sz="2000" b="1" dirty="0" err="1">
                <a:solidFill>
                  <a:srgbClr val="000000"/>
                </a:solidFill>
              </a:rPr>
              <a:t>là</a:t>
            </a:r>
            <a:r>
              <a:rPr lang="en-US" sz="2000" b="1" dirty="0">
                <a:solidFill>
                  <a:srgbClr val="000000"/>
                </a:solidFill>
              </a:rPr>
              <a:t> </a:t>
            </a:r>
            <a:r>
              <a:rPr lang="en-US" sz="2000" b="1" dirty="0" err="1">
                <a:solidFill>
                  <a:srgbClr val="000000"/>
                </a:solidFill>
              </a:rPr>
              <a:t>khả</a:t>
            </a:r>
            <a:r>
              <a:rPr lang="en-US" sz="2000" b="1" dirty="0">
                <a:solidFill>
                  <a:srgbClr val="000000"/>
                </a:solidFill>
              </a:rPr>
              <a:t> </a:t>
            </a:r>
            <a:r>
              <a:rPr lang="en-US" sz="2000" b="1" dirty="0" err="1">
                <a:solidFill>
                  <a:srgbClr val="000000"/>
                </a:solidFill>
              </a:rPr>
              <a:t>năng</a:t>
            </a:r>
            <a:r>
              <a:rPr lang="en-US" sz="2000" b="1" dirty="0">
                <a:solidFill>
                  <a:srgbClr val="000000"/>
                </a:solidFill>
              </a:rPr>
              <a:t> </a:t>
            </a:r>
            <a:r>
              <a:rPr lang="en-US" sz="2000" b="1" dirty="0" err="1">
                <a:solidFill>
                  <a:srgbClr val="000000"/>
                </a:solidFill>
              </a:rPr>
              <a:t>thực</a:t>
            </a:r>
            <a:r>
              <a:rPr lang="en-US" sz="2000" b="1" dirty="0">
                <a:solidFill>
                  <a:srgbClr val="000000"/>
                </a:solidFill>
              </a:rPr>
              <a:t> </a:t>
            </a:r>
            <a:r>
              <a:rPr lang="en-US" sz="2000" b="1" dirty="0" err="1">
                <a:solidFill>
                  <a:srgbClr val="000000"/>
                </a:solidFill>
              </a:rPr>
              <a:t>hành</a:t>
            </a:r>
            <a:r>
              <a:rPr lang="en-US" sz="2000" b="1" dirty="0">
                <a:solidFill>
                  <a:srgbClr val="000000"/>
                </a:solidFill>
              </a:rPr>
              <a:t> </a:t>
            </a:r>
            <a:r>
              <a:rPr lang="en-US" sz="2000" b="1" dirty="0" err="1">
                <a:solidFill>
                  <a:srgbClr val="000000"/>
                </a:solidFill>
              </a:rPr>
              <a:t>và</a:t>
            </a:r>
            <a:r>
              <a:rPr lang="en-US" sz="2000" b="1" dirty="0">
                <a:solidFill>
                  <a:srgbClr val="000000"/>
                </a:solidFill>
              </a:rPr>
              <a:t> </a:t>
            </a:r>
            <a:r>
              <a:rPr lang="en-US" sz="2000" b="1" dirty="0" err="1">
                <a:solidFill>
                  <a:srgbClr val="000000"/>
                </a:solidFill>
              </a:rPr>
              <a:t>sáng</a:t>
            </a:r>
            <a:r>
              <a:rPr lang="en-US" sz="2000" b="1" dirty="0">
                <a:solidFill>
                  <a:srgbClr val="000000"/>
                </a:solidFill>
              </a:rPr>
              <a:t> </a:t>
            </a:r>
            <a:r>
              <a:rPr lang="en-US" sz="2000" b="1" dirty="0" err="1">
                <a:solidFill>
                  <a:srgbClr val="000000"/>
                </a:solidFill>
              </a:rPr>
              <a:t>tạo</a:t>
            </a:r>
            <a:r>
              <a:rPr lang="en-US" sz="2000" b="1" dirty="0">
                <a:solidFill>
                  <a:srgbClr val="000000"/>
                </a:solidFill>
              </a:rPr>
              <a:t> </a:t>
            </a:r>
            <a:r>
              <a:rPr lang="en-US" sz="2000" b="1" dirty="0" err="1">
                <a:solidFill>
                  <a:srgbClr val="000000"/>
                </a:solidFill>
              </a:rPr>
              <a:t>bị</a:t>
            </a:r>
            <a:r>
              <a:rPr lang="en-US" sz="2000" b="1" dirty="0">
                <a:solidFill>
                  <a:srgbClr val="000000"/>
                </a:solidFill>
              </a:rPr>
              <a:t> </a:t>
            </a:r>
            <a:r>
              <a:rPr lang="en-US" sz="2000" b="1" dirty="0" err="1">
                <a:solidFill>
                  <a:srgbClr val="000000"/>
                </a:solidFill>
              </a:rPr>
              <a:t>hạn</a:t>
            </a:r>
            <a:r>
              <a:rPr lang="en-US" sz="2000" b="1" dirty="0">
                <a:solidFill>
                  <a:srgbClr val="000000"/>
                </a:solidFill>
              </a:rPr>
              <a:t> </a:t>
            </a:r>
            <a:r>
              <a:rPr lang="en-US" sz="2000" b="1" dirty="0" err="1">
                <a:solidFill>
                  <a:srgbClr val="000000"/>
                </a:solidFill>
              </a:rPr>
              <a:t>chế</a:t>
            </a:r>
            <a:r>
              <a:rPr lang="en-US" sz="2000" b="1" dirty="0">
                <a:solidFill>
                  <a:srgbClr val="000000"/>
                </a:solidFill>
              </a:rPr>
              <a:t> do </a:t>
            </a:r>
            <a:r>
              <a:rPr lang="en-US" sz="2000" b="1" dirty="0" err="1">
                <a:solidFill>
                  <a:srgbClr val="000000"/>
                </a:solidFill>
              </a:rPr>
              <a:t>lối</a:t>
            </a:r>
            <a:r>
              <a:rPr lang="en-US" sz="2000" b="1" dirty="0">
                <a:solidFill>
                  <a:srgbClr val="000000"/>
                </a:solidFill>
              </a:rPr>
              <a:t> </a:t>
            </a:r>
            <a:r>
              <a:rPr lang="en-US" sz="2000" b="1" dirty="0" err="1">
                <a:solidFill>
                  <a:srgbClr val="000000"/>
                </a:solidFill>
              </a:rPr>
              <a:t>học</a:t>
            </a:r>
            <a:r>
              <a:rPr lang="en-US" sz="2000" b="1" dirty="0">
                <a:solidFill>
                  <a:srgbClr val="000000"/>
                </a:solidFill>
              </a:rPr>
              <a:t> </a:t>
            </a:r>
            <a:r>
              <a:rPr lang="en-US" sz="2000" b="1" dirty="0" err="1">
                <a:solidFill>
                  <a:srgbClr val="000000"/>
                </a:solidFill>
              </a:rPr>
              <a:t>chay</a:t>
            </a:r>
            <a:r>
              <a:rPr lang="en-US" sz="2000" b="1" dirty="0">
                <a:solidFill>
                  <a:srgbClr val="000000"/>
                </a:solidFill>
              </a:rPr>
              <a:t>, </a:t>
            </a:r>
            <a:r>
              <a:rPr lang="en-US" sz="2000" b="1" dirty="0" err="1">
                <a:solidFill>
                  <a:srgbClr val="000000"/>
                </a:solidFill>
              </a:rPr>
              <a:t>học</a:t>
            </a:r>
            <a:r>
              <a:rPr lang="en-US" sz="2000" b="1" dirty="0">
                <a:solidFill>
                  <a:srgbClr val="000000"/>
                </a:solidFill>
              </a:rPr>
              <a:t> </a:t>
            </a:r>
            <a:r>
              <a:rPr lang="en-US" sz="2000" b="1" dirty="0" err="1">
                <a:solidFill>
                  <a:srgbClr val="000000"/>
                </a:solidFill>
              </a:rPr>
              <a:t>vẹt</a:t>
            </a:r>
            <a:r>
              <a:rPr lang="en-US" sz="2000" b="1" dirty="0">
                <a:solidFill>
                  <a:srgbClr val="000000"/>
                </a:solidFill>
              </a:rPr>
              <a:t> </a:t>
            </a:r>
            <a:r>
              <a:rPr lang="en-US" sz="2000" b="1" dirty="0" err="1">
                <a:solidFill>
                  <a:srgbClr val="000000"/>
                </a:solidFill>
              </a:rPr>
              <a:t>nặng</a:t>
            </a:r>
            <a:r>
              <a:rPr lang="en-US" sz="2000" b="1" dirty="0">
                <a:solidFill>
                  <a:srgbClr val="000000"/>
                </a:solidFill>
              </a:rPr>
              <a:t> </a:t>
            </a:r>
            <a:r>
              <a:rPr lang="en-US" sz="2000" b="1" dirty="0" err="1">
                <a:solidFill>
                  <a:srgbClr val="000000"/>
                </a:solidFill>
              </a:rPr>
              <a:t>nề</a:t>
            </a:r>
            <a:r>
              <a:rPr lang="en-US" sz="2000" b="1" dirty="0">
                <a:solidFill>
                  <a:srgbClr val="000000"/>
                </a:solidFill>
              </a:rPr>
              <a:t> (</a:t>
            </a:r>
            <a:r>
              <a:rPr lang="en-US" sz="2000" b="1" dirty="0"/>
              <a:t>4</a:t>
            </a:r>
            <a:r>
              <a:rPr lang="en-US" sz="2000" b="1" dirty="0">
                <a:solidFill>
                  <a:srgbClr val="000000"/>
                </a:solidFill>
              </a:rPr>
              <a:t>). </a:t>
            </a:r>
            <a:r>
              <a:rPr lang="en-US" sz="2000" b="1" dirty="0" err="1">
                <a:solidFill>
                  <a:srgbClr val="000000"/>
                </a:solidFill>
              </a:rPr>
              <a:t>Không</a:t>
            </a:r>
            <a:r>
              <a:rPr lang="en-US" sz="2000" b="1" dirty="0">
                <a:solidFill>
                  <a:srgbClr val="000000"/>
                </a:solidFill>
              </a:rPr>
              <a:t> </a:t>
            </a:r>
            <a:r>
              <a:rPr lang="en-US" sz="2000" b="1" dirty="0" err="1">
                <a:solidFill>
                  <a:srgbClr val="000000"/>
                </a:solidFill>
              </a:rPr>
              <a:t>nhanh</a:t>
            </a:r>
            <a:r>
              <a:rPr lang="en-US" sz="2000" b="1" dirty="0">
                <a:solidFill>
                  <a:srgbClr val="000000"/>
                </a:solidFill>
              </a:rPr>
              <a:t> </a:t>
            </a:r>
            <a:r>
              <a:rPr lang="en-US" sz="2000" b="1" dirty="0" err="1">
                <a:solidFill>
                  <a:srgbClr val="000000"/>
                </a:solidFill>
              </a:rPr>
              <a:t>chóng</a:t>
            </a:r>
            <a:r>
              <a:rPr lang="en-US" sz="2000" b="1" dirty="0">
                <a:solidFill>
                  <a:srgbClr val="000000"/>
                </a:solidFill>
              </a:rPr>
              <a:t> </a:t>
            </a:r>
            <a:r>
              <a:rPr lang="en-US" sz="2000" b="1" dirty="0" err="1">
                <a:solidFill>
                  <a:srgbClr val="000000"/>
                </a:solidFill>
              </a:rPr>
              <a:t>lấp</a:t>
            </a:r>
            <a:r>
              <a:rPr lang="en-US" sz="2000" b="1" dirty="0">
                <a:solidFill>
                  <a:srgbClr val="000000"/>
                </a:solidFill>
              </a:rPr>
              <a:t> </a:t>
            </a:r>
            <a:r>
              <a:rPr lang="en-US" sz="2000" b="1" dirty="0" err="1">
                <a:solidFill>
                  <a:srgbClr val="000000"/>
                </a:solidFill>
              </a:rPr>
              <a:t>đầy</a:t>
            </a:r>
            <a:r>
              <a:rPr lang="en-US" sz="2000" b="1" dirty="0">
                <a:solidFill>
                  <a:srgbClr val="000000"/>
                </a:solidFill>
              </a:rPr>
              <a:t> </a:t>
            </a:r>
            <a:r>
              <a:rPr lang="en-US" sz="2000" b="1" dirty="0" err="1">
                <a:solidFill>
                  <a:srgbClr val="000000"/>
                </a:solidFill>
              </a:rPr>
              <a:t>những</a:t>
            </a:r>
            <a:r>
              <a:rPr lang="en-US" sz="2000" b="1" dirty="0">
                <a:solidFill>
                  <a:srgbClr val="000000"/>
                </a:solidFill>
              </a:rPr>
              <a:t> </a:t>
            </a:r>
            <a:r>
              <a:rPr lang="en-US" sz="2000" b="1" dirty="0" err="1">
                <a:solidFill>
                  <a:srgbClr val="000000"/>
                </a:solidFill>
              </a:rPr>
              <a:t>lỗ</a:t>
            </a:r>
            <a:r>
              <a:rPr lang="en-US" sz="2000" b="1" dirty="0">
                <a:solidFill>
                  <a:srgbClr val="000000"/>
                </a:solidFill>
              </a:rPr>
              <a:t> </a:t>
            </a:r>
            <a:r>
              <a:rPr lang="en-US" sz="2000" b="1" dirty="0" err="1">
                <a:solidFill>
                  <a:srgbClr val="000000"/>
                </a:solidFill>
              </a:rPr>
              <a:t>hổng</a:t>
            </a:r>
            <a:r>
              <a:rPr lang="en-US" sz="2000" b="1" dirty="0">
                <a:solidFill>
                  <a:srgbClr val="000000"/>
                </a:solidFill>
              </a:rPr>
              <a:t> </a:t>
            </a:r>
            <a:r>
              <a:rPr lang="en-US" sz="2000" b="1" dirty="0" err="1">
                <a:solidFill>
                  <a:srgbClr val="000000"/>
                </a:solidFill>
              </a:rPr>
              <a:t>này</a:t>
            </a:r>
            <a:r>
              <a:rPr lang="en-US" sz="2000" b="1" dirty="0">
                <a:solidFill>
                  <a:srgbClr val="000000"/>
                </a:solidFill>
              </a:rPr>
              <a:t> </a:t>
            </a:r>
            <a:r>
              <a:rPr lang="en-US" sz="2000" b="1" dirty="0" err="1">
                <a:solidFill>
                  <a:srgbClr val="000000"/>
                </a:solidFill>
              </a:rPr>
              <a:t>thì</a:t>
            </a:r>
            <a:r>
              <a:rPr lang="en-US" sz="2000" b="1" dirty="0">
                <a:solidFill>
                  <a:srgbClr val="000000"/>
                </a:solidFill>
              </a:rPr>
              <a:t> </a:t>
            </a:r>
            <a:r>
              <a:rPr lang="en-US" sz="2000" b="1" dirty="0" err="1">
                <a:solidFill>
                  <a:srgbClr val="000000"/>
                </a:solidFill>
              </a:rPr>
              <a:t>thật</a:t>
            </a:r>
            <a:r>
              <a:rPr lang="en-US" sz="2000" b="1" dirty="0">
                <a:solidFill>
                  <a:srgbClr val="000000"/>
                </a:solidFill>
              </a:rPr>
              <a:t> </a:t>
            </a:r>
            <a:r>
              <a:rPr lang="en-US" sz="2000" b="1" dirty="0" err="1">
                <a:solidFill>
                  <a:srgbClr val="000000"/>
                </a:solidFill>
              </a:rPr>
              <a:t>khó</a:t>
            </a:r>
            <a:r>
              <a:rPr lang="en-US" sz="2000" b="1" dirty="0">
                <a:solidFill>
                  <a:srgbClr val="000000"/>
                </a:solidFill>
              </a:rPr>
              <a:t> </a:t>
            </a:r>
            <a:r>
              <a:rPr lang="en-US" sz="2000" b="1" dirty="0" err="1">
                <a:solidFill>
                  <a:srgbClr val="000000"/>
                </a:solidFill>
              </a:rPr>
              <a:t>bề</a:t>
            </a:r>
            <a:r>
              <a:rPr lang="en-US" sz="2000" b="1" dirty="0">
                <a:solidFill>
                  <a:srgbClr val="000000"/>
                </a:solidFill>
              </a:rPr>
              <a:t> </a:t>
            </a:r>
            <a:r>
              <a:rPr lang="en-US" sz="2000" b="1" dirty="0" err="1">
                <a:solidFill>
                  <a:srgbClr val="000000"/>
                </a:solidFill>
              </a:rPr>
              <a:t>phát</a:t>
            </a:r>
            <a:r>
              <a:rPr lang="en-US" sz="2000" b="1" dirty="0">
                <a:solidFill>
                  <a:srgbClr val="000000"/>
                </a:solidFill>
              </a:rPr>
              <a:t> </a:t>
            </a:r>
            <a:r>
              <a:rPr lang="en-US" sz="2000" b="1" dirty="0" err="1">
                <a:solidFill>
                  <a:srgbClr val="000000"/>
                </a:solidFill>
              </a:rPr>
              <a:t>huy</a:t>
            </a:r>
            <a:r>
              <a:rPr lang="en-US" sz="2000" b="1" dirty="0">
                <a:solidFill>
                  <a:srgbClr val="000000"/>
                </a:solidFill>
              </a:rPr>
              <a:t> </a:t>
            </a:r>
            <a:r>
              <a:rPr lang="en-US" sz="2000" b="1" dirty="0" err="1">
                <a:solidFill>
                  <a:srgbClr val="000000"/>
                </a:solidFill>
              </a:rPr>
              <a:t>trí</a:t>
            </a:r>
            <a:r>
              <a:rPr lang="en-US" sz="2000" b="1" dirty="0">
                <a:solidFill>
                  <a:srgbClr val="000000"/>
                </a:solidFill>
              </a:rPr>
              <a:t> </a:t>
            </a:r>
            <a:r>
              <a:rPr lang="en-US" sz="2000" b="1" dirty="0" err="1">
                <a:solidFill>
                  <a:srgbClr val="000000"/>
                </a:solidFill>
              </a:rPr>
              <a:t>thông</a:t>
            </a:r>
            <a:r>
              <a:rPr lang="en-US" sz="2000" b="1" dirty="0">
                <a:solidFill>
                  <a:srgbClr val="000000"/>
                </a:solidFill>
              </a:rPr>
              <a:t> minh </a:t>
            </a:r>
            <a:r>
              <a:rPr lang="en-US" sz="2000" b="1" dirty="0" err="1">
                <a:solidFill>
                  <a:srgbClr val="000000"/>
                </a:solidFill>
              </a:rPr>
              <a:t>vốn</a:t>
            </a:r>
            <a:r>
              <a:rPr lang="en-US" sz="2000" b="1" dirty="0">
                <a:solidFill>
                  <a:srgbClr val="000000"/>
                </a:solidFill>
              </a:rPr>
              <a:t> </a:t>
            </a:r>
            <a:r>
              <a:rPr lang="en-US" sz="2000" b="1" dirty="0" err="1">
                <a:solidFill>
                  <a:srgbClr val="000000"/>
                </a:solidFill>
              </a:rPr>
              <a:t>có</a:t>
            </a:r>
            <a:r>
              <a:rPr lang="en-US" sz="2000" b="1" dirty="0">
                <a:solidFill>
                  <a:srgbClr val="000000"/>
                </a:solidFill>
              </a:rPr>
              <a:t> </a:t>
            </a:r>
            <a:r>
              <a:rPr lang="en-US" sz="2000" b="1" dirty="0" err="1">
                <a:solidFill>
                  <a:srgbClr val="000000"/>
                </a:solidFill>
              </a:rPr>
              <a:t>và</a:t>
            </a:r>
            <a:r>
              <a:rPr lang="en-US" sz="2000" b="1" dirty="0">
                <a:solidFill>
                  <a:srgbClr val="000000"/>
                </a:solidFill>
              </a:rPr>
              <a:t> </a:t>
            </a:r>
            <a:r>
              <a:rPr lang="en-US" sz="2000" b="1" dirty="0" err="1">
                <a:solidFill>
                  <a:srgbClr val="000000"/>
                </a:solidFill>
              </a:rPr>
              <a:t>không</a:t>
            </a:r>
            <a:r>
              <a:rPr lang="en-US" sz="2000" b="1" dirty="0">
                <a:solidFill>
                  <a:srgbClr val="000000"/>
                </a:solidFill>
              </a:rPr>
              <a:t> </a:t>
            </a:r>
            <a:r>
              <a:rPr lang="en-US" sz="2000" b="1" dirty="0" err="1">
                <a:solidFill>
                  <a:srgbClr val="000000"/>
                </a:solidFill>
              </a:rPr>
              <a:t>thể</a:t>
            </a:r>
            <a:r>
              <a:rPr lang="en-US" sz="2000" b="1" dirty="0">
                <a:solidFill>
                  <a:srgbClr val="000000"/>
                </a:solidFill>
              </a:rPr>
              <a:t> </a:t>
            </a:r>
            <a:r>
              <a:rPr lang="en-US" sz="2000" b="1" dirty="0" err="1">
                <a:solidFill>
                  <a:srgbClr val="000000"/>
                </a:solidFill>
              </a:rPr>
              <a:t>thích</a:t>
            </a:r>
            <a:r>
              <a:rPr lang="en-US" sz="2000" b="1" dirty="0">
                <a:solidFill>
                  <a:srgbClr val="000000"/>
                </a:solidFill>
              </a:rPr>
              <a:t> </a:t>
            </a:r>
            <a:r>
              <a:rPr lang="en-US" sz="2000" b="1" dirty="0" err="1">
                <a:solidFill>
                  <a:srgbClr val="000000"/>
                </a:solidFill>
              </a:rPr>
              <a:t>ứng</a:t>
            </a:r>
            <a:r>
              <a:rPr lang="en-US" sz="2000" b="1" dirty="0">
                <a:solidFill>
                  <a:srgbClr val="000000"/>
                </a:solidFill>
              </a:rPr>
              <a:t> </a:t>
            </a:r>
            <a:r>
              <a:rPr lang="en-US" sz="2000" b="1" dirty="0" err="1">
                <a:solidFill>
                  <a:srgbClr val="000000"/>
                </a:solidFill>
              </a:rPr>
              <a:t>với</a:t>
            </a:r>
            <a:r>
              <a:rPr lang="en-US" sz="2000" b="1" dirty="0">
                <a:solidFill>
                  <a:srgbClr val="000000"/>
                </a:solidFill>
              </a:rPr>
              <a:t> </a:t>
            </a:r>
            <a:r>
              <a:rPr lang="en-US" sz="2000" b="1" dirty="0" err="1">
                <a:solidFill>
                  <a:srgbClr val="000000"/>
                </a:solidFill>
              </a:rPr>
              <a:t>nền</a:t>
            </a:r>
            <a:r>
              <a:rPr lang="en-US" sz="2000" b="1" dirty="0">
                <a:solidFill>
                  <a:srgbClr val="000000"/>
                </a:solidFill>
              </a:rPr>
              <a:t> </a:t>
            </a:r>
            <a:r>
              <a:rPr lang="en-US" sz="2000" b="1" dirty="0" err="1">
                <a:solidFill>
                  <a:srgbClr val="000000"/>
                </a:solidFill>
              </a:rPr>
              <a:t>kinh</a:t>
            </a:r>
            <a:r>
              <a:rPr lang="en-US" sz="2000" b="1" dirty="0">
                <a:solidFill>
                  <a:srgbClr val="000000"/>
                </a:solidFill>
              </a:rPr>
              <a:t> </a:t>
            </a:r>
            <a:r>
              <a:rPr lang="en-US" sz="2000" b="1" dirty="0" err="1">
                <a:solidFill>
                  <a:srgbClr val="000000"/>
                </a:solidFill>
              </a:rPr>
              <a:t>tế</a:t>
            </a:r>
            <a:r>
              <a:rPr lang="en-US" sz="2000" b="1" dirty="0">
                <a:solidFill>
                  <a:srgbClr val="000000"/>
                </a:solidFill>
              </a:rPr>
              <a:t> </a:t>
            </a:r>
            <a:r>
              <a:rPr lang="en-US" sz="2000" b="1" dirty="0" err="1">
                <a:solidFill>
                  <a:srgbClr val="000000"/>
                </a:solidFill>
              </a:rPr>
              <a:t>mới</a:t>
            </a:r>
            <a:r>
              <a:rPr lang="en-US" sz="2000" b="1" dirty="0">
                <a:solidFill>
                  <a:srgbClr val="000000"/>
                </a:solidFill>
              </a:rPr>
              <a:t> </a:t>
            </a:r>
            <a:r>
              <a:rPr lang="en-US" sz="2000" b="1" dirty="0" err="1">
                <a:solidFill>
                  <a:srgbClr val="000000"/>
                </a:solidFill>
              </a:rPr>
              <a:t>chứa</a:t>
            </a:r>
            <a:r>
              <a:rPr lang="en-US" sz="2000" b="1" dirty="0">
                <a:solidFill>
                  <a:srgbClr val="000000"/>
                </a:solidFill>
              </a:rPr>
              <a:t> </a:t>
            </a:r>
            <a:r>
              <a:rPr lang="en-US" sz="2000" b="1" dirty="0" err="1">
                <a:solidFill>
                  <a:srgbClr val="000000"/>
                </a:solidFill>
              </a:rPr>
              <a:t>đựng</a:t>
            </a:r>
            <a:r>
              <a:rPr lang="en-US" sz="2000" b="1" dirty="0">
                <a:solidFill>
                  <a:srgbClr val="000000"/>
                </a:solidFill>
              </a:rPr>
              <a:t> </a:t>
            </a:r>
            <a:r>
              <a:rPr lang="en-US" sz="2000" b="1" dirty="0" err="1">
                <a:solidFill>
                  <a:srgbClr val="000000"/>
                </a:solidFill>
              </a:rPr>
              <a:t>đầy</a:t>
            </a:r>
            <a:r>
              <a:rPr lang="en-US" sz="2000" b="1" dirty="0">
                <a:solidFill>
                  <a:srgbClr val="000000"/>
                </a:solidFill>
              </a:rPr>
              <a:t> tri </a:t>
            </a:r>
            <a:r>
              <a:rPr lang="en-US" sz="2000" b="1" dirty="0" err="1">
                <a:solidFill>
                  <a:srgbClr val="000000"/>
                </a:solidFill>
              </a:rPr>
              <a:t>thức</a:t>
            </a:r>
            <a:r>
              <a:rPr lang="en-US" sz="2000" b="1" dirty="0">
                <a:solidFill>
                  <a:srgbClr val="000000"/>
                </a:solidFill>
              </a:rPr>
              <a:t> </a:t>
            </a:r>
            <a:r>
              <a:rPr lang="en-US" sz="2000" b="1" dirty="0" err="1">
                <a:solidFill>
                  <a:srgbClr val="000000"/>
                </a:solidFill>
              </a:rPr>
              <a:t>cơ</a:t>
            </a:r>
            <a:r>
              <a:rPr lang="en-US" sz="2000" b="1" dirty="0">
                <a:solidFill>
                  <a:srgbClr val="000000"/>
                </a:solidFill>
              </a:rPr>
              <a:t> </a:t>
            </a:r>
            <a:r>
              <a:rPr lang="en-US" sz="2000" b="1" dirty="0" err="1">
                <a:solidFill>
                  <a:srgbClr val="000000"/>
                </a:solidFill>
              </a:rPr>
              <a:t>bản</a:t>
            </a:r>
            <a:r>
              <a:rPr lang="en-US" sz="2000" b="1" dirty="0">
                <a:solidFill>
                  <a:srgbClr val="000000"/>
                </a:solidFill>
              </a:rPr>
              <a:t> </a:t>
            </a:r>
            <a:r>
              <a:rPr lang="en-US" sz="2000" b="1" dirty="0" err="1">
                <a:solidFill>
                  <a:srgbClr val="000000"/>
                </a:solidFill>
              </a:rPr>
              <a:t>và</a:t>
            </a:r>
            <a:r>
              <a:rPr lang="en-US" sz="2000" b="1" dirty="0">
                <a:solidFill>
                  <a:srgbClr val="000000"/>
                </a:solidFill>
              </a:rPr>
              <a:t> </a:t>
            </a:r>
            <a:r>
              <a:rPr lang="en-US" sz="2000" b="1" dirty="0" err="1">
                <a:solidFill>
                  <a:srgbClr val="000000"/>
                </a:solidFill>
              </a:rPr>
              <a:t>biến</a:t>
            </a:r>
            <a:r>
              <a:rPr lang="en-US" sz="2000" b="1" dirty="0">
                <a:solidFill>
                  <a:srgbClr val="000000"/>
                </a:solidFill>
              </a:rPr>
              <a:t> </a:t>
            </a:r>
            <a:r>
              <a:rPr lang="en-US" sz="2000" b="1" dirty="0" err="1">
                <a:solidFill>
                  <a:srgbClr val="000000"/>
                </a:solidFill>
              </a:rPr>
              <a:t>đổi</a:t>
            </a:r>
            <a:r>
              <a:rPr lang="en-US" sz="2000" b="1" dirty="0">
                <a:solidFill>
                  <a:srgbClr val="000000"/>
                </a:solidFill>
              </a:rPr>
              <a:t> </a:t>
            </a:r>
            <a:r>
              <a:rPr lang="en-US" sz="2000" b="1" dirty="0" err="1">
                <a:solidFill>
                  <a:srgbClr val="000000"/>
                </a:solidFill>
              </a:rPr>
              <a:t>không</a:t>
            </a:r>
            <a:r>
              <a:rPr lang="en-US" sz="2000" b="1" dirty="0">
                <a:solidFill>
                  <a:srgbClr val="000000"/>
                </a:solidFill>
              </a:rPr>
              <a:t> </a:t>
            </a:r>
            <a:r>
              <a:rPr lang="en-US" sz="2000" b="1" dirty="0" err="1">
                <a:solidFill>
                  <a:srgbClr val="000000"/>
                </a:solidFill>
              </a:rPr>
              <a:t>ngừng</a:t>
            </a:r>
            <a:r>
              <a:rPr lang="en-US" sz="2000" b="1" dirty="0">
                <a:solidFill>
                  <a:srgbClr val="000000"/>
                </a:solidFill>
              </a:rPr>
              <a:t> (</a:t>
            </a:r>
            <a:r>
              <a:rPr lang="en-US" sz="2000" b="1" dirty="0"/>
              <a:t>5</a:t>
            </a:r>
            <a:r>
              <a:rPr lang="en-US" sz="2000" b="1" dirty="0">
                <a:solidFill>
                  <a:srgbClr val="000000"/>
                </a:solidFill>
              </a:rPr>
              <a:t>).</a:t>
            </a:r>
          </a:p>
          <a:p>
            <a:pPr fontAlgn="base">
              <a:spcBef>
                <a:spcPct val="50000"/>
              </a:spcBef>
              <a:spcAft>
                <a:spcPct val="0"/>
              </a:spcAft>
            </a:pPr>
            <a:r>
              <a:rPr lang="en-US" b="1" i="1" dirty="0">
                <a:solidFill>
                  <a:srgbClr val="000000"/>
                </a:solidFill>
              </a:rPr>
              <a:t>	                        (</a:t>
            </a:r>
            <a:r>
              <a:rPr lang="en-US" sz="2000" b="1" i="1" dirty="0" err="1">
                <a:solidFill>
                  <a:srgbClr val="000000"/>
                </a:solidFill>
              </a:rPr>
              <a:t>Vũ</a:t>
            </a:r>
            <a:r>
              <a:rPr lang="en-US" sz="2000" b="1" i="1" dirty="0">
                <a:solidFill>
                  <a:srgbClr val="000000"/>
                </a:solidFill>
              </a:rPr>
              <a:t> </a:t>
            </a:r>
            <a:r>
              <a:rPr lang="en-US" sz="2000" b="1" i="1" dirty="0" err="1">
                <a:solidFill>
                  <a:srgbClr val="000000"/>
                </a:solidFill>
              </a:rPr>
              <a:t>Khoan</a:t>
            </a:r>
            <a:r>
              <a:rPr lang="en-US" sz="2000" b="1" i="1" dirty="0">
                <a:solidFill>
                  <a:srgbClr val="000000"/>
                </a:solidFill>
              </a:rPr>
              <a:t>, </a:t>
            </a:r>
            <a:r>
              <a:rPr lang="en-US" sz="2000" b="1" i="1" dirty="0" err="1">
                <a:solidFill>
                  <a:srgbClr val="000000"/>
                </a:solidFill>
              </a:rPr>
              <a:t>Chuẩn</a:t>
            </a:r>
            <a:r>
              <a:rPr lang="en-US" sz="2000" b="1" i="1" dirty="0">
                <a:solidFill>
                  <a:srgbClr val="000000"/>
                </a:solidFill>
              </a:rPr>
              <a:t> </a:t>
            </a:r>
            <a:r>
              <a:rPr lang="en-US" sz="2000" b="1" i="1" dirty="0" err="1">
                <a:solidFill>
                  <a:srgbClr val="000000"/>
                </a:solidFill>
              </a:rPr>
              <a:t>bị</a:t>
            </a:r>
            <a:r>
              <a:rPr lang="en-US" sz="2000" b="1" i="1" dirty="0">
                <a:solidFill>
                  <a:srgbClr val="000000"/>
                </a:solidFill>
              </a:rPr>
              <a:t> </a:t>
            </a:r>
            <a:r>
              <a:rPr lang="en-US" sz="2000" b="1" i="1" dirty="0" err="1">
                <a:solidFill>
                  <a:srgbClr val="000000"/>
                </a:solidFill>
              </a:rPr>
              <a:t>hành</a:t>
            </a:r>
            <a:r>
              <a:rPr lang="en-US" sz="2000" b="1" i="1" dirty="0">
                <a:solidFill>
                  <a:srgbClr val="000000"/>
                </a:solidFill>
              </a:rPr>
              <a:t> </a:t>
            </a:r>
            <a:r>
              <a:rPr lang="en-US" sz="2000" b="1" i="1" dirty="0" err="1">
                <a:solidFill>
                  <a:srgbClr val="000000"/>
                </a:solidFill>
              </a:rPr>
              <a:t>trang</a:t>
            </a:r>
            <a:r>
              <a:rPr lang="en-US" sz="2000" b="1" i="1" dirty="0">
                <a:solidFill>
                  <a:srgbClr val="000000"/>
                </a:solidFill>
              </a:rPr>
              <a:t> </a:t>
            </a:r>
            <a:r>
              <a:rPr lang="en-US" sz="2000" b="1" i="1" dirty="0" err="1">
                <a:solidFill>
                  <a:srgbClr val="000000"/>
                </a:solidFill>
              </a:rPr>
              <a:t>vào</a:t>
            </a:r>
            <a:r>
              <a:rPr lang="en-US" sz="2000" b="1" i="1" dirty="0">
                <a:solidFill>
                  <a:srgbClr val="000000"/>
                </a:solidFill>
              </a:rPr>
              <a:t> </a:t>
            </a:r>
            <a:r>
              <a:rPr lang="en-US" sz="2000" b="1" i="1" dirty="0" err="1">
                <a:solidFill>
                  <a:srgbClr val="000000"/>
                </a:solidFill>
              </a:rPr>
              <a:t>thế</a:t>
            </a:r>
            <a:r>
              <a:rPr lang="en-US" sz="2000" b="1" i="1" dirty="0">
                <a:solidFill>
                  <a:srgbClr val="000000"/>
                </a:solidFill>
              </a:rPr>
              <a:t> </a:t>
            </a:r>
            <a:r>
              <a:rPr lang="en-US" sz="2000" b="1" i="1" dirty="0" err="1">
                <a:solidFill>
                  <a:srgbClr val="000000"/>
                </a:solidFill>
              </a:rPr>
              <a:t>kỉ</a:t>
            </a:r>
            <a:r>
              <a:rPr lang="en-US" sz="2000" b="1" i="1" dirty="0">
                <a:solidFill>
                  <a:srgbClr val="000000"/>
                </a:solidFill>
              </a:rPr>
              <a:t> </a:t>
            </a:r>
            <a:r>
              <a:rPr lang="en-US" sz="2000" b="1" i="1" dirty="0" err="1">
                <a:solidFill>
                  <a:srgbClr val="000000"/>
                </a:solidFill>
              </a:rPr>
              <a:t>mới</a:t>
            </a:r>
            <a:r>
              <a:rPr lang="en-US" sz="2000" b="1" i="1" dirty="0">
                <a:solidFill>
                  <a:srgbClr val="000000"/>
                </a:solidFill>
              </a:rPr>
              <a:t>)</a:t>
            </a:r>
          </a:p>
        </p:txBody>
      </p:sp>
    </p:spTree>
    <p:extLst>
      <p:ext uri="{BB962C8B-B14F-4D97-AF65-F5344CB8AC3E}">
        <p14:creationId xmlns:p14="http://schemas.microsoft.com/office/powerpoint/2010/main" val="9060132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7656"/>
                                        </p:tgtEl>
                                        <p:attrNameLst>
                                          <p:attrName>style.visibility</p:attrName>
                                        </p:attrNameLst>
                                      </p:cBhvr>
                                      <p:to>
                                        <p:strVal val="visible"/>
                                      </p:to>
                                    </p:set>
                                    <p:animEffect transition="in" filter="barn(inVertical)">
                                      <p:cBhvr>
                                        <p:cTn id="7" dur="1000"/>
                                        <p:tgtEl>
                                          <p:spTgt spid="276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Line 2"/>
          <p:cNvSpPr>
            <a:spLocks noChangeShapeType="1"/>
          </p:cNvSpPr>
          <p:nvPr/>
        </p:nvSpPr>
        <p:spPr bwMode="auto">
          <a:xfrm>
            <a:off x="1271588" y="-242888"/>
            <a:ext cx="97202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28675" name="Text Box 3"/>
          <p:cNvSpPr txBox="1">
            <a:spLocks noChangeArrowheads="1"/>
          </p:cNvSpPr>
          <p:nvPr/>
        </p:nvSpPr>
        <p:spPr bwMode="auto">
          <a:xfrm>
            <a:off x="1524000" y="-49213"/>
            <a:ext cx="9158288" cy="790576"/>
          </a:xfrm>
          <a:prstGeom prst="rect">
            <a:avLst/>
          </a:prstGeom>
          <a:solidFill>
            <a:srgbClr val="FFFF00"/>
          </a:solidFill>
          <a:ln w="28575">
            <a:solidFill>
              <a:schemeClr val="tx1"/>
            </a:solidFill>
            <a:miter lim="800000"/>
            <a:headEnd/>
            <a:tailEnd/>
          </a:ln>
          <a:effec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eaLnBrk="1" fontAlgn="base" hangingPunct="1">
              <a:spcBef>
                <a:spcPct val="50000"/>
              </a:spcBef>
              <a:spcAft>
                <a:spcPct val="0"/>
              </a:spcAft>
              <a:defRPr/>
            </a:pPr>
            <a:r>
              <a:rPr lang="en-US" sz="4400" dirty="0">
                <a:solidFill>
                  <a:srgbClr val="0000CC"/>
                </a:solidFill>
                <a:effectLst>
                  <a:outerShdw blurRad="38100" dist="38100" dir="2700000" algn="tl">
                    <a:srgbClr val="000000"/>
                  </a:outerShdw>
                </a:effectLst>
              </a:rPr>
              <a:t>   </a:t>
            </a:r>
            <a:r>
              <a:rPr lang="en-US" sz="1800" b="1" dirty="0">
                <a:solidFill>
                  <a:srgbClr val="0000CC"/>
                </a:solidFill>
              </a:rPr>
              <a:t>                                                                                              </a:t>
            </a:r>
          </a:p>
        </p:txBody>
      </p:sp>
      <p:sp>
        <p:nvSpPr>
          <p:cNvPr id="25604" name="WordArt 4"/>
          <p:cNvSpPr>
            <a:spLocks noChangeArrowheads="1" noChangeShapeType="1" noTextEdit="1"/>
          </p:cNvSpPr>
          <p:nvPr/>
        </p:nvSpPr>
        <p:spPr bwMode="auto">
          <a:xfrm>
            <a:off x="4362450" y="28575"/>
            <a:ext cx="5867400" cy="609600"/>
          </a:xfrm>
          <a:prstGeom prst="rect">
            <a:avLst/>
          </a:prstGeom>
        </p:spPr>
        <p:txBody>
          <a:bodyPr wrap="none" fromWordArt="1">
            <a:prstTxWarp prst="textPlain">
              <a:avLst>
                <a:gd name="adj" fmla="val 50000"/>
              </a:avLst>
            </a:prstTxWarp>
          </a:bodyPr>
          <a:lstStyle/>
          <a:p>
            <a:pPr algn="ctr" fontAlgn="base">
              <a:spcBef>
                <a:spcPct val="50000"/>
              </a:spcBef>
              <a:spcAft>
                <a:spcPct val="0"/>
              </a:spcAft>
            </a:pPr>
            <a:r>
              <a:rPr lang="en-US" sz="3600" kern="10">
                <a:ln w="19050">
                  <a:solidFill>
                    <a:srgbClr val="FF0000"/>
                  </a:solidFill>
                  <a:round/>
                  <a:headEnd/>
                  <a:tailEnd/>
                </a:ln>
                <a:solidFill>
                  <a:srgbClr val="FF0000"/>
                </a:solidFill>
                <a:effectLst>
                  <a:outerShdw dist="35921" dir="2700000" algn="ctr" rotWithShape="0">
                    <a:srgbClr val="990000"/>
                  </a:outerShdw>
                </a:effectLst>
                <a:latin typeface="Times New Roman"/>
                <a:cs typeface="Times New Roman"/>
              </a:rPr>
              <a:t>LIÊN KẾT CÂU VÀ LIÊN KẾT ĐOẠN VĂN</a:t>
            </a:r>
          </a:p>
        </p:txBody>
      </p:sp>
      <p:sp>
        <p:nvSpPr>
          <p:cNvPr id="25605" name="Text Box 5"/>
          <p:cNvSpPr txBox="1">
            <a:spLocks noChangeArrowheads="1"/>
          </p:cNvSpPr>
          <p:nvPr/>
        </p:nvSpPr>
        <p:spPr bwMode="auto">
          <a:xfrm>
            <a:off x="4800600" y="835026"/>
            <a:ext cx="586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fontAlgn="base">
              <a:spcBef>
                <a:spcPct val="0"/>
              </a:spcBef>
              <a:spcAft>
                <a:spcPct val="0"/>
              </a:spcAft>
            </a:pPr>
            <a:r>
              <a:rPr lang="en-US" sz="1800" b="1">
                <a:solidFill>
                  <a:srgbClr val="000000"/>
                </a:solidFill>
              </a:rPr>
              <a:t>      </a:t>
            </a:r>
            <a:endParaRPr lang="en-US" sz="1800" b="1">
              <a:solidFill>
                <a:srgbClr val="0000FF"/>
              </a:solidFill>
            </a:endParaRPr>
          </a:p>
        </p:txBody>
      </p:sp>
      <p:sp>
        <p:nvSpPr>
          <p:cNvPr id="28680" name="Rectangle 8"/>
          <p:cNvSpPr>
            <a:spLocks noChangeArrowheads="1"/>
          </p:cNvSpPr>
          <p:nvPr/>
        </p:nvSpPr>
        <p:spPr bwMode="auto">
          <a:xfrm>
            <a:off x="1524000" y="1524000"/>
            <a:ext cx="914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just" fontAlgn="base">
              <a:spcBef>
                <a:spcPct val="0"/>
              </a:spcBef>
              <a:spcAft>
                <a:spcPct val="0"/>
              </a:spcAft>
            </a:pPr>
            <a:r>
              <a:rPr lang="en-US" sz="2400" b="1" dirty="0">
                <a:latin typeface="Times New Roman" pitchFamily="18" charset="0"/>
              </a:rPr>
              <a:t>                           </a:t>
            </a:r>
            <a:r>
              <a:rPr lang="en-US" sz="2400" b="1" dirty="0" err="1">
                <a:latin typeface="Times New Roman" pitchFamily="18" charset="0"/>
              </a:rPr>
              <a:t>Chủ</a:t>
            </a:r>
            <a:r>
              <a:rPr lang="en-US" sz="2400" b="1" dirty="0">
                <a:latin typeface="Times New Roman" pitchFamily="18" charset="0"/>
              </a:rPr>
              <a:t> </a:t>
            </a:r>
            <a:r>
              <a:rPr lang="en-US" sz="2400" b="1" dirty="0" err="1">
                <a:latin typeface="Times New Roman" pitchFamily="18" charset="0"/>
              </a:rPr>
              <a:t>đề</a:t>
            </a:r>
            <a:r>
              <a:rPr lang="en-US" sz="2400" b="1" dirty="0">
                <a:latin typeface="Times New Roman" pitchFamily="18" charset="0"/>
              </a:rPr>
              <a:t> </a:t>
            </a:r>
            <a:r>
              <a:rPr lang="en-US" sz="2400" b="1" dirty="0" err="1">
                <a:latin typeface="Times New Roman" pitchFamily="18" charset="0"/>
              </a:rPr>
              <a:t>của</a:t>
            </a:r>
            <a:r>
              <a:rPr lang="en-US" sz="2400" b="1" dirty="0">
                <a:latin typeface="Times New Roman" pitchFamily="18" charset="0"/>
              </a:rPr>
              <a:t> </a:t>
            </a:r>
            <a:r>
              <a:rPr lang="en-US" sz="2400" b="1" dirty="0" err="1">
                <a:latin typeface="Times New Roman" pitchFamily="18" charset="0"/>
              </a:rPr>
              <a:t>đoạn</a:t>
            </a:r>
            <a:r>
              <a:rPr lang="en-US" sz="2400" b="1" dirty="0">
                <a:latin typeface="Times New Roman" pitchFamily="18" charset="0"/>
              </a:rPr>
              <a:t> </a:t>
            </a:r>
            <a:r>
              <a:rPr lang="en-US" sz="2400" b="1" dirty="0" err="1">
                <a:latin typeface="Times New Roman" pitchFamily="18" charset="0"/>
              </a:rPr>
              <a:t>văn</a:t>
            </a:r>
            <a:r>
              <a:rPr lang="en-US" sz="2400" b="1" dirty="0">
                <a:latin typeface="Times New Roman" pitchFamily="18" charset="0"/>
              </a:rPr>
              <a:t>: </a:t>
            </a:r>
            <a:r>
              <a:rPr lang="en-US" sz="2400" b="1" dirty="0" err="1">
                <a:latin typeface="Times New Roman" pitchFamily="18" charset="0"/>
              </a:rPr>
              <a:t>Khẳng</a:t>
            </a:r>
            <a:r>
              <a:rPr lang="en-US" sz="2400" b="1" dirty="0">
                <a:latin typeface="Times New Roman" pitchFamily="18" charset="0"/>
              </a:rPr>
              <a:t> </a:t>
            </a:r>
            <a:r>
              <a:rPr lang="en-US" sz="2400" b="1" dirty="0" err="1">
                <a:latin typeface="Times New Roman" pitchFamily="18" charset="0"/>
              </a:rPr>
              <a:t>định</a:t>
            </a:r>
            <a:r>
              <a:rPr lang="en-US" sz="2400" b="1" dirty="0">
                <a:latin typeface="Times New Roman" pitchFamily="18" charset="0"/>
              </a:rPr>
              <a:t> </a:t>
            </a:r>
            <a:r>
              <a:rPr lang="en-US" sz="2400" b="1" dirty="0" err="1">
                <a:latin typeface="Times New Roman" pitchFamily="18" charset="0"/>
              </a:rPr>
              <a:t>điểm</a:t>
            </a:r>
            <a:r>
              <a:rPr lang="en-US" sz="2400" b="1" dirty="0">
                <a:latin typeface="Times New Roman" pitchFamily="18" charset="0"/>
              </a:rPr>
              <a:t> </a:t>
            </a:r>
            <a:r>
              <a:rPr lang="en-US" sz="2400" b="1" dirty="0" err="1">
                <a:latin typeface="Times New Roman" pitchFamily="18" charset="0"/>
              </a:rPr>
              <a:t>mạnh</a:t>
            </a:r>
            <a:r>
              <a:rPr lang="en-US" sz="2400" b="1" dirty="0">
                <a:latin typeface="Times New Roman" pitchFamily="18" charset="0"/>
              </a:rPr>
              <a:t> </a:t>
            </a:r>
            <a:r>
              <a:rPr lang="en-US" sz="2400" b="1" dirty="0" err="1">
                <a:latin typeface="Times New Roman" pitchFamily="18" charset="0"/>
              </a:rPr>
              <a:t>và</a:t>
            </a:r>
            <a:r>
              <a:rPr lang="en-US" sz="2400" b="1" dirty="0">
                <a:latin typeface="Times New Roman" pitchFamily="18" charset="0"/>
              </a:rPr>
              <a:t> </a:t>
            </a:r>
            <a:r>
              <a:rPr lang="en-US" sz="2400" b="1" dirty="0" err="1">
                <a:latin typeface="Times New Roman" pitchFamily="18" charset="0"/>
              </a:rPr>
              <a:t>điểm</a:t>
            </a:r>
            <a:r>
              <a:rPr lang="en-US" sz="2400" b="1" dirty="0">
                <a:latin typeface="Times New Roman" pitchFamily="18" charset="0"/>
              </a:rPr>
              <a:t> </a:t>
            </a:r>
            <a:r>
              <a:rPr lang="en-US" sz="2400" b="1" dirty="0" err="1">
                <a:latin typeface="Times New Roman" pitchFamily="18" charset="0"/>
              </a:rPr>
              <a:t>yếu</a:t>
            </a:r>
            <a:r>
              <a:rPr lang="en-US" sz="2400" b="1" dirty="0">
                <a:latin typeface="Times New Roman" pitchFamily="18" charset="0"/>
              </a:rPr>
              <a:t> </a:t>
            </a:r>
            <a:r>
              <a:rPr lang="en-US" sz="2400" b="1" dirty="0" err="1">
                <a:latin typeface="Times New Roman" pitchFamily="18" charset="0"/>
              </a:rPr>
              <a:t>về</a:t>
            </a:r>
            <a:r>
              <a:rPr lang="en-US" sz="2400" b="1" dirty="0">
                <a:latin typeface="Times New Roman" pitchFamily="18" charset="0"/>
              </a:rPr>
              <a:t> </a:t>
            </a:r>
            <a:r>
              <a:rPr lang="en-US" sz="2400" b="1" dirty="0" err="1">
                <a:latin typeface="Times New Roman" pitchFamily="18" charset="0"/>
              </a:rPr>
              <a:t>năng</a:t>
            </a:r>
            <a:r>
              <a:rPr lang="en-US" sz="2400" b="1" dirty="0">
                <a:latin typeface="Times New Roman" pitchFamily="18" charset="0"/>
              </a:rPr>
              <a:t> </a:t>
            </a:r>
            <a:r>
              <a:rPr lang="en-US" sz="2400" b="1" dirty="0" err="1">
                <a:latin typeface="Times New Roman" pitchFamily="18" charset="0"/>
              </a:rPr>
              <a:t>lực</a:t>
            </a:r>
            <a:r>
              <a:rPr lang="en-US" sz="2400" b="1" dirty="0">
                <a:latin typeface="Times New Roman" pitchFamily="18" charset="0"/>
              </a:rPr>
              <a:t> </a:t>
            </a:r>
            <a:r>
              <a:rPr lang="en-US" sz="2400" b="1" dirty="0" err="1">
                <a:latin typeface="Times New Roman" pitchFamily="18" charset="0"/>
              </a:rPr>
              <a:t>trí</a:t>
            </a:r>
            <a:r>
              <a:rPr lang="en-US" sz="2400" b="1" dirty="0">
                <a:latin typeface="Times New Roman" pitchFamily="18" charset="0"/>
              </a:rPr>
              <a:t> </a:t>
            </a:r>
            <a:r>
              <a:rPr lang="en-US" sz="2400" b="1" dirty="0" err="1">
                <a:latin typeface="Times New Roman" pitchFamily="18" charset="0"/>
              </a:rPr>
              <a:t>tuệ</a:t>
            </a:r>
            <a:r>
              <a:rPr lang="en-US" sz="2400" b="1" dirty="0">
                <a:latin typeface="Times New Roman" pitchFamily="18" charset="0"/>
              </a:rPr>
              <a:t> </a:t>
            </a:r>
            <a:r>
              <a:rPr lang="en-US" sz="2400" b="1" dirty="0" err="1">
                <a:latin typeface="Times New Roman" pitchFamily="18" charset="0"/>
              </a:rPr>
              <a:t>của</a:t>
            </a:r>
            <a:r>
              <a:rPr lang="en-US" sz="2400" b="1" dirty="0">
                <a:latin typeface="Times New Roman" pitchFamily="18" charset="0"/>
              </a:rPr>
              <a:t> </a:t>
            </a:r>
            <a:r>
              <a:rPr lang="en-US" sz="2400" b="1" dirty="0" err="1">
                <a:latin typeface="Times New Roman" pitchFamily="18" charset="0"/>
              </a:rPr>
              <a:t>người</a:t>
            </a:r>
            <a:r>
              <a:rPr lang="en-US" sz="2400" b="1" dirty="0">
                <a:latin typeface="Times New Roman" pitchFamily="18" charset="0"/>
              </a:rPr>
              <a:t> </a:t>
            </a:r>
            <a:r>
              <a:rPr lang="en-US" sz="2400" b="1" dirty="0" err="1">
                <a:latin typeface="Times New Roman" pitchFamily="18" charset="0"/>
              </a:rPr>
              <a:t>Việt</a:t>
            </a:r>
            <a:r>
              <a:rPr lang="en-US" sz="2400" b="1" dirty="0">
                <a:latin typeface="Times New Roman" pitchFamily="18" charset="0"/>
              </a:rPr>
              <a:t> Nam.</a:t>
            </a:r>
          </a:p>
        </p:txBody>
      </p:sp>
      <p:sp>
        <p:nvSpPr>
          <p:cNvPr id="28681" name="Rectangle 9"/>
          <p:cNvSpPr>
            <a:spLocks noChangeArrowheads="1"/>
          </p:cNvSpPr>
          <p:nvPr/>
        </p:nvSpPr>
        <p:spPr bwMode="auto">
          <a:xfrm>
            <a:off x="1524000" y="990600"/>
            <a:ext cx="1797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fontAlgn="base">
              <a:spcBef>
                <a:spcPct val="50000"/>
              </a:spcBef>
              <a:spcAft>
                <a:spcPct val="0"/>
              </a:spcAft>
            </a:pPr>
            <a:r>
              <a:rPr lang="en-US" b="1" u="sng" dirty="0">
                <a:solidFill>
                  <a:srgbClr val="000000"/>
                </a:solidFill>
                <a:latin typeface="Times New Roman" pitchFamily="18" charset="0"/>
              </a:rPr>
              <a:t>VỀ NỘI DUNG:</a:t>
            </a:r>
          </a:p>
        </p:txBody>
      </p:sp>
      <p:sp>
        <p:nvSpPr>
          <p:cNvPr id="28684" name="Rectangle 12"/>
          <p:cNvSpPr>
            <a:spLocks noChangeArrowheads="1"/>
          </p:cNvSpPr>
          <p:nvPr/>
        </p:nvSpPr>
        <p:spPr bwMode="auto">
          <a:xfrm>
            <a:off x="1524001" y="5391090"/>
            <a:ext cx="1030987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fontAlgn="base">
              <a:spcBef>
                <a:spcPct val="50000"/>
              </a:spcBef>
              <a:spcAft>
                <a:spcPct val="0"/>
              </a:spcAft>
            </a:pPr>
            <a:r>
              <a:rPr lang="en-US" sz="2400" b="1" dirty="0" err="1">
                <a:latin typeface="Times New Roman" pitchFamily="18" charset="0"/>
              </a:rPr>
              <a:t>Câu</a:t>
            </a:r>
            <a:r>
              <a:rPr lang="en-US" sz="2400" b="1" dirty="0">
                <a:latin typeface="Times New Roman" pitchFamily="18" charset="0"/>
              </a:rPr>
              <a:t> 5: </a:t>
            </a:r>
            <a:r>
              <a:rPr lang="en-US" sz="2400" b="1" dirty="0" err="1">
                <a:latin typeface="Times New Roman" pitchFamily="18" charset="0"/>
              </a:rPr>
              <a:t>Khẳng</a:t>
            </a:r>
            <a:r>
              <a:rPr lang="en-US" sz="2400" b="1" dirty="0">
                <a:latin typeface="Times New Roman" pitchFamily="18" charset="0"/>
              </a:rPr>
              <a:t> </a:t>
            </a:r>
            <a:r>
              <a:rPr lang="en-US" sz="2400" b="1" dirty="0" err="1">
                <a:latin typeface="Times New Roman" pitchFamily="18" charset="0"/>
              </a:rPr>
              <a:t>định</a:t>
            </a:r>
            <a:r>
              <a:rPr lang="en-US" sz="2400" b="1" dirty="0">
                <a:latin typeface="Times New Roman" pitchFamily="18" charset="0"/>
              </a:rPr>
              <a:t> </a:t>
            </a:r>
            <a:r>
              <a:rPr lang="en-US" sz="2400" b="1" dirty="0" err="1">
                <a:latin typeface="Times New Roman" pitchFamily="18" charset="0"/>
              </a:rPr>
              <a:t>nhiệm</a:t>
            </a:r>
            <a:r>
              <a:rPr lang="en-US" sz="2400" b="1" dirty="0">
                <a:latin typeface="Times New Roman" pitchFamily="18" charset="0"/>
              </a:rPr>
              <a:t> </a:t>
            </a:r>
            <a:r>
              <a:rPr lang="en-US" sz="2400" b="1" dirty="0" err="1">
                <a:latin typeface="Times New Roman" pitchFamily="18" charset="0"/>
              </a:rPr>
              <a:t>vụ</a:t>
            </a:r>
            <a:r>
              <a:rPr lang="en-US" sz="2400" b="1" dirty="0">
                <a:latin typeface="Times New Roman" pitchFamily="18" charset="0"/>
              </a:rPr>
              <a:t> </a:t>
            </a:r>
            <a:r>
              <a:rPr lang="en-US" sz="2400" b="1" dirty="0" err="1">
                <a:latin typeface="Times New Roman" pitchFamily="18" charset="0"/>
              </a:rPr>
              <a:t>cấp</a:t>
            </a:r>
            <a:r>
              <a:rPr lang="en-US" sz="2400" b="1" dirty="0">
                <a:latin typeface="Times New Roman" pitchFamily="18" charset="0"/>
              </a:rPr>
              <a:t> </a:t>
            </a:r>
            <a:r>
              <a:rPr lang="en-US" sz="2400" b="1" dirty="0" err="1">
                <a:latin typeface="Times New Roman" pitchFamily="18" charset="0"/>
              </a:rPr>
              <a:t>bách</a:t>
            </a:r>
            <a:r>
              <a:rPr lang="en-US" sz="2400" b="1" dirty="0">
                <a:latin typeface="Times New Roman" pitchFamily="18" charset="0"/>
              </a:rPr>
              <a:t> </a:t>
            </a:r>
            <a:r>
              <a:rPr lang="en-US" sz="2400" b="1" dirty="0" err="1">
                <a:latin typeface="Times New Roman" pitchFamily="18" charset="0"/>
              </a:rPr>
              <a:t>là</a:t>
            </a:r>
            <a:r>
              <a:rPr lang="en-US" sz="2400" b="1" dirty="0">
                <a:latin typeface="Times New Roman" pitchFamily="18" charset="0"/>
              </a:rPr>
              <a:t> </a:t>
            </a:r>
            <a:r>
              <a:rPr lang="en-US" sz="2400" b="1" dirty="0" err="1">
                <a:latin typeface="Times New Roman" pitchFamily="18" charset="0"/>
              </a:rPr>
              <a:t>phải</a:t>
            </a:r>
            <a:r>
              <a:rPr lang="en-US" sz="2400" b="1" dirty="0">
                <a:latin typeface="Times New Roman" pitchFamily="18" charset="0"/>
              </a:rPr>
              <a:t> </a:t>
            </a:r>
            <a:r>
              <a:rPr lang="en-US" sz="2400" b="1" dirty="0" err="1">
                <a:latin typeface="Times New Roman" pitchFamily="18" charset="0"/>
              </a:rPr>
              <a:t>khắc</a:t>
            </a:r>
            <a:r>
              <a:rPr lang="en-US" sz="2400" b="1" dirty="0">
                <a:latin typeface="Times New Roman" pitchFamily="18" charset="0"/>
              </a:rPr>
              <a:t> </a:t>
            </a:r>
            <a:r>
              <a:rPr lang="en-US" sz="2400" b="1" dirty="0" err="1">
                <a:latin typeface="Times New Roman" pitchFamily="18" charset="0"/>
              </a:rPr>
              <a:t>phục</a:t>
            </a:r>
            <a:r>
              <a:rPr lang="en-US" sz="2400" b="1" dirty="0">
                <a:latin typeface="Times New Roman" pitchFamily="18" charset="0"/>
              </a:rPr>
              <a:t> </a:t>
            </a:r>
            <a:r>
              <a:rPr lang="en-US" sz="2400" b="1" dirty="0" err="1">
                <a:latin typeface="Times New Roman" pitchFamily="18" charset="0"/>
              </a:rPr>
              <a:t>những</a:t>
            </a:r>
            <a:r>
              <a:rPr lang="en-US" sz="2400" b="1" dirty="0">
                <a:latin typeface="Times New Roman" pitchFamily="18" charset="0"/>
              </a:rPr>
              <a:t> </a:t>
            </a:r>
            <a:r>
              <a:rPr lang="en-US" sz="2400" b="1" dirty="0" err="1">
                <a:latin typeface="Times New Roman" pitchFamily="18" charset="0"/>
              </a:rPr>
              <a:t>điểm</a:t>
            </a:r>
            <a:r>
              <a:rPr lang="en-US" sz="2400" b="1" dirty="0">
                <a:latin typeface="Times New Roman" pitchFamily="18" charset="0"/>
              </a:rPr>
              <a:t> </a:t>
            </a:r>
            <a:r>
              <a:rPr lang="en-US" sz="2400" b="1" dirty="0" err="1">
                <a:latin typeface="Times New Roman" pitchFamily="18" charset="0"/>
              </a:rPr>
              <a:t>yếu</a:t>
            </a:r>
            <a:r>
              <a:rPr lang="en-US" sz="2400" b="1" dirty="0">
                <a:latin typeface="Times New Roman" pitchFamily="18" charset="0"/>
              </a:rPr>
              <a:t> </a:t>
            </a:r>
            <a:r>
              <a:rPr lang="en-US" sz="2400" b="1" dirty="0" err="1">
                <a:latin typeface="Times New Roman" pitchFamily="18" charset="0"/>
              </a:rPr>
              <a:t>ấy</a:t>
            </a:r>
            <a:r>
              <a:rPr lang="en-US" sz="2400" b="1" dirty="0">
                <a:latin typeface="Times New Roman" pitchFamily="18" charset="0"/>
              </a:rPr>
              <a:t>.</a:t>
            </a:r>
          </a:p>
        </p:txBody>
      </p:sp>
      <p:sp>
        <p:nvSpPr>
          <p:cNvPr id="28685" name="Rectangle 13"/>
          <p:cNvSpPr>
            <a:spLocks noChangeArrowheads="1"/>
          </p:cNvSpPr>
          <p:nvPr/>
        </p:nvSpPr>
        <p:spPr bwMode="auto">
          <a:xfrm>
            <a:off x="1524000" y="4933890"/>
            <a:ext cx="885210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fontAlgn="base" hangingPunct="0">
              <a:spcBef>
                <a:spcPct val="0"/>
              </a:spcBef>
              <a:spcAft>
                <a:spcPct val="0"/>
              </a:spcAft>
            </a:pPr>
            <a:r>
              <a:rPr lang="en-US" sz="2400" b="1" dirty="0" err="1">
                <a:latin typeface="Times New Roman" pitchFamily="18" charset="0"/>
              </a:rPr>
              <a:t>Câu</a:t>
            </a:r>
            <a:r>
              <a:rPr lang="en-US" sz="2400" b="1" dirty="0">
                <a:latin typeface="Times New Roman" pitchFamily="18" charset="0"/>
              </a:rPr>
              <a:t> 4: </a:t>
            </a:r>
            <a:r>
              <a:rPr lang="en-US" sz="2400" b="1" dirty="0" err="1">
                <a:latin typeface="Times New Roman" pitchFamily="18" charset="0"/>
              </a:rPr>
              <a:t>Phân</a:t>
            </a:r>
            <a:r>
              <a:rPr lang="en-US" sz="2400" b="1" dirty="0">
                <a:latin typeface="Times New Roman" pitchFamily="18" charset="0"/>
              </a:rPr>
              <a:t> </a:t>
            </a:r>
            <a:r>
              <a:rPr lang="en-US" sz="2400" b="1" dirty="0" err="1">
                <a:latin typeface="Times New Roman" pitchFamily="18" charset="0"/>
              </a:rPr>
              <a:t>tích</a:t>
            </a:r>
            <a:r>
              <a:rPr lang="en-US" sz="2400" b="1" dirty="0">
                <a:latin typeface="Times New Roman" pitchFamily="18" charset="0"/>
              </a:rPr>
              <a:t> </a:t>
            </a:r>
            <a:r>
              <a:rPr lang="en-US" sz="2400" b="1" dirty="0" err="1">
                <a:latin typeface="Times New Roman" pitchFamily="18" charset="0"/>
              </a:rPr>
              <a:t>những</a:t>
            </a:r>
            <a:r>
              <a:rPr lang="en-US" sz="2400" b="1" dirty="0">
                <a:latin typeface="Times New Roman" pitchFamily="18" charset="0"/>
              </a:rPr>
              <a:t> </a:t>
            </a:r>
            <a:r>
              <a:rPr lang="en-US" sz="2400" b="1" dirty="0" err="1">
                <a:latin typeface="Times New Roman" pitchFamily="18" charset="0"/>
              </a:rPr>
              <a:t>biểu</a:t>
            </a:r>
            <a:r>
              <a:rPr lang="en-US" sz="2400" b="1" dirty="0">
                <a:latin typeface="Times New Roman" pitchFamily="18" charset="0"/>
              </a:rPr>
              <a:t> </a:t>
            </a:r>
            <a:r>
              <a:rPr lang="en-US" sz="2400" b="1" dirty="0" err="1">
                <a:latin typeface="Times New Roman" pitchFamily="18" charset="0"/>
              </a:rPr>
              <a:t>hiện</a:t>
            </a:r>
            <a:r>
              <a:rPr lang="en-US" sz="2400" b="1" dirty="0">
                <a:latin typeface="Times New Roman" pitchFamily="18" charset="0"/>
              </a:rPr>
              <a:t> </a:t>
            </a:r>
            <a:r>
              <a:rPr lang="en-US" sz="2400" b="1" dirty="0" err="1">
                <a:latin typeface="Times New Roman" pitchFamily="18" charset="0"/>
              </a:rPr>
              <a:t>cụ</a:t>
            </a:r>
            <a:r>
              <a:rPr lang="en-US" sz="2400" b="1" dirty="0">
                <a:latin typeface="Times New Roman" pitchFamily="18" charset="0"/>
              </a:rPr>
              <a:t> </a:t>
            </a:r>
            <a:r>
              <a:rPr lang="en-US" sz="2400" b="1" dirty="0" err="1">
                <a:latin typeface="Times New Roman" pitchFamily="18" charset="0"/>
              </a:rPr>
              <a:t>thể</a:t>
            </a:r>
            <a:r>
              <a:rPr lang="en-US" sz="2400" b="1" dirty="0">
                <a:latin typeface="Times New Roman" pitchFamily="18" charset="0"/>
              </a:rPr>
              <a:t> </a:t>
            </a:r>
            <a:r>
              <a:rPr lang="en-US" sz="2400" b="1" dirty="0" err="1">
                <a:latin typeface="Times New Roman" pitchFamily="18" charset="0"/>
              </a:rPr>
              <a:t>của</a:t>
            </a:r>
            <a:r>
              <a:rPr lang="en-US" sz="2400" b="1" dirty="0">
                <a:latin typeface="Times New Roman" pitchFamily="18" charset="0"/>
              </a:rPr>
              <a:t> </a:t>
            </a:r>
            <a:r>
              <a:rPr lang="en-US" sz="2400" b="1" dirty="0" err="1">
                <a:latin typeface="Times New Roman" pitchFamily="18" charset="0"/>
              </a:rPr>
              <a:t>cái</a:t>
            </a:r>
            <a:r>
              <a:rPr lang="en-US" sz="2400" b="1" dirty="0">
                <a:latin typeface="Times New Roman" pitchFamily="18" charset="0"/>
              </a:rPr>
              <a:t> </a:t>
            </a:r>
            <a:r>
              <a:rPr lang="en-US" sz="2400" b="1" dirty="0" err="1">
                <a:latin typeface="Times New Roman" pitchFamily="18" charset="0"/>
              </a:rPr>
              <a:t>yếu</a:t>
            </a:r>
            <a:r>
              <a:rPr lang="en-US" sz="2400" b="1" dirty="0">
                <a:latin typeface="Times New Roman" pitchFamily="18" charset="0"/>
              </a:rPr>
              <a:t> </a:t>
            </a:r>
            <a:r>
              <a:rPr lang="en-US" sz="2400" b="1" dirty="0" err="1">
                <a:latin typeface="Times New Roman" pitchFamily="18" charset="0"/>
              </a:rPr>
              <a:t>kém</a:t>
            </a:r>
            <a:r>
              <a:rPr lang="en-US" sz="2400" b="1" dirty="0">
                <a:latin typeface="Times New Roman" pitchFamily="18" charset="0"/>
              </a:rPr>
              <a:t>, </a:t>
            </a:r>
            <a:r>
              <a:rPr lang="en-US" sz="2400" b="1" dirty="0" err="1">
                <a:latin typeface="Times New Roman" pitchFamily="18" charset="0"/>
              </a:rPr>
              <a:t>bất</a:t>
            </a:r>
            <a:r>
              <a:rPr lang="en-US" sz="2400" b="1" dirty="0">
                <a:latin typeface="Times New Roman" pitchFamily="18" charset="0"/>
              </a:rPr>
              <a:t> </a:t>
            </a:r>
            <a:r>
              <a:rPr lang="en-US" sz="2400" b="1" dirty="0" err="1">
                <a:latin typeface="Times New Roman" pitchFamily="18" charset="0"/>
              </a:rPr>
              <a:t>cập</a:t>
            </a:r>
            <a:r>
              <a:rPr lang="en-US" sz="2400" b="1" dirty="0">
                <a:latin typeface="Times New Roman" pitchFamily="18" charset="0"/>
              </a:rPr>
              <a:t>.</a:t>
            </a:r>
          </a:p>
        </p:txBody>
      </p:sp>
      <p:sp>
        <p:nvSpPr>
          <p:cNvPr id="28686" name="Rectangle 14"/>
          <p:cNvSpPr>
            <a:spLocks noChangeArrowheads="1"/>
          </p:cNvSpPr>
          <p:nvPr/>
        </p:nvSpPr>
        <p:spPr bwMode="auto">
          <a:xfrm>
            <a:off x="1524000" y="4476690"/>
            <a:ext cx="43123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fontAlgn="base" hangingPunct="0">
              <a:spcBef>
                <a:spcPct val="0"/>
              </a:spcBef>
              <a:spcAft>
                <a:spcPct val="0"/>
              </a:spcAft>
            </a:pPr>
            <a:r>
              <a:rPr lang="en-US" sz="2400" b="1" dirty="0" err="1">
                <a:latin typeface="Times New Roman" pitchFamily="18" charset="0"/>
              </a:rPr>
              <a:t>Câu</a:t>
            </a:r>
            <a:r>
              <a:rPr lang="en-US" sz="2400" b="1" dirty="0">
                <a:latin typeface="Times New Roman" pitchFamily="18" charset="0"/>
              </a:rPr>
              <a:t> 3: </a:t>
            </a:r>
            <a:r>
              <a:rPr lang="en-US" sz="2400" b="1" dirty="0" err="1">
                <a:latin typeface="Times New Roman" pitchFamily="18" charset="0"/>
              </a:rPr>
              <a:t>Nêu</a:t>
            </a:r>
            <a:r>
              <a:rPr lang="en-US" sz="2400" b="1" dirty="0">
                <a:latin typeface="Times New Roman" pitchFamily="18" charset="0"/>
              </a:rPr>
              <a:t> </a:t>
            </a:r>
            <a:r>
              <a:rPr lang="en-US" sz="2400" b="1" dirty="0" err="1">
                <a:latin typeface="Times New Roman" pitchFamily="18" charset="0"/>
              </a:rPr>
              <a:t>ra</a:t>
            </a:r>
            <a:r>
              <a:rPr lang="en-US" sz="2400" b="1" dirty="0">
                <a:latin typeface="Times New Roman" pitchFamily="18" charset="0"/>
              </a:rPr>
              <a:t> </a:t>
            </a:r>
            <a:r>
              <a:rPr lang="en-US" sz="2400" b="1" dirty="0" err="1">
                <a:latin typeface="Times New Roman" pitchFamily="18" charset="0"/>
              </a:rPr>
              <a:t>những</a:t>
            </a:r>
            <a:r>
              <a:rPr lang="en-US" sz="2400" b="1" dirty="0">
                <a:latin typeface="Times New Roman" pitchFamily="18" charset="0"/>
              </a:rPr>
              <a:t> </a:t>
            </a:r>
            <a:r>
              <a:rPr lang="en-US" sz="2400" b="1" dirty="0" err="1">
                <a:latin typeface="Times New Roman" pitchFamily="18" charset="0"/>
              </a:rPr>
              <a:t>điểm</a:t>
            </a:r>
            <a:r>
              <a:rPr lang="en-US" sz="2400" b="1" dirty="0">
                <a:latin typeface="Times New Roman" pitchFamily="18" charset="0"/>
              </a:rPr>
              <a:t> </a:t>
            </a:r>
            <a:r>
              <a:rPr lang="en-US" sz="2400" b="1" dirty="0" err="1">
                <a:latin typeface="Times New Roman" pitchFamily="18" charset="0"/>
              </a:rPr>
              <a:t>yếu</a:t>
            </a:r>
            <a:r>
              <a:rPr lang="en-US" sz="2400" b="1" dirty="0">
                <a:latin typeface="Times New Roman" pitchFamily="18" charset="0"/>
              </a:rPr>
              <a:t>.</a:t>
            </a:r>
          </a:p>
        </p:txBody>
      </p:sp>
      <p:sp>
        <p:nvSpPr>
          <p:cNvPr id="28687" name="Rectangle 15"/>
          <p:cNvSpPr>
            <a:spLocks noChangeArrowheads="1"/>
          </p:cNvSpPr>
          <p:nvPr/>
        </p:nvSpPr>
        <p:spPr bwMode="auto">
          <a:xfrm>
            <a:off x="1524000" y="3733800"/>
            <a:ext cx="10058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p>
            <a:pPr eaLnBrk="0" fontAlgn="base" hangingPunct="0">
              <a:spcBef>
                <a:spcPct val="0"/>
              </a:spcBef>
              <a:spcAft>
                <a:spcPct val="0"/>
              </a:spcAft>
            </a:pPr>
            <a:r>
              <a:rPr lang="en-US" sz="2400" b="1" dirty="0" err="1">
                <a:latin typeface="Times New Roman" pitchFamily="18" charset="0"/>
              </a:rPr>
              <a:t>Câu</a:t>
            </a:r>
            <a:r>
              <a:rPr lang="en-US" sz="2400" b="1" dirty="0">
                <a:latin typeface="Times New Roman" pitchFamily="18" charset="0"/>
              </a:rPr>
              <a:t> 2: </a:t>
            </a:r>
            <a:r>
              <a:rPr lang="en-US" sz="2400" b="1" dirty="0" err="1">
                <a:latin typeface="Times New Roman" pitchFamily="18" charset="0"/>
              </a:rPr>
              <a:t>Khẳng</a:t>
            </a:r>
            <a:r>
              <a:rPr lang="en-US" sz="2400" b="1" dirty="0">
                <a:latin typeface="Times New Roman" pitchFamily="18" charset="0"/>
              </a:rPr>
              <a:t> </a:t>
            </a:r>
            <a:r>
              <a:rPr lang="en-US" sz="2400" b="1" dirty="0" err="1">
                <a:latin typeface="Times New Roman" pitchFamily="18" charset="0"/>
              </a:rPr>
              <a:t>định</a:t>
            </a:r>
            <a:r>
              <a:rPr lang="en-US" sz="2400" b="1" dirty="0">
                <a:latin typeface="Times New Roman" pitchFamily="18" charset="0"/>
              </a:rPr>
              <a:t> </a:t>
            </a:r>
            <a:r>
              <a:rPr lang="en-US" sz="2400" b="1" dirty="0" err="1">
                <a:latin typeface="Times New Roman" pitchFamily="18" charset="0"/>
              </a:rPr>
              <a:t>tính</a:t>
            </a:r>
            <a:r>
              <a:rPr lang="en-US" sz="2400" b="1" dirty="0">
                <a:latin typeface="Times New Roman" pitchFamily="18" charset="0"/>
              </a:rPr>
              <a:t> </a:t>
            </a:r>
            <a:r>
              <a:rPr lang="en-US" sz="2400" b="1" dirty="0" err="1">
                <a:latin typeface="Times New Roman" pitchFamily="18" charset="0"/>
              </a:rPr>
              <a:t>ưu</a:t>
            </a:r>
            <a:r>
              <a:rPr lang="en-US" sz="2400" b="1" dirty="0">
                <a:latin typeface="Times New Roman" pitchFamily="18" charset="0"/>
              </a:rPr>
              <a:t> </a:t>
            </a:r>
            <a:r>
              <a:rPr lang="en-US" sz="2400" b="1" dirty="0" err="1">
                <a:latin typeface="Times New Roman" pitchFamily="18" charset="0"/>
              </a:rPr>
              <a:t>việt</a:t>
            </a:r>
            <a:r>
              <a:rPr lang="en-US" sz="2400" b="1" dirty="0">
                <a:latin typeface="Times New Roman" pitchFamily="18" charset="0"/>
              </a:rPr>
              <a:t> </a:t>
            </a:r>
            <a:r>
              <a:rPr lang="en-US" sz="2400" b="1" dirty="0" err="1">
                <a:latin typeface="Times New Roman" pitchFamily="18" charset="0"/>
              </a:rPr>
              <a:t>của</a:t>
            </a:r>
            <a:r>
              <a:rPr lang="en-US" sz="2400" b="1" dirty="0">
                <a:latin typeface="Times New Roman" pitchFamily="18" charset="0"/>
              </a:rPr>
              <a:t> </a:t>
            </a:r>
            <a:r>
              <a:rPr lang="en-US" sz="2400" b="1" dirty="0" err="1">
                <a:latin typeface="Times New Roman" pitchFamily="18" charset="0"/>
              </a:rPr>
              <a:t>những</a:t>
            </a:r>
            <a:r>
              <a:rPr lang="en-US" sz="2400" b="1" dirty="0">
                <a:latin typeface="Times New Roman" pitchFamily="18" charset="0"/>
              </a:rPr>
              <a:t> </a:t>
            </a:r>
            <a:r>
              <a:rPr lang="en-US" sz="2400" b="1" dirty="0" err="1">
                <a:latin typeface="Times New Roman" pitchFamily="18" charset="0"/>
              </a:rPr>
              <a:t>điểm</a:t>
            </a:r>
            <a:r>
              <a:rPr lang="en-US" sz="2400" b="1" dirty="0">
                <a:latin typeface="Times New Roman" pitchFamily="18" charset="0"/>
              </a:rPr>
              <a:t> </a:t>
            </a:r>
            <a:r>
              <a:rPr lang="en-US" sz="2400" b="1" dirty="0" err="1">
                <a:latin typeface="Times New Roman" pitchFamily="18" charset="0"/>
              </a:rPr>
              <a:t>mạnh</a:t>
            </a:r>
            <a:r>
              <a:rPr lang="en-US" sz="2400" b="1" dirty="0">
                <a:latin typeface="Times New Roman" pitchFamily="18" charset="0"/>
              </a:rPr>
              <a:t> </a:t>
            </a:r>
            <a:r>
              <a:rPr lang="en-US" sz="2400" b="1" dirty="0" err="1">
                <a:latin typeface="Times New Roman" pitchFamily="18" charset="0"/>
              </a:rPr>
              <a:t>đó</a:t>
            </a:r>
            <a:r>
              <a:rPr lang="en-US" sz="2400" b="1" dirty="0">
                <a:latin typeface="Times New Roman" pitchFamily="18" charset="0"/>
              </a:rPr>
              <a:t> </a:t>
            </a:r>
            <a:r>
              <a:rPr lang="en-US" sz="2400" b="1" dirty="0" err="1">
                <a:latin typeface="Times New Roman" pitchFamily="18" charset="0"/>
              </a:rPr>
              <a:t>trong</a:t>
            </a:r>
            <a:r>
              <a:rPr lang="en-US" sz="2400" b="1" dirty="0">
                <a:latin typeface="Times New Roman" pitchFamily="18" charset="0"/>
              </a:rPr>
              <a:t> </a:t>
            </a:r>
            <a:r>
              <a:rPr lang="en-US" sz="2400" b="1" dirty="0" err="1">
                <a:latin typeface="Times New Roman" pitchFamily="18" charset="0"/>
              </a:rPr>
              <a:t>sự</a:t>
            </a:r>
            <a:r>
              <a:rPr lang="en-US" sz="2400" b="1" dirty="0">
                <a:latin typeface="Times New Roman" pitchFamily="18" charset="0"/>
              </a:rPr>
              <a:t> </a:t>
            </a:r>
            <a:r>
              <a:rPr lang="en-US" sz="2400" b="1" dirty="0" err="1">
                <a:latin typeface="Times New Roman" pitchFamily="18" charset="0"/>
              </a:rPr>
              <a:t>phát</a:t>
            </a:r>
            <a:r>
              <a:rPr lang="en-US" sz="2400" b="1" dirty="0">
                <a:latin typeface="Times New Roman" pitchFamily="18" charset="0"/>
              </a:rPr>
              <a:t> </a:t>
            </a:r>
            <a:r>
              <a:rPr lang="en-US" sz="2400" b="1" dirty="0" err="1">
                <a:latin typeface="Times New Roman" pitchFamily="18" charset="0"/>
              </a:rPr>
              <a:t>triển</a:t>
            </a:r>
            <a:r>
              <a:rPr lang="en-US" sz="2400" b="1" dirty="0">
                <a:latin typeface="Times New Roman" pitchFamily="18" charset="0"/>
              </a:rPr>
              <a:t> </a:t>
            </a:r>
            <a:r>
              <a:rPr lang="en-US" sz="2400" b="1" dirty="0" err="1">
                <a:latin typeface="Times New Roman" pitchFamily="18" charset="0"/>
              </a:rPr>
              <a:t>chung</a:t>
            </a:r>
            <a:r>
              <a:rPr lang="en-US" sz="2400" dirty="0">
                <a:latin typeface="Times New Roman" pitchFamily="18" charset="0"/>
              </a:rPr>
              <a:t>.</a:t>
            </a:r>
          </a:p>
        </p:txBody>
      </p:sp>
      <p:sp>
        <p:nvSpPr>
          <p:cNvPr id="28688" name="Rectangle 16"/>
          <p:cNvSpPr>
            <a:spLocks noChangeArrowheads="1"/>
          </p:cNvSpPr>
          <p:nvPr/>
        </p:nvSpPr>
        <p:spPr bwMode="auto">
          <a:xfrm>
            <a:off x="1524001" y="3333690"/>
            <a:ext cx="798648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fontAlgn="base" hangingPunct="0">
              <a:spcBef>
                <a:spcPct val="0"/>
              </a:spcBef>
              <a:spcAft>
                <a:spcPct val="0"/>
              </a:spcAft>
            </a:pPr>
            <a:r>
              <a:rPr lang="en-US" sz="2400" b="1" dirty="0" err="1">
                <a:latin typeface="Times New Roman" pitchFamily="18" charset="0"/>
              </a:rPr>
              <a:t>Câu</a:t>
            </a:r>
            <a:r>
              <a:rPr lang="en-US" sz="2400" b="1" dirty="0">
                <a:latin typeface="Times New Roman" pitchFamily="18" charset="0"/>
              </a:rPr>
              <a:t> 1: </a:t>
            </a:r>
            <a:r>
              <a:rPr lang="en-US" sz="2400" b="1" dirty="0" err="1">
                <a:latin typeface="Times New Roman" pitchFamily="18" charset="0"/>
              </a:rPr>
              <a:t>Khẳng</a:t>
            </a:r>
            <a:r>
              <a:rPr lang="en-US" sz="2400" b="1" dirty="0">
                <a:latin typeface="Times New Roman" pitchFamily="18" charset="0"/>
              </a:rPr>
              <a:t> </a:t>
            </a:r>
            <a:r>
              <a:rPr lang="en-US" sz="2400" b="1" dirty="0" err="1">
                <a:latin typeface="Times New Roman" pitchFamily="18" charset="0"/>
              </a:rPr>
              <a:t>định</a:t>
            </a:r>
            <a:r>
              <a:rPr lang="en-US" sz="2400" b="1" dirty="0">
                <a:latin typeface="Times New Roman" pitchFamily="18" charset="0"/>
              </a:rPr>
              <a:t> </a:t>
            </a:r>
            <a:r>
              <a:rPr lang="en-US" sz="2400" b="1" dirty="0" err="1">
                <a:latin typeface="Times New Roman" pitchFamily="18" charset="0"/>
              </a:rPr>
              <a:t>những</a:t>
            </a:r>
            <a:r>
              <a:rPr lang="en-US" sz="2400" b="1" dirty="0">
                <a:latin typeface="Times New Roman" pitchFamily="18" charset="0"/>
              </a:rPr>
              <a:t> </a:t>
            </a:r>
            <a:r>
              <a:rPr lang="en-US" sz="2400" b="1" dirty="0" err="1">
                <a:latin typeface="Times New Roman" pitchFamily="18" charset="0"/>
              </a:rPr>
              <a:t>điểm</a:t>
            </a:r>
            <a:r>
              <a:rPr lang="en-US" sz="2400" b="1" dirty="0">
                <a:latin typeface="Times New Roman" pitchFamily="18" charset="0"/>
              </a:rPr>
              <a:t> </a:t>
            </a:r>
            <a:r>
              <a:rPr lang="en-US" sz="2400" b="1" dirty="0" err="1">
                <a:latin typeface="Times New Roman" pitchFamily="18" charset="0"/>
              </a:rPr>
              <a:t>mạnh</a:t>
            </a:r>
            <a:r>
              <a:rPr lang="en-US" sz="2400" b="1" dirty="0">
                <a:latin typeface="Times New Roman" pitchFamily="18" charset="0"/>
              </a:rPr>
              <a:t> </a:t>
            </a:r>
            <a:r>
              <a:rPr lang="en-US" sz="2400" b="1" dirty="0" err="1">
                <a:latin typeface="Times New Roman" pitchFamily="18" charset="0"/>
              </a:rPr>
              <a:t>của</a:t>
            </a:r>
            <a:r>
              <a:rPr lang="en-US" sz="2400" b="1" dirty="0">
                <a:latin typeface="Times New Roman" pitchFamily="18" charset="0"/>
              </a:rPr>
              <a:t> </a:t>
            </a:r>
            <a:r>
              <a:rPr lang="en-US" sz="2400" b="1" dirty="0" err="1">
                <a:latin typeface="Times New Roman" pitchFamily="18" charset="0"/>
              </a:rPr>
              <a:t>người</a:t>
            </a:r>
            <a:r>
              <a:rPr lang="en-US" sz="2400" b="1" dirty="0">
                <a:latin typeface="Times New Roman" pitchFamily="18" charset="0"/>
              </a:rPr>
              <a:t> </a:t>
            </a:r>
            <a:r>
              <a:rPr lang="en-US" sz="2400" b="1" dirty="0" err="1">
                <a:latin typeface="Times New Roman" pitchFamily="18" charset="0"/>
              </a:rPr>
              <a:t>Việt</a:t>
            </a:r>
            <a:r>
              <a:rPr lang="en-US" sz="2400" b="1" dirty="0">
                <a:latin typeface="Times New Roman" pitchFamily="18" charset="0"/>
              </a:rPr>
              <a:t> Nam.</a:t>
            </a:r>
          </a:p>
        </p:txBody>
      </p:sp>
    </p:spTree>
    <p:extLst>
      <p:ext uri="{BB962C8B-B14F-4D97-AF65-F5344CB8AC3E}">
        <p14:creationId xmlns:p14="http://schemas.microsoft.com/office/powerpoint/2010/main" val="13704101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8681"/>
                                        </p:tgtEl>
                                        <p:attrNameLst>
                                          <p:attrName>style.visibility</p:attrName>
                                        </p:attrNameLst>
                                      </p:cBhvr>
                                      <p:to>
                                        <p:strVal val="visible"/>
                                      </p:to>
                                    </p:set>
                                    <p:animEffect transition="in" filter="box(in)">
                                      <p:cBhvr>
                                        <p:cTn id="7" dur="500"/>
                                        <p:tgtEl>
                                          <p:spTgt spid="286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8680"/>
                                        </p:tgtEl>
                                        <p:attrNameLst>
                                          <p:attrName>style.visibility</p:attrName>
                                        </p:attrNameLst>
                                      </p:cBhvr>
                                      <p:to>
                                        <p:strVal val="visible"/>
                                      </p:to>
                                    </p:set>
                                    <p:animEffect transition="in" filter="box(in)">
                                      <p:cBhvr>
                                        <p:cTn id="12" dur="500"/>
                                        <p:tgtEl>
                                          <p:spTgt spid="2868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8688"/>
                                        </p:tgtEl>
                                        <p:attrNameLst>
                                          <p:attrName>style.visibility</p:attrName>
                                        </p:attrNameLst>
                                      </p:cBhvr>
                                      <p:to>
                                        <p:strVal val="visible"/>
                                      </p:to>
                                    </p:set>
                                    <p:animEffect transition="in" filter="box(in)">
                                      <p:cBhvr>
                                        <p:cTn id="17" dur="500"/>
                                        <p:tgtEl>
                                          <p:spTgt spid="2868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8687"/>
                                        </p:tgtEl>
                                        <p:attrNameLst>
                                          <p:attrName>style.visibility</p:attrName>
                                        </p:attrNameLst>
                                      </p:cBhvr>
                                      <p:to>
                                        <p:strVal val="visible"/>
                                      </p:to>
                                    </p:set>
                                    <p:animEffect transition="in" filter="box(in)">
                                      <p:cBhvr>
                                        <p:cTn id="22" dur="500"/>
                                        <p:tgtEl>
                                          <p:spTgt spid="2868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8686"/>
                                        </p:tgtEl>
                                        <p:attrNameLst>
                                          <p:attrName>style.visibility</p:attrName>
                                        </p:attrNameLst>
                                      </p:cBhvr>
                                      <p:to>
                                        <p:strVal val="visible"/>
                                      </p:to>
                                    </p:set>
                                    <p:animEffect transition="in" filter="box(in)">
                                      <p:cBhvr>
                                        <p:cTn id="27" dur="500"/>
                                        <p:tgtEl>
                                          <p:spTgt spid="2868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8685"/>
                                        </p:tgtEl>
                                        <p:attrNameLst>
                                          <p:attrName>style.visibility</p:attrName>
                                        </p:attrNameLst>
                                      </p:cBhvr>
                                      <p:to>
                                        <p:strVal val="visible"/>
                                      </p:to>
                                    </p:set>
                                    <p:animEffect transition="in" filter="box(in)">
                                      <p:cBhvr>
                                        <p:cTn id="32" dur="500"/>
                                        <p:tgtEl>
                                          <p:spTgt spid="2868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8684"/>
                                        </p:tgtEl>
                                        <p:attrNameLst>
                                          <p:attrName>style.visibility</p:attrName>
                                        </p:attrNameLst>
                                      </p:cBhvr>
                                      <p:to>
                                        <p:strVal val="visible"/>
                                      </p:to>
                                    </p:set>
                                    <p:animEffect transition="in" filter="box(in)">
                                      <p:cBhvr>
                                        <p:cTn id="37" dur="500"/>
                                        <p:tgtEl>
                                          <p:spTgt spid="286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0" grpId="0"/>
      <p:bldP spid="28681" grpId="0"/>
      <p:bldP spid="28684" grpId="0"/>
      <p:bldP spid="28685" grpId="0"/>
      <p:bldP spid="28686" grpId="0"/>
      <p:bldP spid="28687" grpId="0"/>
      <p:bldP spid="2868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Line 2"/>
          <p:cNvSpPr>
            <a:spLocks noChangeShapeType="1"/>
          </p:cNvSpPr>
          <p:nvPr/>
        </p:nvSpPr>
        <p:spPr bwMode="auto">
          <a:xfrm>
            <a:off x="1271588" y="-242888"/>
            <a:ext cx="97202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29699" name="Text Box 3"/>
          <p:cNvSpPr txBox="1">
            <a:spLocks noChangeArrowheads="1"/>
          </p:cNvSpPr>
          <p:nvPr/>
        </p:nvSpPr>
        <p:spPr bwMode="auto">
          <a:xfrm>
            <a:off x="1524000" y="-49213"/>
            <a:ext cx="9158288" cy="790576"/>
          </a:xfrm>
          <a:prstGeom prst="rect">
            <a:avLst/>
          </a:prstGeom>
          <a:solidFill>
            <a:srgbClr val="FFFF00"/>
          </a:solidFill>
          <a:ln w="28575">
            <a:solidFill>
              <a:schemeClr val="tx1"/>
            </a:solidFill>
            <a:miter lim="800000"/>
            <a:headEnd/>
            <a:tailEnd/>
          </a:ln>
          <a:effec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eaLnBrk="1" fontAlgn="base" hangingPunct="1">
              <a:spcBef>
                <a:spcPct val="50000"/>
              </a:spcBef>
              <a:spcAft>
                <a:spcPct val="0"/>
              </a:spcAft>
              <a:defRPr/>
            </a:pPr>
            <a:r>
              <a:rPr lang="en-US" sz="4400" dirty="0">
                <a:solidFill>
                  <a:srgbClr val="0000CC"/>
                </a:solidFill>
                <a:effectLst>
                  <a:outerShdw blurRad="38100" dist="38100" dir="2700000" algn="tl">
                    <a:srgbClr val="000000"/>
                  </a:outerShdw>
                </a:effectLst>
              </a:rPr>
              <a:t>  </a:t>
            </a:r>
            <a:r>
              <a:rPr lang="en-US" sz="1800" b="1" dirty="0">
                <a:solidFill>
                  <a:srgbClr val="0000CC"/>
                </a:solidFill>
              </a:rPr>
              <a:t>                                                                                              </a:t>
            </a:r>
          </a:p>
        </p:txBody>
      </p:sp>
      <p:sp>
        <p:nvSpPr>
          <p:cNvPr id="26628" name="WordArt 4"/>
          <p:cNvSpPr>
            <a:spLocks noChangeArrowheads="1" noChangeShapeType="1" noTextEdit="1"/>
          </p:cNvSpPr>
          <p:nvPr/>
        </p:nvSpPr>
        <p:spPr bwMode="auto">
          <a:xfrm>
            <a:off x="4362450" y="28575"/>
            <a:ext cx="5867400" cy="609600"/>
          </a:xfrm>
          <a:prstGeom prst="rect">
            <a:avLst/>
          </a:prstGeom>
        </p:spPr>
        <p:txBody>
          <a:bodyPr wrap="none" fromWordArt="1">
            <a:prstTxWarp prst="textPlain">
              <a:avLst>
                <a:gd name="adj" fmla="val 50000"/>
              </a:avLst>
            </a:prstTxWarp>
          </a:bodyPr>
          <a:lstStyle/>
          <a:p>
            <a:pPr algn="ctr" fontAlgn="base">
              <a:spcBef>
                <a:spcPct val="50000"/>
              </a:spcBef>
              <a:spcAft>
                <a:spcPct val="0"/>
              </a:spcAft>
            </a:pPr>
            <a:r>
              <a:rPr lang="en-US" sz="3600" kern="10">
                <a:ln w="19050">
                  <a:solidFill>
                    <a:srgbClr val="FF0000"/>
                  </a:solidFill>
                  <a:round/>
                  <a:headEnd/>
                  <a:tailEnd/>
                </a:ln>
                <a:solidFill>
                  <a:srgbClr val="FF0000"/>
                </a:solidFill>
                <a:effectLst>
                  <a:outerShdw dist="35921" dir="2700000" algn="ctr" rotWithShape="0">
                    <a:srgbClr val="990000"/>
                  </a:outerShdw>
                </a:effectLst>
                <a:latin typeface="Times New Roman"/>
                <a:cs typeface="Times New Roman"/>
              </a:rPr>
              <a:t>LIÊN KẾT CÂU VÀ LIÊN KẾT ĐOẠN VĂN</a:t>
            </a:r>
          </a:p>
        </p:txBody>
      </p:sp>
      <p:sp>
        <p:nvSpPr>
          <p:cNvPr id="26629" name="Text Box 5"/>
          <p:cNvSpPr txBox="1">
            <a:spLocks noChangeArrowheads="1"/>
          </p:cNvSpPr>
          <p:nvPr/>
        </p:nvSpPr>
        <p:spPr bwMode="auto">
          <a:xfrm>
            <a:off x="4800600" y="835026"/>
            <a:ext cx="586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fontAlgn="base">
              <a:spcBef>
                <a:spcPct val="0"/>
              </a:spcBef>
              <a:spcAft>
                <a:spcPct val="0"/>
              </a:spcAft>
            </a:pPr>
            <a:r>
              <a:rPr lang="en-US" sz="1800" b="1">
                <a:solidFill>
                  <a:srgbClr val="000000"/>
                </a:solidFill>
              </a:rPr>
              <a:t>      </a:t>
            </a:r>
            <a:endParaRPr lang="en-US" sz="1800" b="1">
              <a:solidFill>
                <a:srgbClr val="0000FF"/>
              </a:solidFill>
            </a:endParaRPr>
          </a:p>
        </p:txBody>
      </p:sp>
      <p:sp>
        <p:nvSpPr>
          <p:cNvPr id="26630" name="Text Box 6"/>
          <p:cNvSpPr txBox="1">
            <a:spLocks noChangeArrowheads="1"/>
          </p:cNvSpPr>
          <p:nvPr/>
        </p:nvSpPr>
        <p:spPr bwMode="auto">
          <a:xfrm>
            <a:off x="1624614" y="762001"/>
            <a:ext cx="8952899"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fontAlgn="base">
              <a:spcBef>
                <a:spcPct val="50000"/>
              </a:spcBef>
              <a:spcAft>
                <a:spcPct val="0"/>
              </a:spcAft>
            </a:pPr>
            <a:r>
              <a:rPr lang="en-US" sz="2000" b="1" i="1" dirty="0" err="1">
                <a:solidFill>
                  <a:schemeClr val="accent2"/>
                </a:solidFill>
              </a:rPr>
              <a:t>Phân</a:t>
            </a:r>
            <a:r>
              <a:rPr lang="en-US" sz="2000" b="1" i="1" dirty="0">
                <a:solidFill>
                  <a:schemeClr val="accent2"/>
                </a:solidFill>
              </a:rPr>
              <a:t> </a:t>
            </a:r>
            <a:r>
              <a:rPr lang="en-US" sz="2000" b="1" i="1" dirty="0" err="1">
                <a:solidFill>
                  <a:schemeClr val="accent2"/>
                </a:solidFill>
              </a:rPr>
              <a:t>tích</a:t>
            </a:r>
            <a:r>
              <a:rPr lang="en-US" sz="2000" b="1" i="1" dirty="0">
                <a:solidFill>
                  <a:schemeClr val="accent2"/>
                </a:solidFill>
              </a:rPr>
              <a:t> </a:t>
            </a:r>
            <a:r>
              <a:rPr lang="en-US" sz="2000" b="1" i="1" dirty="0" err="1">
                <a:solidFill>
                  <a:schemeClr val="accent2"/>
                </a:solidFill>
              </a:rPr>
              <a:t>sự</a:t>
            </a:r>
            <a:r>
              <a:rPr lang="en-US" sz="2000" b="1" i="1" dirty="0">
                <a:solidFill>
                  <a:schemeClr val="accent2"/>
                </a:solidFill>
              </a:rPr>
              <a:t> </a:t>
            </a:r>
            <a:r>
              <a:rPr lang="en-US" sz="2000" b="1" i="1" dirty="0" err="1">
                <a:solidFill>
                  <a:schemeClr val="accent2"/>
                </a:solidFill>
              </a:rPr>
              <a:t>liên</a:t>
            </a:r>
            <a:r>
              <a:rPr lang="en-US" sz="2000" b="1" i="1" dirty="0">
                <a:solidFill>
                  <a:schemeClr val="accent2"/>
                </a:solidFill>
              </a:rPr>
              <a:t> </a:t>
            </a:r>
            <a:r>
              <a:rPr lang="en-US" sz="2000" b="1" i="1" dirty="0" err="1">
                <a:solidFill>
                  <a:schemeClr val="accent2"/>
                </a:solidFill>
              </a:rPr>
              <a:t>kết</a:t>
            </a:r>
            <a:r>
              <a:rPr lang="en-US" sz="2000" b="1" i="1" dirty="0">
                <a:solidFill>
                  <a:schemeClr val="accent2"/>
                </a:solidFill>
              </a:rPr>
              <a:t> </a:t>
            </a:r>
            <a:r>
              <a:rPr lang="en-US" sz="2000" b="1" i="1" dirty="0" err="1">
                <a:solidFill>
                  <a:schemeClr val="accent2"/>
                </a:solidFill>
              </a:rPr>
              <a:t>về</a:t>
            </a:r>
            <a:r>
              <a:rPr lang="en-US" sz="2000" b="1" i="1" dirty="0">
                <a:solidFill>
                  <a:schemeClr val="accent2"/>
                </a:solidFill>
              </a:rPr>
              <a:t> </a:t>
            </a:r>
            <a:r>
              <a:rPr lang="en-US" sz="2000" b="1" i="1" dirty="0" err="1">
                <a:solidFill>
                  <a:schemeClr val="accent2"/>
                </a:solidFill>
              </a:rPr>
              <a:t>nội</a:t>
            </a:r>
            <a:r>
              <a:rPr lang="en-US" sz="2000" b="1" i="1" dirty="0">
                <a:solidFill>
                  <a:schemeClr val="accent2"/>
                </a:solidFill>
              </a:rPr>
              <a:t> dung, </a:t>
            </a:r>
            <a:r>
              <a:rPr lang="en-US" sz="2000" b="1" i="1" dirty="0" err="1">
                <a:solidFill>
                  <a:schemeClr val="accent2"/>
                </a:solidFill>
              </a:rPr>
              <a:t>về</a:t>
            </a:r>
            <a:r>
              <a:rPr lang="en-US" sz="2000" b="1" i="1" dirty="0">
                <a:solidFill>
                  <a:schemeClr val="accent2"/>
                </a:solidFill>
              </a:rPr>
              <a:t> </a:t>
            </a:r>
            <a:r>
              <a:rPr lang="en-US" sz="2000" b="1" i="1" dirty="0" err="1">
                <a:solidFill>
                  <a:schemeClr val="accent2"/>
                </a:solidFill>
              </a:rPr>
              <a:t>hình</a:t>
            </a:r>
            <a:r>
              <a:rPr lang="en-US" sz="2000" b="1" i="1" dirty="0">
                <a:solidFill>
                  <a:schemeClr val="accent2"/>
                </a:solidFill>
              </a:rPr>
              <a:t> </a:t>
            </a:r>
            <a:r>
              <a:rPr lang="en-US" sz="2000" b="1" i="1" dirty="0" err="1">
                <a:solidFill>
                  <a:schemeClr val="accent2"/>
                </a:solidFill>
              </a:rPr>
              <a:t>thức</a:t>
            </a:r>
            <a:r>
              <a:rPr lang="en-US" sz="2000" b="1" i="1" dirty="0">
                <a:solidFill>
                  <a:schemeClr val="accent2"/>
                </a:solidFill>
              </a:rPr>
              <a:t> </a:t>
            </a:r>
            <a:r>
              <a:rPr lang="en-US" sz="2000" b="1" i="1" dirty="0" err="1">
                <a:solidFill>
                  <a:schemeClr val="accent2"/>
                </a:solidFill>
              </a:rPr>
              <a:t>giữa</a:t>
            </a:r>
            <a:r>
              <a:rPr lang="en-US" sz="2000" b="1" i="1" dirty="0">
                <a:solidFill>
                  <a:schemeClr val="accent2"/>
                </a:solidFill>
              </a:rPr>
              <a:t> </a:t>
            </a:r>
            <a:r>
              <a:rPr lang="en-US" sz="2000" b="1" i="1" dirty="0" err="1">
                <a:solidFill>
                  <a:schemeClr val="accent2"/>
                </a:solidFill>
              </a:rPr>
              <a:t>các</a:t>
            </a:r>
            <a:r>
              <a:rPr lang="en-US" sz="2000" b="1" i="1" dirty="0">
                <a:solidFill>
                  <a:schemeClr val="accent2"/>
                </a:solidFill>
              </a:rPr>
              <a:t> </a:t>
            </a:r>
            <a:r>
              <a:rPr lang="en-US" sz="2000" b="1" i="1" dirty="0" err="1">
                <a:solidFill>
                  <a:schemeClr val="accent2"/>
                </a:solidFill>
              </a:rPr>
              <a:t>câu</a:t>
            </a:r>
            <a:r>
              <a:rPr lang="en-US" sz="2000" b="1" i="1" dirty="0">
                <a:solidFill>
                  <a:schemeClr val="accent2"/>
                </a:solidFill>
              </a:rPr>
              <a:t> </a:t>
            </a:r>
            <a:r>
              <a:rPr lang="en-US" sz="2000" b="1" i="1" dirty="0" err="1">
                <a:solidFill>
                  <a:schemeClr val="accent2"/>
                </a:solidFill>
              </a:rPr>
              <a:t>trong</a:t>
            </a:r>
            <a:r>
              <a:rPr lang="en-US" sz="2000" b="1" i="1" dirty="0">
                <a:solidFill>
                  <a:schemeClr val="accent2"/>
                </a:solidFill>
              </a:rPr>
              <a:t> </a:t>
            </a:r>
            <a:r>
              <a:rPr lang="en-US" sz="2000" b="1" i="1" dirty="0" err="1">
                <a:solidFill>
                  <a:schemeClr val="accent2"/>
                </a:solidFill>
              </a:rPr>
              <a:t>đoạn</a:t>
            </a:r>
            <a:r>
              <a:rPr lang="en-US" sz="2000" b="1" i="1" dirty="0">
                <a:solidFill>
                  <a:schemeClr val="accent2"/>
                </a:solidFill>
              </a:rPr>
              <a:t> </a:t>
            </a:r>
            <a:r>
              <a:rPr lang="en-US" sz="2000" b="1" i="1" dirty="0" err="1">
                <a:solidFill>
                  <a:schemeClr val="accent2"/>
                </a:solidFill>
              </a:rPr>
              <a:t>văn</a:t>
            </a:r>
            <a:r>
              <a:rPr lang="en-US" sz="2000" b="1" i="1" dirty="0">
                <a:solidFill>
                  <a:schemeClr val="accent2"/>
                </a:solidFill>
              </a:rPr>
              <a:t> </a:t>
            </a:r>
            <a:r>
              <a:rPr lang="en-US" sz="2000" b="1" i="1" dirty="0" err="1">
                <a:solidFill>
                  <a:schemeClr val="accent2"/>
                </a:solidFill>
              </a:rPr>
              <a:t>sau</a:t>
            </a:r>
            <a:r>
              <a:rPr lang="en-US" sz="2000" b="1" i="1" dirty="0">
                <a:solidFill>
                  <a:schemeClr val="accent2"/>
                </a:solidFill>
              </a:rPr>
              <a:t>:</a:t>
            </a:r>
          </a:p>
          <a:p>
            <a:pPr algn="just" fontAlgn="base">
              <a:spcBef>
                <a:spcPct val="50000"/>
              </a:spcBef>
              <a:spcAft>
                <a:spcPct val="0"/>
              </a:spcAft>
            </a:pPr>
            <a:r>
              <a:rPr lang="en-US" sz="2000" dirty="0" err="1">
                <a:solidFill>
                  <a:schemeClr val="accent2"/>
                </a:solidFill>
              </a:rPr>
              <a:t>Cái</a:t>
            </a:r>
            <a:r>
              <a:rPr lang="en-US" sz="2000" dirty="0">
                <a:solidFill>
                  <a:schemeClr val="accent2"/>
                </a:solidFill>
              </a:rPr>
              <a:t> </a:t>
            </a:r>
            <a:r>
              <a:rPr lang="en-US" sz="2000" dirty="0" err="1">
                <a:solidFill>
                  <a:schemeClr val="accent2"/>
                </a:solidFill>
              </a:rPr>
              <a:t>mạnh</a:t>
            </a:r>
            <a:r>
              <a:rPr lang="en-US" sz="2000" dirty="0">
                <a:solidFill>
                  <a:schemeClr val="accent2"/>
                </a:solidFill>
              </a:rPr>
              <a:t> </a:t>
            </a:r>
            <a:r>
              <a:rPr lang="en-US" sz="2000" dirty="0" err="1">
                <a:solidFill>
                  <a:schemeClr val="accent2"/>
                </a:solidFill>
              </a:rPr>
              <a:t>của</a:t>
            </a:r>
            <a:r>
              <a:rPr lang="en-US" sz="2000" dirty="0">
                <a:solidFill>
                  <a:schemeClr val="accent2"/>
                </a:solidFill>
              </a:rPr>
              <a:t> con </a:t>
            </a:r>
            <a:r>
              <a:rPr lang="en-US" sz="2000" dirty="0" err="1">
                <a:solidFill>
                  <a:schemeClr val="accent2"/>
                </a:solidFill>
              </a:rPr>
              <a:t>người</a:t>
            </a:r>
            <a:r>
              <a:rPr lang="en-US" sz="2000" dirty="0">
                <a:solidFill>
                  <a:schemeClr val="accent2"/>
                </a:solidFill>
              </a:rPr>
              <a:t> </a:t>
            </a:r>
            <a:r>
              <a:rPr lang="en-US" sz="2000" dirty="0" err="1">
                <a:solidFill>
                  <a:schemeClr val="accent2"/>
                </a:solidFill>
              </a:rPr>
              <a:t>Việt</a:t>
            </a:r>
            <a:r>
              <a:rPr lang="en-US" sz="2000" dirty="0">
                <a:solidFill>
                  <a:schemeClr val="accent2"/>
                </a:solidFill>
              </a:rPr>
              <a:t> Nam </a:t>
            </a:r>
            <a:r>
              <a:rPr lang="en-US" sz="2000" dirty="0" err="1">
                <a:solidFill>
                  <a:schemeClr val="accent2"/>
                </a:solidFill>
              </a:rPr>
              <a:t>không</a:t>
            </a:r>
            <a:r>
              <a:rPr lang="en-US" sz="2000" dirty="0">
                <a:solidFill>
                  <a:schemeClr val="accent2"/>
                </a:solidFill>
              </a:rPr>
              <a:t> </a:t>
            </a:r>
            <a:r>
              <a:rPr lang="en-US" sz="2000" dirty="0" err="1">
                <a:solidFill>
                  <a:schemeClr val="accent2"/>
                </a:solidFill>
              </a:rPr>
              <a:t>chỉ</a:t>
            </a:r>
            <a:r>
              <a:rPr lang="en-US" sz="2000" dirty="0">
                <a:solidFill>
                  <a:schemeClr val="accent2"/>
                </a:solidFill>
              </a:rPr>
              <a:t> </a:t>
            </a:r>
            <a:r>
              <a:rPr lang="en-US" sz="2000" dirty="0" err="1">
                <a:solidFill>
                  <a:schemeClr val="accent2"/>
                </a:solidFill>
              </a:rPr>
              <a:t>chúng</a:t>
            </a:r>
            <a:r>
              <a:rPr lang="en-US" sz="2000" dirty="0">
                <a:solidFill>
                  <a:schemeClr val="accent2"/>
                </a:solidFill>
              </a:rPr>
              <a:t> ta </a:t>
            </a:r>
            <a:r>
              <a:rPr lang="en-US" sz="2000" dirty="0" err="1">
                <a:solidFill>
                  <a:schemeClr val="accent2"/>
                </a:solidFill>
              </a:rPr>
              <a:t>nhận</a:t>
            </a:r>
            <a:r>
              <a:rPr lang="en-US" sz="2000" dirty="0">
                <a:solidFill>
                  <a:schemeClr val="accent2"/>
                </a:solidFill>
              </a:rPr>
              <a:t> </a:t>
            </a:r>
            <a:r>
              <a:rPr lang="en-US" sz="2000" dirty="0" err="1">
                <a:solidFill>
                  <a:schemeClr val="accent2"/>
                </a:solidFill>
              </a:rPr>
              <a:t>biết</a:t>
            </a:r>
            <a:r>
              <a:rPr lang="en-US" sz="2000" dirty="0">
                <a:solidFill>
                  <a:schemeClr val="accent2"/>
                </a:solidFill>
              </a:rPr>
              <a:t> </a:t>
            </a:r>
            <a:r>
              <a:rPr lang="en-US" sz="2000" dirty="0" err="1">
                <a:solidFill>
                  <a:schemeClr val="accent2"/>
                </a:solidFill>
              </a:rPr>
              <a:t>mà</a:t>
            </a:r>
            <a:r>
              <a:rPr lang="en-US" sz="2000" dirty="0">
                <a:solidFill>
                  <a:schemeClr val="accent2"/>
                </a:solidFill>
              </a:rPr>
              <a:t> </a:t>
            </a:r>
            <a:r>
              <a:rPr lang="en-US" sz="2000" dirty="0" err="1">
                <a:solidFill>
                  <a:schemeClr val="accent2"/>
                </a:solidFill>
              </a:rPr>
              <a:t>cả</a:t>
            </a:r>
            <a:r>
              <a:rPr lang="en-US" sz="2000" dirty="0">
                <a:solidFill>
                  <a:schemeClr val="accent2"/>
                </a:solidFill>
              </a:rPr>
              <a:t> </a:t>
            </a:r>
            <a:r>
              <a:rPr lang="en-US" sz="2000" dirty="0" err="1">
                <a:solidFill>
                  <a:schemeClr val="accent2"/>
                </a:solidFill>
              </a:rPr>
              <a:t>thế</a:t>
            </a:r>
            <a:r>
              <a:rPr lang="en-US" sz="2000" dirty="0">
                <a:solidFill>
                  <a:schemeClr val="accent2"/>
                </a:solidFill>
              </a:rPr>
              <a:t> </a:t>
            </a:r>
            <a:r>
              <a:rPr lang="en-US" sz="2000" dirty="0" err="1">
                <a:solidFill>
                  <a:schemeClr val="accent2"/>
                </a:solidFill>
              </a:rPr>
              <a:t>giới</a:t>
            </a:r>
            <a:r>
              <a:rPr lang="en-US" sz="2000" dirty="0">
                <a:solidFill>
                  <a:schemeClr val="accent2"/>
                </a:solidFill>
              </a:rPr>
              <a:t> </a:t>
            </a:r>
            <a:r>
              <a:rPr lang="en-US" sz="2000" dirty="0" err="1">
                <a:solidFill>
                  <a:schemeClr val="accent2"/>
                </a:solidFill>
              </a:rPr>
              <a:t>đều</a:t>
            </a:r>
            <a:r>
              <a:rPr lang="en-US" sz="2000" dirty="0">
                <a:solidFill>
                  <a:schemeClr val="accent2"/>
                </a:solidFill>
              </a:rPr>
              <a:t> </a:t>
            </a:r>
            <a:r>
              <a:rPr lang="en-US" sz="2000" dirty="0" err="1">
                <a:solidFill>
                  <a:schemeClr val="accent2"/>
                </a:solidFill>
              </a:rPr>
              <a:t>thừa</a:t>
            </a:r>
            <a:r>
              <a:rPr lang="en-US" sz="2000" dirty="0">
                <a:solidFill>
                  <a:schemeClr val="accent2"/>
                </a:solidFill>
              </a:rPr>
              <a:t> </a:t>
            </a:r>
            <a:r>
              <a:rPr lang="en-US" sz="2000" dirty="0" err="1">
                <a:solidFill>
                  <a:schemeClr val="accent2"/>
                </a:solidFill>
              </a:rPr>
              <a:t>nhận</a:t>
            </a:r>
            <a:r>
              <a:rPr lang="en-US" sz="2000" dirty="0">
                <a:solidFill>
                  <a:schemeClr val="accent2"/>
                </a:solidFill>
              </a:rPr>
              <a:t> </a:t>
            </a:r>
            <a:r>
              <a:rPr lang="en-US" sz="2000" dirty="0" err="1">
                <a:solidFill>
                  <a:schemeClr val="accent2"/>
                </a:solidFill>
              </a:rPr>
              <a:t>là</a:t>
            </a:r>
            <a:r>
              <a:rPr lang="en-US" sz="2000" dirty="0">
                <a:solidFill>
                  <a:schemeClr val="accent2"/>
                </a:solidFill>
              </a:rPr>
              <a:t> </a:t>
            </a:r>
            <a:r>
              <a:rPr lang="en-US" sz="2000" dirty="0" err="1">
                <a:solidFill>
                  <a:schemeClr val="accent2"/>
                </a:solidFill>
              </a:rPr>
              <a:t>sự</a:t>
            </a:r>
            <a:r>
              <a:rPr lang="en-US" sz="2000" dirty="0">
                <a:solidFill>
                  <a:schemeClr val="accent2"/>
                </a:solidFill>
              </a:rPr>
              <a:t> </a:t>
            </a:r>
            <a:r>
              <a:rPr lang="en-US" sz="2000" dirty="0" err="1">
                <a:solidFill>
                  <a:schemeClr val="accent2"/>
                </a:solidFill>
              </a:rPr>
              <a:t>thông</a:t>
            </a:r>
            <a:r>
              <a:rPr lang="en-US" sz="2000" dirty="0">
                <a:solidFill>
                  <a:schemeClr val="accent2"/>
                </a:solidFill>
              </a:rPr>
              <a:t> minh, </a:t>
            </a:r>
            <a:r>
              <a:rPr lang="en-US" sz="2000" dirty="0" err="1">
                <a:solidFill>
                  <a:schemeClr val="accent2"/>
                </a:solidFill>
              </a:rPr>
              <a:t>nhạy</a:t>
            </a:r>
            <a:r>
              <a:rPr lang="en-US" sz="2000" dirty="0">
                <a:solidFill>
                  <a:schemeClr val="accent2"/>
                </a:solidFill>
              </a:rPr>
              <a:t> </a:t>
            </a:r>
            <a:r>
              <a:rPr lang="en-US" sz="2000" dirty="0" err="1">
                <a:solidFill>
                  <a:schemeClr val="accent2"/>
                </a:solidFill>
              </a:rPr>
              <a:t>bén</a:t>
            </a:r>
            <a:r>
              <a:rPr lang="en-US" sz="2000" dirty="0">
                <a:solidFill>
                  <a:schemeClr val="accent2"/>
                </a:solidFill>
              </a:rPr>
              <a:t> </a:t>
            </a:r>
            <a:r>
              <a:rPr lang="en-US" sz="2000" dirty="0" err="1">
                <a:solidFill>
                  <a:schemeClr val="accent2"/>
                </a:solidFill>
              </a:rPr>
              <a:t>với</a:t>
            </a:r>
            <a:r>
              <a:rPr lang="en-US" sz="2000" dirty="0">
                <a:solidFill>
                  <a:schemeClr val="accent2"/>
                </a:solidFill>
              </a:rPr>
              <a:t> </a:t>
            </a:r>
            <a:r>
              <a:rPr lang="en-US" sz="2000" dirty="0" err="1">
                <a:solidFill>
                  <a:schemeClr val="accent2"/>
                </a:solidFill>
              </a:rPr>
              <a:t>cái</a:t>
            </a:r>
            <a:r>
              <a:rPr lang="en-US" sz="2000" dirty="0">
                <a:solidFill>
                  <a:schemeClr val="accent2"/>
                </a:solidFill>
              </a:rPr>
              <a:t> </a:t>
            </a:r>
            <a:r>
              <a:rPr lang="en-US" sz="2000" dirty="0" err="1">
                <a:solidFill>
                  <a:schemeClr val="accent2"/>
                </a:solidFill>
              </a:rPr>
              <a:t>mới</a:t>
            </a:r>
            <a:r>
              <a:rPr lang="en-US" sz="2000" dirty="0">
                <a:solidFill>
                  <a:schemeClr val="accent2"/>
                </a:solidFill>
              </a:rPr>
              <a:t> (1). </a:t>
            </a:r>
            <a:r>
              <a:rPr lang="en-US" sz="2000" dirty="0" err="1">
                <a:solidFill>
                  <a:schemeClr val="accent2"/>
                </a:solidFill>
              </a:rPr>
              <a:t>Bản</a:t>
            </a:r>
            <a:r>
              <a:rPr lang="en-US" sz="2000" dirty="0">
                <a:solidFill>
                  <a:schemeClr val="accent2"/>
                </a:solidFill>
              </a:rPr>
              <a:t> </a:t>
            </a:r>
            <a:r>
              <a:rPr lang="en-US" sz="2000" dirty="0" err="1">
                <a:solidFill>
                  <a:schemeClr val="accent2"/>
                </a:solidFill>
              </a:rPr>
              <a:t>chất</a:t>
            </a:r>
            <a:r>
              <a:rPr lang="en-US" sz="2000" dirty="0">
                <a:solidFill>
                  <a:schemeClr val="accent2"/>
                </a:solidFill>
              </a:rPr>
              <a:t> </a:t>
            </a:r>
            <a:r>
              <a:rPr lang="en-US" sz="2000" dirty="0" err="1">
                <a:solidFill>
                  <a:schemeClr val="accent2"/>
                </a:solidFill>
              </a:rPr>
              <a:t>trời</a:t>
            </a:r>
            <a:r>
              <a:rPr lang="en-US" sz="2000" dirty="0">
                <a:solidFill>
                  <a:schemeClr val="accent2"/>
                </a:solidFill>
              </a:rPr>
              <a:t> </a:t>
            </a:r>
            <a:r>
              <a:rPr lang="en-US" sz="2000" dirty="0" err="1">
                <a:solidFill>
                  <a:schemeClr val="accent2"/>
                </a:solidFill>
              </a:rPr>
              <a:t>phú</a:t>
            </a:r>
            <a:r>
              <a:rPr lang="en-US" sz="2000" dirty="0">
                <a:solidFill>
                  <a:schemeClr val="accent2"/>
                </a:solidFill>
              </a:rPr>
              <a:t> </a:t>
            </a:r>
            <a:r>
              <a:rPr lang="en-US" sz="2000" dirty="0" err="1">
                <a:solidFill>
                  <a:schemeClr val="accent2"/>
                </a:solidFill>
              </a:rPr>
              <a:t>ấy</a:t>
            </a:r>
            <a:r>
              <a:rPr lang="en-US" sz="2000" dirty="0">
                <a:solidFill>
                  <a:schemeClr val="accent2"/>
                </a:solidFill>
              </a:rPr>
              <a:t> </a:t>
            </a:r>
            <a:r>
              <a:rPr lang="en-US" sz="2000" dirty="0" err="1">
                <a:solidFill>
                  <a:schemeClr val="accent2"/>
                </a:solidFill>
              </a:rPr>
              <a:t>rất</a:t>
            </a:r>
            <a:r>
              <a:rPr lang="en-US" sz="2000" dirty="0">
                <a:solidFill>
                  <a:schemeClr val="accent2"/>
                </a:solidFill>
              </a:rPr>
              <a:t> </a:t>
            </a:r>
            <a:r>
              <a:rPr lang="en-US" sz="2000" dirty="0" err="1">
                <a:solidFill>
                  <a:schemeClr val="accent2"/>
                </a:solidFill>
              </a:rPr>
              <a:t>có</a:t>
            </a:r>
            <a:r>
              <a:rPr lang="en-US" sz="2000" dirty="0">
                <a:solidFill>
                  <a:schemeClr val="accent2"/>
                </a:solidFill>
              </a:rPr>
              <a:t> </a:t>
            </a:r>
            <a:r>
              <a:rPr lang="en-US" sz="2000" dirty="0" err="1">
                <a:solidFill>
                  <a:schemeClr val="accent2"/>
                </a:solidFill>
              </a:rPr>
              <a:t>ích</a:t>
            </a:r>
            <a:r>
              <a:rPr lang="en-US" sz="2000" dirty="0">
                <a:solidFill>
                  <a:schemeClr val="accent2"/>
                </a:solidFill>
              </a:rPr>
              <a:t> </a:t>
            </a:r>
            <a:r>
              <a:rPr lang="en-US" sz="2000" dirty="0" err="1">
                <a:solidFill>
                  <a:schemeClr val="accent2"/>
                </a:solidFill>
              </a:rPr>
              <a:t>trong</a:t>
            </a:r>
            <a:r>
              <a:rPr lang="en-US" sz="2000" dirty="0">
                <a:solidFill>
                  <a:schemeClr val="accent2"/>
                </a:solidFill>
              </a:rPr>
              <a:t> </a:t>
            </a:r>
            <a:r>
              <a:rPr lang="en-US" sz="2000" dirty="0" err="1">
                <a:solidFill>
                  <a:schemeClr val="accent2"/>
                </a:solidFill>
              </a:rPr>
              <a:t>xã</a:t>
            </a:r>
            <a:r>
              <a:rPr lang="en-US" sz="2000" dirty="0">
                <a:solidFill>
                  <a:schemeClr val="accent2"/>
                </a:solidFill>
              </a:rPr>
              <a:t> </a:t>
            </a:r>
            <a:r>
              <a:rPr lang="en-US" sz="2000" dirty="0" err="1">
                <a:solidFill>
                  <a:schemeClr val="accent2"/>
                </a:solidFill>
              </a:rPr>
              <a:t>hội</a:t>
            </a:r>
            <a:r>
              <a:rPr lang="en-US" sz="2000" dirty="0">
                <a:solidFill>
                  <a:schemeClr val="accent2"/>
                </a:solidFill>
              </a:rPr>
              <a:t> </a:t>
            </a:r>
            <a:r>
              <a:rPr lang="en-US" sz="2000" dirty="0" err="1">
                <a:solidFill>
                  <a:schemeClr val="accent2"/>
                </a:solidFill>
              </a:rPr>
              <a:t>ngày</a:t>
            </a:r>
            <a:r>
              <a:rPr lang="en-US" sz="2000" dirty="0">
                <a:solidFill>
                  <a:schemeClr val="accent2"/>
                </a:solidFill>
              </a:rPr>
              <a:t> </a:t>
            </a:r>
            <a:r>
              <a:rPr lang="en-US" sz="2000" dirty="0" err="1">
                <a:solidFill>
                  <a:schemeClr val="accent2"/>
                </a:solidFill>
              </a:rPr>
              <a:t>mai</a:t>
            </a:r>
            <a:r>
              <a:rPr lang="en-US" sz="2000" dirty="0">
                <a:solidFill>
                  <a:schemeClr val="accent2"/>
                </a:solidFill>
              </a:rPr>
              <a:t> </a:t>
            </a:r>
            <a:r>
              <a:rPr lang="en-US" sz="2000" dirty="0" err="1">
                <a:solidFill>
                  <a:schemeClr val="accent2"/>
                </a:solidFill>
              </a:rPr>
              <a:t>mà</a:t>
            </a:r>
            <a:r>
              <a:rPr lang="en-US" sz="2000" dirty="0">
                <a:solidFill>
                  <a:schemeClr val="accent2"/>
                </a:solidFill>
              </a:rPr>
              <a:t> </a:t>
            </a:r>
            <a:r>
              <a:rPr lang="en-US" sz="2000" dirty="0" err="1">
                <a:solidFill>
                  <a:schemeClr val="accent2"/>
                </a:solidFill>
              </a:rPr>
              <a:t>sự</a:t>
            </a:r>
            <a:r>
              <a:rPr lang="en-US" sz="2000" dirty="0">
                <a:solidFill>
                  <a:schemeClr val="accent2"/>
                </a:solidFill>
              </a:rPr>
              <a:t> </a:t>
            </a:r>
            <a:r>
              <a:rPr lang="en-US" sz="2000" dirty="0" err="1">
                <a:solidFill>
                  <a:schemeClr val="accent2"/>
                </a:solidFill>
              </a:rPr>
              <a:t>sáng</a:t>
            </a:r>
            <a:r>
              <a:rPr lang="en-US" sz="2000" dirty="0">
                <a:solidFill>
                  <a:schemeClr val="accent2"/>
                </a:solidFill>
              </a:rPr>
              <a:t> </a:t>
            </a:r>
            <a:r>
              <a:rPr lang="en-US" sz="2000" dirty="0" err="1">
                <a:solidFill>
                  <a:schemeClr val="accent2"/>
                </a:solidFill>
              </a:rPr>
              <a:t>tạo</a:t>
            </a:r>
            <a:r>
              <a:rPr lang="en-US" sz="2000" dirty="0">
                <a:solidFill>
                  <a:schemeClr val="accent2"/>
                </a:solidFill>
              </a:rPr>
              <a:t> </a:t>
            </a:r>
            <a:r>
              <a:rPr lang="en-US" sz="2000" dirty="0" err="1">
                <a:solidFill>
                  <a:schemeClr val="accent2"/>
                </a:solidFill>
              </a:rPr>
              <a:t>là</a:t>
            </a:r>
            <a:r>
              <a:rPr lang="en-US" sz="2000" dirty="0">
                <a:solidFill>
                  <a:schemeClr val="accent2"/>
                </a:solidFill>
              </a:rPr>
              <a:t> </a:t>
            </a:r>
            <a:r>
              <a:rPr lang="en-US" sz="2000" dirty="0" err="1">
                <a:solidFill>
                  <a:schemeClr val="accent2"/>
                </a:solidFill>
              </a:rPr>
              <a:t>một</a:t>
            </a:r>
            <a:r>
              <a:rPr lang="en-US" sz="2000" dirty="0">
                <a:solidFill>
                  <a:schemeClr val="accent2"/>
                </a:solidFill>
              </a:rPr>
              <a:t> </a:t>
            </a:r>
            <a:r>
              <a:rPr lang="en-US" sz="2000" dirty="0" err="1">
                <a:solidFill>
                  <a:schemeClr val="accent2"/>
                </a:solidFill>
              </a:rPr>
              <a:t>yêu</a:t>
            </a:r>
            <a:r>
              <a:rPr lang="en-US" sz="2000" dirty="0">
                <a:solidFill>
                  <a:schemeClr val="accent2"/>
                </a:solidFill>
              </a:rPr>
              <a:t> </a:t>
            </a:r>
            <a:r>
              <a:rPr lang="en-US" sz="2000" dirty="0" err="1">
                <a:solidFill>
                  <a:schemeClr val="accent2"/>
                </a:solidFill>
              </a:rPr>
              <a:t>cầu</a:t>
            </a:r>
            <a:r>
              <a:rPr lang="en-US" sz="2000" dirty="0">
                <a:solidFill>
                  <a:schemeClr val="accent2"/>
                </a:solidFill>
              </a:rPr>
              <a:t> </a:t>
            </a:r>
            <a:r>
              <a:rPr lang="en-US" sz="2000" dirty="0" err="1">
                <a:solidFill>
                  <a:schemeClr val="accent2"/>
                </a:solidFill>
              </a:rPr>
              <a:t>hàng</a:t>
            </a:r>
            <a:r>
              <a:rPr lang="en-US" sz="2000" dirty="0">
                <a:solidFill>
                  <a:schemeClr val="accent2"/>
                </a:solidFill>
              </a:rPr>
              <a:t> </a:t>
            </a:r>
            <a:r>
              <a:rPr lang="en-US" sz="2000" dirty="0" err="1">
                <a:solidFill>
                  <a:schemeClr val="accent2"/>
                </a:solidFill>
              </a:rPr>
              <a:t>đầu</a:t>
            </a:r>
            <a:r>
              <a:rPr lang="en-US" sz="2000" dirty="0">
                <a:solidFill>
                  <a:schemeClr val="accent2"/>
                </a:solidFill>
              </a:rPr>
              <a:t> (2). </a:t>
            </a:r>
            <a:r>
              <a:rPr lang="en-US" sz="2000" dirty="0" err="1">
                <a:solidFill>
                  <a:schemeClr val="accent2"/>
                </a:solidFill>
              </a:rPr>
              <a:t>Nhưng</a:t>
            </a:r>
            <a:r>
              <a:rPr lang="en-US" sz="2000" dirty="0">
                <a:solidFill>
                  <a:schemeClr val="accent2"/>
                </a:solidFill>
              </a:rPr>
              <a:t> </a:t>
            </a:r>
            <a:r>
              <a:rPr lang="en-US" sz="2000" dirty="0" err="1">
                <a:solidFill>
                  <a:schemeClr val="accent2"/>
                </a:solidFill>
              </a:rPr>
              <a:t>bên</a:t>
            </a:r>
            <a:r>
              <a:rPr lang="en-US" sz="2000" dirty="0">
                <a:solidFill>
                  <a:schemeClr val="accent2"/>
                </a:solidFill>
              </a:rPr>
              <a:t> </a:t>
            </a:r>
            <a:r>
              <a:rPr lang="en-US" sz="2000" dirty="0" err="1">
                <a:solidFill>
                  <a:schemeClr val="accent2"/>
                </a:solidFill>
              </a:rPr>
              <a:t>cạnh</a:t>
            </a:r>
            <a:r>
              <a:rPr lang="en-US" sz="2000" dirty="0">
                <a:solidFill>
                  <a:schemeClr val="accent2"/>
                </a:solidFill>
              </a:rPr>
              <a:t> </a:t>
            </a:r>
            <a:r>
              <a:rPr lang="en-US" sz="2000" dirty="0" err="1">
                <a:solidFill>
                  <a:schemeClr val="accent2"/>
                </a:solidFill>
              </a:rPr>
              <a:t>cái</a:t>
            </a:r>
            <a:r>
              <a:rPr lang="en-US" sz="2000" dirty="0">
                <a:solidFill>
                  <a:schemeClr val="accent2"/>
                </a:solidFill>
              </a:rPr>
              <a:t> </a:t>
            </a:r>
            <a:r>
              <a:rPr lang="en-US" sz="2000" dirty="0" err="1">
                <a:solidFill>
                  <a:schemeClr val="accent2"/>
                </a:solidFill>
              </a:rPr>
              <a:t>mạnh</a:t>
            </a:r>
            <a:r>
              <a:rPr lang="en-US" sz="2000" dirty="0">
                <a:solidFill>
                  <a:schemeClr val="accent2"/>
                </a:solidFill>
              </a:rPr>
              <a:t> </a:t>
            </a:r>
            <a:r>
              <a:rPr lang="en-US" sz="2000" dirty="0" err="1">
                <a:solidFill>
                  <a:schemeClr val="accent2"/>
                </a:solidFill>
              </a:rPr>
              <a:t>đó</a:t>
            </a:r>
            <a:r>
              <a:rPr lang="en-US" sz="2000" dirty="0">
                <a:solidFill>
                  <a:schemeClr val="accent2"/>
                </a:solidFill>
              </a:rPr>
              <a:t> </a:t>
            </a:r>
            <a:r>
              <a:rPr lang="en-US" sz="2000" dirty="0" err="1">
                <a:solidFill>
                  <a:schemeClr val="accent2"/>
                </a:solidFill>
              </a:rPr>
              <a:t>cũng</a:t>
            </a:r>
            <a:r>
              <a:rPr lang="en-US" sz="2000" dirty="0">
                <a:solidFill>
                  <a:schemeClr val="accent2"/>
                </a:solidFill>
              </a:rPr>
              <a:t> </a:t>
            </a:r>
            <a:r>
              <a:rPr lang="en-US" sz="2000" dirty="0" err="1">
                <a:solidFill>
                  <a:schemeClr val="accent2"/>
                </a:solidFill>
              </a:rPr>
              <a:t>còn</a:t>
            </a:r>
            <a:r>
              <a:rPr lang="en-US" sz="2000" dirty="0">
                <a:solidFill>
                  <a:schemeClr val="accent2"/>
                </a:solidFill>
              </a:rPr>
              <a:t> </a:t>
            </a:r>
            <a:r>
              <a:rPr lang="en-US" sz="2000" dirty="0" err="1">
                <a:solidFill>
                  <a:schemeClr val="accent2"/>
                </a:solidFill>
              </a:rPr>
              <a:t>tồn</a:t>
            </a:r>
            <a:r>
              <a:rPr lang="en-US" sz="2000" dirty="0">
                <a:solidFill>
                  <a:schemeClr val="accent2"/>
                </a:solidFill>
              </a:rPr>
              <a:t> </a:t>
            </a:r>
            <a:r>
              <a:rPr lang="en-US" sz="2000" dirty="0" err="1">
                <a:solidFill>
                  <a:schemeClr val="accent2"/>
                </a:solidFill>
              </a:rPr>
              <a:t>tại</a:t>
            </a:r>
            <a:r>
              <a:rPr lang="en-US" sz="2000" dirty="0">
                <a:solidFill>
                  <a:schemeClr val="accent2"/>
                </a:solidFill>
              </a:rPr>
              <a:t> </a:t>
            </a:r>
            <a:r>
              <a:rPr lang="en-US" sz="2000" dirty="0" err="1">
                <a:solidFill>
                  <a:schemeClr val="accent2"/>
                </a:solidFill>
              </a:rPr>
              <a:t>không</a:t>
            </a:r>
            <a:r>
              <a:rPr lang="en-US" sz="2000" dirty="0">
                <a:solidFill>
                  <a:schemeClr val="accent2"/>
                </a:solidFill>
              </a:rPr>
              <a:t> </a:t>
            </a:r>
            <a:r>
              <a:rPr lang="en-US" sz="2000" dirty="0" err="1">
                <a:solidFill>
                  <a:schemeClr val="accent2"/>
                </a:solidFill>
              </a:rPr>
              <a:t>ít</a:t>
            </a:r>
            <a:r>
              <a:rPr lang="en-US" sz="2000" dirty="0">
                <a:solidFill>
                  <a:schemeClr val="accent2"/>
                </a:solidFill>
              </a:rPr>
              <a:t> </a:t>
            </a:r>
            <a:r>
              <a:rPr lang="en-US" sz="2000" dirty="0" err="1">
                <a:solidFill>
                  <a:schemeClr val="accent2"/>
                </a:solidFill>
              </a:rPr>
              <a:t>cái</a:t>
            </a:r>
            <a:r>
              <a:rPr lang="en-US" sz="2000" dirty="0">
                <a:solidFill>
                  <a:schemeClr val="accent2"/>
                </a:solidFill>
              </a:rPr>
              <a:t> </a:t>
            </a:r>
            <a:r>
              <a:rPr lang="en-US" sz="2000" dirty="0" err="1">
                <a:solidFill>
                  <a:schemeClr val="accent2"/>
                </a:solidFill>
              </a:rPr>
              <a:t>yếu</a:t>
            </a:r>
            <a:r>
              <a:rPr lang="en-US" sz="2000" dirty="0">
                <a:solidFill>
                  <a:schemeClr val="accent2"/>
                </a:solidFill>
              </a:rPr>
              <a:t> (3). </a:t>
            </a:r>
            <a:r>
              <a:rPr lang="en-US" sz="2000" dirty="0" err="1">
                <a:solidFill>
                  <a:schemeClr val="accent2"/>
                </a:solidFill>
              </a:rPr>
              <a:t>Ấy</a:t>
            </a:r>
            <a:r>
              <a:rPr lang="en-US" sz="2000" dirty="0">
                <a:solidFill>
                  <a:schemeClr val="accent2"/>
                </a:solidFill>
              </a:rPr>
              <a:t> </a:t>
            </a:r>
            <a:r>
              <a:rPr lang="en-US" sz="2000" dirty="0" err="1">
                <a:solidFill>
                  <a:schemeClr val="accent2"/>
                </a:solidFill>
              </a:rPr>
              <a:t>là</a:t>
            </a:r>
            <a:r>
              <a:rPr lang="en-US" sz="2000" dirty="0">
                <a:solidFill>
                  <a:schemeClr val="accent2"/>
                </a:solidFill>
              </a:rPr>
              <a:t> </a:t>
            </a:r>
            <a:r>
              <a:rPr lang="en-US" sz="2000" dirty="0" err="1">
                <a:solidFill>
                  <a:schemeClr val="accent2"/>
                </a:solidFill>
              </a:rPr>
              <a:t>những</a:t>
            </a:r>
            <a:r>
              <a:rPr lang="en-US" sz="2000" dirty="0">
                <a:solidFill>
                  <a:schemeClr val="accent2"/>
                </a:solidFill>
              </a:rPr>
              <a:t> </a:t>
            </a:r>
            <a:r>
              <a:rPr lang="en-US" sz="2000" dirty="0" err="1">
                <a:solidFill>
                  <a:schemeClr val="accent2"/>
                </a:solidFill>
              </a:rPr>
              <a:t>lỗ</a:t>
            </a:r>
            <a:r>
              <a:rPr lang="en-US" sz="2000" dirty="0">
                <a:solidFill>
                  <a:schemeClr val="accent2"/>
                </a:solidFill>
              </a:rPr>
              <a:t> </a:t>
            </a:r>
            <a:r>
              <a:rPr lang="en-US" sz="2000" dirty="0" err="1">
                <a:solidFill>
                  <a:schemeClr val="accent2"/>
                </a:solidFill>
              </a:rPr>
              <a:t>hổng</a:t>
            </a:r>
            <a:r>
              <a:rPr lang="en-US" sz="2000" dirty="0">
                <a:solidFill>
                  <a:schemeClr val="accent2"/>
                </a:solidFill>
              </a:rPr>
              <a:t> </a:t>
            </a:r>
            <a:r>
              <a:rPr lang="en-US" sz="2000" dirty="0" err="1">
                <a:solidFill>
                  <a:schemeClr val="accent2"/>
                </a:solidFill>
              </a:rPr>
              <a:t>về</a:t>
            </a:r>
            <a:r>
              <a:rPr lang="en-US" sz="2000" dirty="0">
                <a:solidFill>
                  <a:schemeClr val="accent2"/>
                </a:solidFill>
              </a:rPr>
              <a:t> </a:t>
            </a:r>
            <a:r>
              <a:rPr lang="en-US" sz="2000" dirty="0" err="1">
                <a:solidFill>
                  <a:schemeClr val="accent2"/>
                </a:solidFill>
              </a:rPr>
              <a:t>kiến</a:t>
            </a:r>
            <a:r>
              <a:rPr lang="en-US" sz="2000" dirty="0">
                <a:solidFill>
                  <a:schemeClr val="accent2"/>
                </a:solidFill>
              </a:rPr>
              <a:t> </a:t>
            </a:r>
            <a:r>
              <a:rPr lang="en-US" sz="2000" dirty="0" err="1">
                <a:solidFill>
                  <a:schemeClr val="accent2"/>
                </a:solidFill>
              </a:rPr>
              <a:t>thức</a:t>
            </a:r>
            <a:r>
              <a:rPr lang="en-US" sz="2000" dirty="0">
                <a:solidFill>
                  <a:schemeClr val="accent2"/>
                </a:solidFill>
              </a:rPr>
              <a:t> </a:t>
            </a:r>
            <a:r>
              <a:rPr lang="en-US" sz="2000" dirty="0" err="1">
                <a:solidFill>
                  <a:schemeClr val="accent2"/>
                </a:solidFill>
              </a:rPr>
              <a:t>cơ</a:t>
            </a:r>
            <a:r>
              <a:rPr lang="en-US" sz="2000" dirty="0">
                <a:solidFill>
                  <a:schemeClr val="accent2"/>
                </a:solidFill>
              </a:rPr>
              <a:t> </a:t>
            </a:r>
            <a:r>
              <a:rPr lang="en-US" sz="2000" dirty="0" err="1">
                <a:solidFill>
                  <a:schemeClr val="accent2"/>
                </a:solidFill>
              </a:rPr>
              <a:t>bản</a:t>
            </a:r>
            <a:r>
              <a:rPr lang="en-US" sz="2000" dirty="0">
                <a:solidFill>
                  <a:schemeClr val="accent2"/>
                </a:solidFill>
              </a:rPr>
              <a:t> do </a:t>
            </a:r>
            <a:r>
              <a:rPr lang="en-US" sz="2000" dirty="0" err="1">
                <a:solidFill>
                  <a:schemeClr val="accent2"/>
                </a:solidFill>
              </a:rPr>
              <a:t>thiên</a:t>
            </a:r>
            <a:r>
              <a:rPr lang="en-US" sz="2000" dirty="0">
                <a:solidFill>
                  <a:schemeClr val="accent2"/>
                </a:solidFill>
              </a:rPr>
              <a:t> </a:t>
            </a:r>
            <a:r>
              <a:rPr lang="en-US" sz="2000" dirty="0" err="1">
                <a:solidFill>
                  <a:schemeClr val="accent2"/>
                </a:solidFill>
              </a:rPr>
              <a:t>hướng</a:t>
            </a:r>
            <a:r>
              <a:rPr lang="en-US" sz="2000" dirty="0">
                <a:solidFill>
                  <a:schemeClr val="accent2"/>
                </a:solidFill>
              </a:rPr>
              <a:t> </a:t>
            </a:r>
            <a:r>
              <a:rPr lang="en-US" sz="2000" dirty="0" err="1">
                <a:solidFill>
                  <a:schemeClr val="accent2"/>
                </a:solidFill>
              </a:rPr>
              <a:t>chạy</a:t>
            </a:r>
            <a:r>
              <a:rPr lang="en-US" sz="2000" dirty="0">
                <a:solidFill>
                  <a:schemeClr val="accent2"/>
                </a:solidFill>
              </a:rPr>
              <a:t> </a:t>
            </a:r>
            <a:r>
              <a:rPr lang="en-US" sz="2000" dirty="0" err="1">
                <a:solidFill>
                  <a:schemeClr val="accent2"/>
                </a:solidFill>
              </a:rPr>
              <a:t>theo</a:t>
            </a:r>
            <a:r>
              <a:rPr lang="en-US" sz="2000" dirty="0">
                <a:solidFill>
                  <a:schemeClr val="accent2"/>
                </a:solidFill>
              </a:rPr>
              <a:t> </a:t>
            </a:r>
            <a:r>
              <a:rPr lang="en-US" sz="2000" dirty="0" err="1">
                <a:solidFill>
                  <a:schemeClr val="accent2"/>
                </a:solidFill>
              </a:rPr>
              <a:t>những</a:t>
            </a:r>
            <a:r>
              <a:rPr lang="en-US" sz="2000" dirty="0">
                <a:solidFill>
                  <a:schemeClr val="accent2"/>
                </a:solidFill>
              </a:rPr>
              <a:t> </a:t>
            </a:r>
            <a:r>
              <a:rPr lang="en-US" sz="2000" dirty="0" err="1">
                <a:solidFill>
                  <a:schemeClr val="accent2"/>
                </a:solidFill>
              </a:rPr>
              <a:t>môn</a:t>
            </a:r>
            <a:r>
              <a:rPr lang="en-US" sz="2000" dirty="0">
                <a:solidFill>
                  <a:schemeClr val="accent2"/>
                </a:solidFill>
              </a:rPr>
              <a:t> </a:t>
            </a:r>
            <a:r>
              <a:rPr lang="en-US" sz="2000" dirty="0" err="1">
                <a:solidFill>
                  <a:schemeClr val="accent2"/>
                </a:solidFill>
              </a:rPr>
              <a:t>học</a:t>
            </a:r>
            <a:r>
              <a:rPr lang="en-US" sz="2000" dirty="0">
                <a:solidFill>
                  <a:schemeClr val="accent2"/>
                </a:solidFill>
              </a:rPr>
              <a:t> “</a:t>
            </a:r>
            <a:r>
              <a:rPr lang="en-US" sz="2000" dirty="0" err="1">
                <a:solidFill>
                  <a:schemeClr val="accent2"/>
                </a:solidFill>
              </a:rPr>
              <a:t>thời</a:t>
            </a:r>
            <a:r>
              <a:rPr lang="en-US" sz="2000" dirty="0">
                <a:solidFill>
                  <a:schemeClr val="accent2"/>
                </a:solidFill>
              </a:rPr>
              <a:t> </a:t>
            </a:r>
            <a:r>
              <a:rPr lang="en-US" sz="2000" dirty="0" err="1">
                <a:solidFill>
                  <a:schemeClr val="accent2"/>
                </a:solidFill>
              </a:rPr>
              <a:t>thượng</a:t>
            </a:r>
            <a:r>
              <a:rPr lang="en-US" sz="2000" dirty="0">
                <a:solidFill>
                  <a:schemeClr val="accent2"/>
                </a:solidFill>
              </a:rPr>
              <a:t>”, </a:t>
            </a:r>
            <a:r>
              <a:rPr lang="en-US" sz="2000" dirty="0" err="1">
                <a:solidFill>
                  <a:schemeClr val="accent2"/>
                </a:solidFill>
              </a:rPr>
              <a:t>nhất</a:t>
            </a:r>
            <a:r>
              <a:rPr lang="en-US" sz="2000" dirty="0">
                <a:solidFill>
                  <a:schemeClr val="accent2"/>
                </a:solidFill>
              </a:rPr>
              <a:t> </a:t>
            </a:r>
            <a:r>
              <a:rPr lang="en-US" sz="2000" dirty="0" err="1">
                <a:solidFill>
                  <a:schemeClr val="accent2"/>
                </a:solidFill>
              </a:rPr>
              <a:t>là</a:t>
            </a:r>
            <a:r>
              <a:rPr lang="en-US" sz="2000" dirty="0">
                <a:solidFill>
                  <a:schemeClr val="accent2"/>
                </a:solidFill>
              </a:rPr>
              <a:t> </a:t>
            </a:r>
            <a:r>
              <a:rPr lang="en-US" sz="2000" dirty="0" err="1">
                <a:solidFill>
                  <a:schemeClr val="accent2"/>
                </a:solidFill>
              </a:rPr>
              <a:t>khả</a:t>
            </a:r>
            <a:r>
              <a:rPr lang="en-US" sz="2000" dirty="0">
                <a:solidFill>
                  <a:schemeClr val="accent2"/>
                </a:solidFill>
              </a:rPr>
              <a:t> </a:t>
            </a:r>
            <a:r>
              <a:rPr lang="en-US" sz="2000" dirty="0" err="1">
                <a:solidFill>
                  <a:schemeClr val="accent2"/>
                </a:solidFill>
              </a:rPr>
              <a:t>năng</a:t>
            </a:r>
            <a:r>
              <a:rPr lang="en-US" sz="2000" dirty="0">
                <a:solidFill>
                  <a:schemeClr val="accent2"/>
                </a:solidFill>
              </a:rPr>
              <a:t> </a:t>
            </a:r>
            <a:r>
              <a:rPr lang="en-US" sz="2000" dirty="0" err="1">
                <a:solidFill>
                  <a:schemeClr val="accent2"/>
                </a:solidFill>
              </a:rPr>
              <a:t>thực</a:t>
            </a:r>
            <a:r>
              <a:rPr lang="en-US" sz="2000" dirty="0">
                <a:solidFill>
                  <a:schemeClr val="accent2"/>
                </a:solidFill>
              </a:rPr>
              <a:t> </a:t>
            </a:r>
            <a:r>
              <a:rPr lang="en-US" sz="2000" dirty="0" err="1">
                <a:solidFill>
                  <a:schemeClr val="accent2"/>
                </a:solidFill>
              </a:rPr>
              <a:t>hành</a:t>
            </a:r>
            <a:r>
              <a:rPr lang="en-US" sz="2000" dirty="0">
                <a:solidFill>
                  <a:schemeClr val="accent2"/>
                </a:solidFill>
              </a:rPr>
              <a:t> </a:t>
            </a:r>
            <a:r>
              <a:rPr lang="en-US" sz="2000" dirty="0" err="1">
                <a:solidFill>
                  <a:schemeClr val="accent2"/>
                </a:solidFill>
              </a:rPr>
              <a:t>và</a:t>
            </a:r>
            <a:r>
              <a:rPr lang="en-US" sz="2000" dirty="0">
                <a:solidFill>
                  <a:schemeClr val="accent2"/>
                </a:solidFill>
              </a:rPr>
              <a:t> </a:t>
            </a:r>
            <a:r>
              <a:rPr lang="en-US" sz="2000" dirty="0" err="1">
                <a:solidFill>
                  <a:schemeClr val="accent2"/>
                </a:solidFill>
              </a:rPr>
              <a:t>sáng</a:t>
            </a:r>
            <a:r>
              <a:rPr lang="en-US" sz="2000" dirty="0">
                <a:solidFill>
                  <a:schemeClr val="accent2"/>
                </a:solidFill>
              </a:rPr>
              <a:t> </a:t>
            </a:r>
            <a:r>
              <a:rPr lang="en-US" sz="2000" dirty="0" err="1">
                <a:solidFill>
                  <a:schemeClr val="accent2"/>
                </a:solidFill>
              </a:rPr>
              <a:t>tạo</a:t>
            </a:r>
            <a:r>
              <a:rPr lang="en-US" sz="2000" dirty="0">
                <a:solidFill>
                  <a:schemeClr val="accent2"/>
                </a:solidFill>
              </a:rPr>
              <a:t> </a:t>
            </a:r>
            <a:r>
              <a:rPr lang="en-US" sz="2000" dirty="0" err="1">
                <a:solidFill>
                  <a:schemeClr val="accent2"/>
                </a:solidFill>
              </a:rPr>
              <a:t>bị</a:t>
            </a:r>
            <a:r>
              <a:rPr lang="en-US" sz="2000" dirty="0">
                <a:solidFill>
                  <a:schemeClr val="accent2"/>
                </a:solidFill>
              </a:rPr>
              <a:t> </a:t>
            </a:r>
            <a:r>
              <a:rPr lang="en-US" sz="2000" dirty="0" err="1">
                <a:solidFill>
                  <a:schemeClr val="accent2"/>
                </a:solidFill>
              </a:rPr>
              <a:t>hạn</a:t>
            </a:r>
            <a:r>
              <a:rPr lang="en-US" sz="2000" dirty="0">
                <a:solidFill>
                  <a:schemeClr val="accent2"/>
                </a:solidFill>
              </a:rPr>
              <a:t> </a:t>
            </a:r>
            <a:r>
              <a:rPr lang="en-US" sz="2000" dirty="0" err="1">
                <a:solidFill>
                  <a:schemeClr val="accent2"/>
                </a:solidFill>
              </a:rPr>
              <a:t>chế</a:t>
            </a:r>
            <a:r>
              <a:rPr lang="en-US" sz="2000" dirty="0">
                <a:solidFill>
                  <a:schemeClr val="accent2"/>
                </a:solidFill>
              </a:rPr>
              <a:t> do </a:t>
            </a:r>
            <a:r>
              <a:rPr lang="en-US" sz="2000" dirty="0" err="1">
                <a:solidFill>
                  <a:schemeClr val="accent2"/>
                </a:solidFill>
              </a:rPr>
              <a:t>lối</a:t>
            </a:r>
            <a:r>
              <a:rPr lang="en-US" sz="2000" dirty="0">
                <a:solidFill>
                  <a:schemeClr val="accent2"/>
                </a:solidFill>
              </a:rPr>
              <a:t> </a:t>
            </a:r>
            <a:r>
              <a:rPr lang="en-US" sz="2000" dirty="0" err="1">
                <a:solidFill>
                  <a:schemeClr val="accent2"/>
                </a:solidFill>
              </a:rPr>
              <a:t>học</a:t>
            </a:r>
            <a:r>
              <a:rPr lang="en-US" sz="2000" dirty="0">
                <a:solidFill>
                  <a:schemeClr val="accent2"/>
                </a:solidFill>
              </a:rPr>
              <a:t> </a:t>
            </a:r>
            <a:r>
              <a:rPr lang="en-US" sz="2000" dirty="0" err="1">
                <a:solidFill>
                  <a:schemeClr val="accent2"/>
                </a:solidFill>
              </a:rPr>
              <a:t>chay</a:t>
            </a:r>
            <a:r>
              <a:rPr lang="en-US" sz="2000" dirty="0">
                <a:solidFill>
                  <a:schemeClr val="accent2"/>
                </a:solidFill>
              </a:rPr>
              <a:t>, </a:t>
            </a:r>
            <a:r>
              <a:rPr lang="en-US" sz="2000" dirty="0" err="1">
                <a:solidFill>
                  <a:schemeClr val="accent2"/>
                </a:solidFill>
              </a:rPr>
              <a:t>học</a:t>
            </a:r>
            <a:r>
              <a:rPr lang="en-US" sz="2000" dirty="0">
                <a:solidFill>
                  <a:schemeClr val="accent2"/>
                </a:solidFill>
              </a:rPr>
              <a:t> </a:t>
            </a:r>
            <a:r>
              <a:rPr lang="en-US" sz="2000" dirty="0" err="1">
                <a:solidFill>
                  <a:schemeClr val="accent2"/>
                </a:solidFill>
              </a:rPr>
              <a:t>vẹt</a:t>
            </a:r>
            <a:r>
              <a:rPr lang="en-US" sz="2000" dirty="0">
                <a:solidFill>
                  <a:schemeClr val="accent2"/>
                </a:solidFill>
              </a:rPr>
              <a:t> </a:t>
            </a:r>
            <a:r>
              <a:rPr lang="en-US" sz="2000" dirty="0" err="1">
                <a:solidFill>
                  <a:schemeClr val="accent2"/>
                </a:solidFill>
              </a:rPr>
              <a:t>nặng</a:t>
            </a:r>
            <a:r>
              <a:rPr lang="en-US" sz="2000" dirty="0">
                <a:solidFill>
                  <a:schemeClr val="accent2"/>
                </a:solidFill>
              </a:rPr>
              <a:t> </a:t>
            </a:r>
            <a:r>
              <a:rPr lang="en-US" sz="2000" dirty="0" err="1">
                <a:solidFill>
                  <a:schemeClr val="accent2"/>
                </a:solidFill>
              </a:rPr>
              <a:t>nề</a:t>
            </a:r>
            <a:r>
              <a:rPr lang="en-US" sz="2000" dirty="0">
                <a:solidFill>
                  <a:schemeClr val="accent2"/>
                </a:solidFill>
              </a:rPr>
              <a:t> (4). </a:t>
            </a:r>
            <a:r>
              <a:rPr lang="en-US" sz="2000" dirty="0" err="1">
                <a:solidFill>
                  <a:schemeClr val="accent2"/>
                </a:solidFill>
              </a:rPr>
              <a:t>Không</a:t>
            </a:r>
            <a:r>
              <a:rPr lang="en-US" sz="2000" dirty="0">
                <a:solidFill>
                  <a:schemeClr val="accent2"/>
                </a:solidFill>
              </a:rPr>
              <a:t> </a:t>
            </a:r>
            <a:r>
              <a:rPr lang="en-US" sz="2000" dirty="0" err="1">
                <a:solidFill>
                  <a:schemeClr val="accent2"/>
                </a:solidFill>
              </a:rPr>
              <a:t>nhanh</a:t>
            </a:r>
            <a:r>
              <a:rPr lang="en-US" sz="2000" dirty="0">
                <a:solidFill>
                  <a:schemeClr val="accent2"/>
                </a:solidFill>
              </a:rPr>
              <a:t> </a:t>
            </a:r>
            <a:r>
              <a:rPr lang="en-US" sz="2000" dirty="0" err="1">
                <a:solidFill>
                  <a:schemeClr val="accent2"/>
                </a:solidFill>
              </a:rPr>
              <a:t>chóng</a:t>
            </a:r>
            <a:r>
              <a:rPr lang="en-US" sz="2000" dirty="0">
                <a:solidFill>
                  <a:schemeClr val="accent2"/>
                </a:solidFill>
              </a:rPr>
              <a:t> </a:t>
            </a:r>
            <a:r>
              <a:rPr lang="en-US" sz="2000" dirty="0" err="1">
                <a:solidFill>
                  <a:schemeClr val="accent2"/>
                </a:solidFill>
              </a:rPr>
              <a:t>lấp</a:t>
            </a:r>
            <a:r>
              <a:rPr lang="en-US" sz="2000" dirty="0">
                <a:solidFill>
                  <a:schemeClr val="accent2"/>
                </a:solidFill>
              </a:rPr>
              <a:t> </a:t>
            </a:r>
            <a:r>
              <a:rPr lang="en-US" sz="2000" dirty="0" err="1">
                <a:solidFill>
                  <a:schemeClr val="accent2"/>
                </a:solidFill>
              </a:rPr>
              <a:t>đầy</a:t>
            </a:r>
            <a:r>
              <a:rPr lang="en-US" sz="2000" dirty="0">
                <a:solidFill>
                  <a:schemeClr val="accent2"/>
                </a:solidFill>
              </a:rPr>
              <a:t> </a:t>
            </a:r>
            <a:r>
              <a:rPr lang="en-US" sz="2000" dirty="0" err="1">
                <a:solidFill>
                  <a:schemeClr val="accent2"/>
                </a:solidFill>
              </a:rPr>
              <a:t>những</a:t>
            </a:r>
            <a:r>
              <a:rPr lang="en-US" sz="2000" dirty="0">
                <a:solidFill>
                  <a:schemeClr val="accent2"/>
                </a:solidFill>
              </a:rPr>
              <a:t> </a:t>
            </a:r>
            <a:r>
              <a:rPr lang="en-US" sz="2000" dirty="0" err="1">
                <a:solidFill>
                  <a:schemeClr val="accent2"/>
                </a:solidFill>
              </a:rPr>
              <a:t>lỗ</a:t>
            </a:r>
            <a:r>
              <a:rPr lang="en-US" sz="2000" dirty="0">
                <a:solidFill>
                  <a:schemeClr val="accent2"/>
                </a:solidFill>
              </a:rPr>
              <a:t> </a:t>
            </a:r>
            <a:r>
              <a:rPr lang="en-US" sz="2000" dirty="0" err="1">
                <a:solidFill>
                  <a:schemeClr val="accent2"/>
                </a:solidFill>
              </a:rPr>
              <a:t>hổng</a:t>
            </a:r>
            <a:r>
              <a:rPr lang="en-US" sz="2000" dirty="0">
                <a:solidFill>
                  <a:schemeClr val="accent2"/>
                </a:solidFill>
              </a:rPr>
              <a:t> </a:t>
            </a:r>
            <a:r>
              <a:rPr lang="en-US" sz="2000" dirty="0" err="1">
                <a:solidFill>
                  <a:schemeClr val="accent2"/>
                </a:solidFill>
              </a:rPr>
              <a:t>này</a:t>
            </a:r>
            <a:r>
              <a:rPr lang="en-US" sz="2000" dirty="0">
                <a:solidFill>
                  <a:schemeClr val="accent2"/>
                </a:solidFill>
              </a:rPr>
              <a:t> </a:t>
            </a:r>
            <a:r>
              <a:rPr lang="en-US" sz="2000" dirty="0" err="1">
                <a:solidFill>
                  <a:schemeClr val="accent2"/>
                </a:solidFill>
              </a:rPr>
              <a:t>thì</a:t>
            </a:r>
            <a:r>
              <a:rPr lang="en-US" sz="2000" dirty="0">
                <a:solidFill>
                  <a:schemeClr val="accent2"/>
                </a:solidFill>
              </a:rPr>
              <a:t> </a:t>
            </a:r>
            <a:r>
              <a:rPr lang="en-US" sz="2000" dirty="0" err="1">
                <a:solidFill>
                  <a:schemeClr val="accent2"/>
                </a:solidFill>
              </a:rPr>
              <a:t>thật</a:t>
            </a:r>
            <a:r>
              <a:rPr lang="en-US" sz="2000" dirty="0">
                <a:solidFill>
                  <a:schemeClr val="accent2"/>
                </a:solidFill>
              </a:rPr>
              <a:t> </a:t>
            </a:r>
            <a:r>
              <a:rPr lang="en-US" sz="2000" dirty="0" err="1">
                <a:solidFill>
                  <a:schemeClr val="accent2"/>
                </a:solidFill>
              </a:rPr>
              <a:t>khó</a:t>
            </a:r>
            <a:r>
              <a:rPr lang="en-US" sz="2000" dirty="0">
                <a:solidFill>
                  <a:schemeClr val="accent2"/>
                </a:solidFill>
              </a:rPr>
              <a:t> </a:t>
            </a:r>
            <a:r>
              <a:rPr lang="en-US" sz="2000" dirty="0" err="1">
                <a:solidFill>
                  <a:schemeClr val="accent2"/>
                </a:solidFill>
              </a:rPr>
              <a:t>bề</a:t>
            </a:r>
            <a:r>
              <a:rPr lang="en-US" sz="2000" dirty="0">
                <a:solidFill>
                  <a:schemeClr val="accent2"/>
                </a:solidFill>
              </a:rPr>
              <a:t> </a:t>
            </a:r>
            <a:r>
              <a:rPr lang="en-US" sz="2000" dirty="0" err="1">
                <a:solidFill>
                  <a:schemeClr val="accent2"/>
                </a:solidFill>
              </a:rPr>
              <a:t>phát</a:t>
            </a:r>
            <a:r>
              <a:rPr lang="en-US" sz="2000" dirty="0">
                <a:solidFill>
                  <a:schemeClr val="accent2"/>
                </a:solidFill>
              </a:rPr>
              <a:t> </a:t>
            </a:r>
            <a:r>
              <a:rPr lang="en-US" sz="2000" dirty="0" err="1">
                <a:solidFill>
                  <a:schemeClr val="accent2"/>
                </a:solidFill>
              </a:rPr>
              <a:t>huy</a:t>
            </a:r>
            <a:r>
              <a:rPr lang="en-US" sz="2000" dirty="0">
                <a:solidFill>
                  <a:schemeClr val="accent2"/>
                </a:solidFill>
              </a:rPr>
              <a:t> </a:t>
            </a:r>
            <a:r>
              <a:rPr lang="en-US" sz="2000" dirty="0" err="1">
                <a:solidFill>
                  <a:schemeClr val="accent2"/>
                </a:solidFill>
              </a:rPr>
              <a:t>trí</a:t>
            </a:r>
            <a:r>
              <a:rPr lang="en-US" sz="2000" dirty="0">
                <a:solidFill>
                  <a:schemeClr val="accent2"/>
                </a:solidFill>
              </a:rPr>
              <a:t> </a:t>
            </a:r>
            <a:r>
              <a:rPr lang="en-US" sz="2000" dirty="0" err="1">
                <a:solidFill>
                  <a:schemeClr val="accent2"/>
                </a:solidFill>
              </a:rPr>
              <a:t>thông</a:t>
            </a:r>
            <a:r>
              <a:rPr lang="en-US" sz="2000" dirty="0">
                <a:solidFill>
                  <a:schemeClr val="accent2"/>
                </a:solidFill>
              </a:rPr>
              <a:t> minh </a:t>
            </a:r>
            <a:r>
              <a:rPr lang="en-US" sz="2000" dirty="0" err="1">
                <a:solidFill>
                  <a:schemeClr val="accent2"/>
                </a:solidFill>
              </a:rPr>
              <a:t>vốn</a:t>
            </a:r>
            <a:r>
              <a:rPr lang="en-US" sz="2000" dirty="0">
                <a:solidFill>
                  <a:schemeClr val="accent2"/>
                </a:solidFill>
              </a:rPr>
              <a:t> </a:t>
            </a:r>
            <a:r>
              <a:rPr lang="en-US" sz="2000" dirty="0" err="1">
                <a:solidFill>
                  <a:schemeClr val="accent2"/>
                </a:solidFill>
              </a:rPr>
              <a:t>có</a:t>
            </a:r>
            <a:r>
              <a:rPr lang="en-US" sz="2000" dirty="0">
                <a:solidFill>
                  <a:schemeClr val="accent2"/>
                </a:solidFill>
              </a:rPr>
              <a:t> </a:t>
            </a:r>
            <a:r>
              <a:rPr lang="en-US" sz="2000" dirty="0" err="1">
                <a:solidFill>
                  <a:schemeClr val="accent2"/>
                </a:solidFill>
              </a:rPr>
              <a:t>và</a:t>
            </a:r>
            <a:r>
              <a:rPr lang="en-US" sz="2000" dirty="0">
                <a:solidFill>
                  <a:schemeClr val="accent2"/>
                </a:solidFill>
              </a:rPr>
              <a:t> </a:t>
            </a:r>
            <a:r>
              <a:rPr lang="en-US" sz="2000" dirty="0" err="1">
                <a:solidFill>
                  <a:schemeClr val="accent2"/>
                </a:solidFill>
              </a:rPr>
              <a:t>không</a:t>
            </a:r>
            <a:r>
              <a:rPr lang="en-US" sz="2000" dirty="0">
                <a:solidFill>
                  <a:schemeClr val="accent2"/>
                </a:solidFill>
              </a:rPr>
              <a:t> </a:t>
            </a:r>
            <a:r>
              <a:rPr lang="en-US" sz="2000" dirty="0" err="1">
                <a:solidFill>
                  <a:schemeClr val="accent2"/>
                </a:solidFill>
              </a:rPr>
              <a:t>thể</a:t>
            </a:r>
            <a:r>
              <a:rPr lang="en-US" sz="2000" dirty="0">
                <a:solidFill>
                  <a:schemeClr val="accent2"/>
                </a:solidFill>
              </a:rPr>
              <a:t> </a:t>
            </a:r>
            <a:r>
              <a:rPr lang="en-US" sz="2000" dirty="0" err="1">
                <a:solidFill>
                  <a:schemeClr val="accent2"/>
                </a:solidFill>
              </a:rPr>
              <a:t>thích</a:t>
            </a:r>
            <a:r>
              <a:rPr lang="en-US" sz="2000" dirty="0">
                <a:solidFill>
                  <a:schemeClr val="accent2"/>
                </a:solidFill>
              </a:rPr>
              <a:t> </a:t>
            </a:r>
            <a:r>
              <a:rPr lang="en-US" sz="2000" dirty="0" err="1">
                <a:solidFill>
                  <a:schemeClr val="accent2"/>
                </a:solidFill>
              </a:rPr>
              <a:t>ứng</a:t>
            </a:r>
            <a:r>
              <a:rPr lang="en-US" sz="2000" dirty="0">
                <a:solidFill>
                  <a:schemeClr val="accent2"/>
                </a:solidFill>
              </a:rPr>
              <a:t> </a:t>
            </a:r>
            <a:r>
              <a:rPr lang="en-US" sz="2000" dirty="0" err="1">
                <a:solidFill>
                  <a:schemeClr val="accent2"/>
                </a:solidFill>
              </a:rPr>
              <a:t>với</a:t>
            </a:r>
            <a:r>
              <a:rPr lang="en-US" sz="2000" dirty="0">
                <a:solidFill>
                  <a:schemeClr val="accent2"/>
                </a:solidFill>
              </a:rPr>
              <a:t> </a:t>
            </a:r>
            <a:r>
              <a:rPr lang="en-US" sz="2000" dirty="0" err="1">
                <a:solidFill>
                  <a:schemeClr val="accent2"/>
                </a:solidFill>
              </a:rPr>
              <a:t>nền</a:t>
            </a:r>
            <a:r>
              <a:rPr lang="en-US" sz="2000" dirty="0">
                <a:solidFill>
                  <a:schemeClr val="accent2"/>
                </a:solidFill>
              </a:rPr>
              <a:t> </a:t>
            </a:r>
            <a:r>
              <a:rPr lang="en-US" sz="2000" dirty="0" err="1">
                <a:solidFill>
                  <a:schemeClr val="accent2"/>
                </a:solidFill>
              </a:rPr>
              <a:t>kinh</a:t>
            </a:r>
            <a:r>
              <a:rPr lang="en-US" sz="2000" dirty="0">
                <a:solidFill>
                  <a:schemeClr val="accent2"/>
                </a:solidFill>
              </a:rPr>
              <a:t> </a:t>
            </a:r>
            <a:r>
              <a:rPr lang="en-US" sz="2000" dirty="0" err="1">
                <a:solidFill>
                  <a:schemeClr val="accent2"/>
                </a:solidFill>
              </a:rPr>
              <a:t>tế</a:t>
            </a:r>
            <a:r>
              <a:rPr lang="en-US" sz="2000" dirty="0">
                <a:solidFill>
                  <a:schemeClr val="accent2"/>
                </a:solidFill>
              </a:rPr>
              <a:t> </a:t>
            </a:r>
            <a:r>
              <a:rPr lang="en-US" sz="2000" dirty="0" err="1">
                <a:solidFill>
                  <a:schemeClr val="accent2"/>
                </a:solidFill>
              </a:rPr>
              <a:t>mới</a:t>
            </a:r>
            <a:r>
              <a:rPr lang="en-US" sz="2000" dirty="0">
                <a:solidFill>
                  <a:schemeClr val="accent2"/>
                </a:solidFill>
              </a:rPr>
              <a:t> </a:t>
            </a:r>
            <a:r>
              <a:rPr lang="en-US" sz="2000" dirty="0" err="1">
                <a:solidFill>
                  <a:schemeClr val="accent2"/>
                </a:solidFill>
              </a:rPr>
              <a:t>chứa</a:t>
            </a:r>
            <a:r>
              <a:rPr lang="en-US" sz="2000" dirty="0">
                <a:solidFill>
                  <a:schemeClr val="accent2"/>
                </a:solidFill>
              </a:rPr>
              <a:t> </a:t>
            </a:r>
            <a:r>
              <a:rPr lang="en-US" sz="2000" dirty="0" err="1">
                <a:solidFill>
                  <a:schemeClr val="accent2"/>
                </a:solidFill>
              </a:rPr>
              <a:t>đựng</a:t>
            </a:r>
            <a:r>
              <a:rPr lang="en-US" sz="2000" dirty="0">
                <a:solidFill>
                  <a:schemeClr val="accent2"/>
                </a:solidFill>
              </a:rPr>
              <a:t> </a:t>
            </a:r>
            <a:r>
              <a:rPr lang="en-US" sz="2000" dirty="0" err="1">
                <a:solidFill>
                  <a:schemeClr val="accent2"/>
                </a:solidFill>
              </a:rPr>
              <a:t>đầy</a:t>
            </a:r>
            <a:r>
              <a:rPr lang="en-US" sz="2000" dirty="0">
                <a:solidFill>
                  <a:schemeClr val="accent2"/>
                </a:solidFill>
              </a:rPr>
              <a:t> tri </a:t>
            </a:r>
            <a:r>
              <a:rPr lang="en-US" sz="2000" dirty="0" err="1">
                <a:solidFill>
                  <a:schemeClr val="accent2"/>
                </a:solidFill>
              </a:rPr>
              <a:t>thức</a:t>
            </a:r>
            <a:r>
              <a:rPr lang="en-US" sz="2000" dirty="0">
                <a:solidFill>
                  <a:schemeClr val="accent2"/>
                </a:solidFill>
              </a:rPr>
              <a:t> </a:t>
            </a:r>
            <a:r>
              <a:rPr lang="en-US" sz="2000" dirty="0" err="1">
                <a:solidFill>
                  <a:schemeClr val="accent2"/>
                </a:solidFill>
              </a:rPr>
              <a:t>cơ</a:t>
            </a:r>
            <a:r>
              <a:rPr lang="en-US" sz="2000" dirty="0">
                <a:solidFill>
                  <a:schemeClr val="accent2"/>
                </a:solidFill>
              </a:rPr>
              <a:t> </a:t>
            </a:r>
            <a:r>
              <a:rPr lang="en-US" sz="2000" dirty="0" err="1">
                <a:solidFill>
                  <a:schemeClr val="accent2"/>
                </a:solidFill>
              </a:rPr>
              <a:t>bản</a:t>
            </a:r>
            <a:r>
              <a:rPr lang="en-US" sz="2000" dirty="0">
                <a:solidFill>
                  <a:schemeClr val="accent2"/>
                </a:solidFill>
              </a:rPr>
              <a:t> </a:t>
            </a:r>
            <a:r>
              <a:rPr lang="en-US" sz="2000" dirty="0" err="1">
                <a:solidFill>
                  <a:schemeClr val="accent2"/>
                </a:solidFill>
              </a:rPr>
              <a:t>và</a:t>
            </a:r>
            <a:r>
              <a:rPr lang="en-US" sz="2000" dirty="0">
                <a:solidFill>
                  <a:schemeClr val="accent2"/>
                </a:solidFill>
              </a:rPr>
              <a:t> </a:t>
            </a:r>
            <a:r>
              <a:rPr lang="en-US" sz="2000" dirty="0" err="1">
                <a:solidFill>
                  <a:schemeClr val="accent2"/>
                </a:solidFill>
              </a:rPr>
              <a:t>biến</a:t>
            </a:r>
            <a:r>
              <a:rPr lang="en-US" sz="2000" dirty="0">
                <a:solidFill>
                  <a:schemeClr val="accent2"/>
                </a:solidFill>
              </a:rPr>
              <a:t> </a:t>
            </a:r>
            <a:r>
              <a:rPr lang="en-US" sz="2000" dirty="0" err="1">
                <a:solidFill>
                  <a:schemeClr val="accent2"/>
                </a:solidFill>
              </a:rPr>
              <a:t>đổi</a:t>
            </a:r>
            <a:r>
              <a:rPr lang="en-US" sz="2000" dirty="0">
                <a:solidFill>
                  <a:schemeClr val="accent2"/>
                </a:solidFill>
              </a:rPr>
              <a:t> </a:t>
            </a:r>
            <a:r>
              <a:rPr lang="en-US" sz="2000" dirty="0" err="1">
                <a:solidFill>
                  <a:schemeClr val="accent2"/>
                </a:solidFill>
              </a:rPr>
              <a:t>không</a:t>
            </a:r>
            <a:r>
              <a:rPr lang="en-US" sz="2000" dirty="0">
                <a:solidFill>
                  <a:schemeClr val="accent2"/>
                </a:solidFill>
              </a:rPr>
              <a:t> </a:t>
            </a:r>
            <a:r>
              <a:rPr lang="en-US" sz="2000" dirty="0" err="1">
                <a:solidFill>
                  <a:schemeClr val="accent2"/>
                </a:solidFill>
              </a:rPr>
              <a:t>ngừng</a:t>
            </a:r>
            <a:r>
              <a:rPr lang="en-US" sz="2000" dirty="0">
                <a:solidFill>
                  <a:schemeClr val="accent2"/>
                </a:solidFill>
              </a:rPr>
              <a:t> (5).</a:t>
            </a:r>
          </a:p>
          <a:p>
            <a:pPr fontAlgn="base">
              <a:spcBef>
                <a:spcPct val="50000"/>
              </a:spcBef>
              <a:spcAft>
                <a:spcPct val="0"/>
              </a:spcAft>
            </a:pPr>
            <a:r>
              <a:rPr lang="en-US" sz="2000" i="1" dirty="0">
                <a:solidFill>
                  <a:schemeClr val="accent2"/>
                </a:solidFill>
              </a:rPr>
              <a:t>	                                         (</a:t>
            </a:r>
            <a:r>
              <a:rPr lang="en-US" sz="2000" i="1" dirty="0" err="1">
                <a:solidFill>
                  <a:schemeClr val="accent2"/>
                </a:solidFill>
              </a:rPr>
              <a:t>Vũ</a:t>
            </a:r>
            <a:r>
              <a:rPr lang="en-US" sz="2000" i="1" dirty="0">
                <a:solidFill>
                  <a:schemeClr val="accent2"/>
                </a:solidFill>
              </a:rPr>
              <a:t> </a:t>
            </a:r>
            <a:r>
              <a:rPr lang="en-US" sz="2000" i="1" dirty="0" err="1">
                <a:solidFill>
                  <a:schemeClr val="accent2"/>
                </a:solidFill>
              </a:rPr>
              <a:t>Khoan</a:t>
            </a:r>
            <a:r>
              <a:rPr lang="en-US" sz="2000" i="1" dirty="0">
                <a:solidFill>
                  <a:schemeClr val="accent2"/>
                </a:solidFill>
              </a:rPr>
              <a:t>, </a:t>
            </a:r>
            <a:r>
              <a:rPr lang="en-US" sz="2000" i="1" dirty="0" err="1">
                <a:solidFill>
                  <a:schemeClr val="accent2"/>
                </a:solidFill>
              </a:rPr>
              <a:t>Chuẩn</a:t>
            </a:r>
            <a:r>
              <a:rPr lang="en-US" sz="2000" i="1" dirty="0">
                <a:solidFill>
                  <a:schemeClr val="accent2"/>
                </a:solidFill>
              </a:rPr>
              <a:t> </a:t>
            </a:r>
            <a:r>
              <a:rPr lang="en-US" sz="2000" i="1" dirty="0" err="1">
                <a:solidFill>
                  <a:schemeClr val="accent2"/>
                </a:solidFill>
              </a:rPr>
              <a:t>bị</a:t>
            </a:r>
            <a:r>
              <a:rPr lang="en-US" sz="2000" i="1" dirty="0">
                <a:solidFill>
                  <a:schemeClr val="accent2"/>
                </a:solidFill>
              </a:rPr>
              <a:t> </a:t>
            </a:r>
            <a:r>
              <a:rPr lang="en-US" sz="2000" i="1" dirty="0" err="1">
                <a:solidFill>
                  <a:schemeClr val="accent2"/>
                </a:solidFill>
              </a:rPr>
              <a:t>hành</a:t>
            </a:r>
            <a:r>
              <a:rPr lang="en-US" sz="2000" i="1" dirty="0">
                <a:solidFill>
                  <a:schemeClr val="accent2"/>
                </a:solidFill>
              </a:rPr>
              <a:t> </a:t>
            </a:r>
            <a:r>
              <a:rPr lang="en-US" sz="2000" i="1" dirty="0" err="1">
                <a:solidFill>
                  <a:schemeClr val="accent2"/>
                </a:solidFill>
              </a:rPr>
              <a:t>trang</a:t>
            </a:r>
            <a:r>
              <a:rPr lang="en-US" sz="2000" i="1" dirty="0">
                <a:solidFill>
                  <a:schemeClr val="accent2"/>
                </a:solidFill>
              </a:rPr>
              <a:t> </a:t>
            </a:r>
            <a:r>
              <a:rPr lang="en-US" sz="2000" i="1" dirty="0" err="1">
                <a:solidFill>
                  <a:schemeClr val="accent2"/>
                </a:solidFill>
              </a:rPr>
              <a:t>vào</a:t>
            </a:r>
            <a:r>
              <a:rPr lang="en-US" sz="2000" i="1" dirty="0">
                <a:solidFill>
                  <a:schemeClr val="accent2"/>
                </a:solidFill>
              </a:rPr>
              <a:t> </a:t>
            </a:r>
            <a:r>
              <a:rPr lang="en-US" sz="2000" i="1" dirty="0" err="1">
                <a:solidFill>
                  <a:schemeClr val="accent2"/>
                </a:solidFill>
              </a:rPr>
              <a:t>thế</a:t>
            </a:r>
            <a:r>
              <a:rPr lang="en-US" sz="2000" i="1" dirty="0">
                <a:solidFill>
                  <a:schemeClr val="accent2"/>
                </a:solidFill>
              </a:rPr>
              <a:t> </a:t>
            </a:r>
            <a:r>
              <a:rPr lang="en-US" sz="2000" i="1" dirty="0" err="1">
                <a:solidFill>
                  <a:schemeClr val="accent2"/>
                </a:solidFill>
              </a:rPr>
              <a:t>kỉ</a:t>
            </a:r>
            <a:r>
              <a:rPr lang="en-US" sz="2000" i="1" dirty="0">
                <a:solidFill>
                  <a:schemeClr val="accent2"/>
                </a:solidFill>
              </a:rPr>
              <a:t> </a:t>
            </a:r>
            <a:r>
              <a:rPr lang="en-US" sz="2000" i="1" dirty="0" err="1">
                <a:solidFill>
                  <a:schemeClr val="accent2"/>
                </a:solidFill>
              </a:rPr>
              <a:t>mới</a:t>
            </a:r>
            <a:r>
              <a:rPr lang="en-US" sz="2000" i="1" dirty="0">
                <a:solidFill>
                  <a:schemeClr val="accent2"/>
                </a:solidFill>
              </a:rPr>
              <a:t>)</a:t>
            </a:r>
          </a:p>
        </p:txBody>
      </p:sp>
      <p:sp>
        <p:nvSpPr>
          <p:cNvPr id="29703" name="Text Box 7"/>
          <p:cNvSpPr txBox="1">
            <a:spLocks noChangeArrowheads="1"/>
          </p:cNvSpPr>
          <p:nvPr/>
        </p:nvSpPr>
        <p:spPr bwMode="auto">
          <a:xfrm>
            <a:off x="1524000" y="4495801"/>
            <a:ext cx="3657600" cy="396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000" dirty="0">
                <a:solidFill>
                  <a:srgbClr val="000000"/>
                </a:solidFill>
              </a:rPr>
              <a:t> </a:t>
            </a:r>
            <a:r>
              <a:rPr lang="en-US" sz="2000" b="1" dirty="0">
                <a:solidFill>
                  <a:srgbClr val="000000"/>
                </a:solidFill>
              </a:rPr>
              <a:t>LIÊN KẾT HÌNH THỨC</a:t>
            </a:r>
          </a:p>
        </p:txBody>
      </p:sp>
      <p:sp>
        <p:nvSpPr>
          <p:cNvPr id="29704" name="Text Box 8"/>
          <p:cNvSpPr txBox="1">
            <a:spLocks noChangeArrowheads="1"/>
          </p:cNvSpPr>
          <p:nvPr/>
        </p:nvSpPr>
        <p:spPr bwMode="auto">
          <a:xfrm>
            <a:off x="1752600" y="5562600"/>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0"/>
              </a:spcBef>
              <a:spcAft>
                <a:spcPct val="0"/>
              </a:spcAft>
              <a:buClr>
                <a:srgbClr val="0000FF"/>
              </a:buClr>
              <a:buFont typeface="Wingdings" pitchFamily="2" charset="2"/>
              <a:buChar char="Ø"/>
            </a:pPr>
            <a:r>
              <a:rPr lang="en-US" b="1" dirty="0">
                <a:solidFill>
                  <a:schemeClr val="tx1"/>
                </a:solidFill>
              </a:rPr>
              <a:t>  (4) - (3)    </a:t>
            </a:r>
            <a:r>
              <a:rPr lang="en-US" b="1" dirty="0" err="1">
                <a:solidFill>
                  <a:schemeClr val="tx1"/>
                </a:solidFill>
              </a:rPr>
              <a:t>ấy</a:t>
            </a:r>
            <a:r>
              <a:rPr lang="en-US" b="1" dirty="0">
                <a:solidFill>
                  <a:schemeClr val="tx1"/>
                </a:solidFill>
              </a:rPr>
              <a:t>                                     =&gt; </a:t>
            </a:r>
            <a:r>
              <a:rPr lang="en-US" b="1" dirty="0" err="1">
                <a:solidFill>
                  <a:schemeClr val="tx1"/>
                </a:solidFill>
              </a:rPr>
              <a:t>phép</a:t>
            </a:r>
            <a:r>
              <a:rPr lang="en-US" b="1" dirty="0">
                <a:solidFill>
                  <a:schemeClr val="tx1"/>
                </a:solidFill>
              </a:rPr>
              <a:t> </a:t>
            </a:r>
            <a:r>
              <a:rPr lang="en-US" b="1" dirty="0" err="1">
                <a:solidFill>
                  <a:schemeClr val="tx1"/>
                </a:solidFill>
              </a:rPr>
              <a:t>thế</a:t>
            </a:r>
            <a:endParaRPr lang="en-US" b="1" dirty="0">
              <a:solidFill>
                <a:schemeClr val="tx1"/>
              </a:solidFill>
            </a:endParaRPr>
          </a:p>
        </p:txBody>
      </p:sp>
      <p:sp>
        <p:nvSpPr>
          <p:cNvPr id="29705" name="Text Box 9"/>
          <p:cNvSpPr txBox="1">
            <a:spLocks noChangeArrowheads="1"/>
          </p:cNvSpPr>
          <p:nvPr/>
        </p:nvSpPr>
        <p:spPr bwMode="auto">
          <a:xfrm>
            <a:off x="1785938" y="4876800"/>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0"/>
              </a:spcBef>
              <a:spcAft>
                <a:spcPct val="0"/>
              </a:spcAft>
              <a:buClr>
                <a:srgbClr val="0000FF"/>
              </a:buClr>
              <a:buFont typeface="Wingdings" pitchFamily="2" charset="2"/>
              <a:buChar char="Ø"/>
            </a:pPr>
            <a:r>
              <a:rPr lang="en-US" b="1" dirty="0">
                <a:solidFill>
                  <a:schemeClr val="tx1"/>
                </a:solidFill>
              </a:rPr>
              <a:t>   (2) - (1)    </a:t>
            </a:r>
            <a:r>
              <a:rPr lang="en-US" b="1" dirty="0" err="1">
                <a:solidFill>
                  <a:schemeClr val="tx1"/>
                </a:solidFill>
              </a:rPr>
              <a:t>bản</a:t>
            </a:r>
            <a:r>
              <a:rPr lang="en-US" b="1" dirty="0">
                <a:solidFill>
                  <a:schemeClr val="tx1"/>
                </a:solidFill>
              </a:rPr>
              <a:t> </a:t>
            </a:r>
            <a:r>
              <a:rPr lang="en-US" b="1" dirty="0" err="1">
                <a:solidFill>
                  <a:schemeClr val="tx1"/>
                </a:solidFill>
              </a:rPr>
              <a:t>chất</a:t>
            </a:r>
            <a:r>
              <a:rPr lang="en-US" b="1" dirty="0">
                <a:solidFill>
                  <a:schemeClr val="tx1"/>
                </a:solidFill>
              </a:rPr>
              <a:t> </a:t>
            </a:r>
            <a:r>
              <a:rPr lang="en-US" b="1" dirty="0" err="1">
                <a:solidFill>
                  <a:schemeClr val="tx1"/>
                </a:solidFill>
              </a:rPr>
              <a:t>trời</a:t>
            </a:r>
            <a:r>
              <a:rPr lang="en-US" b="1" dirty="0">
                <a:solidFill>
                  <a:schemeClr val="tx1"/>
                </a:solidFill>
              </a:rPr>
              <a:t> </a:t>
            </a:r>
            <a:r>
              <a:rPr lang="en-US" b="1" dirty="0" err="1">
                <a:solidFill>
                  <a:schemeClr val="tx1"/>
                </a:solidFill>
              </a:rPr>
              <a:t>phú</a:t>
            </a:r>
            <a:r>
              <a:rPr lang="en-US" b="1" dirty="0">
                <a:solidFill>
                  <a:schemeClr val="tx1"/>
                </a:solidFill>
              </a:rPr>
              <a:t> </a:t>
            </a:r>
            <a:r>
              <a:rPr lang="en-US" b="1" dirty="0" err="1">
                <a:solidFill>
                  <a:schemeClr val="tx1"/>
                </a:solidFill>
              </a:rPr>
              <a:t>ấy</a:t>
            </a:r>
            <a:r>
              <a:rPr lang="en-US" b="1" dirty="0">
                <a:solidFill>
                  <a:schemeClr val="tx1"/>
                </a:solidFill>
              </a:rPr>
              <a:t>      =&gt; </a:t>
            </a:r>
            <a:r>
              <a:rPr lang="en-US" b="1" dirty="0" err="1">
                <a:solidFill>
                  <a:schemeClr val="tx1"/>
                </a:solidFill>
              </a:rPr>
              <a:t>phép</a:t>
            </a:r>
            <a:r>
              <a:rPr lang="en-US" b="1" dirty="0">
                <a:solidFill>
                  <a:schemeClr val="tx1"/>
                </a:solidFill>
              </a:rPr>
              <a:t> </a:t>
            </a:r>
            <a:r>
              <a:rPr lang="en-US" b="1" dirty="0" err="1">
                <a:solidFill>
                  <a:schemeClr val="tx1"/>
                </a:solidFill>
              </a:rPr>
              <a:t>đồng</a:t>
            </a:r>
            <a:r>
              <a:rPr lang="en-US" b="1" dirty="0">
                <a:solidFill>
                  <a:schemeClr val="tx1"/>
                </a:solidFill>
              </a:rPr>
              <a:t> </a:t>
            </a:r>
            <a:r>
              <a:rPr lang="en-US" b="1" dirty="0" err="1">
                <a:solidFill>
                  <a:schemeClr val="tx1"/>
                </a:solidFill>
              </a:rPr>
              <a:t>nghĩa</a:t>
            </a:r>
            <a:endParaRPr lang="en-US" dirty="0">
              <a:solidFill>
                <a:schemeClr val="tx1"/>
              </a:solidFill>
            </a:endParaRPr>
          </a:p>
        </p:txBody>
      </p:sp>
      <p:sp>
        <p:nvSpPr>
          <p:cNvPr id="29706" name="Text Box 10"/>
          <p:cNvSpPr txBox="1">
            <a:spLocks noChangeArrowheads="1"/>
          </p:cNvSpPr>
          <p:nvPr/>
        </p:nvSpPr>
        <p:spPr bwMode="auto">
          <a:xfrm>
            <a:off x="1771095" y="5195888"/>
            <a:ext cx="807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0"/>
              </a:spcBef>
              <a:spcAft>
                <a:spcPct val="0"/>
              </a:spcAft>
              <a:buClr>
                <a:srgbClr val="0000FF"/>
              </a:buClr>
              <a:buFont typeface="Wingdings" pitchFamily="2" charset="2"/>
              <a:buChar char="Ø"/>
            </a:pPr>
            <a:r>
              <a:rPr lang="en-US" b="1" dirty="0">
                <a:solidFill>
                  <a:schemeClr val="tx1"/>
                </a:solidFill>
              </a:rPr>
              <a:t>   (3) - (2)    </a:t>
            </a:r>
            <a:r>
              <a:rPr lang="en-US" b="1" dirty="0" err="1">
                <a:solidFill>
                  <a:schemeClr val="tx1"/>
                </a:solidFill>
              </a:rPr>
              <a:t>nhưng</a:t>
            </a:r>
            <a:r>
              <a:rPr lang="en-US" b="1" dirty="0">
                <a:solidFill>
                  <a:schemeClr val="tx1"/>
                </a:solidFill>
              </a:rPr>
              <a:t>                              =&gt; </a:t>
            </a:r>
            <a:r>
              <a:rPr lang="en-US" b="1" dirty="0" err="1">
                <a:solidFill>
                  <a:schemeClr val="tx1"/>
                </a:solidFill>
              </a:rPr>
              <a:t>phép</a:t>
            </a:r>
            <a:r>
              <a:rPr lang="en-US" b="1" dirty="0">
                <a:solidFill>
                  <a:schemeClr val="tx1"/>
                </a:solidFill>
              </a:rPr>
              <a:t> </a:t>
            </a:r>
            <a:r>
              <a:rPr lang="en-US" b="1" dirty="0" err="1">
                <a:solidFill>
                  <a:schemeClr val="tx1"/>
                </a:solidFill>
              </a:rPr>
              <a:t>nối</a:t>
            </a:r>
            <a:endParaRPr lang="en-US" b="1" dirty="0">
              <a:solidFill>
                <a:schemeClr val="tx1"/>
              </a:solidFill>
            </a:endParaRPr>
          </a:p>
        </p:txBody>
      </p:sp>
      <p:sp>
        <p:nvSpPr>
          <p:cNvPr id="29707" name="Text Box 11"/>
          <p:cNvSpPr txBox="1">
            <a:spLocks noChangeArrowheads="1"/>
          </p:cNvSpPr>
          <p:nvPr/>
        </p:nvSpPr>
        <p:spPr bwMode="auto">
          <a:xfrm>
            <a:off x="1738313" y="5948363"/>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0"/>
              </a:spcBef>
              <a:spcAft>
                <a:spcPct val="0"/>
              </a:spcAft>
              <a:buClr>
                <a:srgbClr val="0000FF"/>
              </a:buClr>
              <a:buFont typeface="Wingdings" pitchFamily="2" charset="2"/>
              <a:buChar char="Ø"/>
            </a:pPr>
            <a:r>
              <a:rPr lang="en-US" b="1" dirty="0">
                <a:solidFill>
                  <a:schemeClr val="tx1"/>
                </a:solidFill>
              </a:rPr>
              <a:t>  (5) - (4)    </a:t>
            </a:r>
            <a:r>
              <a:rPr lang="en-US" b="1" dirty="0" err="1">
                <a:solidFill>
                  <a:schemeClr val="tx1"/>
                </a:solidFill>
              </a:rPr>
              <a:t>những</a:t>
            </a:r>
            <a:r>
              <a:rPr lang="en-US" b="1" dirty="0">
                <a:solidFill>
                  <a:schemeClr val="tx1"/>
                </a:solidFill>
              </a:rPr>
              <a:t> </a:t>
            </a:r>
            <a:r>
              <a:rPr lang="en-US" b="1" dirty="0" err="1">
                <a:solidFill>
                  <a:schemeClr val="tx1"/>
                </a:solidFill>
              </a:rPr>
              <a:t>lỗ</a:t>
            </a:r>
            <a:r>
              <a:rPr lang="en-US" b="1" dirty="0">
                <a:solidFill>
                  <a:schemeClr val="tx1"/>
                </a:solidFill>
              </a:rPr>
              <a:t> </a:t>
            </a:r>
            <a:r>
              <a:rPr lang="en-US" b="1" dirty="0" err="1">
                <a:solidFill>
                  <a:schemeClr val="tx1"/>
                </a:solidFill>
              </a:rPr>
              <a:t>hổng</a:t>
            </a:r>
            <a:r>
              <a:rPr lang="en-US" b="1" dirty="0">
                <a:solidFill>
                  <a:schemeClr val="tx1"/>
                </a:solidFill>
              </a:rPr>
              <a:t>                =&gt; </a:t>
            </a:r>
            <a:r>
              <a:rPr lang="en-US" b="1" dirty="0" err="1">
                <a:solidFill>
                  <a:schemeClr val="tx1"/>
                </a:solidFill>
              </a:rPr>
              <a:t>phép</a:t>
            </a:r>
            <a:r>
              <a:rPr lang="en-US" b="1" dirty="0">
                <a:solidFill>
                  <a:schemeClr val="tx1"/>
                </a:solidFill>
              </a:rPr>
              <a:t> </a:t>
            </a:r>
            <a:r>
              <a:rPr lang="en-US" b="1" dirty="0" err="1">
                <a:solidFill>
                  <a:schemeClr val="tx1"/>
                </a:solidFill>
              </a:rPr>
              <a:t>lặp</a:t>
            </a:r>
            <a:r>
              <a:rPr lang="en-US" b="1" dirty="0">
                <a:solidFill>
                  <a:schemeClr val="tx1"/>
                </a:solidFill>
              </a:rPr>
              <a:t> </a:t>
            </a:r>
            <a:r>
              <a:rPr lang="en-US" b="1" dirty="0" err="1">
                <a:solidFill>
                  <a:schemeClr val="tx1"/>
                </a:solidFill>
              </a:rPr>
              <a:t>từ</a:t>
            </a:r>
            <a:r>
              <a:rPr lang="en-US" b="1" dirty="0">
                <a:solidFill>
                  <a:schemeClr val="tx1"/>
                </a:solidFill>
              </a:rPr>
              <a:t> </a:t>
            </a:r>
            <a:r>
              <a:rPr lang="en-US" b="1" dirty="0" err="1">
                <a:solidFill>
                  <a:schemeClr val="tx1"/>
                </a:solidFill>
              </a:rPr>
              <a:t>ngữ</a:t>
            </a:r>
            <a:endParaRPr lang="en-US" b="1" dirty="0">
              <a:solidFill>
                <a:schemeClr val="tx1"/>
              </a:solidFill>
            </a:endParaRPr>
          </a:p>
        </p:txBody>
      </p:sp>
      <p:sp>
        <p:nvSpPr>
          <p:cNvPr id="29708" name="Text Box 12"/>
          <p:cNvSpPr txBox="1">
            <a:spLocks noChangeArrowheads="1"/>
          </p:cNvSpPr>
          <p:nvPr/>
        </p:nvSpPr>
        <p:spPr bwMode="auto">
          <a:xfrm>
            <a:off x="1724026" y="6323012"/>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0"/>
              </a:spcBef>
              <a:spcAft>
                <a:spcPct val="0"/>
              </a:spcAft>
              <a:buClr>
                <a:srgbClr val="0000FF"/>
              </a:buClr>
              <a:buFont typeface="Wingdings" pitchFamily="2" charset="2"/>
              <a:buChar char="Ø"/>
            </a:pPr>
            <a:r>
              <a:rPr lang="en-US" b="1">
                <a:solidFill>
                  <a:schemeClr val="tx1"/>
                </a:solidFill>
              </a:rPr>
              <a:t>  (5) - (1)    thông minh                     =&gt; phép lặp từ ngữ</a:t>
            </a:r>
          </a:p>
        </p:txBody>
      </p:sp>
      <p:sp>
        <p:nvSpPr>
          <p:cNvPr id="29709" name="Line 13"/>
          <p:cNvSpPr>
            <a:spLocks noChangeShapeType="1"/>
          </p:cNvSpPr>
          <p:nvPr/>
        </p:nvSpPr>
        <p:spPr bwMode="auto">
          <a:xfrm>
            <a:off x="3438525" y="1890713"/>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29710" name="Line 14"/>
          <p:cNvSpPr>
            <a:spLocks noChangeShapeType="1"/>
          </p:cNvSpPr>
          <p:nvPr/>
        </p:nvSpPr>
        <p:spPr bwMode="auto">
          <a:xfrm>
            <a:off x="3429000" y="1843088"/>
            <a:ext cx="3352800" cy="0"/>
          </a:xfrm>
          <a:prstGeom prst="line">
            <a:avLst/>
          </a:prstGeom>
          <a:noFill/>
          <a:ln w="28575">
            <a:solidFill>
              <a:srgbClr val="000099"/>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29711" name="Line 15"/>
          <p:cNvSpPr>
            <a:spLocks noChangeShapeType="1"/>
          </p:cNvSpPr>
          <p:nvPr/>
        </p:nvSpPr>
        <p:spPr bwMode="auto">
          <a:xfrm>
            <a:off x="7381875" y="1843088"/>
            <a:ext cx="1752600" cy="0"/>
          </a:xfrm>
          <a:prstGeom prst="line">
            <a:avLst/>
          </a:prstGeom>
          <a:noFill/>
          <a:ln w="28575">
            <a:solidFill>
              <a:srgbClr val="000099"/>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29712" name="Line 16"/>
          <p:cNvSpPr>
            <a:spLocks noChangeShapeType="1"/>
          </p:cNvSpPr>
          <p:nvPr/>
        </p:nvSpPr>
        <p:spPr bwMode="auto">
          <a:xfrm>
            <a:off x="8791575" y="2162175"/>
            <a:ext cx="685800" cy="0"/>
          </a:xfrm>
          <a:prstGeom prst="line">
            <a:avLst/>
          </a:prstGeom>
          <a:noFill/>
          <a:ln w="38100">
            <a:solidFill>
              <a:srgbClr val="00CC00"/>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29713" name="Line 17"/>
          <p:cNvSpPr>
            <a:spLocks noChangeShapeType="1"/>
          </p:cNvSpPr>
          <p:nvPr/>
        </p:nvSpPr>
        <p:spPr bwMode="auto">
          <a:xfrm>
            <a:off x="7010400" y="2452688"/>
            <a:ext cx="228600" cy="0"/>
          </a:xfrm>
          <a:prstGeom prst="line">
            <a:avLst/>
          </a:prstGeom>
          <a:noFill/>
          <a:ln w="38100">
            <a:solidFill>
              <a:srgbClr val="990000"/>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29714" name="Line 18"/>
          <p:cNvSpPr>
            <a:spLocks noChangeShapeType="1"/>
          </p:cNvSpPr>
          <p:nvPr/>
        </p:nvSpPr>
        <p:spPr bwMode="auto">
          <a:xfrm>
            <a:off x="3338513" y="3395663"/>
            <a:ext cx="1447800" cy="0"/>
          </a:xfrm>
          <a:prstGeom prst="line">
            <a:avLst/>
          </a:prstGeom>
          <a:noFill/>
          <a:ln w="38100">
            <a:solidFill>
              <a:srgbClr val="6600CC"/>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dirty="0">
              <a:solidFill>
                <a:srgbClr val="FF0000"/>
              </a:solidFill>
              <a:latin typeface="Times New Roman" pitchFamily="18" charset="0"/>
            </a:endParaRPr>
          </a:p>
        </p:txBody>
      </p:sp>
      <p:sp>
        <p:nvSpPr>
          <p:cNvPr id="29715" name="Line 19"/>
          <p:cNvSpPr>
            <a:spLocks noChangeShapeType="1"/>
          </p:cNvSpPr>
          <p:nvPr/>
        </p:nvSpPr>
        <p:spPr bwMode="auto">
          <a:xfrm>
            <a:off x="7681914" y="2471738"/>
            <a:ext cx="1385887" cy="0"/>
          </a:xfrm>
          <a:prstGeom prst="line">
            <a:avLst/>
          </a:prstGeom>
          <a:noFill/>
          <a:ln w="38100">
            <a:solidFill>
              <a:srgbClr val="6600CC"/>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29716" name="Line 20"/>
          <p:cNvSpPr>
            <a:spLocks noChangeShapeType="1"/>
          </p:cNvSpPr>
          <p:nvPr/>
        </p:nvSpPr>
        <p:spPr bwMode="auto">
          <a:xfrm>
            <a:off x="8210550" y="3386138"/>
            <a:ext cx="1143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Tree>
    <p:extLst>
      <p:ext uri="{BB962C8B-B14F-4D97-AF65-F5344CB8AC3E}">
        <p14:creationId xmlns:p14="http://schemas.microsoft.com/office/powerpoint/2010/main" val="30034681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703"/>
                                        </p:tgtEl>
                                        <p:attrNameLst>
                                          <p:attrName>style.visibility</p:attrName>
                                        </p:attrNameLst>
                                      </p:cBhvr>
                                      <p:to>
                                        <p:strVal val="visible"/>
                                      </p:to>
                                    </p:set>
                                    <p:anim calcmode="lin" valueType="num">
                                      <p:cBhvr additive="base">
                                        <p:cTn id="7" dur="500" fill="hold"/>
                                        <p:tgtEl>
                                          <p:spTgt spid="29703"/>
                                        </p:tgtEl>
                                        <p:attrNameLst>
                                          <p:attrName>ppt_x</p:attrName>
                                        </p:attrNameLst>
                                      </p:cBhvr>
                                      <p:tavLst>
                                        <p:tav tm="0">
                                          <p:val>
                                            <p:strVal val="#ppt_x"/>
                                          </p:val>
                                        </p:tav>
                                        <p:tav tm="100000">
                                          <p:val>
                                            <p:strVal val="#ppt_x"/>
                                          </p:val>
                                        </p:tav>
                                      </p:tavLst>
                                    </p:anim>
                                    <p:anim calcmode="lin" valueType="num">
                                      <p:cBhvr additive="base">
                                        <p:cTn id="8" dur="500" fill="hold"/>
                                        <p:tgtEl>
                                          <p:spTgt spid="2970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9705"/>
                                        </p:tgtEl>
                                        <p:attrNameLst>
                                          <p:attrName>style.visibility</p:attrName>
                                        </p:attrNameLst>
                                      </p:cBhvr>
                                      <p:to>
                                        <p:strVal val="visible"/>
                                      </p:to>
                                    </p:set>
                                    <p:animEffect transition="in" filter="blinds(horizontal)">
                                      <p:cBhvr>
                                        <p:cTn id="13" dur="500"/>
                                        <p:tgtEl>
                                          <p:spTgt spid="29705"/>
                                        </p:tgtEl>
                                      </p:cBhvr>
                                    </p:animEffect>
                                  </p:childTnLst>
                                </p:cTn>
                              </p:par>
                              <p:par>
                                <p:cTn id="14" presetID="29" presetClass="entr" presetSubtype="0" fill="hold" grpId="0" nodeType="withEffect">
                                  <p:stCondLst>
                                    <p:cond delay="0"/>
                                  </p:stCondLst>
                                  <p:childTnLst>
                                    <p:set>
                                      <p:cBhvr>
                                        <p:cTn id="15" dur="1" fill="hold">
                                          <p:stCondLst>
                                            <p:cond delay="0"/>
                                          </p:stCondLst>
                                        </p:cTn>
                                        <p:tgtEl>
                                          <p:spTgt spid="29711"/>
                                        </p:tgtEl>
                                        <p:attrNameLst>
                                          <p:attrName>style.visibility</p:attrName>
                                        </p:attrNameLst>
                                      </p:cBhvr>
                                      <p:to>
                                        <p:strVal val="visible"/>
                                      </p:to>
                                    </p:set>
                                    <p:anim calcmode="lin" valueType="num">
                                      <p:cBhvr>
                                        <p:cTn id="16" dur="500" fill="hold"/>
                                        <p:tgtEl>
                                          <p:spTgt spid="29711"/>
                                        </p:tgtEl>
                                        <p:attrNameLst>
                                          <p:attrName>ppt_x</p:attrName>
                                        </p:attrNameLst>
                                      </p:cBhvr>
                                      <p:tavLst>
                                        <p:tav tm="0">
                                          <p:val>
                                            <p:strVal val="#ppt_x-.2"/>
                                          </p:val>
                                        </p:tav>
                                        <p:tav tm="100000">
                                          <p:val>
                                            <p:strVal val="#ppt_x"/>
                                          </p:val>
                                        </p:tav>
                                      </p:tavLst>
                                    </p:anim>
                                    <p:anim calcmode="lin" valueType="num">
                                      <p:cBhvr>
                                        <p:cTn id="17" dur="500" fill="hold"/>
                                        <p:tgtEl>
                                          <p:spTgt spid="29711"/>
                                        </p:tgtEl>
                                        <p:attrNameLst>
                                          <p:attrName>ppt_y</p:attrName>
                                        </p:attrNameLst>
                                      </p:cBhvr>
                                      <p:tavLst>
                                        <p:tav tm="0">
                                          <p:val>
                                            <p:strVal val="#ppt_y"/>
                                          </p:val>
                                        </p:tav>
                                        <p:tav tm="100000">
                                          <p:val>
                                            <p:strVal val="#ppt_y"/>
                                          </p:val>
                                        </p:tav>
                                      </p:tavLst>
                                    </p:anim>
                                    <p:animEffect transition="in" filter="wipe(right)" prLst="gradientSize: 0.1">
                                      <p:cBhvr>
                                        <p:cTn id="18" dur="500"/>
                                        <p:tgtEl>
                                          <p:spTgt spid="29711"/>
                                        </p:tgtEl>
                                      </p:cBhvr>
                                    </p:animEffect>
                                  </p:childTnLst>
                                </p:cTn>
                              </p:par>
                              <p:par>
                                <p:cTn id="19" presetID="29" presetClass="entr" presetSubtype="0" fill="hold" grpId="0" nodeType="withEffect">
                                  <p:stCondLst>
                                    <p:cond delay="0"/>
                                  </p:stCondLst>
                                  <p:childTnLst>
                                    <p:set>
                                      <p:cBhvr>
                                        <p:cTn id="20" dur="1" fill="hold">
                                          <p:stCondLst>
                                            <p:cond delay="0"/>
                                          </p:stCondLst>
                                        </p:cTn>
                                        <p:tgtEl>
                                          <p:spTgt spid="29710"/>
                                        </p:tgtEl>
                                        <p:attrNameLst>
                                          <p:attrName>style.visibility</p:attrName>
                                        </p:attrNameLst>
                                      </p:cBhvr>
                                      <p:to>
                                        <p:strVal val="visible"/>
                                      </p:to>
                                    </p:set>
                                    <p:anim calcmode="lin" valueType="num">
                                      <p:cBhvr>
                                        <p:cTn id="21" dur="500" fill="hold"/>
                                        <p:tgtEl>
                                          <p:spTgt spid="29710"/>
                                        </p:tgtEl>
                                        <p:attrNameLst>
                                          <p:attrName>ppt_x</p:attrName>
                                        </p:attrNameLst>
                                      </p:cBhvr>
                                      <p:tavLst>
                                        <p:tav tm="0">
                                          <p:val>
                                            <p:strVal val="#ppt_x-.2"/>
                                          </p:val>
                                        </p:tav>
                                        <p:tav tm="100000">
                                          <p:val>
                                            <p:strVal val="#ppt_x"/>
                                          </p:val>
                                        </p:tav>
                                      </p:tavLst>
                                    </p:anim>
                                    <p:anim calcmode="lin" valueType="num">
                                      <p:cBhvr>
                                        <p:cTn id="22" dur="500" fill="hold"/>
                                        <p:tgtEl>
                                          <p:spTgt spid="29710"/>
                                        </p:tgtEl>
                                        <p:attrNameLst>
                                          <p:attrName>ppt_y</p:attrName>
                                        </p:attrNameLst>
                                      </p:cBhvr>
                                      <p:tavLst>
                                        <p:tav tm="0">
                                          <p:val>
                                            <p:strVal val="#ppt_y"/>
                                          </p:val>
                                        </p:tav>
                                        <p:tav tm="100000">
                                          <p:val>
                                            <p:strVal val="#ppt_y"/>
                                          </p:val>
                                        </p:tav>
                                      </p:tavLst>
                                    </p:anim>
                                    <p:animEffect transition="in" filter="wipe(right)" prLst="gradientSize: 0.1">
                                      <p:cBhvr>
                                        <p:cTn id="23" dur="500"/>
                                        <p:tgtEl>
                                          <p:spTgt spid="2971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8" presetClass="entr" presetSubtype="6" fill="hold" grpId="0" nodeType="clickEffect">
                                  <p:stCondLst>
                                    <p:cond delay="0"/>
                                  </p:stCondLst>
                                  <p:childTnLst>
                                    <p:set>
                                      <p:cBhvr>
                                        <p:cTn id="27" dur="1" fill="hold">
                                          <p:stCondLst>
                                            <p:cond delay="0"/>
                                          </p:stCondLst>
                                        </p:cTn>
                                        <p:tgtEl>
                                          <p:spTgt spid="29706"/>
                                        </p:tgtEl>
                                        <p:attrNameLst>
                                          <p:attrName>style.visibility</p:attrName>
                                        </p:attrNameLst>
                                      </p:cBhvr>
                                      <p:to>
                                        <p:strVal val="visible"/>
                                      </p:to>
                                    </p:set>
                                    <p:animEffect transition="in" filter="strips(downRight)">
                                      <p:cBhvr>
                                        <p:cTn id="28" dur="1000"/>
                                        <p:tgtEl>
                                          <p:spTgt spid="29706"/>
                                        </p:tgtEl>
                                      </p:cBhvr>
                                    </p:animEffect>
                                  </p:childTnLst>
                                </p:cTn>
                              </p:par>
                              <p:par>
                                <p:cTn id="29" presetID="29" presetClass="entr" presetSubtype="0" fill="hold" grpId="0" nodeType="withEffect">
                                  <p:stCondLst>
                                    <p:cond delay="0"/>
                                  </p:stCondLst>
                                  <p:childTnLst>
                                    <p:set>
                                      <p:cBhvr>
                                        <p:cTn id="30" dur="1" fill="hold">
                                          <p:stCondLst>
                                            <p:cond delay="0"/>
                                          </p:stCondLst>
                                        </p:cTn>
                                        <p:tgtEl>
                                          <p:spTgt spid="29712"/>
                                        </p:tgtEl>
                                        <p:attrNameLst>
                                          <p:attrName>style.visibility</p:attrName>
                                        </p:attrNameLst>
                                      </p:cBhvr>
                                      <p:to>
                                        <p:strVal val="visible"/>
                                      </p:to>
                                    </p:set>
                                    <p:anim calcmode="lin" valueType="num">
                                      <p:cBhvr>
                                        <p:cTn id="31" dur="500" fill="hold"/>
                                        <p:tgtEl>
                                          <p:spTgt spid="29712"/>
                                        </p:tgtEl>
                                        <p:attrNameLst>
                                          <p:attrName>ppt_x</p:attrName>
                                        </p:attrNameLst>
                                      </p:cBhvr>
                                      <p:tavLst>
                                        <p:tav tm="0">
                                          <p:val>
                                            <p:strVal val="#ppt_x-.2"/>
                                          </p:val>
                                        </p:tav>
                                        <p:tav tm="100000">
                                          <p:val>
                                            <p:strVal val="#ppt_x"/>
                                          </p:val>
                                        </p:tav>
                                      </p:tavLst>
                                    </p:anim>
                                    <p:anim calcmode="lin" valueType="num">
                                      <p:cBhvr>
                                        <p:cTn id="32" dur="500" fill="hold"/>
                                        <p:tgtEl>
                                          <p:spTgt spid="29712"/>
                                        </p:tgtEl>
                                        <p:attrNameLst>
                                          <p:attrName>ppt_y</p:attrName>
                                        </p:attrNameLst>
                                      </p:cBhvr>
                                      <p:tavLst>
                                        <p:tav tm="0">
                                          <p:val>
                                            <p:strVal val="#ppt_y"/>
                                          </p:val>
                                        </p:tav>
                                        <p:tav tm="100000">
                                          <p:val>
                                            <p:strVal val="#ppt_y"/>
                                          </p:val>
                                        </p:tav>
                                      </p:tavLst>
                                    </p:anim>
                                    <p:animEffect transition="in" filter="wipe(right)" prLst="gradientSize: 0.1">
                                      <p:cBhvr>
                                        <p:cTn id="33" dur="500"/>
                                        <p:tgtEl>
                                          <p:spTgt spid="2971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8" presetClass="entr" presetSubtype="12" fill="hold" grpId="0" nodeType="clickEffect">
                                  <p:stCondLst>
                                    <p:cond delay="0"/>
                                  </p:stCondLst>
                                  <p:childTnLst>
                                    <p:set>
                                      <p:cBhvr>
                                        <p:cTn id="37" dur="1" fill="hold">
                                          <p:stCondLst>
                                            <p:cond delay="0"/>
                                          </p:stCondLst>
                                        </p:cTn>
                                        <p:tgtEl>
                                          <p:spTgt spid="29704"/>
                                        </p:tgtEl>
                                        <p:attrNameLst>
                                          <p:attrName>style.visibility</p:attrName>
                                        </p:attrNameLst>
                                      </p:cBhvr>
                                      <p:to>
                                        <p:strVal val="visible"/>
                                      </p:to>
                                    </p:set>
                                    <p:animEffect transition="in" filter="strips(downLeft)">
                                      <p:cBhvr>
                                        <p:cTn id="38" dur="1000"/>
                                        <p:tgtEl>
                                          <p:spTgt spid="29704"/>
                                        </p:tgtEl>
                                      </p:cBhvr>
                                    </p:animEffect>
                                  </p:childTnLst>
                                </p:cTn>
                              </p:par>
                              <p:par>
                                <p:cTn id="39" presetID="29" presetClass="entr" presetSubtype="0" fill="hold" grpId="0" nodeType="withEffect">
                                  <p:stCondLst>
                                    <p:cond delay="0"/>
                                  </p:stCondLst>
                                  <p:childTnLst>
                                    <p:set>
                                      <p:cBhvr>
                                        <p:cTn id="40" dur="1" fill="hold">
                                          <p:stCondLst>
                                            <p:cond delay="0"/>
                                          </p:stCondLst>
                                        </p:cTn>
                                        <p:tgtEl>
                                          <p:spTgt spid="29713"/>
                                        </p:tgtEl>
                                        <p:attrNameLst>
                                          <p:attrName>style.visibility</p:attrName>
                                        </p:attrNameLst>
                                      </p:cBhvr>
                                      <p:to>
                                        <p:strVal val="visible"/>
                                      </p:to>
                                    </p:set>
                                    <p:anim calcmode="lin" valueType="num">
                                      <p:cBhvr>
                                        <p:cTn id="41" dur="500" fill="hold"/>
                                        <p:tgtEl>
                                          <p:spTgt spid="29713"/>
                                        </p:tgtEl>
                                        <p:attrNameLst>
                                          <p:attrName>ppt_x</p:attrName>
                                        </p:attrNameLst>
                                      </p:cBhvr>
                                      <p:tavLst>
                                        <p:tav tm="0">
                                          <p:val>
                                            <p:strVal val="#ppt_x-.2"/>
                                          </p:val>
                                        </p:tav>
                                        <p:tav tm="100000">
                                          <p:val>
                                            <p:strVal val="#ppt_x"/>
                                          </p:val>
                                        </p:tav>
                                      </p:tavLst>
                                    </p:anim>
                                    <p:anim calcmode="lin" valueType="num">
                                      <p:cBhvr>
                                        <p:cTn id="42" dur="500" fill="hold"/>
                                        <p:tgtEl>
                                          <p:spTgt spid="29713"/>
                                        </p:tgtEl>
                                        <p:attrNameLst>
                                          <p:attrName>ppt_y</p:attrName>
                                        </p:attrNameLst>
                                      </p:cBhvr>
                                      <p:tavLst>
                                        <p:tav tm="0">
                                          <p:val>
                                            <p:strVal val="#ppt_y"/>
                                          </p:val>
                                        </p:tav>
                                        <p:tav tm="100000">
                                          <p:val>
                                            <p:strVal val="#ppt_y"/>
                                          </p:val>
                                        </p:tav>
                                      </p:tavLst>
                                    </p:anim>
                                    <p:animEffect transition="in" filter="wipe(right)" prLst="gradientSize: 0.1">
                                      <p:cBhvr>
                                        <p:cTn id="43" dur="500"/>
                                        <p:tgtEl>
                                          <p:spTgt spid="2971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29707"/>
                                        </p:tgtEl>
                                        <p:attrNameLst>
                                          <p:attrName>style.visibility</p:attrName>
                                        </p:attrNameLst>
                                      </p:cBhvr>
                                      <p:to>
                                        <p:strVal val="visible"/>
                                      </p:to>
                                    </p:set>
                                    <p:animEffect transition="in" filter="wipe(down)">
                                      <p:cBhvr>
                                        <p:cTn id="48" dur="500"/>
                                        <p:tgtEl>
                                          <p:spTgt spid="29707"/>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29714"/>
                                        </p:tgtEl>
                                        <p:attrNameLst>
                                          <p:attrName>style.visibility</p:attrName>
                                        </p:attrNameLst>
                                      </p:cBhvr>
                                      <p:to>
                                        <p:strVal val="visible"/>
                                      </p:to>
                                    </p:set>
                                    <p:animEffect transition="in" filter="wipe(down)">
                                      <p:cBhvr>
                                        <p:cTn id="51" dur="500"/>
                                        <p:tgtEl>
                                          <p:spTgt spid="29714"/>
                                        </p:tgtEl>
                                      </p:cBhvr>
                                    </p:animEffect>
                                  </p:childTnLst>
                                </p:cTn>
                              </p:par>
                              <p:par>
                                <p:cTn id="52" presetID="22" presetClass="entr" presetSubtype="4" fill="hold" grpId="0" nodeType="withEffect">
                                  <p:stCondLst>
                                    <p:cond delay="0"/>
                                  </p:stCondLst>
                                  <p:childTnLst>
                                    <p:set>
                                      <p:cBhvr>
                                        <p:cTn id="53" dur="1" fill="hold">
                                          <p:stCondLst>
                                            <p:cond delay="0"/>
                                          </p:stCondLst>
                                        </p:cTn>
                                        <p:tgtEl>
                                          <p:spTgt spid="29715"/>
                                        </p:tgtEl>
                                        <p:attrNameLst>
                                          <p:attrName>style.visibility</p:attrName>
                                        </p:attrNameLst>
                                      </p:cBhvr>
                                      <p:to>
                                        <p:strVal val="visible"/>
                                      </p:to>
                                    </p:set>
                                    <p:animEffect transition="in" filter="wipe(down)">
                                      <p:cBhvr>
                                        <p:cTn id="54" dur="500"/>
                                        <p:tgtEl>
                                          <p:spTgt spid="29715"/>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29708"/>
                                        </p:tgtEl>
                                        <p:attrNameLst>
                                          <p:attrName>style.visibility</p:attrName>
                                        </p:attrNameLst>
                                      </p:cBhvr>
                                      <p:to>
                                        <p:strVal val="visible"/>
                                      </p:to>
                                    </p:set>
                                    <p:animEffect transition="in" filter="fade">
                                      <p:cBhvr>
                                        <p:cTn id="59" dur="500"/>
                                        <p:tgtEl>
                                          <p:spTgt spid="29708"/>
                                        </p:tgtEl>
                                      </p:cBhvr>
                                    </p:animEffect>
                                    <p:anim calcmode="lin" valueType="num">
                                      <p:cBhvr>
                                        <p:cTn id="60" dur="500" fill="hold"/>
                                        <p:tgtEl>
                                          <p:spTgt spid="29708"/>
                                        </p:tgtEl>
                                        <p:attrNameLst>
                                          <p:attrName>ppt_x</p:attrName>
                                        </p:attrNameLst>
                                      </p:cBhvr>
                                      <p:tavLst>
                                        <p:tav tm="0">
                                          <p:val>
                                            <p:strVal val="#ppt_x"/>
                                          </p:val>
                                        </p:tav>
                                        <p:tav tm="100000">
                                          <p:val>
                                            <p:strVal val="#ppt_x"/>
                                          </p:val>
                                        </p:tav>
                                      </p:tavLst>
                                    </p:anim>
                                    <p:anim calcmode="lin" valueType="num">
                                      <p:cBhvr>
                                        <p:cTn id="61" dur="500" fill="hold"/>
                                        <p:tgtEl>
                                          <p:spTgt spid="29708"/>
                                        </p:tgtEl>
                                        <p:attrNameLst>
                                          <p:attrName>ppt_y</p:attrName>
                                        </p:attrNameLst>
                                      </p:cBhvr>
                                      <p:tavLst>
                                        <p:tav tm="0">
                                          <p:val>
                                            <p:strVal val="#ppt_y+.1"/>
                                          </p:val>
                                        </p:tav>
                                        <p:tav tm="100000">
                                          <p:val>
                                            <p:strVal val="#ppt_y"/>
                                          </p:val>
                                        </p:tav>
                                      </p:tavLst>
                                    </p:anim>
                                  </p:childTnLst>
                                </p:cTn>
                              </p:par>
                              <p:par>
                                <p:cTn id="62" presetID="29" presetClass="entr" presetSubtype="0" fill="hold" grpId="0" nodeType="withEffect">
                                  <p:stCondLst>
                                    <p:cond delay="0"/>
                                  </p:stCondLst>
                                  <p:childTnLst>
                                    <p:set>
                                      <p:cBhvr>
                                        <p:cTn id="63" dur="1" fill="hold">
                                          <p:stCondLst>
                                            <p:cond delay="0"/>
                                          </p:stCondLst>
                                        </p:cTn>
                                        <p:tgtEl>
                                          <p:spTgt spid="29716"/>
                                        </p:tgtEl>
                                        <p:attrNameLst>
                                          <p:attrName>style.visibility</p:attrName>
                                        </p:attrNameLst>
                                      </p:cBhvr>
                                      <p:to>
                                        <p:strVal val="visible"/>
                                      </p:to>
                                    </p:set>
                                    <p:anim calcmode="lin" valueType="num">
                                      <p:cBhvr>
                                        <p:cTn id="64" dur="500" fill="hold"/>
                                        <p:tgtEl>
                                          <p:spTgt spid="29716"/>
                                        </p:tgtEl>
                                        <p:attrNameLst>
                                          <p:attrName>ppt_x</p:attrName>
                                        </p:attrNameLst>
                                      </p:cBhvr>
                                      <p:tavLst>
                                        <p:tav tm="0">
                                          <p:val>
                                            <p:strVal val="#ppt_x-.2"/>
                                          </p:val>
                                        </p:tav>
                                        <p:tav tm="100000">
                                          <p:val>
                                            <p:strVal val="#ppt_x"/>
                                          </p:val>
                                        </p:tav>
                                      </p:tavLst>
                                    </p:anim>
                                    <p:anim calcmode="lin" valueType="num">
                                      <p:cBhvr>
                                        <p:cTn id="65" dur="500" fill="hold"/>
                                        <p:tgtEl>
                                          <p:spTgt spid="29716"/>
                                        </p:tgtEl>
                                        <p:attrNameLst>
                                          <p:attrName>ppt_y</p:attrName>
                                        </p:attrNameLst>
                                      </p:cBhvr>
                                      <p:tavLst>
                                        <p:tav tm="0">
                                          <p:val>
                                            <p:strVal val="#ppt_y"/>
                                          </p:val>
                                        </p:tav>
                                        <p:tav tm="100000">
                                          <p:val>
                                            <p:strVal val="#ppt_y"/>
                                          </p:val>
                                        </p:tav>
                                      </p:tavLst>
                                    </p:anim>
                                    <p:animEffect transition="in" filter="wipe(right)" prLst="gradientSize: 0.1">
                                      <p:cBhvr>
                                        <p:cTn id="66" dur="500"/>
                                        <p:tgtEl>
                                          <p:spTgt spid="29716"/>
                                        </p:tgtEl>
                                      </p:cBhvr>
                                    </p:animEffect>
                                  </p:childTnLst>
                                </p:cTn>
                              </p:par>
                              <p:par>
                                <p:cTn id="67" presetID="29" presetClass="entr" presetSubtype="0" fill="hold" grpId="0" nodeType="withEffect">
                                  <p:stCondLst>
                                    <p:cond delay="0"/>
                                  </p:stCondLst>
                                  <p:childTnLst>
                                    <p:set>
                                      <p:cBhvr>
                                        <p:cTn id="68" dur="1" fill="hold">
                                          <p:stCondLst>
                                            <p:cond delay="0"/>
                                          </p:stCondLst>
                                        </p:cTn>
                                        <p:tgtEl>
                                          <p:spTgt spid="29709"/>
                                        </p:tgtEl>
                                        <p:attrNameLst>
                                          <p:attrName>style.visibility</p:attrName>
                                        </p:attrNameLst>
                                      </p:cBhvr>
                                      <p:to>
                                        <p:strVal val="visible"/>
                                      </p:to>
                                    </p:set>
                                    <p:anim calcmode="lin" valueType="num">
                                      <p:cBhvr>
                                        <p:cTn id="69" dur="500" fill="hold"/>
                                        <p:tgtEl>
                                          <p:spTgt spid="29709"/>
                                        </p:tgtEl>
                                        <p:attrNameLst>
                                          <p:attrName>ppt_x</p:attrName>
                                        </p:attrNameLst>
                                      </p:cBhvr>
                                      <p:tavLst>
                                        <p:tav tm="0">
                                          <p:val>
                                            <p:strVal val="#ppt_x-.2"/>
                                          </p:val>
                                        </p:tav>
                                        <p:tav tm="100000">
                                          <p:val>
                                            <p:strVal val="#ppt_x"/>
                                          </p:val>
                                        </p:tav>
                                      </p:tavLst>
                                    </p:anim>
                                    <p:anim calcmode="lin" valueType="num">
                                      <p:cBhvr>
                                        <p:cTn id="70" dur="500" fill="hold"/>
                                        <p:tgtEl>
                                          <p:spTgt spid="29709"/>
                                        </p:tgtEl>
                                        <p:attrNameLst>
                                          <p:attrName>ppt_y</p:attrName>
                                        </p:attrNameLst>
                                      </p:cBhvr>
                                      <p:tavLst>
                                        <p:tav tm="0">
                                          <p:val>
                                            <p:strVal val="#ppt_y"/>
                                          </p:val>
                                        </p:tav>
                                        <p:tav tm="100000">
                                          <p:val>
                                            <p:strVal val="#ppt_y"/>
                                          </p:val>
                                        </p:tav>
                                      </p:tavLst>
                                    </p:anim>
                                    <p:animEffect transition="in" filter="wipe(right)" prLst="gradientSize: 0.1">
                                      <p:cBhvr>
                                        <p:cTn id="71" dur="500"/>
                                        <p:tgtEl>
                                          <p:spTgt spid="297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3" grpId="0" animBg="1"/>
      <p:bldP spid="29704" grpId="0"/>
      <p:bldP spid="29705" grpId="0"/>
      <p:bldP spid="29706" grpId="0"/>
      <p:bldP spid="29707" grpId="0"/>
      <p:bldP spid="29708" grpId="0"/>
      <p:bldP spid="29709" grpId="0" animBg="1"/>
      <p:bldP spid="29710" grpId="0" animBg="1"/>
      <p:bldP spid="29711" grpId="0" animBg="1"/>
      <p:bldP spid="29712" grpId="0" animBg="1"/>
      <p:bldP spid="29713" grpId="0" animBg="1"/>
      <p:bldP spid="29714" grpId="0" animBg="1"/>
      <p:bldP spid="29715" grpId="0" animBg="1"/>
      <p:bldP spid="297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image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1285875"/>
            <a:ext cx="3733800" cy="271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5" name="Picture 3" descr="image0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34025" y="79375"/>
            <a:ext cx="2205038"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6" name="Picture 4" descr="image00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95926" y="1381126"/>
            <a:ext cx="2309813" cy="1243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7" name="Picture 5" descr="image00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6063" y="2971800"/>
            <a:ext cx="3657600" cy="229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8" name="Picture 6" descr="image00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72150" y="3038475"/>
            <a:ext cx="1447800" cy="216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9" name="Picture 7" descr="image00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48338" y="3513138"/>
            <a:ext cx="38100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20" name="Picture 8" descr="image00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73739" y="4533900"/>
            <a:ext cx="3127375" cy="70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21" name="Picture 9" descr="image00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10238" y="4486275"/>
            <a:ext cx="2709862"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22" name="Picture 10" descr="image0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43575" y="4473576"/>
            <a:ext cx="2819400" cy="244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23" name="Picture 11" descr="image00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24001" y="2403476"/>
            <a:ext cx="1882775" cy="168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60" name="WordArt 13"/>
          <p:cNvSpPr>
            <a:spLocks noChangeArrowheads="1" noChangeShapeType="1" noTextEdit="1"/>
          </p:cNvSpPr>
          <p:nvPr/>
        </p:nvSpPr>
        <p:spPr bwMode="auto">
          <a:xfrm>
            <a:off x="1643064" y="100014"/>
            <a:ext cx="3228975" cy="523875"/>
          </a:xfrm>
          <a:prstGeom prst="rect">
            <a:avLst/>
          </a:prstGeom>
        </p:spPr>
        <p:txBody>
          <a:bodyPr wrap="none" fromWordArt="1">
            <a:prstTxWarp prst="textPlain">
              <a:avLst>
                <a:gd name="adj" fmla="val 50000"/>
              </a:avLst>
            </a:prstTxWarp>
          </a:bodyPr>
          <a:lstStyle/>
          <a:p>
            <a:pPr algn="ctr" fontAlgn="base">
              <a:spcBef>
                <a:spcPct val="50000"/>
              </a:spcBef>
              <a:spcAft>
                <a:spcPct val="0"/>
              </a:spcAft>
            </a:pPr>
            <a:r>
              <a:rPr lang="vi-VN" sz="3600" kern="10">
                <a:ln w="19050">
                  <a:solidFill>
                    <a:srgbClr val="FF00FF"/>
                  </a:solidFill>
                  <a:round/>
                  <a:headEnd/>
                  <a:tailEnd/>
                </a:ln>
                <a:solidFill>
                  <a:srgbClr val="FF00FF"/>
                </a:solidFill>
                <a:effectLst>
                  <a:outerShdw dist="35921" dir="2700000" algn="ctr" rotWithShape="0">
                    <a:srgbClr val="990000"/>
                  </a:outerShdw>
                </a:effectLst>
                <a:latin typeface="Times New Roman"/>
                <a:cs typeface="Times New Roman"/>
              </a:rPr>
              <a:t>SƠ ĐỒ TƯ DUY</a:t>
            </a:r>
            <a:endParaRPr lang="en-US" sz="3600" kern="10">
              <a:ln w="19050">
                <a:solidFill>
                  <a:srgbClr val="FF00FF"/>
                </a:solidFill>
                <a:round/>
                <a:headEnd/>
                <a:tailEnd/>
              </a:ln>
              <a:solidFill>
                <a:srgbClr val="FF00FF"/>
              </a:solidFill>
              <a:effectLst>
                <a:outerShdw dist="35921" dir="2700000" algn="ctr" rotWithShape="0">
                  <a:srgbClr val="990000"/>
                </a:outerShdw>
              </a:effectLst>
              <a:latin typeface="Times New Roman"/>
              <a:cs typeface="Times New Roman"/>
            </a:endParaRPr>
          </a:p>
        </p:txBody>
      </p:sp>
    </p:spTree>
    <p:extLst>
      <p:ext uri="{BB962C8B-B14F-4D97-AF65-F5344CB8AC3E}">
        <p14:creationId xmlns:p14="http://schemas.microsoft.com/office/powerpoint/2010/main" val="36251879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8923"/>
                                        </p:tgtEl>
                                        <p:attrNameLst>
                                          <p:attrName>style.visibility</p:attrName>
                                        </p:attrNameLst>
                                      </p:cBhvr>
                                      <p:to>
                                        <p:strVal val="visible"/>
                                      </p:to>
                                    </p:set>
                                    <p:animEffect transition="in" filter="box(out)">
                                      <p:cBhvr>
                                        <p:cTn id="7" dur="500"/>
                                        <p:tgtEl>
                                          <p:spTgt spid="389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8914"/>
                                        </p:tgtEl>
                                        <p:attrNameLst>
                                          <p:attrName>style.visibility</p:attrName>
                                        </p:attrNameLst>
                                      </p:cBhvr>
                                      <p:to>
                                        <p:strVal val="visible"/>
                                      </p:to>
                                    </p:set>
                                    <p:animEffect transition="in" filter="wipe(left)">
                                      <p:cBhvr>
                                        <p:cTn id="12" dur="500"/>
                                        <p:tgtEl>
                                          <p:spTgt spid="3891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8915"/>
                                        </p:tgtEl>
                                        <p:attrNameLst>
                                          <p:attrName>style.visibility</p:attrName>
                                        </p:attrNameLst>
                                      </p:cBhvr>
                                      <p:to>
                                        <p:strVal val="visible"/>
                                      </p:to>
                                    </p:set>
                                    <p:animEffect transition="in" filter="wipe(left)">
                                      <p:cBhvr>
                                        <p:cTn id="17" dur="500"/>
                                        <p:tgtEl>
                                          <p:spTgt spid="389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38916"/>
                                        </p:tgtEl>
                                        <p:attrNameLst>
                                          <p:attrName>style.visibility</p:attrName>
                                        </p:attrNameLst>
                                      </p:cBhvr>
                                      <p:to>
                                        <p:strVal val="visible"/>
                                      </p:to>
                                    </p:set>
                                    <p:animEffect transition="in" filter="wipe(left)">
                                      <p:cBhvr>
                                        <p:cTn id="22" dur="500"/>
                                        <p:tgtEl>
                                          <p:spTgt spid="389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38917"/>
                                        </p:tgtEl>
                                        <p:attrNameLst>
                                          <p:attrName>style.visibility</p:attrName>
                                        </p:attrNameLst>
                                      </p:cBhvr>
                                      <p:to>
                                        <p:strVal val="visible"/>
                                      </p:to>
                                    </p:set>
                                    <p:animEffect transition="in" filter="wipe(up)">
                                      <p:cBhvr>
                                        <p:cTn id="27" dur="500"/>
                                        <p:tgtEl>
                                          <p:spTgt spid="3891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38918"/>
                                        </p:tgtEl>
                                        <p:attrNameLst>
                                          <p:attrName>style.visibility</p:attrName>
                                        </p:attrNameLst>
                                      </p:cBhvr>
                                      <p:to>
                                        <p:strVal val="visible"/>
                                      </p:to>
                                    </p:set>
                                    <p:animEffect transition="in" filter="wipe(down)">
                                      <p:cBhvr>
                                        <p:cTn id="32" dur="500"/>
                                        <p:tgtEl>
                                          <p:spTgt spid="3891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38919"/>
                                        </p:tgtEl>
                                        <p:attrNameLst>
                                          <p:attrName>style.visibility</p:attrName>
                                        </p:attrNameLst>
                                      </p:cBhvr>
                                      <p:to>
                                        <p:strVal val="visible"/>
                                      </p:to>
                                    </p:set>
                                    <p:animEffect transition="in" filter="wipe(left)">
                                      <p:cBhvr>
                                        <p:cTn id="37" dur="500"/>
                                        <p:tgtEl>
                                          <p:spTgt spid="3891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38920"/>
                                        </p:tgtEl>
                                        <p:attrNameLst>
                                          <p:attrName>style.visibility</p:attrName>
                                        </p:attrNameLst>
                                      </p:cBhvr>
                                      <p:to>
                                        <p:strVal val="visible"/>
                                      </p:to>
                                    </p:set>
                                    <p:animEffect transition="in" filter="wipe(left)">
                                      <p:cBhvr>
                                        <p:cTn id="42" dur="500"/>
                                        <p:tgtEl>
                                          <p:spTgt spid="3892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nodeType="clickEffect">
                                  <p:stCondLst>
                                    <p:cond delay="0"/>
                                  </p:stCondLst>
                                  <p:childTnLst>
                                    <p:set>
                                      <p:cBhvr>
                                        <p:cTn id="46" dur="1" fill="hold">
                                          <p:stCondLst>
                                            <p:cond delay="0"/>
                                          </p:stCondLst>
                                        </p:cTn>
                                        <p:tgtEl>
                                          <p:spTgt spid="38921"/>
                                        </p:tgtEl>
                                        <p:attrNameLst>
                                          <p:attrName>style.visibility</p:attrName>
                                        </p:attrNameLst>
                                      </p:cBhvr>
                                      <p:to>
                                        <p:strVal val="visible"/>
                                      </p:to>
                                    </p:set>
                                    <p:animEffect transition="in" filter="wipe(up)">
                                      <p:cBhvr>
                                        <p:cTn id="47" dur="500"/>
                                        <p:tgtEl>
                                          <p:spTgt spid="3892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nodeType="clickEffect">
                                  <p:stCondLst>
                                    <p:cond delay="0"/>
                                  </p:stCondLst>
                                  <p:childTnLst>
                                    <p:set>
                                      <p:cBhvr>
                                        <p:cTn id="51" dur="1" fill="hold">
                                          <p:stCondLst>
                                            <p:cond delay="0"/>
                                          </p:stCondLst>
                                        </p:cTn>
                                        <p:tgtEl>
                                          <p:spTgt spid="38922"/>
                                        </p:tgtEl>
                                        <p:attrNameLst>
                                          <p:attrName>style.visibility</p:attrName>
                                        </p:attrNameLst>
                                      </p:cBhvr>
                                      <p:to>
                                        <p:strVal val="visible"/>
                                      </p:to>
                                    </p:set>
                                    <p:animEffect transition="in" filter="wipe(up)">
                                      <p:cBhvr>
                                        <p:cTn id="52" dur="500"/>
                                        <p:tgtEl>
                                          <p:spTgt spid="38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22" name="Text Box 6"/>
          <p:cNvSpPr txBox="1">
            <a:spLocks noChangeArrowheads="1"/>
          </p:cNvSpPr>
          <p:nvPr/>
        </p:nvSpPr>
        <p:spPr bwMode="auto">
          <a:xfrm>
            <a:off x="1524000" y="76201"/>
            <a:ext cx="9144000" cy="526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457200" indent="-457200" fontAlgn="base">
              <a:spcBef>
                <a:spcPct val="50000"/>
              </a:spcBef>
              <a:spcAft>
                <a:spcPct val="0"/>
              </a:spcAft>
              <a:buFont typeface="Arial" charset="0"/>
              <a:buChar char="•"/>
              <a:defRPr/>
            </a:pPr>
            <a:r>
              <a:rPr lang="en-US" sz="2800" b="1" dirty="0" err="1">
                <a:solidFill>
                  <a:srgbClr val="000000"/>
                </a:solidFill>
                <a:latin typeface="Times New Roman" pitchFamily="18" charset="0"/>
                <a:cs typeface="Arial" charset="0"/>
              </a:rPr>
              <a:t>Tình</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huống</a:t>
            </a:r>
            <a:r>
              <a:rPr lang="en-US" sz="2800" b="1" dirty="0">
                <a:solidFill>
                  <a:srgbClr val="000000"/>
                </a:solidFill>
                <a:latin typeface="Times New Roman" pitchFamily="18" charset="0"/>
                <a:cs typeface="Arial" charset="0"/>
              </a:rPr>
              <a:t>:</a:t>
            </a:r>
          </a:p>
          <a:p>
            <a:pPr fontAlgn="base">
              <a:spcBef>
                <a:spcPct val="50000"/>
              </a:spcBef>
              <a:spcAft>
                <a:spcPct val="0"/>
              </a:spcAft>
              <a:defRPr/>
            </a:pPr>
            <a:r>
              <a:rPr lang="en-US" sz="2800" b="1" dirty="0" err="1">
                <a:solidFill>
                  <a:srgbClr val="000000"/>
                </a:solidFill>
                <a:latin typeface="Times New Roman" pitchFamily="18" charset="0"/>
                <a:cs typeface="Arial" charset="0"/>
              </a:rPr>
              <a:t>Trong</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bài</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làm</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văn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của</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một</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học</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sinh</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lớp</a:t>
            </a:r>
            <a:r>
              <a:rPr lang="en-US" sz="2800" b="1" dirty="0">
                <a:solidFill>
                  <a:srgbClr val="000000"/>
                </a:solidFill>
                <a:latin typeface="Times New Roman" pitchFamily="18" charset="0"/>
                <a:cs typeface="Arial" charset="0"/>
              </a:rPr>
              <a:t> 6 </a:t>
            </a:r>
            <a:r>
              <a:rPr lang="en-US" sz="2800" b="1" dirty="0" err="1">
                <a:solidFill>
                  <a:srgbClr val="000000"/>
                </a:solidFill>
                <a:latin typeface="Times New Roman" pitchFamily="18" charset="0"/>
                <a:cs typeface="Arial" charset="0"/>
              </a:rPr>
              <a:t>có</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đoạn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viết</a:t>
            </a:r>
            <a:r>
              <a:rPr lang="en-US" sz="2800" b="1" dirty="0">
                <a:solidFill>
                  <a:srgbClr val="000000"/>
                </a:solidFill>
                <a:latin typeface="Times New Roman" pitchFamily="18" charset="0"/>
                <a:cs typeface="Arial" charset="0"/>
              </a:rPr>
              <a:t>: </a:t>
            </a:r>
          </a:p>
          <a:p>
            <a:pPr fontAlgn="base">
              <a:spcBef>
                <a:spcPct val="50000"/>
              </a:spcBef>
              <a:spcAft>
                <a:spcPct val="0"/>
              </a:spcAft>
              <a:defRPr/>
            </a:pPr>
            <a:r>
              <a:rPr lang="en-US" sz="2800" b="1" dirty="0">
                <a:solidFill>
                  <a:srgbClr val="000000"/>
                </a:solidFill>
                <a:latin typeface="Times New Roman" pitchFamily="18" charset="0"/>
                <a:cs typeface="Arial" charset="0"/>
              </a:rPr>
              <a:t>“</a:t>
            </a:r>
            <a:r>
              <a:rPr lang="en-US" sz="2800" b="1" dirty="0" err="1">
                <a:solidFill>
                  <a:srgbClr val="000000"/>
                </a:solidFill>
                <a:latin typeface="Times New Roman" pitchFamily="18" charset="0"/>
                <a:cs typeface="Arial" charset="0"/>
              </a:rPr>
              <a:t>Sáng</a:t>
            </a:r>
            <a:r>
              <a:rPr lang="en-US" sz="2800" b="1" dirty="0">
                <a:solidFill>
                  <a:srgbClr val="000000"/>
                </a:solidFill>
                <a:latin typeface="Times New Roman" pitchFamily="18" charset="0"/>
                <a:cs typeface="Arial" charset="0"/>
              </a:rPr>
              <a:t> nay </a:t>
            </a:r>
            <a:r>
              <a:rPr lang="en-US" sz="2800" b="1" dirty="0" err="1">
                <a:solidFill>
                  <a:srgbClr val="000000"/>
                </a:solidFill>
                <a:latin typeface="Times New Roman" pitchFamily="18" charset="0"/>
                <a:cs typeface="Arial" charset="0"/>
              </a:rPr>
              <a:t>trời</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trong</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xanh</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có</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nhiều</a:t>
            </a:r>
            <a:r>
              <a:rPr lang="en-US" sz="2800" b="1" dirty="0">
                <a:solidFill>
                  <a:srgbClr val="000000"/>
                </a:solidFill>
                <a:latin typeface="Times New Roman" pitchFamily="18" charset="0"/>
                <a:cs typeface="Arial" charset="0"/>
              </a:rPr>
              <a:t> con </a:t>
            </a:r>
            <a:r>
              <a:rPr lang="en-US" sz="2800" b="1" dirty="0" err="1">
                <a:solidFill>
                  <a:srgbClr val="000000"/>
                </a:solidFill>
                <a:latin typeface="Times New Roman" pitchFamily="18" charset="0"/>
                <a:cs typeface="Arial" charset="0"/>
              </a:rPr>
              <a:t>chuồn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chuồn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đang</a:t>
            </a:r>
            <a:r>
              <a:rPr lang="en-US" sz="2800" b="1" dirty="0">
                <a:solidFill>
                  <a:srgbClr val="000000"/>
                </a:solidFill>
                <a:latin typeface="Times New Roman" pitchFamily="18" charset="0"/>
                <a:cs typeface="Arial" charset="0"/>
              </a:rPr>
              <a:t> bay. </a:t>
            </a:r>
            <a:r>
              <a:rPr lang="en-US" sz="2800" b="1" dirty="0" err="1">
                <a:solidFill>
                  <a:srgbClr val="000000"/>
                </a:solidFill>
                <a:latin typeface="Times New Roman" pitchFamily="18" charset="0"/>
                <a:cs typeface="Arial" charset="0"/>
              </a:rPr>
              <a:t>Mẹ</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em</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đang</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nấu</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cơm</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sau</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bếp</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khói</a:t>
            </a:r>
            <a:r>
              <a:rPr lang="en-US" sz="2800" b="1" dirty="0">
                <a:solidFill>
                  <a:srgbClr val="000000"/>
                </a:solidFill>
                <a:latin typeface="Times New Roman" pitchFamily="18" charset="0"/>
                <a:cs typeface="Arial" charset="0"/>
              </a:rPr>
              <a:t> bay </a:t>
            </a:r>
            <a:r>
              <a:rPr lang="en-US" sz="2800" b="1" dirty="0" err="1">
                <a:solidFill>
                  <a:srgbClr val="000000"/>
                </a:solidFill>
                <a:latin typeface="Times New Roman" pitchFamily="18" charset="0"/>
                <a:cs typeface="Arial" charset="0"/>
              </a:rPr>
              <a:t>nghi</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ngút</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Các</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bạn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học</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sinh</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tấp</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nập</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đến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trường</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tiếng</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gọi</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nhau</a:t>
            </a:r>
            <a:r>
              <a:rPr lang="en-US" sz="2800" b="1" dirty="0">
                <a:solidFill>
                  <a:srgbClr val="000000"/>
                </a:solidFill>
                <a:latin typeface="Times New Roman" pitchFamily="18" charset="0"/>
                <a:cs typeface="Arial" charset="0"/>
              </a:rPr>
              <a:t> í </a:t>
            </a:r>
            <a:r>
              <a:rPr lang="en-US" sz="2800" b="1" dirty="0" err="1">
                <a:solidFill>
                  <a:srgbClr val="000000"/>
                </a:solidFill>
                <a:latin typeface="Times New Roman" pitchFamily="18" charset="0"/>
                <a:cs typeface="Arial" charset="0"/>
              </a:rPr>
              <a:t>ới</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Em</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rất</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thương</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bố</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vì</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đã</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làm</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việc</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vất</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Vả</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để</a:t>
            </a:r>
            <a:r>
              <a:rPr lang="en-US" sz="2800" b="1" dirty="0">
                <a:solidFill>
                  <a:srgbClr val="000000"/>
                </a:solidFill>
                <a:latin typeface="Times New Roman" pitchFamily="18" charset="0"/>
                <a:cs typeface="Arial" charset="0"/>
              </a:rPr>
              <a:t> lo </a:t>
            </a:r>
            <a:r>
              <a:rPr lang="en-US" sz="2800" b="1" dirty="0" err="1">
                <a:solidFill>
                  <a:srgbClr val="000000"/>
                </a:solidFill>
                <a:latin typeface="Times New Roman" pitchFamily="18" charset="0"/>
                <a:cs typeface="Arial" charset="0"/>
              </a:rPr>
              <a:t>cho</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em</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ăn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học</a:t>
            </a:r>
            <a:r>
              <a:rPr lang="en-US" sz="2800" b="1" dirty="0">
                <a:solidFill>
                  <a:srgbClr val="000000"/>
                </a:solidFill>
                <a:latin typeface="Times New Roman" pitchFamily="18" charset="0"/>
                <a:cs typeface="Arial" charset="0"/>
              </a:rPr>
              <a:t>….”</a:t>
            </a:r>
          </a:p>
          <a:p>
            <a:pPr fontAlgn="base">
              <a:spcBef>
                <a:spcPct val="50000"/>
              </a:spcBef>
              <a:spcAft>
                <a:spcPct val="0"/>
              </a:spcAft>
              <a:defRPr/>
            </a:pPr>
            <a:r>
              <a:rPr lang="en-US" sz="2800" b="1" dirty="0" err="1">
                <a:solidFill>
                  <a:srgbClr val="000000"/>
                </a:solidFill>
                <a:latin typeface="Times New Roman" pitchFamily="18" charset="0"/>
                <a:cs typeface="Arial" charset="0"/>
              </a:rPr>
              <a:t>Đọc</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đoạn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văn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trên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em</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có</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biết</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bạn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học</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sinh</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muốn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nói</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đến</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điều</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gì</a:t>
            </a:r>
            <a:r>
              <a:rPr lang="en-US" sz="2800" b="1" dirty="0">
                <a:solidFill>
                  <a:srgbClr val="000000"/>
                </a:solidFill>
                <a:latin typeface="Times New Roman" pitchFamily="18" charset="0"/>
                <a:cs typeface="Arial" charset="0"/>
              </a:rPr>
              <a:t> </a:t>
            </a:r>
            <a:r>
              <a:rPr lang="en-US" sz="2800" b="1" dirty="0" err="1">
                <a:solidFill>
                  <a:srgbClr val="000000"/>
                </a:solidFill>
                <a:latin typeface="Times New Roman" pitchFamily="18" charset="0"/>
                <a:cs typeface="Arial" charset="0"/>
              </a:rPr>
              <a:t>không</a:t>
            </a:r>
            <a:r>
              <a:rPr lang="en-US" sz="2800" b="1" dirty="0">
                <a:solidFill>
                  <a:srgbClr val="000000"/>
                </a:solidFill>
                <a:latin typeface="Times New Roman" pitchFamily="18" charset="0"/>
                <a:cs typeface="Arial" charset="0"/>
              </a:rPr>
              <a:t>?</a:t>
            </a:r>
          </a:p>
          <a:p>
            <a:pPr fontAlgn="base">
              <a:spcBef>
                <a:spcPct val="50000"/>
              </a:spcBef>
              <a:spcAft>
                <a:spcPct val="0"/>
              </a:spcAft>
              <a:defRPr/>
            </a:pPr>
            <a:r>
              <a:rPr lang="en-US" sz="2800" b="1" i="1" dirty="0">
                <a:solidFill>
                  <a:srgbClr val="000000"/>
                </a:solidFill>
                <a:latin typeface="Times New Roman" pitchFamily="18" charset="0"/>
                <a:cs typeface="Arial" charset="0"/>
              </a:rPr>
              <a:t> </a:t>
            </a:r>
            <a:endParaRPr lang="en-US" sz="2800" i="1" dirty="0">
              <a:solidFill>
                <a:srgbClr val="000000"/>
              </a:solidFill>
              <a:latin typeface="Times New Roman" pitchFamily="18" charset="0"/>
              <a:cs typeface="Arial" charset="0"/>
            </a:endParaRPr>
          </a:p>
        </p:txBody>
      </p:sp>
    </p:spTree>
    <p:extLst>
      <p:ext uri="{BB962C8B-B14F-4D97-AF65-F5344CB8AC3E}">
        <p14:creationId xmlns:p14="http://schemas.microsoft.com/office/powerpoint/2010/main" val="4290377995"/>
      </p:ext>
    </p:extLst>
  </p:cSld>
  <p:clrMapOvr>
    <a:masterClrMapping/>
  </p:clrMapOvr>
  <p:transition>
    <p:strips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25071" y="1219200"/>
            <a:ext cx="9906000" cy="2123658"/>
          </a:xfrm>
          <a:prstGeom prst="rect">
            <a:avLst/>
          </a:prstGeom>
        </p:spPr>
        <p:txBody>
          <a:bodyPr wrap="square">
            <a:spAutoFit/>
          </a:bodyPr>
          <a:lstStyle/>
          <a:p>
            <a:pPr algn="ctr" eaLnBrk="0" fontAlgn="base" hangingPunct="0">
              <a:spcBef>
                <a:spcPct val="0"/>
              </a:spcBef>
              <a:spcAft>
                <a:spcPct val="0"/>
              </a:spcAft>
            </a:pPr>
            <a:r>
              <a:rPr lang="en-US" sz="6600" b="1" kern="10" dirty="0" err="1">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Chúc</a:t>
            </a:r>
            <a:r>
              <a:rPr lang="en-US" sz="6600" b="1" kern="10" dirty="0">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 </a:t>
            </a:r>
            <a:r>
              <a:rPr lang="en-US" sz="6600" b="1" kern="10" dirty="0" err="1">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các</a:t>
            </a:r>
            <a:r>
              <a:rPr lang="en-US" sz="6600" b="1" kern="10" dirty="0">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 </a:t>
            </a:r>
            <a:r>
              <a:rPr lang="en-US" sz="6600" b="1" kern="10" dirty="0" err="1">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em</a:t>
            </a:r>
            <a:r>
              <a:rPr lang="en-US" sz="6600" b="1" kern="10" dirty="0">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 </a:t>
            </a:r>
            <a:r>
              <a:rPr lang="en-US" sz="6600" b="1" kern="10" dirty="0" err="1">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học</a:t>
            </a:r>
            <a:r>
              <a:rPr lang="en-US" sz="6600" b="1" kern="10" dirty="0">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 </a:t>
            </a:r>
            <a:r>
              <a:rPr lang="en-US" sz="6600" b="1" kern="10" dirty="0" err="1">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giỏi</a:t>
            </a:r>
            <a:r>
              <a:rPr lang="en-US" sz="6600" b="1" kern="10" dirty="0">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 </a:t>
            </a:r>
          </a:p>
          <a:p>
            <a:pPr algn="ctr" eaLnBrk="0" fontAlgn="base" hangingPunct="0">
              <a:spcBef>
                <a:spcPct val="0"/>
              </a:spcBef>
              <a:spcAft>
                <a:spcPct val="0"/>
              </a:spcAft>
            </a:pPr>
            <a:r>
              <a:rPr lang="en-US" sz="6600" b="1" kern="10" dirty="0" err="1">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và</a:t>
            </a:r>
            <a:r>
              <a:rPr lang="en-US" sz="6600" b="1" kern="10" dirty="0">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 </a:t>
            </a:r>
            <a:r>
              <a:rPr lang="en-US" sz="6600" b="1" kern="10" dirty="0" err="1">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thành</a:t>
            </a:r>
            <a:r>
              <a:rPr lang="en-US" sz="6600" b="1" kern="10" dirty="0">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 </a:t>
            </a:r>
            <a:r>
              <a:rPr lang="en-US" sz="6600" b="1" kern="10" dirty="0" err="1">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rPr>
              <a:t>công</a:t>
            </a:r>
            <a:endParaRPr lang="en-US" sz="6600" b="1" kern="10" dirty="0">
              <a:ln w="9525">
                <a:solidFill>
                  <a:srgbClr val="FF0066"/>
                </a:solidFill>
                <a:round/>
                <a:headEnd/>
                <a:tailEnd/>
              </a:ln>
              <a:solidFill>
                <a:srgbClr val="FF00FF"/>
              </a:solidFill>
              <a:effectLst>
                <a:outerShdw dist="35921" dir="2700000" algn="ctr" rotWithShape="0">
                  <a:srgbClr val="C0C0C0">
                    <a:alpha val="79999"/>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216122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8"/>
          <p:cNvSpPr>
            <a:spLocks noChangeArrowheads="1"/>
          </p:cNvSpPr>
          <p:nvPr/>
        </p:nvSpPr>
        <p:spPr bwMode="auto">
          <a:xfrm>
            <a:off x="1524000" y="15875"/>
            <a:ext cx="9144000" cy="1066800"/>
          </a:xfrm>
          <a:prstGeom prst="rect">
            <a:avLst/>
          </a:prstGeom>
          <a:solidFill>
            <a:srgbClr val="FFFF00"/>
          </a:solidFill>
          <a:ln w="9525">
            <a:solidFill>
              <a:schemeClr val="tx1"/>
            </a:solidFill>
            <a:miter lim="800000"/>
            <a:headEnd/>
            <a:tailEnd/>
          </a:ln>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8195" name="WordArt 9"/>
          <p:cNvSpPr>
            <a:spLocks noChangeArrowheads="1" noChangeShapeType="1" noTextEdit="1"/>
          </p:cNvSpPr>
          <p:nvPr/>
        </p:nvSpPr>
        <p:spPr bwMode="auto">
          <a:xfrm>
            <a:off x="4343400" y="228600"/>
            <a:ext cx="5867400" cy="762000"/>
          </a:xfrm>
          <a:prstGeom prst="rect">
            <a:avLst/>
          </a:prstGeom>
        </p:spPr>
        <p:txBody>
          <a:bodyPr wrap="none" fromWordArt="1">
            <a:prstTxWarp prst="textPlain">
              <a:avLst>
                <a:gd name="adj" fmla="val 50000"/>
              </a:avLst>
            </a:prstTxWarp>
          </a:bodyPr>
          <a:lstStyle/>
          <a:p>
            <a:pPr algn="ctr" fontAlgn="base">
              <a:spcBef>
                <a:spcPct val="50000"/>
              </a:spcBef>
              <a:spcAft>
                <a:spcPct val="0"/>
              </a:spcAft>
            </a:pPr>
            <a:r>
              <a:rPr lang="en-US" sz="3600" kern="10">
                <a:ln w="19050">
                  <a:solidFill>
                    <a:srgbClr val="FF0000"/>
                  </a:solidFill>
                  <a:round/>
                  <a:headEnd/>
                  <a:tailEnd/>
                </a:ln>
                <a:solidFill>
                  <a:srgbClr val="FF0000"/>
                </a:solidFill>
                <a:effectLst>
                  <a:outerShdw dist="35921" dir="2700000" algn="ctr" rotWithShape="0">
                    <a:srgbClr val="990000"/>
                  </a:outerShdw>
                </a:effectLst>
                <a:latin typeface="Times New Roman"/>
                <a:cs typeface="Times New Roman"/>
              </a:rPr>
              <a:t>LIÊN KẾT CÂU VÀ LIÊN KẾT ĐOẠN VĂN</a:t>
            </a:r>
          </a:p>
        </p:txBody>
      </p:sp>
      <p:sp>
        <p:nvSpPr>
          <p:cNvPr id="2060" name="Rectangle 12"/>
          <p:cNvSpPr>
            <a:spLocks noChangeArrowheads="1"/>
          </p:cNvSpPr>
          <p:nvPr/>
        </p:nvSpPr>
        <p:spPr bwMode="auto">
          <a:xfrm>
            <a:off x="1524000" y="1295400"/>
            <a:ext cx="91440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Tác</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phẩm</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nghệ</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thuật</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nào</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cũng</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xây</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dựng</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bằng</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những</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vật</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liệu</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mượn</a:t>
            </a:r>
            <a:r>
              <a:rPr lang="en-US" sz="2400" dirty="0">
                <a:solidFill>
                  <a:srgbClr val="000000"/>
                </a:solidFill>
                <a:latin typeface="Times New Roman" pitchFamily="18" charset="0"/>
              </a:rPr>
              <a:t> ở </a:t>
            </a:r>
            <a:r>
              <a:rPr lang="en-US" sz="2400" dirty="0" err="1">
                <a:solidFill>
                  <a:srgbClr val="000000"/>
                </a:solidFill>
                <a:latin typeface="Times New Roman" pitchFamily="18" charset="0"/>
              </a:rPr>
              <a:t>thực</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tại</a:t>
            </a:r>
            <a:r>
              <a:rPr lang="en-US" sz="2400" dirty="0">
                <a:solidFill>
                  <a:srgbClr val="000000"/>
                </a:solidFill>
                <a:latin typeface="Times New Roman" pitchFamily="18" charset="0"/>
              </a:rPr>
              <a:t> (1). </a:t>
            </a:r>
            <a:r>
              <a:rPr lang="en-US" sz="2400" b="1" i="1" dirty="0" err="1">
                <a:solidFill>
                  <a:srgbClr val="000000"/>
                </a:solidFill>
                <a:latin typeface="Times New Roman" pitchFamily="18" charset="0"/>
              </a:rPr>
              <a:t>Nhưng</a:t>
            </a:r>
            <a:r>
              <a:rPr lang="en-US" sz="2400" b="1" i="1" dirty="0">
                <a:solidFill>
                  <a:srgbClr val="000000"/>
                </a:solidFill>
                <a:latin typeface="Times New Roman" pitchFamily="18" charset="0"/>
              </a:rPr>
              <a:t> </a:t>
            </a:r>
            <a:r>
              <a:rPr lang="en-US" sz="2400" b="1" i="1" dirty="0" err="1">
                <a:solidFill>
                  <a:srgbClr val="000000"/>
                </a:solidFill>
                <a:latin typeface="Times New Roman" pitchFamily="18" charset="0"/>
              </a:rPr>
              <a:t>nghệ</a:t>
            </a:r>
            <a:r>
              <a:rPr lang="en-US" sz="2400" b="1" i="1" dirty="0">
                <a:solidFill>
                  <a:srgbClr val="000000"/>
                </a:solidFill>
                <a:latin typeface="Times New Roman" pitchFamily="18" charset="0"/>
              </a:rPr>
              <a:t> </a:t>
            </a:r>
            <a:r>
              <a:rPr lang="en-US" sz="2400" b="1" i="1" dirty="0" err="1">
                <a:solidFill>
                  <a:srgbClr val="000000"/>
                </a:solidFill>
                <a:latin typeface="Times New Roman" pitchFamily="18" charset="0"/>
              </a:rPr>
              <a:t>sĩ</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không</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những</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ghi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lại</a:t>
            </a:r>
            <a:r>
              <a:rPr lang="en-US" sz="2400" dirty="0">
                <a:solidFill>
                  <a:srgbClr val="000000"/>
                </a:solidFill>
                <a:latin typeface="Times New Roman" pitchFamily="18" charset="0"/>
              </a:rPr>
              <a:t> </a:t>
            </a:r>
            <a:r>
              <a:rPr lang="en-US" sz="2400" b="1" i="1" dirty="0" err="1">
                <a:solidFill>
                  <a:srgbClr val="000000"/>
                </a:solidFill>
                <a:latin typeface="Times New Roman" pitchFamily="18" charset="0"/>
              </a:rPr>
              <a:t>cái</a:t>
            </a:r>
            <a:r>
              <a:rPr lang="en-US" sz="2400" b="1" i="1" dirty="0">
                <a:solidFill>
                  <a:srgbClr val="000000"/>
                </a:solidFill>
                <a:latin typeface="Times New Roman" pitchFamily="18" charset="0"/>
              </a:rPr>
              <a:t> </a:t>
            </a:r>
            <a:r>
              <a:rPr lang="en-US" sz="2400" b="1" i="1" dirty="0" err="1">
                <a:solidFill>
                  <a:srgbClr val="000000"/>
                </a:solidFill>
                <a:latin typeface="Times New Roman" pitchFamily="18" charset="0"/>
              </a:rPr>
              <a:t>đã</a:t>
            </a:r>
            <a:r>
              <a:rPr lang="en-US" sz="2400" b="1" i="1" dirty="0">
                <a:solidFill>
                  <a:srgbClr val="000000"/>
                </a:solidFill>
                <a:latin typeface="Times New Roman" pitchFamily="18" charset="0"/>
              </a:rPr>
              <a:t> </a:t>
            </a:r>
            <a:r>
              <a:rPr lang="en-US" sz="2400" b="1" i="1" dirty="0" err="1">
                <a:solidFill>
                  <a:srgbClr val="000000"/>
                </a:solidFill>
                <a:latin typeface="Times New Roman" pitchFamily="18" charset="0"/>
              </a:rPr>
              <a:t>có</a:t>
            </a:r>
            <a:r>
              <a:rPr lang="en-US" sz="2400" b="1" i="1" dirty="0">
                <a:solidFill>
                  <a:srgbClr val="000000"/>
                </a:solidFill>
                <a:latin typeface="Times New Roman" pitchFamily="18" charset="0"/>
              </a:rPr>
              <a:t> </a:t>
            </a:r>
            <a:r>
              <a:rPr lang="en-US" sz="2400" b="1" i="1" dirty="0" err="1">
                <a:solidFill>
                  <a:srgbClr val="000000"/>
                </a:solidFill>
                <a:latin typeface="Times New Roman" pitchFamily="18" charset="0"/>
              </a:rPr>
              <a:t>rồi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mà</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còn</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muốn</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nói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một</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điều</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gì</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mới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mẻ</a:t>
            </a:r>
            <a:r>
              <a:rPr lang="en-US" sz="2400" dirty="0">
                <a:solidFill>
                  <a:srgbClr val="000000"/>
                </a:solidFill>
                <a:latin typeface="Times New Roman" pitchFamily="18" charset="0"/>
              </a:rPr>
              <a:t> (2). </a:t>
            </a:r>
            <a:r>
              <a:rPr lang="en-US" sz="2400" b="1" i="1" dirty="0">
                <a:solidFill>
                  <a:srgbClr val="000000"/>
                </a:solidFill>
                <a:latin typeface="Times New Roman" pitchFamily="18" charset="0"/>
              </a:rPr>
              <a:t>Anh</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gửi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vào</a:t>
            </a:r>
            <a:r>
              <a:rPr lang="en-US" sz="2400" dirty="0">
                <a:solidFill>
                  <a:srgbClr val="000000"/>
                </a:solidFill>
                <a:latin typeface="Times New Roman" pitchFamily="18" charset="0"/>
              </a:rPr>
              <a:t> </a:t>
            </a:r>
            <a:r>
              <a:rPr lang="en-US" sz="2400" b="1" i="1" dirty="0" err="1">
                <a:solidFill>
                  <a:srgbClr val="000000"/>
                </a:solidFill>
                <a:latin typeface="Times New Roman" pitchFamily="18" charset="0"/>
              </a:rPr>
              <a:t>tác</a:t>
            </a:r>
            <a:r>
              <a:rPr lang="en-US" sz="2400" b="1" i="1" dirty="0">
                <a:solidFill>
                  <a:srgbClr val="000000"/>
                </a:solidFill>
                <a:latin typeface="Times New Roman" pitchFamily="18" charset="0"/>
              </a:rPr>
              <a:t> </a:t>
            </a:r>
            <a:r>
              <a:rPr lang="en-US" sz="2400" b="1" i="1" dirty="0" err="1">
                <a:solidFill>
                  <a:srgbClr val="000000"/>
                </a:solidFill>
                <a:latin typeface="Times New Roman" pitchFamily="18" charset="0"/>
              </a:rPr>
              <a:t>phẩm</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một</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lá</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thư</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một</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lời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nhắn</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nhủ</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anh</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muốn</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đem</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một</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phần</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của</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mình</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góp</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vào</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đời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sống</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chung</a:t>
            </a:r>
            <a:endParaRPr lang="en-US" sz="2400" dirty="0">
              <a:solidFill>
                <a:srgbClr val="000000"/>
              </a:solidFill>
              <a:latin typeface="Times New Roman" pitchFamily="18" charset="0"/>
            </a:endParaRPr>
          </a:p>
          <a:p>
            <a:pPr fontAlgn="base">
              <a:spcBef>
                <a:spcPct val="0"/>
              </a:spcBef>
              <a:spcAft>
                <a:spcPct val="0"/>
              </a:spcAft>
            </a:pP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quanh</a:t>
            </a:r>
            <a:r>
              <a:rPr lang="en-US" sz="2400" dirty="0">
                <a:solidFill>
                  <a:srgbClr val="000000"/>
                </a:solidFill>
                <a:latin typeface="Times New Roman" pitchFamily="18" charset="0"/>
              </a:rPr>
              <a:t> (3).</a:t>
            </a:r>
            <a:r>
              <a:rPr lang="en-US" dirty="0">
                <a:solidFill>
                  <a:srgbClr val="000000"/>
                </a:solidFill>
                <a:latin typeface="Times New Roman" pitchFamily="18" charset="0"/>
              </a:rPr>
              <a:t> </a:t>
            </a:r>
            <a:r>
              <a:rPr lang="en-US" sz="2400" dirty="0">
                <a:solidFill>
                  <a:srgbClr val="000000"/>
                </a:solidFill>
                <a:latin typeface="Times New Roman" pitchFamily="18" charset="0"/>
              </a:rPr>
              <a:t>		                 </a:t>
            </a:r>
            <a:r>
              <a:rPr lang="en-US" sz="2000" dirty="0">
                <a:solidFill>
                  <a:srgbClr val="000000"/>
                </a:solidFill>
                <a:latin typeface="Times New Roman" pitchFamily="18" charset="0"/>
              </a:rPr>
              <a:t>(</a:t>
            </a:r>
            <a:r>
              <a:rPr lang="en-US" sz="2000" i="1" dirty="0" err="1">
                <a:solidFill>
                  <a:srgbClr val="000000"/>
                </a:solidFill>
                <a:latin typeface="Times New Roman" pitchFamily="18" charset="0"/>
              </a:rPr>
              <a:t>Nguyễn</a:t>
            </a:r>
            <a:r>
              <a:rPr lang="en-US" sz="2000" i="1" dirty="0">
                <a:solidFill>
                  <a:srgbClr val="000000"/>
                </a:solidFill>
                <a:latin typeface="Times New Roman" pitchFamily="18" charset="0"/>
              </a:rPr>
              <a:t> </a:t>
            </a:r>
            <a:r>
              <a:rPr lang="en-US" sz="2000" i="1" dirty="0" err="1">
                <a:solidFill>
                  <a:srgbClr val="000000"/>
                </a:solidFill>
                <a:latin typeface="Times New Roman" pitchFamily="18" charset="0"/>
              </a:rPr>
              <a:t>Đình</a:t>
            </a:r>
            <a:r>
              <a:rPr lang="en-US" sz="2000" i="1" dirty="0">
                <a:solidFill>
                  <a:srgbClr val="000000"/>
                </a:solidFill>
                <a:latin typeface="Times New Roman" pitchFamily="18" charset="0"/>
              </a:rPr>
              <a:t> </a:t>
            </a:r>
            <a:r>
              <a:rPr lang="en-US" sz="2000" i="1" dirty="0" err="1">
                <a:solidFill>
                  <a:srgbClr val="000000"/>
                </a:solidFill>
                <a:latin typeface="Times New Roman" pitchFamily="18" charset="0"/>
              </a:rPr>
              <a:t>Thi</a:t>
            </a:r>
            <a:r>
              <a:rPr lang="en-US" sz="2000" i="1" dirty="0">
                <a:solidFill>
                  <a:srgbClr val="000000"/>
                </a:solidFill>
                <a:latin typeface="Times New Roman" pitchFamily="18" charset="0"/>
              </a:rPr>
              <a:t>, </a:t>
            </a:r>
            <a:r>
              <a:rPr lang="en-US" sz="2000" i="1" dirty="0" err="1">
                <a:solidFill>
                  <a:srgbClr val="000000"/>
                </a:solidFill>
                <a:latin typeface="Times New Roman" pitchFamily="18" charset="0"/>
              </a:rPr>
              <a:t>Tiếng</a:t>
            </a:r>
            <a:r>
              <a:rPr lang="en-US" sz="2000" i="1" dirty="0">
                <a:solidFill>
                  <a:srgbClr val="000000"/>
                </a:solidFill>
                <a:latin typeface="Times New Roman" pitchFamily="18" charset="0"/>
              </a:rPr>
              <a:t> </a:t>
            </a:r>
            <a:r>
              <a:rPr lang="en-US" sz="2000" i="1" dirty="0" err="1">
                <a:solidFill>
                  <a:srgbClr val="000000"/>
                </a:solidFill>
                <a:latin typeface="Times New Roman" pitchFamily="18" charset="0"/>
              </a:rPr>
              <a:t>nói</a:t>
            </a:r>
            <a:r>
              <a:rPr lang="en-US" sz="2000" i="1" dirty="0">
                <a:solidFill>
                  <a:srgbClr val="000000"/>
                </a:solidFill>
                <a:latin typeface="Times New Roman" pitchFamily="18" charset="0"/>
              </a:rPr>
              <a:t> </a:t>
            </a:r>
            <a:r>
              <a:rPr lang="en-US" sz="2000" i="1" dirty="0" err="1">
                <a:solidFill>
                  <a:srgbClr val="000000"/>
                </a:solidFill>
                <a:latin typeface="Times New Roman" pitchFamily="18" charset="0"/>
              </a:rPr>
              <a:t>của</a:t>
            </a:r>
            <a:r>
              <a:rPr lang="en-US" sz="2000" i="1" dirty="0">
                <a:solidFill>
                  <a:srgbClr val="000000"/>
                </a:solidFill>
                <a:latin typeface="Times New Roman" pitchFamily="18" charset="0"/>
              </a:rPr>
              <a:t> </a:t>
            </a:r>
            <a:r>
              <a:rPr lang="en-US" sz="2000" i="1" dirty="0" err="1">
                <a:solidFill>
                  <a:srgbClr val="000000"/>
                </a:solidFill>
                <a:latin typeface="Times New Roman" pitchFamily="18" charset="0"/>
              </a:rPr>
              <a:t>văn</a:t>
            </a:r>
            <a:r>
              <a:rPr lang="en-US" sz="2000" i="1" dirty="0">
                <a:solidFill>
                  <a:srgbClr val="000000"/>
                </a:solidFill>
                <a:latin typeface="Times New Roman" pitchFamily="18" charset="0"/>
              </a:rPr>
              <a:t> </a:t>
            </a:r>
            <a:r>
              <a:rPr lang="en-US" sz="2000" i="1" dirty="0" err="1">
                <a:solidFill>
                  <a:srgbClr val="000000"/>
                </a:solidFill>
                <a:latin typeface="Times New Roman" pitchFamily="18" charset="0"/>
              </a:rPr>
              <a:t>nghệ</a:t>
            </a:r>
            <a:r>
              <a:rPr lang="en-US" sz="2000" dirty="0">
                <a:solidFill>
                  <a:srgbClr val="000000"/>
                </a:solidFill>
                <a:latin typeface="Times New Roman" pitchFamily="18" charset="0"/>
              </a:rPr>
              <a:t>)</a:t>
            </a:r>
          </a:p>
        </p:txBody>
      </p:sp>
      <p:sp>
        <p:nvSpPr>
          <p:cNvPr id="2061" name="Text Box 13"/>
          <p:cNvSpPr txBox="1">
            <a:spLocks noChangeArrowheads="1"/>
          </p:cNvSpPr>
          <p:nvPr/>
        </p:nvSpPr>
        <p:spPr bwMode="auto">
          <a:xfrm>
            <a:off x="1905000" y="3429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fontAlgn="base">
              <a:spcBef>
                <a:spcPct val="50000"/>
              </a:spcBef>
              <a:spcAft>
                <a:spcPct val="0"/>
              </a:spcAft>
            </a:pPr>
            <a:r>
              <a:rPr lang="en-US">
                <a:solidFill>
                  <a:srgbClr val="000099"/>
                </a:solidFill>
              </a:rPr>
              <a:t>Đoạn văn bàn về cách người nghệ sĩ phản ánh thực tại.</a:t>
            </a:r>
          </a:p>
        </p:txBody>
      </p:sp>
      <p:sp>
        <p:nvSpPr>
          <p:cNvPr id="2062" name="AutoShape 14"/>
          <p:cNvSpPr>
            <a:spLocks noChangeArrowheads="1"/>
          </p:cNvSpPr>
          <p:nvPr/>
        </p:nvSpPr>
        <p:spPr bwMode="auto">
          <a:xfrm>
            <a:off x="2819400" y="5638800"/>
            <a:ext cx="6629400" cy="1219200"/>
          </a:xfrm>
          <a:prstGeom prst="horizontalScroll">
            <a:avLst>
              <a:gd name="adj" fmla="val 12500"/>
            </a:avLst>
          </a:prstGeom>
          <a:solidFill>
            <a:srgbClr val="0000FF"/>
          </a:solidFill>
          <a:ln w="9525">
            <a:solidFill>
              <a:schemeClr val="tx1"/>
            </a:solidFill>
            <a:round/>
            <a:headEnd/>
            <a:tailEnd/>
          </a:ln>
        </p:spPr>
        <p:txBody>
          <a:bodyPr wrap="none" anchor="ctr"/>
          <a:lstStyle/>
          <a:p>
            <a:pPr algn="ctr" eaLnBrk="0" fontAlgn="base" hangingPunct="0">
              <a:spcBef>
                <a:spcPct val="0"/>
              </a:spcBef>
              <a:spcAft>
                <a:spcPct val="0"/>
              </a:spcAft>
            </a:pPr>
            <a:endParaRPr lang="en-US" sz="2400" b="1">
              <a:solidFill>
                <a:srgbClr val="0000FF"/>
              </a:solidFill>
              <a:latin typeface="Times New Roman" pitchFamily="18" charset="0"/>
            </a:endParaRPr>
          </a:p>
          <a:p>
            <a:pPr algn="ctr" eaLnBrk="0" fontAlgn="base" hangingPunct="0">
              <a:spcBef>
                <a:spcPct val="0"/>
              </a:spcBef>
              <a:spcAft>
                <a:spcPct val="0"/>
              </a:spcAft>
            </a:pPr>
            <a:r>
              <a:rPr lang="en-US" sz="2400" b="1">
                <a:solidFill>
                  <a:srgbClr val="FFFFFF"/>
                </a:solidFill>
                <a:latin typeface="Times New Roman" pitchFamily="18" charset="0"/>
              </a:rPr>
              <a:t>Đoạn văn trên bàn về vấn đề gì?</a:t>
            </a:r>
          </a:p>
          <a:p>
            <a:pPr algn="ctr" fontAlgn="base">
              <a:spcBef>
                <a:spcPct val="0"/>
              </a:spcBef>
              <a:spcAft>
                <a:spcPct val="0"/>
              </a:spcAft>
            </a:pPr>
            <a:endParaRPr lang="en-US" sz="2400" b="1">
              <a:solidFill>
                <a:srgbClr val="FFFFFF"/>
              </a:solidFill>
              <a:latin typeface="Times New Roman" pitchFamily="18" charset="0"/>
            </a:endParaRPr>
          </a:p>
        </p:txBody>
      </p:sp>
      <p:sp>
        <p:nvSpPr>
          <p:cNvPr id="9" name="AutoShape 9"/>
          <p:cNvSpPr>
            <a:spLocks noChangeArrowheads="1"/>
          </p:cNvSpPr>
          <p:nvPr/>
        </p:nvSpPr>
        <p:spPr bwMode="auto">
          <a:xfrm>
            <a:off x="2590800" y="5715000"/>
            <a:ext cx="7543800" cy="1219200"/>
          </a:xfrm>
          <a:prstGeom prst="horizontalScroll">
            <a:avLst>
              <a:gd name="adj" fmla="val 12500"/>
            </a:avLst>
          </a:prstGeom>
          <a:solidFill>
            <a:srgbClr val="0000FF"/>
          </a:solidFill>
          <a:ln w="9525">
            <a:solidFill>
              <a:schemeClr val="tx1"/>
            </a:solidFill>
            <a:round/>
            <a:headEnd/>
            <a:tailEnd/>
          </a:ln>
        </p:spPr>
        <p:txBody>
          <a:bodyPr wrap="none" anchor="ctr"/>
          <a:lstStyle/>
          <a:p>
            <a:pPr algn="ctr" eaLnBrk="0" fontAlgn="base" hangingPunct="0">
              <a:spcBef>
                <a:spcPct val="0"/>
              </a:spcBef>
              <a:spcAft>
                <a:spcPct val="0"/>
              </a:spcAft>
            </a:pPr>
            <a:r>
              <a:rPr lang="en-US" sz="2400" b="1" dirty="0" err="1">
                <a:solidFill>
                  <a:srgbClr val="FFFFFF"/>
                </a:solidFill>
                <a:latin typeface="Times New Roman" pitchFamily="18" charset="0"/>
              </a:rPr>
              <a:t>Chủ</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đề</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ấy</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có</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quan</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hệ</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như</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thế</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nào</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với</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chủ</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đề</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chung</a:t>
            </a:r>
            <a:r>
              <a:rPr lang="en-US" sz="2400" b="1" dirty="0">
                <a:solidFill>
                  <a:srgbClr val="FFFFFF"/>
                </a:solidFill>
                <a:latin typeface="Times New Roman" pitchFamily="18" charset="0"/>
              </a:rPr>
              <a:t> </a:t>
            </a:r>
          </a:p>
          <a:p>
            <a:pPr algn="ctr" eaLnBrk="0" fontAlgn="base" hangingPunct="0">
              <a:spcBef>
                <a:spcPct val="0"/>
              </a:spcBef>
              <a:spcAft>
                <a:spcPct val="0"/>
              </a:spcAft>
            </a:pPr>
            <a:r>
              <a:rPr lang="en-US" sz="2400" b="1" dirty="0" err="1">
                <a:solidFill>
                  <a:srgbClr val="FFFFFF"/>
                </a:solidFill>
                <a:latin typeface="Times New Roman" pitchFamily="18" charset="0"/>
              </a:rPr>
              <a:t>của</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văn</a:t>
            </a:r>
            <a:r>
              <a:rPr lang="en-US" sz="2400" b="1" dirty="0">
                <a:solidFill>
                  <a:srgbClr val="FFFFFF"/>
                </a:solidFill>
                <a:latin typeface="Times New Roman" pitchFamily="18" charset="0"/>
              </a:rPr>
              <a:t> </a:t>
            </a:r>
            <a:r>
              <a:rPr lang="en-US" sz="2400" b="1" dirty="0" err="1">
                <a:solidFill>
                  <a:srgbClr val="FFFFFF"/>
                </a:solidFill>
                <a:latin typeface="Times New Roman" pitchFamily="18" charset="0"/>
              </a:rPr>
              <a:t>bản</a:t>
            </a:r>
            <a:r>
              <a:rPr lang="en-US" sz="2400" b="1" dirty="0">
                <a:solidFill>
                  <a:srgbClr val="FFFFFF"/>
                </a:solidFill>
                <a:latin typeface="Times New Roman" pitchFamily="18" charset="0"/>
              </a:rPr>
              <a:t>?</a:t>
            </a:r>
          </a:p>
        </p:txBody>
      </p:sp>
      <p:sp>
        <p:nvSpPr>
          <p:cNvPr id="10" name="Text Box 10"/>
          <p:cNvSpPr txBox="1">
            <a:spLocks noChangeArrowheads="1"/>
          </p:cNvSpPr>
          <p:nvPr/>
        </p:nvSpPr>
        <p:spPr bwMode="auto">
          <a:xfrm>
            <a:off x="1905000" y="4038600"/>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fontAlgn="base">
              <a:spcBef>
                <a:spcPct val="50000"/>
              </a:spcBef>
              <a:spcAft>
                <a:spcPct val="0"/>
              </a:spcAft>
            </a:pPr>
            <a:r>
              <a:rPr lang="en-US">
                <a:solidFill>
                  <a:srgbClr val="000099"/>
                </a:solidFill>
              </a:rPr>
              <a:t>Có quan hệ mật thiết với chủ đề của văn bản: Tiếng nói của văn nghệ.</a:t>
            </a:r>
          </a:p>
        </p:txBody>
      </p:sp>
    </p:spTree>
    <p:extLst>
      <p:ext uri="{BB962C8B-B14F-4D97-AF65-F5344CB8AC3E}">
        <p14:creationId xmlns:p14="http://schemas.microsoft.com/office/powerpoint/2010/main" val="776181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060"/>
                                        </p:tgtEl>
                                        <p:attrNameLst>
                                          <p:attrName>style.visibility</p:attrName>
                                        </p:attrNameLst>
                                      </p:cBhvr>
                                      <p:to>
                                        <p:strVal val="visible"/>
                                      </p:to>
                                    </p:set>
                                    <p:animEffect transition="in" filter="box(in)">
                                      <p:cBhvr>
                                        <p:cTn id="7" dur="500"/>
                                        <p:tgtEl>
                                          <p:spTgt spid="20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62"/>
                                        </p:tgtEl>
                                        <p:attrNameLst>
                                          <p:attrName>style.visibility</p:attrName>
                                        </p:attrNameLst>
                                      </p:cBhvr>
                                      <p:to>
                                        <p:strVal val="visible"/>
                                      </p:to>
                                    </p:set>
                                    <p:animEffect transition="in" filter="box(in)">
                                      <p:cBhvr>
                                        <p:cTn id="12" dur="500"/>
                                        <p:tgtEl>
                                          <p:spTgt spid="206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2062"/>
                                        </p:tgtEl>
                                      </p:cBhvr>
                                    </p:animEffect>
                                    <p:set>
                                      <p:cBhvr>
                                        <p:cTn id="17" dur="1" fill="hold">
                                          <p:stCondLst>
                                            <p:cond delay="499"/>
                                          </p:stCondLst>
                                        </p:cTn>
                                        <p:tgtEl>
                                          <p:spTgt spid="2062"/>
                                        </p:tgtEl>
                                        <p:attrNameLst>
                                          <p:attrName>style.visibility</p:attrName>
                                        </p:attrNameLst>
                                      </p:cBhvr>
                                      <p:to>
                                        <p:strVal val="hidden"/>
                                      </p:to>
                                    </p:set>
                                  </p:childTnLst>
                                </p:cTn>
                              </p:par>
                              <p:par>
                                <p:cTn id="18" presetID="4" presetClass="entr" presetSubtype="16" fill="hold" grpId="0" nodeType="withEffect">
                                  <p:stCondLst>
                                    <p:cond delay="0"/>
                                  </p:stCondLst>
                                  <p:childTnLst>
                                    <p:set>
                                      <p:cBhvr>
                                        <p:cTn id="19" dur="1" fill="hold">
                                          <p:stCondLst>
                                            <p:cond delay="0"/>
                                          </p:stCondLst>
                                        </p:cTn>
                                        <p:tgtEl>
                                          <p:spTgt spid="2061"/>
                                        </p:tgtEl>
                                        <p:attrNameLst>
                                          <p:attrName>style.visibility</p:attrName>
                                        </p:attrNameLst>
                                      </p:cBhvr>
                                      <p:to>
                                        <p:strVal val="visible"/>
                                      </p:to>
                                    </p:set>
                                    <p:animEffect transition="in" filter="box(in)">
                                      <p:cBhvr>
                                        <p:cTn id="20" dur="500"/>
                                        <p:tgtEl>
                                          <p:spTgt spid="2061"/>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ox(in)">
                                      <p:cBhvr>
                                        <p:cTn id="23" dur="500"/>
                                        <p:tgtEl>
                                          <p:spTgt spid="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xit" presetSubtype="16" fill="hold" grpId="1" nodeType="clickEffect">
                                  <p:stCondLst>
                                    <p:cond delay="0"/>
                                  </p:stCondLst>
                                  <p:childTnLst>
                                    <p:animEffect transition="out" filter="box(in)">
                                      <p:cBhvr>
                                        <p:cTn id="27" dur="500"/>
                                        <p:tgtEl>
                                          <p:spTgt spid="9"/>
                                        </p:tgtEl>
                                      </p:cBhvr>
                                    </p:animEffect>
                                    <p:set>
                                      <p:cBhvr>
                                        <p:cTn id="28" dur="1" fill="hold">
                                          <p:stCondLst>
                                            <p:cond delay="499"/>
                                          </p:stCondLst>
                                        </p:cTn>
                                        <p:tgtEl>
                                          <p:spTgt spid="9"/>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1000"/>
                                        <p:tgtEl>
                                          <p:spTgt spid="10"/>
                                        </p:tgtEl>
                                      </p:cBhvr>
                                    </p:animEffect>
                                    <p:anim calcmode="lin" valueType="num">
                                      <p:cBhvr>
                                        <p:cTn id="34" dur="1000" fill="hold"/>
                                        <p:tgtEl>
                                          <p:spTgt spid="10"/>
                                        </p:tgtEl>
                                        <p:attrNameLst>
                                          <p:attrName>ppt_x</p:attrName>
                                        </p:attrNameLst>
                                      </p:cBhvr>
                                      <p:tavLst>
                                        <p:tav tm="0">
                                          <p:val>
                                            <p:strVal val="#ppt_x"/>
                                          </p:val>
                                        </p:tav>
                                        <p:tav tm="100000">
                                          <p:val>
                                            <p:strVal val="#ppt_x"/>
                                          </p:val>
                                        </p:tav>
                                      </p:tavLst>
                                    </p:anim>
                                    <p:anim calcmode="lin" valueType="num">
                                      <p:cBhvr>
                                        <p:cTn id="3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0" grpId="0"/>
      <p:bldP spid="2061" grpId="0"/>
      <p:bldP spid="2062" grpId="0" animBg="1"/>
      <p:bldP spid="2062" grpId="1" animBg="1"/>
      <p:bldP spid="9" grpId="0" animBg="1"/>
      <p:bldP spid="9" grpId="1" animBg="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1524000" y="0"/>
            <a:ext cx="9144000" cy="1066800"/>
          </a:xfrm>
          <a:prstGeom prst="rect">
            <a:avLst/>
          </a:prstGeom>
          <a:solidFill>
            <a:srgbClr val="FFFF00"/>
          </a:solidFill>
          <a:ln w="9525">
            <a:solidFill>
              <a:schemeClr val="tx1"/>
            </a:solidFill>
            <a:miter lim="800000"/>
            <a:headEnd/>
            <a:tailEnd/>
          </a:ln>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9219" name="WordArt 4"/>
          <p:cNvSpPr>
            <a:spLocks noChangeArrowheads="1" noChangeShapeType="1" noTextEdit="1"/>
          </p:cNvSpPr>
          <p:nvPr/>
        </p:nvSpPr>
        <p:spPr bwMode="auto">
          <a:xfrm>
            <a:off x="4343400" y="152400"/>
            <a:ext cx="5867400" cy="762000"/>
          </a:xfrm>
          <a:prstGeom prst="rect">
            <a:avLst/>
          </a:prstGeom>
        </p:spPr>
        <p:txBody>
          <a:bodyPr wrap="none" fromWordArt="1">
            <a:prstTxWarp prst="textPlain">
              <a:avLst>
                <a:gd name="adj" fmla="val 50000"/>
              </a:avLst>
            </a:prstTxWarp>
          </a:bodyPr>
          <a:lstStyle/>
          <a:p>
            <a:pPr algn="ctr" fontAlgn="base">
              <a:spcBef>
                <a:spcPct val="50000"/>
              </a:spcBef>
              <a:spcAft>
                <a:spcPct val="0"/>
              </a:spcAft>
            </a:pPr>
            <a:r>
              <a:rPr lang="en-US" sz="3600" kern="10">
                <a:ln w="19050">
                  <a:solidFill>
                    <a:srgbClr val="FF0000"/>
                  </a:solidFill>
                  <a:round/>
                  <a:headEnd/>
                  <a:tailEnd/>
                </a:ln>
                <a:solidFill>
                  <a:srgbClr val="FF0000"/>
                </a:solidFill>
                <a:effectLst>
                  <a:outerShdw dist="35921" dir="2700000" algn="ctr" rotWithShape="0">
                    <a:srgbClr val="990000"/>
                  </a:outerShdw>
                </a:effectLst>
                <a:latin typeface="Times New Roman"/>
                <a:cs typeface="Times New Roman"/>
              </a:rPr>
              <a:t>LIÊN KẾT CÂU VÀ LIÊN KẾT ĐOẠN VĂN</a:t>
            </a:r>
          </a:p>
        </p:txBody>
      </p:sp>
      <p:sp>
        <p:nvSpPr>
          <p:cNvPr id="8197" name="Text Box 5"/>
          <p:cNvSpPr txBox="1">
            <a:spLocks noChangeArrowheads="1"/>
          </p:cNvSpPr>
          <p:nvPr/>
        </p:nvSpPr>
        <p:spPr bwMode="auto">
          <a:xfrm>
            <a:off x="1600200" y="457200"/>
            <a:ext cx="2819400" cy="457200"/>
          </a:xfrm>
          <a:prstGeom prst="rect">
            <a:avLst/>
          </a:prstGeom>
          <a:noFill/>
          <a:ln w="9525">
            <a:noFill/>
            <a:miter lim="800000"/>
            <a:headEnd/>
            <a:tailEnd/>
          </a:ln>
          <a:effec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defRPr/>
            </a:pPr>
            <a:r>
              <a:rPr lang="en-US" dirty="0" err="1">
                <a:solidFill>
                  <a:srgbClr val="0000CC"/>
                </a:solidFill>
                <a:effectLst>
                  <a:outerShdw blurRad="38100" dist="38100" dir="2700000" algn="tl">
                    <a:srgbClr val="C0C0C0"/>
                  </a:outerShdw>
                </a:effectLst>
              </a:rPr>
              <a:t>Tiếng</a:t>
            </a:r>
            <a:r>
              <a:rPr lang="en-US" dirty="0">
                <a:solidFill>
                  <a:srgbClr val="0000CC"/>
                </a:solidFill>
                <a:effectLst>
                  <a:outerShdw blurRad="38100" dist="38100" dir="2700000" algn="tl">
                    <a:srgbClr val="C0C0C0"/>
                  </a:outerShdw>
                </a:effectLst>
              </a:rPr>
              <a:t> </a:t>
            </a:r>
            <a:r>
              <a:rPr lang="en-US" dirty="0" err="1">
                <a:solidFill>
                  <a:srgbClr val="0000CC"/>
                </a:solidFill>
                <a:effectLst>
                  <a:outerShdw blurRad="38100" dist="38100" dir="2700000" algn="tl">
                    <a:srgbClr val="C0C0C0"/>
                  </a:outerShdw>
                </a:effectLst>
              </a:rPr>
              <a:t>việt</a:t>
            </a:r>
            <a:endParaRPr lang="en-US" dirty="0">
              <a:solidFill>
                <a:srgbClr val="0000CC"/>
              </a:solidFill>
              <a:effectLst>
                <a:outerShdw blurRad="38100" dist="38100" dir="2700000" algn="tl">
                  <a:srgbClr val="C0C0C0"/>
                </a:outerShdw>
              </a:effectLst>
            </a:endParaRPr>
          </a:p>
        </p:txBody>
      </p:sp>
      <p:sp>
        <p:nvSpPr>
          <p:cNvPr id="9221" name="Rectangle 6"/>
          <p:cNvSpPr>
            <a:spLocks noChangeArrowheads="1"/>
          </p:cNvSpPr>
          <p:nvPr/>
        </p:nvSpPr>
        <p:spPr bwMode="auto">
          <a:xfrm>
            <a:off x="1524000" y="1295400"/>
            <a:ext cx="91440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spcBef>
                <a:spcPct val="0"/>
              </a:spcBef>
              <a:spcAft>
                <a:spcPct val="0"/>
              </a:spcAft>
            </a:pPr>
            <a:r>
              <a:rPr lang="en-US" sz="2400">
                <a:solidFill>
                  <a:srgbClr val="000000"/>
                </a:solidFill>
                <a:latin typeface="Times New Roman" pitchFamily="18" charset="0"/>
              </a:rPr>
              <a:t>      Tác phẩm nghệ thuật nào cũng xây dựng bằng những vật liệu mượn ở thực tại (1). </a:t>
            </a:r>
            <a:r>
              <a:rPr lang="en-US" sz="2400" b="1" i="1">
                <a:solidFill>
                  <a:srgbClr val="000000"/>
                </a:solidFill>
                <a:latin typeface="Times New Roman" pitchFamily="18" charset="0"/>
              </a:rPr>
              <a:t>Nhưng nghệ sĩ</a:t>
            </a:r>
            <a:r>
              <a:rPr lang="en-US" sz="2400">
                <a:solidFill>
                  <a:srgbClr val="000000"/>
                </a:solidFill>
                <a:latin typeface="Times New Roman" pitchFamily="18" charset="0"/>
              </a:rPr>
              <a:t> không những ghi lại </a:t>
            </a:r>
            <a:r>
              <a:rPr lang="en-US" sz="2400" b="1" i="1">
                <a:solidFill>
                  <a:srgbClr val="000000"/>
                </a:solidFill>
                <a:latin typeface="Times New Roman" pitchFamily="18" charset="0"/>
              </a:rPr>
              <a:t>cái đã có rồi</a:t>
            </a:r>
            <a:r>
              <a:rPr lang="en-US" sz="2400">
                <a:solidFill>
                  <a:srgbClr val="000000"/>
                </a:solidFill>
                <a:latin typeface="Times New Roman" pitchFamily="18" charset="0"/>
              </a:rPr>
              <a:t> mà còn muốn nói một điều gì mới mẻ (2). </a:t>
            </a:r>
            <a:r>
              <a:rPr lang="en-US" sz="2400" b="1" i="1">
                <a:solidFill>
                  <a:srgbClr val="000000"/>
                </a:solidFill>
                <a:latin typeface="Times New Roman" pitchFamily="18" charset="0"/>
              </a:rPr>
              <a:t>Anh</a:t>
            </a:r>
            <a:r>
              <a:rPr lang="en-US" sz="2400">
                <a:solidFill>
                  <a:srgbClr val="000000"/>
                </a:solidFill>
                <a:latin typeface="Times New Roman" pitchFamily="18" charset="0"/>
              </a:rPr>
              <a:t> gửi vào </a:t>
            </a:r>
            <a:r>
              <a:rPr lang="en-US" sz="2400" b="1" i="1">
                <a:solidFill>
                  <a:srgbClr val="000000"/>
                </a:solidFill>
                <a:latin typeface="Times New Roman" pitchFamily="18" charset="0"/>
              </a:rPr>
              <a:t>tác phẩm</a:t>
            </a:r>
            <a:r>
              <a:rPr lang="en-US" sz="2400">
                <a:solidFill>
                  <a:srgbClr val="000000"/>
                </a:solidFill>
                <a:latin typeface="Times New Roman" pitchFamily="18" charset="0"/>
              </a:rPr>
              <a:t> một lá thư, một lời nhắn nhủ, anh muốn đem một phần của mình góp vào đời sống chung</a:t>
            </a:r>
          </a:p>
          <a:p>
            <a:pPr fontAlgn="base">
              <a:spcBef>
                <a:spcPct val="0"/>
              </a:spcBef>
              <a:spcAft>
                <a:spcPct val="0"/>
              </a:spcAft>
            </a:pPr>
            <a:r>
              <a:rPr lang="en-US" sz="2400">
                <a:solidFill>
                  <a:srgbClr val="000000"/>
                </a:solidFill>
                <a:latin typeface="Times New Roman" pitchFamily="18" charset="0"/>
              </a:rPr>
              <a:t> quanh (3).</a:t>
            </a:r>
            <a:r>
              <a:rPr lang="en-US">
                <a:solidFill>
                  <a:srgbClr val="000000"/>
                </a:solidFill>
                <a:latin typeface="Times New Roman" pitchFamily="18" charset="0"/>
              </a:rPr>
              <a:t> </a:t>
            </a:r>
            <a:r>
              <a:rPr lang="en-US" sz="2400">
                <a:solidFill>
                  <a:srgbClr val="000000"/>
                </a:solidFill>
                <a:latin typeface="Times New Roman" pitchFamily="18" charset="0"/>
              </a:rPr>
              <a:t>		                 </a:t>
            </a:r>
            <a:r>
              <a:rPr lang="en-US" sz="2000">
                <a:solidFill>
                  <a:srgbClr val="000000"/>
                </a:solidFill>
                <a:latin typeface="Times New Roman" pitchFamily="18" charset="0"/>
              </a:rPr>
              <a:t>(</a:t>
            </a:r>
            <a:r>
              <a:rPr lang="en-US" sz="2000" i="1">
                <a:solidFill>
                  <a:srgbClr val="000000"/>
                </a:solidFill>
                <a:latin typeface="Times New Roman" pitchFamily="18" charset="0"/>
              </a:rPr>
              <a:t>Nguyễn Đình Thi, Tiếng nói của văn nghệ</a:t>
            </a:r>
            <a:r>
              <a:rPr lang="en-US" sz="2000">
                <a:solidFill>
                  <a:srgbClr val="000000"/>
                </a:solidFill>
                <a:latin typeface="Times New Roman" pitchFamily="18" charset="0"/>
              </a:rPr>
              <a:t>)</a:t>
            </a:r>
          </a:p>
        </p:txBody>
      </p:sp>
      <p:sp>
        <p:nvSpPr>
          <p:cNvPr id="9222" name="Text Box 7"/>
          <p:cNvSpPr txBox="1">
            <a:spLocks noChangeArrowheads="1"/>
          </p:cNvSpPr>
          <p:nvPr/>
        </p:nvSpPr>
        <p:spPr bwMode="auto">
          <a:xfrm>
            <a:off x="1905000" y="3429000"/>
            <a:ext cx="7772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fontAlgn="base">
              <a:spcBef>
                <a:spcPct val="50000"/>
              </a:spcBef>
              <a:spcAft>
                <a:spcPct val="0"/>
              </a:spcAft>
            </a:pPr>
            <a:r>
              <a:rPr lang="en-US">
                <a:solidFill>
                  <a:srgbClr val="000099"/>
                </a:solidFill>
              </a:rPr>
              <a:t>Đoạn văn bàn về cách người nghệ sĩ phản ánh thực tại.</a:t>
            </a:r>
          </a:p>
        </p:txBody>
      </p:sp>
      <p:sp>
        <p:nvSpPr>
          <p:cNvPr id="9223" name="Text Box 9"/>
          <p:cNvSpPr txBox="1">
            <a:spLocks noChangeArrowheads="1"/>
          </p:cNvSpPr>
          <p:nvPr/>
        </p:nvSpPr>
        <p:spPr bwMode="auto">
          <a:xfrm>
            <a:off x="1905000" y="3733800"/>
            <a:ext cx="876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fontAlgn="base">
              <a:spcBef>
                <a:spcPct val="50000"/>
              </a:spcBef>
              <a:spcAft>
                <a:spcPct val="0"/>
              </a:spcAft>
            </a:pPr>
            <a:r>
              <a:rPr lang="en-US">
                <a:solidFill>
                  <a:srgbClr val="000099"/>
                </a:solidFill>
              </a:rPr>
              <a:t>Có quan hệ mật thiết với chủ đề của văn bản: Tiếng nói của văn nghệ.</a:t>
            </a:r>
          </a:p>
        </p:txBody>
      </p:sp>
      <p:sp>
        <p:nvSpPr>
          <p:cNvPr id="8202" name="AutoShape 10"/>
          <p:cNvSpPr>
            <a:spLocks noChangeArrowheads="1"/>
          </p:cNvSpPr>
          <p:nvPr/>
        </p:nvSpPr>
        <p:spPr bwMode="auto">
          <a:xfrm>
            <a:off x="2743200" y="6172200"/>
            <a:ext cx="7086600" cy="685800"/>
          </a:xfrm>
          <a:prstGeom prst="horizontalScroll">
            <a:avLst>
              <a:gd name="adj" fmla="val 12500"/>
            </a:avLst>
          </a:prstGeom>
          <a:solidFill>
            <a:srgbClr val="0000FF"/>
          </a:solidFill>
          <a:ln w="9525">
            <a:solidFill>
              <a:schemeClr val="tx1"/>
            </a:solidFill>
            <a:round/>
            <a:headEnd/>
            <a:tailEnd/>
          </a:ln>
        </p:spPr>
        <p:txBody>
          <a:bodyPr/>
          <a:lstStyle/>
          <a:p>
            <a:pPr algn="just" eaLnBrk="0" fontAlgn="base" hangingPunct="0">
              <a:spcBef>
                <a:spcPct val="0"/>
              </a:spcBef>
              <a:spcAft>
                <a:spcPct val="0"/>
              </a:spcAft>
            </a:pPr>
            <a:r>
              <a:rPr lang="en-US" sz="2400" b="1">
                <a:solidFill>
                  <a:srgbClr val="FFFFFF"/>
                </a:solidFill>
                <a:latin typeface="Times New Roman" pitchFamily="18" charset="0"/>
              </a:rPr>
              <a:t>Nội dung chính của từng câu trong đoạn văn trên?</a:t>
            </a:r>
          </a:p>
        </p:txBody>
      </p:sp>
      <p:sp>
        <p:nvSpPr>
          <p:cNvPr id="8203" name="Text Box 11"/>
          <p:cNvSpPr txBox="1">
            <a:spLocks noChangeArrowheads="1"/>
          </p:cNvSpPr>
          <p:nvPr/>
        </p:nvSpPr>
        <p:spPr bwMode="auto">
          <a:xfrm>
            <a:off x="1905000" y="4114800"/>
            <a:ext cx="617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fontAlgn="base">
              <a:spcBef>
                <a:spcPct val="50000"/>
              </a:spcBef>
              <a:spcAft>
                <a:spcPct val="0"/>
              </a:spcAft>
            </a:pPr>
            <a:r>
              <a:rPr lang="en-US" b="1">
                <a:solidFill>
                  <a:srgbClr val="0000CC"/>
                </a:solidFill>
              </a:rPr>
              <a:t>Nội dung của từng câu trong đoạn:</a:t>
            </a:r>
            <a:endParaRPr lang="en-US">
              <a:solidFill>
                <a:srgbClr val="000000"/>
              </a:solidFill>
            </a:endParaRPr>
          </a:p>
        </p:txBody>
      </p:sp>
      <p:sp>
        <p:nvSpPr>
          <p:cNvPr id="8204" name="Rectangle 12"/>
          <p:cNvSpPr>
            <a:spLocks noChangeArrowheads="1"/>
          </p:cNvSpPr>
          <p:nvPr/>
        </p:nvSpPr>
        <p:spPr bwMode="auto">
          <a:xfrm>
            <a:off x="2133601" y="4495800"/>
            <a:ext cx="7686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50000"/>
              </a:spcBef>
              <a:spcAft>
                <a:spcPct val="0"/>
              </a:spcAft>
            </a:pPr>
            <a:r>
              <a:rPr lang="en-US" sz="2400" b="1">
                <a:solidFill>
                  <a:srgbClr val="0000CC"/>
                </a:solidFill>
                <a:latin typeface="Times New Roman" pitchFamily="18" charset="0"/>
              </a:rPr>
              <a:t>Câu 1</a:t>
            </a:r>
            <a:r>
              <a:rPr lang="en-US" sz="2400">
                <a:solidFill>
                  <a:srgbClr val="000000"/>
                </a:solidFill>
                <a:latin typeface="Times New Roman" pitchFamily="18" charset="0"/>
              </a:rPr>
              <a:t>: Tác phẩm nghệ thuật phản ánh thực tại.</a:t>
            </a:r>
          </a:p>
        </p:txBody>
      </p:sp>
      <p:sp>
        <p:nvSpPr>
          <p:cNvPr id="8205" name="Rectangle 13"/>
          <p:cNvSpPr>
            <a:spLocks noChangeArrowheads="1"/>
          </p:cNvSpPr>
          <p:nvPr/>
        </p:nvSpPr>
        <p:spPr bwMode="auto">
          <a:xfrm>
            <a:off x="2133601" y="4876801"/>
            <a:ext cx="83169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fontAlgn="base" hangingPunct="0">
              <a:spcBef>
                <a:spcPct val="50000"/>
              </a:spcBef>
              <a:spcAft>
                <a:spcPct val="0"/>
              </a:spcAft>
            </a:pPr>
            <a:r>
              <a:rPr lang="en-US" sz="2400" b="1">
                <a:solidFill>
                  <a:srgbClr val="0000CC"/>
                </a:solidFill>
                <a:latin typeface="Times New Roman" pitchFamily="18" charset="0"/>
              </a:rPr>
              <a:t>Câu 2</a:t>
            </a:r>
            <a:r>
              <a:rPr lang="en-US" sz="2400">
                <a:solidFill>
                  <a:srgbClr val="000000"/>
                </a:solidFill>
                <a:latin typeface="Times New Roman" pitchFamily="18" charset="0"/>
              </a:rPr>
              <a:t>: Khi phản ánh thực tại những người nghệ sĩ muốn nói một điều gì mới mẻ.</a:t>
            </a:r>
          </a:p>
        </p:txBody>
      </p:sp>
      <p:sp>
        <p:nvSpPr>
          <p:cNvPr id="8206" name="Text Box 14"/>
          <p:cNvSpPr txBox="1">
            <a:spLocks noChangeArrowheads="1"/>
          </p:cNvSpPr>
          <p:nvPr/>
        </p:nvSpPr>
        <p:spPr bwMode="auto">
          <a:xfrm>
            <a:off x="2095500" y="5562600"/>
            <a:ext cx="861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fontAlgn="base">
              <a:spcBef>
                <a:spcPct val="50000"/>
              </a:spcBef>
              <a:spcAft>
                <a:spcPct val="0"/>
              </a:spcAft>
            </a:pPr>
            <a:r>
              <a:rPr lang="en-US" b="1">
                <a:solidFill>
                  <a:srgbClr val="0000CC"/>
                </a:solidFill>
              </a:rPr>
              <a:t>Câu 3</a:t>
            </a:r>
            <a:r>
              <a:rPr lang="en-US">
                <a:solidFill>
                  <a:srgbClr val="000000"/>
                </a:solidFill>
              </a:rPr>
              <a:t>: Điều mới mẻ ấy là lời nhắn gửi của người nghệ sĩ.</a:t>
            </a:r>
          </a:p>
        </p:txBody>
      </p:sp>
      <p:sp>
        <p:nvSpPr>
          <p:cNvPr id="8207" name="Text Box 15"/>
          <p:cNvSpPr txBox="1">
            <a:spLocks noChangeArrowheads="1"/>
          </p:cNvSpPr>
          <p:nvPr/>
        </p:nvSpPr>
        <p:spPr bwMode="auto">
          <a:xfrm>
            <a:off x="1905000" y="6019800"/>
            <a:ext cx="8077200" cy="4572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fontAlgn="base">
              <a:spcBef>
                <a:spcPct val="0"/>
              </a:spcBef>
              <a:spcAft>
                <a:spcPct val="0"/>
              </a:spcAft>
            </a:pPr>
            <a:r>
              <a:rPr lang="en-US" b="1">
                <a:solidFill>
                  <a:srgbClr val="0000FF"/>
                </a:solidFill>
              </a:rPr>
              <a:t>Các nội dung trên đều hướng vào chủ đề của đoạn văn</a:t>
            </a:r>
            <a:r>
              <a:rPr lang="en-US">
                <a:solidFill>
                  <a:srgbClr val="0000FF"/>
                </a:solidFill>
              </a:rPr>
              <a:t>.</a:t>
            </a:r>
          </a:p>
        </p:txBody>
      </p:sp>
      <p:sp>
        <p:nvSpPr>
          <p:cNvPr id="8208" name="Text Box 16"/>
          <p:cNvSpPr txBox="1">
            <a:spLocks noChangeArrowheads="1"/>
          </p:cNvSpPr>
          <p:nvPr/>
        </p:nvSpPr>
        <p:spPr bwMode="auto">
          <a:xfrm>
            <a:off x="9372601" y="5988050"/>
            <a:ext cx="2124075"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fontAlgn="base">
              <a:spcBef>
                <a:spcPct val="0"/>
              </a:spcBef>
              <a:spcAft>
                <a:spcPct val="0"/>
              </a:spcAft>
            </a:pPr>
            <a:r>
              <a:rPr lang="en-US" sz="1800" b="1" dirty="0"/>
              <a:t>LIÊN KẾT </a:t>
            </a:r>
          </a:p>
          <a:p>
            <a:pPr fontAlgn="base">
              <a:spcBef>
                <a:spcPct val="0"/>
              </a:spcBef>
              <a:spcAft>
                <a:spcPct val="0"/>
              </a:spcAft>
            </a:pPr>
            <a:r>
              <a:rPr lang="en-US" sz="1800" b="1" dirty="0"/>
              <a:t>CHỦ ĐỀ</a:t>
            </a:r>
            <a:endParaRPr lang="en-US" sz="1800" dirty="0">
              <a:solidFill>
                <a:srgbClr val="000000"/>
              </a:solidFill>
            </a:endParaRPr>
          </a:p>
        </p:txBody>
      </p:sp>
      <p:sp>
        <p:nvSpPr>
          <p:cNvPr id="8210" name="AutoShape 18"/>
          <p:cNvSpPr>
            <a:spLocks noChangeArrowheads="1"/>
          </p:cNvSpPr>
          <p:nvPr/>
        </p:nvSpPr>
        <p:spPr bwMode="auto">
          <a:xfrm>
            <a:off x="9220200" y="6234113"/>
            <a:ext cx="228600" cy="152400"/>
          </a:xfrm>
          <a:prstGeom prst="rightArrow">
            <a:avLst>
              <a:gd name="adj1" fmla="val 50000"/>
              <a:gd name="adj2" fmla="val 37500"/>
            </a:avLst>
          </a:prstGeom>
          <a:solidFill>
            <a:srgbClr val="0000FF"/>
          </a:solidFill>
          <a:ln w="9525">
            <a:solidFill>
              <a:schemeClr val="tx1"/>
            </a:solidFill>
            <a:miter lim="800000"/>
            <a:headEnd/>
            <a:tailEnd/>
          </a:ln>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Tree>
    <p:extLst>
      <p:ext uri="{BB962C8B-B14F-4D97-AF65-F5344CB8AC3E}">
        <p14:creationId xmlns:p14="http://schemas.microsoft.com/office/powerpoint/2010/main" val="11890635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202"/>
                                        </p:tgtEl>
                                        <p:attrNameLst>
                                          <p:attrName>style.visibility</p:attrName>
                                        </p:attrNameLst>
                                      </p:cBhvr>
                                      <p:to>
                                        <p:strVal val="visible"/>
                                      </p:to>
                                    </p:set>
                                    <p:animEffect transition="in" filter="diamond(in)">
                                      <p:cBhvr>
                                        <p:cTn id="7" dur="500"/>
                                        <p:tgtEl>
                                          <p:spTgt spid="82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xit" presetSubtype="16" fill="hold" grpId="1" nodeType="clickEffect">
                                  <p:stCondLst>
                                    <p:cond delay="0"/>
                                  </p:stCondLst>
                                  <p:childTnLst>
                                    <p:animEffect transition="out" filter="box(in)">
                                      <p:cBhvr>
                                        <p:cTn id="11" dur="500"/>
                                        <p:tgtEl>
                                          <p:spTgt spid="8202"/>
                                        </p:tgtEl>
                                      </p:cBhvr>
                                    </p:animEffect>
                                    <p:set>
                                      <p:cBhvr>
                                        <p:cTn id="12" dur="1" fill="hold">
                                          <p:stCondLst>
                                            <p:cond delay="499"/>
                                          </p:stCondLst>
                                        </p:cTn>
                                        <p:tgtEl>
                                          <p:spTgt spid="8202"/>
                                        </p:tgtEl>
                                        <p:attrNameLst>
                                          <p:attrName>style.visibility</p:attrName>
                                        </p:attrNameLst>
                                      </p:cBhvr>
                                      <p:to>
                                        <p:strVal val="hidden"/>
                                      </p:to>
                                    </p:set>
                                  </p:childTnLst>
                                </p:cTn>
                              </p:par>
                              <p:par>
                                <p:cTn id="13" presetID="4" presetClass="entr" presetSubtype="16" fill="hold" grpId="0" nodeType="withEffect">
                                  <p:stCondLst>
                                    <p:cond delay="0"/>
                                  </p:stCondLst>
                                  <p:childTnLst>
                                    <p:set>
                                      <p:cBhvr>
                                        <p:cTn id="14" dur="1" fill="hold">
                                          <p:stCondLst>
                                            <p:cond delay="0"/>
                                          </p:stCondLst>
                                        </p:cTn>
                                        <p:tgtEl>
                                          <p:spTgt spid="8203"/>
                                        </p:tgtEl>
                                        <p:attrNameLst>
                                          <p:attrName>style.visibility</p:attrName>
                                        </p:attrNameLst>
                                      </p:cBhvr>
                                      <p:to>
                                        <p:strVal val="visible"/>
                                      </p:to>
                                    </p:set>
                                    <p:animEffect transition="in" filter="box(in)">
                                      <p:cBhvr>
                                        <p:cTn id="15" dur="500"/>
                                        <p:tgtEl>
                                          <p:spTgt spid="8203"/>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8204"/>
                                        </p:tgtEl>
                                        <p:attrNameLst>
                                          <p:attrName>style.visibility</p:attrName>
                                        </p:attrNameLst>
                                      </p:cBhvr>
                                      <p:to>
                                        <p:strVal val="visible"/>
                                      </p:to>
                                    </p:set>
                                    <p:animEffect transition="in" filter="box(in)">
                                      <p:cBhvr>
                                        <p:cTn id="18" dur="500"/>
                                        <p:tgtEl>
                                          <p:spTgt spid="8204"/>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8205"/>
                                        </p:tgtEl>
                                        <p:attrNameLst>
                                          <p:attrName>style.visibility</p:attrName>
                                        </p:attrNameLst>
                                      </p:cBhvr>
                                      <p:to>
                                        <p:strVal val="visible"/>
                                      </p:to>
                                    </p:set>
                                    <p:animEffect transition="in" filter="box(in)">
                                      <p:cBhvr>
                                        <p:cTn id="21" dur="500"/>
                                        <p:tgtEl>
                                          <p:spTgt spid="8205"/>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8206"/>
                                        </p:tgtEl>
                                        <p:attrNameLst>
                                          <p:attrName>style.visibility</p:attrName>
                                        </p:attrNameLst>
                                      </p:cBhvr>
                                      <p:to>
                                        <p:strVal val="visible"/>
                                      </p:to>
                                    </p:set>
                                    <p:animEffect transition="in" filter="box(in)">
                                      <p:cBhvr>
                                        <p:cTn id="24" dur="500"/>
                                        <p:tgtEl>
                                          <p:spTgt spid="820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8207"/>
                                        </p:tgtEl>
                                        <p:attrNameLst>
                                          <p:attrName>style.visibility</p:attrName>
                                        </p:attrNameLst>
                                      </p:cBhvr>
                                      <p:to>
                                        <p:strVal val="visible"/>
                                      </p:to>
                                    </p:set>
                                    <p:animEffect transition="in" filter="wipe(down)">
                                      <p:cBhvr>
                                        <p:cTn id="29" dur="145">
                                          <p:stCondLst>
                                            <p:cond delay="0"/>
                                          </p:stCondLst>
                                        </p:cTn>
                                        <p:tgtEl>
                                          <p:spTgt spid="8207"/>
                                        </p:tgtEl>
                                      </p:cBhvr>
                                    </p:animEffect>
                                    <p:anim calcmode="lin" valueType="num">
                                      <p:cBhvr>
                                        <p:cTn id="30" dur="456" tmFilter="0,0; 0.14,0.36; 0.43,0.73; 0.71,0.91; 1.0,1.0">
                                          <p:stCondLst>
                                            <p:cond delay="0"/>
                                          </p:stCondLst>
                                        </p:cTn>
                                        <p:tgtEl>
                                          <p:spTgt spid="8207"/>
                                        </p:tgtEl>
                                        <p:attrNameLst>
                                          <p:attrName>ppt_x</p:attrName>
                                        </p:attrNameLst>
                                      </p:cBhvr>
                                      <p:tavLst>
                                        <p:tav tm="0">
                                          <p:val>
                                            <p:strVal val="#ppt_x-0.25"/>
                                          </p:val>
                                        </p:tav>
                                        <p:tav tm="100000">
                                          <p:val>
                                            <p:strVal val="#ppt_x"/>
                                          </p:val>
                                        </p:tav>
                                      </p:tavLst>
                                    </p:anim>
                                    <p:anim calcmode="lin" valueType="num">
                                      <p:cBhvr>
                                        <p:cTn id="31" dur="166" tmFilter="0.0,0.0; 0.25,0.07; 0.50,0.2; 0.75,0.467; 1.0,1.0">
                                          <p:stCondLst>
                                            <p:cond delay="0"/>
                                          </p:stCondLst>
                                        </p:cTn>
                                        <p:tgtEl>
                                          <p:spTgt spid="8207"/>
                                        </p:tgtEl>
                                        <p:attrNameLst>
                                          <p:attrName>ppt_y</p:attrName>
                                        </p:attrNameLst>
                                      </p:cBhvr>
                                      <p:tavLst>
                                        <p:tav tm="0" fmla="#ppt_y-sin(pi*$)/3">
                                          <p:val>
                                            <p:fltVal val="0.5"/>
                                          </p:val>
                                        </p:tav>
                                        <p:tav tm="100000">
                                          <p:val>
                                            <p:fltVal val="1"/>
                                          </p:val>
                                        </p:tav>
                                      </p:tavLst>
                                    </p:anim>
                                    <p:anim calcmode="lin" valueType="num">
                                      <p:cBhvr>
                                        <p:cTn id="32" dur="166" tmFilter="0, 0; 0.125,0.2665; 0.25,0.4; 0.375,0.465; 0.5,0.5;  0.625,0.535; 0.75,0.6; 0.875,0.7335; 1,1">
                                          <p:stCondLst>
                                            <p:cond delay="166"/>
                                          </p:stCondLst>
                                        </p:cTn>
                                        <p:tgtEl>
                                          <p:spTgt spid="8207"/>
                                        </p:tgtEl>
                                        <p:attrNameLst>
                                          <p:attrName>ppt_y</p:attrName>
                                        </p:attrNameLst>
                                      </p:cBhvr>
                                      <p:tavLst>
                                        <p:tav tm="0" fmla="#ppt_y-sin(pi*$)/9">
                                          <p:val>
                                            <p:fltVal val="0"/>
                                          </p:val>
                                        </p:tav>
                                        <p:tav tm="100000">
                                          <p:val>
                                            <p:fltVal val="1"/>
                                          </p:val>
                                        </p:tav>
                                      </p:tavLst>
                                    </p:anim>
                                    <p:anim calcmode="lin" valueType="num">
                                      <p:cBhvr>
                                        <p:cTn id="33" dur="83" tmFilter="0, 0; 0.125,0.2665; 0.25,0.4; 0.375,0.465; 0.5,0.5;  0.625,0.535; 0.75,0.6; 0.875,0.7335; 1,1">
                                          <p:stCondLst>
                                            <p:cond delay="331"/>
                                          </p:stCondLst>
                                        </p:cTn>
                                        <p:tgtEl>
                                          <p:spTgt spid="8207"/>
                                        </p:tgtEl>
                                        <p:attrNameLst>
                                          <p:attrName>ppt_y</p:attrName>
                                        </p:attrNameLst>
                                      </p:cBhvr>
                                      <p:tavLst>
                                        <p:tav tm="0" fmla="#ppt_y-sin(pi*$)/27">
                                          <p:val>
                                            <p:fltVal val="0"/>
                                          </p:val>
                                        </p:tav>
                                        <p:tav tm="100000">
                                          <p:val>
                                            <p:fltVal val="1"/>
                                          </p:val>
                                        </p:tav>
                                      </p:tavLst>
                                    </p:anim>
                                    <p:anim calcmode="lin" valueType="num">
                                      <p:cBhvr>
                                        <p:cTn id="34" dur="41" tmFilter="0, 0; 0.125,0.2665; 0.25,0.4; 0.375,0.465; 0.5,0.5;  0.625,0.535; 0.75,0.6; 0.875,0.7335; 1,1">
                                          <p:stCondLst>
                                            <p:cond delay="414"/>
                                          </p:stCondLst>
                                        </p:cTn>
                                        <p:tgtEl>
                                          <p:spTgt spid="8207"/>
                                        </p:tgtEl>
                                        <p:attrNameLst>
                                          <p:attrName>ppt_y</p:attrName>
                                        </p:attrNameLst>
                                      </p:cBhvr>
                                      <p:tavLst>
                                        <p:tav tm="0" fmla="#ppt_y-sin(pi*$)/81">
                                          <p:val>
                                            <p:fltVal val="0"/>
                                          </p:val>
                                        </p:tav>
                                        <p:tav tm="100000">
                                          <p:val>
                                            <p:fltVal val="1"/>
                                          </p:val>
                                        </p:tav>
                                      </p:tavLst>
                                    </p:anim>
                                    <p:animScale>
                                      <p:cBhvr>
                                        <p:cTn id="35" dur="7">
                                          <p:stCondLst>
                                            <p:cond delay="162"/>
                                          </p:stCondLst>
                                        </p:cTn>
                                        <p:tgtEl>
                                          <p:spTgt spid="8207"/>
                                        </p:tgtEl>
                                      </p:cBhvr>
                                      <p:to x="100000" y="60000"/>
                                    </p:animScale>
                                    <p:animScale>
                                      <p:cBhvr>
                                        <p:cTn id="36" dur="41" decel="50000">
                                          <p:stCondLst>
                                            <p:cond delay="169"/>
                                          </p:stCondLst>
                                        </p:cTn>
                                        <p:tgtEl>
                                          <p:spTgt spid="8207"/>
                                        </p:tgtEl>
                                      </p:cBhvr>
                                      <p:to x="100000" y="100000"/>
                                    </p:animScale>
                                    <p:animScale>
                                      <p:cBhvr>
                                        <p:cTn id="37" dur="7">
                                          <p:stCondLst>
                                            <p:cond delay="328"/>
                                          </p:stCondLst>
                                        </p:cTn>
                                        <p:tgtEl>
                                          <p:spTgt spid="8207"/>
                                        </p:tgtEl>
                                      </p:cBhvr>
                                      <p:to x="100000" y="80000"/>
                                    </p:animScale>
                                    <p:animScale>
                                      <p:cBhvr>
                                        <p:cTn id="38" dur="41" decel="50000">
                                          <p:stCondLst>
                                            <p:cond delay="335"/>
                                          </p:stCondLst>
                                        </p:cTn>
                                        <p:tgtEl>
                                          <p:spTgt spid="8207"/>
                                        </p:tgtEl>
                                      </p:cBhvr>
                                      <p:to x="100000" y="100000"/>
                                    </p:animScale>
                                    <p:animScale>
                                      <p:cBhvr>
                                        <p:cTn id="39" dur="7">
                                          <p:stCondLst>
                                            <p:cond delay="410"/>
                                          </p:stCondLst>
                                        </p:cTn>
                                        <p:tgtEl>
                                          <p:spTgt spid="8207"/>
                                        </p:tgtEl>
                                      </p:cBhvr>
                                      <p:to x="100000" y="90000"/>
                                    </p:animScale>
                                    <p:animScale>
                                      <p:cBhvr>
                                        <p:cTn id="40" dur="41" decel="50000">
                                          <p:stCondLst>
                                            <p:cond delay="417"/>
                                          </p:stCondLst>
                                        </p:cTn>
                                        <p:tgtEl>
                                          <p:spTgt spid="8207"/>
                                        </p:tgtEl>
                                      </p:cBhvr>
                                      <p:to x="100000" y="100000"/>
                                    </p:animScale>
                                    <p:animScale>
                                      <p:cBhvr>
                                        <p:cTn id="41" dur="7">
                                          <p:stCondLst>
                                            <p:cond delay="452"/>
                                          </p:stCondLst>
                                        </p:cTn>
                                        <p:tgtEl>
                                          <p:spTgt spid="8207"/>
                                        </p:tgtEl>
                                      </p:cBhvr>
                                      <p:to x="100000" y="95000"/>
                                    </p:animScale>
                                    <p:animScale>
                                      <p:cBhvr>
                                        <p:cTn id="42" dur="41" decel="50000">
                                          <p:stCondLst>
                                            <p:cond delay="458"/>
                                          </p:stCondLst>
                                        </p:cTn>
                                        <p:tgtEl>
                                          <p:spTgt spid="8207"/>
                                        </p:tgtEl>
                                      </p:cBhvr>
                                      <p:to x="100000" y="100000"/>
                                    </p:animScale>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8210"/>
                                        </p:tgtEl>
                                        <p:attrNameLst>
                                          <p:attrName>style.visibility</p:attrName>
                                        </p:attrNameLst>
                                      </p:cBhvr>
                                      <p:to>
                                        <p:strVal val="visible"/>
                                      </p:to>
                                    </p:set>
                                    <p:animEffect transition="in" filter="box(in)">
                                      <p:cBhvr>
                                        <p:cTn id="47" dur="500"/>
                                        <p:tgtEl>
                                          <p:spTgt spid="8210"/>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8208"/>
                                        </p:tgtEl>
                                        <p:attrNameLst>
                                          <p:attrName>style.visibility</p:attrName>
                                        </p:attrNameLst>
                                      </p:cBhvr>
                                      <p:to>
                                        <p:strVal val="visible"/>
                                      </p:to>
                                    </p:set>
                                    <p:animEffect transition="in" filter="box(in)">
                                      <p:cBhvr>
                                        <p:cTn id="50" dur="500"/>
                                        <p:tgtEl>
                                          <p:spTgt spid="82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 grpId="0" animBg="1"/>
      <p:bldP spid="8202" grpId="1" animBg="1"/>
      <p:bldP spid="8203" grpId="0"/>
      <p:bldP spid="8204" grpId="0"/>
      <p:bldP spid="8205" grpId="0"/>
      <p:bldP spid="8206" grpId="0"/>
      <p:bldP spid="8207" grpId="0" animBg="1"/>
      <p:bldP spid="8208" grpId="0" animBg="1"/>
      <p:bldP spid="82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2"/>
          <p:cNvSpPr>
            <a:spLocks noChangeShapeType="1"/>
          </p:cNvSpPr>
          <p:nvPr/>
        </p:nvSpPr>
        <p:spPr bwMode="auto">
          <a:xfrm>
            <a:off x="1271588" y="-242888"/>
            <a:ext cx="97202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9219" name="Text Box 3"/>
          <p:cNvSpPr txBox="1">
            <a:spLocks noChangeArrowheads="1"/>
          </p:cNvSpPr>
          <p:nvPr/>
        </p:nvSpPr>
        <p:spPr bwMode="auto">
          <a:xfrm>
            <a:off x="1524000" y="1"/>
            <a:ext cx="9158288" cy="790575"/>
          </a:xfrm>
          <a:prstGeom prst="rect">
            <a:avLst/>
          </a:prstGeom>
          <a:solidFill>
            <a:srgbClr val="FFFF00"/>
          </a:solidFill>
          <a:ln w="28575">
            <a:solidFill>
              <a:schemeClr val="tx1"/>
            </a:solidFill>
            <a:miter lim="800000"/>
            <a:headEnd/>
            <a:tailEnd/>
          </a:ln>
          <a:effec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eaLnBrk="1" fontAlgn="base" hangingPunct="1">
              <a:spcBef>
                <a:spcPct val="50000"/>
              </a:spcBef>
              <a:spcAft>
                <a:spcPct val="0"/>
              </a:spcAft>
              <a:defRPr/>
            </a:pPr>
            <a:r>
              <a:rPr lang="en-US" sz="4400" dirty="0">
                <a:solidFill>
                  <a:srgbClr val="0000CC"/>
                </a:solidFill>
                <a:effectLst>
                  <a:outerShdw blurRad="38100" dist="38100" dir="2700000" algn="tl">
                    <a:srgbClr val="000000"/>
                  </a:outerShdw>
                </a:effectLst>
              </a:rPr>
              <a:t>   </a:t>
            </a:r>
            <a:r>
              <a:rPr lang="en-US" sz="1800" b="1" dirty="0">
                <a:solidFill>
                  <a:srgbClr val="0000CC"/>
                </a:solidFill>
              </a:rPr>
              <a:t>                                                                                              </a:t>
            </a:r>
          </a:p>
        </p:txBody>
      </p:sp>
      <p:sp>
        <p:nvSpPr>
          <p:cNvPr id="10244" name="WordArt 4"/>
          <p:cNvSpPr>
            <a:spLocks noChangeArrowheads="1" noChangeShapeType="1" noTextEdit="1"/>
          </p:cNvSpPr>
          <p:nvPr/>
        </p:nvSpPr>
        <p:spPr bwMode="auto">
          <a:xfrm>
            <a:off x="4343400" y="76200"/>
            <a:ext cx="5867400" cy="609600"/>
          </a:xfrm>
          <a:prstGeom prst="rect">
            <a:avLst/>
          </a:prstGeom>
        </p:spPr>
        <p:txBody>
          <a:bodyPr wrap="none" fromWordArt="1">
            <a:prstTxWarp prst="textPlain">
              <a:avLst>
                <a:gd name="adj" fmla="val 50000"/>
              </a:avLst>
            </a:prstTxWarp>
          </a:bodyPr>
          <a:lstStyle/>
          <a:p>
            <a:pPr algn="ctr" fontAlgn="base">
              <a:spcBef>
                <a:spcPct val="50000"/>
              </a:spcBef>
              <a:spcAft>
                <a:spcPct val="0"/>
              </a:spcAft>
            </a:pPr>
            <a:r>
              <a:rPr lang="en-US" sz="3600" kern="10">
                <a:ln w="19050">
                  <a:solidFill>
                    <a:srgbClr val="FF0000"/>
                  </a:solidFill>
                  <a:round/>
                  <a:headEnd/>
                  <a:tailEnd/>
                </a:ln>
                <a:solidFill>
                  <a:srgbClr val="FF0000"/>
                </a:solidFill>
                <a:effectLst>
                  <a:outerShdw dist="35921" dir="2700000" algn="ctr" rotWithShape="0">
                    <a:srgbClr val="990000"/>
                  </a:outerShdw>
                </a:effectLst>
                <a:latin typeface="Times New Roman"/>
                <a:cs typeface="Times New Roman"/>
              </a:rPr>
              <a:t>LIÊN KẾT CÂU VÀ LIÊN KẾT ĐOẠN VĂN</a:t>
            </a:r>
          </a:p>
        </p:txBody>
      </p:sp>
      <p:sp>
        <p:nvSpPr>
          <p:cNvPr id="10245" name="Text Box 5"/>
          <p:cNvSpPr txBox="1">
            <a:spLocks noChangeArrowheads="1"/>
          </p:cNvSpPr>
          <p:nvPr/>
        </p:nvSpPr>
        <p:spPr bwMode="auto">
          <a:xfrm>
            <a:off x="533400" y="898525"/>
            <a:ext cx="3933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b="1" u="sng" dirty="0">
                <a:solidFill>
                  <a:srgbClr val="000000"/>
                </a:solidFill>
              </a:rPr>
              <a:t>I. </a:t>
            </a:r>
            <a:r>
              <a:rPr lang="en-US" b="1" u="sng" dirty="0" err="1">
                <a:solidFill>
                  <a:srgbClr val="000000"/>
                </a:solidFill>
              </a:rPr>
              <a:t>Khái</a:t>
            </a:r>
            <a:r>
              <a:rPr lang="en-US" b="1" u="sng" dirty="0">
                <a:solidFill>
                  <a:srgbClr val="000000"/>
                </a:solidFill>
              </a:rPr>
              <a:t> </a:t>
            </a:r>
            <a:r>
              <a:rPr lang="en-US" b="1" u="sng" dirty="0" err="1">
                <a:solidFill>
                  <a:srgbClr val="000000"/>
                </a:solidFill>
              </a:rPr>
              <a:t>niệm</a:t>
            </a:r>
            <a:r>
              <a:rPr lang="en-US" b="1" u="sng" dirty="0">
                <a:solidFill>
                  <a:srgbClr val="000000"/>
                </a:solidFill>
              </a:rPr>
              <a:t> </a:t>
            </a:r>
            <a:r>
              <a:rPr lang="en-US" b="1" u="sng" dirty="0" err="1">
                <a:solidFill>
                  <a:srgbClr val="000000"/>
                </a:solidFill>
              </a:rPr>
              <a:t>liên</a:t>
            </a:r>
            <a:r>
              <a:rPr lang="en-US" b="1" u="sng" dirty="0">
                <a:solidFill>
                  <a:srgbClr val="000000"/>
                </a:solidFill>
              </a:rPr>
              <a:t> </a:t>
            </a:r>
            <a:r>
              <a:rPr lang="en-US" b="1" u="sng" dirty="0" err="1">
                <a:solidFill>
                  <a:srgbClr val="000000"/>
                </a:solidFill>
              </a:rPr>
              <a:t>kết</a:t>
            </a:r>
            <a:r>
              <a:rPr lang="en-US" b="1" u="sng" dirty="0">
                <a:solidFill>
                  <a:srgbClr val="000000"/>
                </a:solidFill>
              </a:rPr>
              <a:t>:</a:t>
            </a:r>
          </a:p>
        </p:txBody>
      </p:sp>
      <p:sp>
        <p:nvSpPr>
          <p:cNvPr id="10246" name="Text Box 6"/>
          <p:cNvSpPr txBox="1">
            <a:spLocks noChangeArrowheads="1"/>
          </p:cNvSpPr>
          <p:nvPr/>
        </p:nvSpPr>
        <p:spPr bwMode="auto">
          <a:xfrm>
            <a:off x="609600" y="1309689"/>
            <a:ext cx="40386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200" b="1" dirty="0">
                <a:solidFill>
                  <a:schemeClr val="tx1"/>
                </a:solidFill>
              </a:rPr>
              <a:t>1. </a:t>
            </a:r>
            <a:r>
              <a:rPr lang="en-US" sz="2200" b="1" dirty="0" err="1">
                <a:solidFill>
                  <a:schemeClr val="tx1"/>
                </a:solidFill>
              </a:rPr>
              <a:t>Bài</a:t>
            </a:r>
            <a:r>
              <a:rPr lang="en-US" sz="2200" b="1" dirty="0">
                <a:solidFill>
                  <a:schemeClr val="tx1"/>
                </a:solidFill>
              </a:rPr>
              <a:t> </a:t>
            </a:r>
            <a:r>
              <a:rPr lang="en-US" sz="2200" b="1" dirty="0" err="1">
                <a:solidFill>
                  <a:schemeClr val="tx1"/>
                </a:solidFill>
              </a:rPr>
              <a:t>tập</a:t>
            </a:r>
            <a:r>
              <a:rPr lang="en-US" sz="2200" b="1" u="sng" dirty="0">
                <a:solidFill>
                  <a:schemeClr val="tx1"/>
                </a:solidFill>
              </a:rPr>
              <a:t>:</a:t>
            </a:r>
          </a:p>
        </p:txBody>
      </p:sp>
      <p:sp>
        <p:nvSpPr>
          <p:cNvPr id="10247" name="Rectangle 8"/>
          <p:cNvSpPr>
            <a:spLocks noChangeArrowheads="1"/>
          </p:cNvSpPr>
          <p:nvPr/>
        </p:nvSpPr>
        <p:spPr bwMode="auto">
          <a:xfrm>
            <a:off x="304800" y="762000"/>
            <a:ext cx="4038600" cy="60960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10248" name="Text Box 12"/>
          <p:cNvSpPr txBox="1">
            <a:spLocks noChangeArrowheads="1"/>
          </p:cNvSpPr>
          <p:nvPr/>
        </p:nvSpPr>
        <p:spPr bwMode="auto">
          <a:xfrm>
            <a:off x="7620000" y="914400"/>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b="1" dirty="0" err="1">
                <a:solidFill>
                  <a:schemeClr val="tx1"/>
                </a:solidFill>
              </a:rPr>
              <a:t>Tiếng</a:t>
            </a:r>
            <a:r>
              <a:rPr lang="en-US" b="1" dirty="0">
                <a:solidFill>
                  <a:schemeClr val="tx1"/>
                </a:solidFill>
              </a:rPr>
              <a:t> </a:t>
            </a:r>
            <a:r>
              <a:rPr lang="en-US" b="1" dirty="0" err="1">
                <a:solidFill>
                  <a:schemeClr val="tx1"/>
                </a:solidFill>
              </a:rPr>
              <a:t>nói</a:t>
            </a:r>
            <a:r>
              <a:rPr lang="en-US" b="1" dirty="0">
                <a:solidFill>
                  <a:schemeClr val="tx1"/>
                </a:solidFill>
              </a:rPr>
              <a:t> </a:t>
            </a:r>
            <a:r>
              <a:rPr lang="en-US" b="1" dirty="0" err="1">
                <a:solidFill>
                  <a:schemeClr val="tx1"/>
                </a:solidFill>
              </a:rPr>
              <a:t>của</a:t>
            </a:r>
            <a:r>
              <a:rPr lang="en-US" b="1" dirty="0">
                <a:solidFill>
                  <a:schemeClr val="tx1"/>
                </a:solidFill>
              </a:rPr>
              <a:t> </a:t>
            </a:r>
            <a:r>
              <a:rPr lang="en-US" b="1" dirty="0" err="1">
                <a:solidFill>
                  <a:schemeClr val="tx1"/>
                </a:solidFill>
              </a:rPr>
              <a:t>văn</a:t>
            </a:r>
            <a:r>
              <a:rPr lang="en-US" b="1" dirty="0">
                <a:solidFill>
                  <a:schemeClr val="tx1"/>
                </a:solidFill>
              </a:rPr>
              <a:t> </a:t>
            </a:r>
            <a:r>
              <a:rPr lang="en-US" b="1" dirty="0" err="1">
                <a:solidFill>
                  <a:schemeClr val="tx1"/>
                </a:solidFill>
              </a:rPr>
              <a:t>nghệ</a:t>
            </a:r>
            <a:endParaRPr lang="en-US" b="1" dirty="0">
              <a:solidFill>
                <a:schemeClr val="tx1"/>
              </a:solidFill>
            </a:endParaRPr>
          </a:p>
        </p:txBody>
      </p:sp>
      <p:sp>
        <p:nvSpPr>
          <p:cNvPr id="10250" name="Rectangle 15"/>
          <p:cNvSpPr>
            <a:spLocks noChangeArrowheads="1"/>
          </p:cNvSpPr>
          <p:nvPr/>
        </p:nvSpPr>
        <p:spPr bwMode="auto">
          <a:xfrm>
            <a:off x="7162800" y="1905001"/>
            <a:ext cx="518924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400" b="1" dirty="0" err="1">
                <a:latin typeface="Times New Roman" pitchFamily="18" charset="0"/>
              </a:rPr>
              <a:t>Cách</a:t>
            </a:r>
            <a:r>
              <a:rPr lang="en-US" sz="2400" b="1" dirty="0">
                <a:latin typeface="Times New Roman" pitchFamily="18" charset="0"/>
              </a:rPr>
              <a:t> </a:t>
            </a:r>
            <a:r>
              <a:rPr lang="en-US" sz="2400" b="1" dirty="0" err="1">
                <a:latin typeface="Times New Roman" pitchFamily="18" charset="0"/>
              </a:rPr>
              <a:t>người</a:t>
            </a:r>
            <a:r>
              <a:rPr lang="en-US" sz="2400" b="1" dirty="0">
                <a:latin typeface="Times New Roman" pitchFamily="18" charset="0"/>
              </a:rPr>
              <a:t> </a:t>
            </a:r>
            <a:r>
              <a:rPr lang="en-US" sz="2400" b="1" dirty="0" err="1">
                <a:latin typeface="Times New Roman" pitchFamily="18" charset="0"/>
              </a:rPr>
              <a:t>nghệ</a:t>
            </a:r>
            <a:r>
              <a:rPr lang="en-US" sz="2400" b="1" dirty="0">
                <a:latin typeface="Times New Roman" pitchFamily="18" charset="0"/>
              </a:rPr>
              <a:t> </a:t>
            </a:r>
            <a:r>
              <a:rPr lang="en-US" sz="2400" b="1" dirty="0" err="1">
                <a:latin typeface="Times New Roman" pitchFamily="18" charset="0"/>
              </a:rPr>
              <a:t>sĩ</a:t>
            </a:r>
            <a:r>
              <a:rPr lang="en-US" sz="2400" b="1" dirty="0">
                <a:latin typeface="Times New Roman" pitchFamily="18" charset="0"/>
              </a:rPr>
              <a:t> </a:t>
            </a:r>
            <a:r>
              <a:rPr lang="en-US" sz="2400" b="1" dirty="0" err="1">
                <a:latin typeface="Times New Roman" pitchFamily="18" charset="0"/>
              </a:rPr>
              <a:t>phản</a:t>
            </a:r>
            <a:r>
              <a:rPr lang="en-US" sz="2400" b="1" dirty="0">
                <a:latin typeface="Times New Roman" pitchFamily="18" charset="0"/>
              </a:rPr>
              <a:t> </a:t>
            </a:r>
            <a:r>
              <a:rPr lang="en-US" sz="2400" b="1" dirty="0" err="1">
                <a:latin typeface="Times New Roman" pitchFamily="18" charset="0"/>
              </a:rPr>
              <a:t>ánh</a:t>
            </a:r>
            <a:r>
              <a:rPr lang="en-US" sz="2400" b="1" dirty="0">
                <a:latin typeface="Times New Roman" pitchFamily="18" charset="0"/>
              </a:rPr>
              <a:t> </a:t>
            </a:r>
            <a:r>
              <a:rPr lang="en-US" sz="2400" b="1" dirty="0" err="1">
                <a:latin typeface="Times New Roman" pitchFamily="18" charset="0"/>
              </a:rPr>
              <a:t>thực</a:t>
            </a:r>
            <a:r>
              <a:rPr lang="en-US" sz="2400" b="1" dirty="0">
                <a:latin typeface="Times New Roman" pitchFamily="18" charset="0"/>
              </a:rPr>
              <a:t> </a:t>
            </a:r>
            <a:r>
              <a:rPr lang="en-US" sz="2400" b="1" dirty="0" err="1">
                <a:latin typeface="Times New Roman" pitchFamily="18" charset="0"/>
              </a:rPr>
              <a:t>tại</a:t>
            </a:r>
            <a:r>
              <a:rPr lang="en-US" sz="2400" b="1" dirty="0">
                <a:latin typeface="Times New Roman" pitchFamily="18" charset="0"/>
              </a:rPr>
              <a:t>.</a:t>
            </a:r>
          </a:p>
        </p:txBody>
      </p:sp>
      <p:sp>
        <p:nvSpPr>
          <p:cNvPr id="10251" name="Text Box 16"/>
          <p:cNvSpPr txBox="1">
            <a:spLocks noChangeArrowheads="1"/>
          </p:cNvSpPr>
          <p:nvPr/>
        </p:nvSpPr>
        <p:spPr bwMode="auto">
          <a:xfrm>
            <a:off x="4724400" y="2743201"/>
            <a:ext cx="434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endParaRPr lang="en-US" sz="1800">
              <a:solidFill>
                <a:srgbClr val="000000"/>
              </a:solidFill>
            </a:endParaRPr>
          </a:p>
        </p:txBody>
      </p:sp>
      <p:sp>
        <p:nvSpPr>
          <p:cNvPr id="10252" name="Rectangle 17"/>
          <p:cNvSpPr>
            <a:spLocks noChangeArrowheads="1"/>
          </p:cNvSpPr>
          <p:nvPr/>
        </p:nvSpPr>
        <p:spPr bwMode="auto">
          <a:xfrm>
            <a:off x="6172200" y="2824164"/>
            <a:ext cx="4343400"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0" fontAlgn="base" hangingPunct="0">
              <a:spcBef>
                <a:spcPct val="50000"/>
              </a:spcBef>
              <a:spcAft>
                <a:spcPct val="0"/>
              </a:spcAft>
            </a:pPr>
            <a:r>
              <a:rPr lang="en-US" sz="2000" b="1" dirty="0" err="1">
                <a:solidFill>
                  <a:srgbClr val="0000CC"/>
                </a:solidFill>
                <a:latin typeface="Times New Roman" pitchFamily="18" charset="0"/>
              </a:rPr>
              <a:t>Câu</a:t>
            </a:r>
            <a:r>
              <a:rPr lang="en-US" sz="2000" b="1" dirty="0">
                <a:solidFill>
                  <a:srgbClr val="0000CC"/>
                </a:solidFill>
                <a:latin typeface="Times New Roman" pitchFamily="18" charset="0"/>
              </a:rPr>
              <a:t> 1</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Tác</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phẩm</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nghệ</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thuật</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phản</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ánh</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thực</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tại</a:t>
            </a:r>
            <a:r>
              <a:rPr lang="en-US" sz="2000" b="1" dirty="0">
                <a:solidFill>
                  <a:srgbClr val="000000"/>
                </a:solidFill>
                <a:latin typeface="Times New Roman" pitchFamily="18" charset="0"/>
              </a:rPr>
              <a:t>.</a:t>
            </a:r>
          </a:p>
          <a:p>
            <a:pPr algn="just" eaLnBrk="0" fontAlgn="base" hangingPunct="0">
              <a:spcBef>
                <a:spcPct val="50000"/>
              </a:spcBef>
              <a:spcAft>
                <a:spcPct val="0"/>
              </a:spcAft>
            </a:pPr>
            <a:r>
              <a:rPr lang="en-US" sz="2000" b="1" dirty="0" err="1">
                <a:solidFill>
                  <a:srgbClr val="0000CC"/>
                </a:solidFill>
                <a:latin typeface="Times New Roman" pitchFamily="18" charset="0"/>
              </a:rPr>
              <a:t>Câu</a:t>
            </a:r>
            <a:r>
              <a:rPr lang="en-US" sz="2000" b="1" dirty="0">
                <a:solidFill>
                  <a:srgbClr val="0000CC"/>
                </a:solidFill>
                <a:latin typeface="Times New Roman" pitchFamily="18" charset="0"/>
              </a:rPr>
              <a:t> 2</a:t>
            </a:r>
            <a:r>
              <a:rPr lang="en-US" sz="2000" b="1" dirty="0">
                <a:solidFill>
                  <a:srgbClr val="000000"/>
                </a:solidFill>
                <a:latin typeface="Times New Roman" pitchFamily="18" charset="0"/>
              </a:rPr>
              <a:t>: Khi </a:t>
            </a:r>
            <a:r>
              <a:rPr lang="en-US" sz="2000" b="1" dirty="0" err="1">
                <a:solidFill>
                  <a:srgbClr val="000000"/>
                </a:solidFill>
                <a:latin typeface="Times New Roman" pitchFamily="18" charset="0"/>
              </a:rPr>
              <a:t>phản</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ánh</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thực</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tại</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những</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người</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nghệ</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sĩ</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muốn</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nói</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một</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điều</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gì</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mới</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mẻ</a:t>
            </a:r>
            <a:r>
              <a:rPr lang="en-US" sz="2000" b="1" dirty="0">
                <a:solidFill>
                  <a:srgbClr val="000000"/>
                </a:solidFill>
                <a:latin typeface="Times New Roman" pitchFamily="18" charset="0"/>
              </a:rPr>
              <a:t>.</a:t>
            </a:r>
          </a:p>
          <a:p>
            <a:pPr algn="just" eaLnBrk="0" fontAlgn="base" hangingPunct="0">
              <a:spcBef>
                <a:spcPct val="50000"/>
              </a:spcBef>
              <a:spcAft>
                <a:spcPct val="0"/>
              </a:spcAft>
            </a:pPr>
            <a:r>
              <a:rPr lang="en-US" sz="2000" b="1" dirty="0" err="1">
                <a:solidFill>
                  <a:srgbClr val="0000CC"/>
                </a:solidFill>
                <a:latin typeface="Times New Roman" pitchFamily="18" charset="0"/>
              </a:rPr>
              <a:t>Câu</a:t>
            </a:r>
            <a:r>
              <a:rPr lang="en-US" sz="2000" b="1" dirty="0">
                <a:solidFill>
                  <a:srgbClr val="0000CC"/>
                </a:solidFill>
                <a:latin typeface="Times New Roman" pitchFamily="18" charset="0"/>
              </a:rPr>
              <a:t> 3</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Điều</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mới</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mẻ</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ấy</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là</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lời</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nhắn</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gửi</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của</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người</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nghệ</a:t>
            </a:r>
            <a:r>
              <a:rPr lang="en-US" sz="2000" b="1" dirty="0">
                <a:solidFill>
                  <a:srgbClr val="000000"/>
                </a:solidFill>
                <a:latin typeface="Times New Roman" pitchFamily="18" charset="0"/>
              </a:rPr>
              <a:t> </a:t>
            </a:r>
            <a:r>
              <a:rPr lang="en-US" sz="2000" b="1" dirty="0" err="1">
                <a:solidFill>
                  <a:srgbClr val="000000"/>
                </a:solidFill>
                <a:latin typeface="Times New Roman" pitchFamily="18" charset="0"/>
              </a:rPr>
              <a:t>sĩ</a:t>
            </a:r>
            <a:r>
              <a:rPr lang="en-US" sz="2000" b="1" dirty="0">
                <a:solidFill>
                  <a:srgbClr val="000000"/>
                </a:solidFill>
                <a:latin typeface="Times New Roman" pitchFamily="18" charset="0"/>
              </a:rPr>
              <a:t>.</a:t>
            </a:r>
          </a:p>
        </p:txBody>
      </p:sp>
      <p:sp>
        <p:nvSpPr>
          <p:cNvPr id="10253" name="AutoShape 18"/>
          <p:cNvSpPr>
            <a:spLocks noChangeArrowheads="1"/>
          </p:cNvSpPr>
          <p:nvPr/>
        </p:nvSpPr>
        <p:spPr bwMode="auto">
          <a:xfrm rot="-5400000">
            <a:off x="9067800" y="2533650"/>
            <a:ext cx="533400" cy="76200"/>
          </a:xfrm>
          <a:prstGeom prst="rightArrow">
            <a:avLst>
              <a:gd name="adj1" fmla="val 50000"/>
              <a:gd name="adj2" fmla="val 175000"/>
            </a:avLst>
          </a:prstGeom>
          <a:solidFill>
            <a:srgbClr val="0000FF"/>
          </a:solidFill>
          <a:ln w="9525">
            <a:solidFill>
              <a:schemeClr val="tx1"/>
            </a:solidFill>
            <a:miter lim="800000"/>
            <a:headEnd/>
            <a:tailEnd/>
          </a:ln>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10254" name="AutoShape 19"/>
          <p:cNvSpPr>
            <a:spLocks noChangeArrowheads="1"/>
          </p:cNvSpPr>
          <p:nvPr/>
        </p:nvSpPr>
        <p:spPr bwMode="auto">
          <a:xfrm rot="-5400000">
            <a:off x="9067800" y="1600200"/>
            <a:ext cx="533400" cy="76200"/>
          </a:xfrm>
          <a:prstGeom prst="rightArrow">
            <a:avLst>
              <a:gd name="adj1" fmla="val 50000"/>
              <a:gd name="adj2" fmla="val 175000"/>
            </a:avLst>
          </a:prstGeom>
          <a:solidFill>
            <a:srgbClr val="0000FF"/>
          </a:solidFill>
          <a:ln w="9525">
            <a:solidFill>
              <a:schemeClr val="tx1"/>
            </a:solidFill>
            <a:miter lim="800000"/>
            <a:headEnd/>
            <a:tailEnd/>
          </a:ln>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9236" name="AutoShape 20"/>
          <p:cNvSpPr>
            <a:spLocks noChangeArrowheads="1"/>
          </p:cNvSpPr>
          <p:nvPr/>
        </p:nvSpPr>
        <p:spPr bwMode="auto">
          <a:xfrm>
            <a:off x="4343400" y="6223000"/>
            <a:ext cx="3886200" cy="685800"/>
          </a:xfrm>
          <a:prstGeom prst="horizontalScroll">
            <a:avLst>
              <a:gd name="adj" fmla="val 12500"/>
            </a:avLst>
          </a:prstGeom>
          <a:solidFill>
            <a:srgbClr val="0000FF"/>
          </a:solidFill>
          <a:ln w="9525">
            <a:solidFill>
              <a:schemeClr val="tx1"/>
            </a:solidFill>
            <a:round/>
            <a:headEnd/>
            <a:tailEnd/>
          </a:ln>
        </p:spPr>
        <p:txBody>
          <a:bodyPr/>
          <a:lstStyle/>
          <a:p>
            <a:pPr algn="just" eaLnBrk="0" fontAlgn="base" hangingPunct="0">
              <a:spcBef>
                <a:spcPct val="0"/>
              </a:spcBef>
              <a:spcAft>
                <a:spcPct val="0"/>
              </a:spcAft>
            </a:pPr>
            <a:r>
              <a:rPr lang="en-US" sz="2400" b="1">
                <a:solidFill>
                  <a:srgbClr val="FFFFFF"/>
                </a:solidFill>
                <a:latin typeface="Times New Roman" pitchFamily="18" charset="0"/>
              </a:rPr>
              <a:t>Thế nào là liên kết chủ đề?</a:t>
            </a:r>
          </a:p>
        </p:txBody>
      </p:sp>
      <p:sp>
        <p:nvSpPr>
          <p:cNvPr id="9238" name="Rectangle 22"/>
          <p:cNvSpPr>
            <a:spLocks noChangeArrowheads="1"/>
          </p:cNvSpPr>
          <p:nvPr/>
        </p:nvSpPr>
        <p:spPr bwMode="auto">
          <a:xfrm>
            <a:off x="609600" y="2240757"/>
            <a:ext cx="3706314"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fontAlgn="base">
              <a:spcBef>
                <a:spcPct val="0"/>
              </a:spcBef>
              <a:spcAft>
                <a:spcPct val="0"/>
              </a:spcAft>
            </a:pPr>
            <a:r>
              <a:rPr lang="nl-NL" sz="2800" b="1" i="1" dirty="0">
                <a:latin typeface="Times New Roman" pitchFamily="18" charset="0"/>
              </a:rPr>
              <a:t>-Các đoạn văn phải phục vụ chủ đề chung của văn bản, các câu văn phải phục vụ chủ đề chung của đoạn (liên kết chủ đề).</a:t>
            </a:r>
            <a:endParaRPr lang="en-US" sz="2800" b="1" i="1" dirty="0">
              <a:latin typeface="Times New Roman" pitchFamily="18" charset="0"/>
            </a:endParaRPr>
          </a:p>
        </p:txBody>
      </p:sp>
      <p:sp>
        <p:nvSpPr>
          <p:cNvPr id="10257" name="AutoShape 23"/>
          <p:cNvSpPr>
            <a:spLocks/>
          </p:cNvSpPr>
          <p:nvPr/>
        </p:nvSpPr>
        <p:spPr bwMode="auto">
          <a:xfrm>
            <a:off x="5867400" y="3048000"/>
            <a:ext cx="381000" cy="1828800"/>
          </a:xfrm>
          <a:prstGeom prst="leftBrace">
            <a:avLst>
              <a:gd name="adj1" fmla="val 40000"/>
              <a:gd name="adj2" fmla="val 50000"/>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10258" name="AutoShape 24"/>
          <p:cNvSpPr>
            <a:spLocks/>
          </p:cNvSpPr>
          <p:nvPr/>
        </p:nvSpPr>
        <p:spPr bwMode="auto">
          <a:xfrm>
            <a:off x="7162800" y="2057400"/>
            <a:ext cx="76200" cy="228600"/>
          </a:xfrm>
          <a:prstGeom prst="leftBrace">
            <a:avLst>
              <a:gd name="adj1" fmla="val 25000"/>
              <a:gd name="adj2" fmla="val 50000"/>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fontAlgn="base">
              <a:spcBef>
                <a:spcPct val="0"/>
              </a:spcBef>
              <a:spcAft>
                <a:spcPct val="0"/>
              </a:spcAft>
            </a:pPr>
            <a:endParaRPr lang="en-US">
              <a:solidFill>
                <a:srgbClr val="FF0000"/>
              </a:solidFill>
              <a:latin typeface="Times New Roman" pitchFamily="18" charset="0"/>
            </a:endParaRPr>
          </a:p>
        </p:txBody>
      </p:sp>
      <p:sp>
        <p:nvSpPr>
          <p:cNvPr id="10259" name="AutoShape 25"/>
          <p:cNvSpPr>
            <a:spLocks/>
          </p:cNvSpPr>
          <p:nvPr/>
        </p:nvSpPr>
        <p:spPr bwMode="auto">
          <a:xfrm>
            <a:off x="7543800" y="1066800"/>
            <a:ext cx="76200" cy="228600"/>
          </a:xfrm>
          <a:prstGeom prst="leftBrace">
            <a:avLst>
              <a:gd name="adj1" fmla="val 25000"/>
              <a:gd name="adj2" fmla="val 50000"/>
            </a:avLst>
          </a:prstGeom>
          <a:noFill/>
          <a:ln w="28575">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10260" name="Text Box 26"/>
          <p:cNvSpPr txBox="1">
            <a:spLocks noChangeArrowheads="1"/>
          </p:cNvSpPr>
          <p:nvPr/>
        </p:nvSpPr>
        <p:spPr bwMode="auto">
          <a:xfrm>
            <a:off x="4419600" y="3657600"/>
            <a:ext cx="1600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200" b="1" i="1">
                <a:solidFill>
                  <a:srgbClr val="000099"/>
                </a:solidFill>
              </a:rPr>
              <a:t>Nội dung của câu</a:t>
            </a:r>
          </a:p>
        </p:txBody>
      </p:sp>
      <p:sp>
        <p:nvSpPr>
          <p:cNvPr id="10261" name="Text Box 27"/>
          <p:cNvSpPr txBox="1">
            <a:spLocks noChangeArrowheads="1"/>
          </p:cNvSpPr>
          <p:nvPr/>
        </p:nvSpPr>
        <p:spPr bwMode="auto">
          <a:xfrm>
            <a:off x="4343400" y="1905000"/>
            <a:ext cx="2895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800" b="1" i="1" dirty="0" err="1">
                <a:solidFill>
                  <a:schemeClr val="tx1"/>
                </a:solidFill>
              </a:rPr>
              <a:t>Chủ</a:t>
            </a:r>
            <a:r>
              <a:rPr lang="en-US" sz="2800" b="1" i="1" dirty="0">
                <a:solidFill>
                  <a:schemeClr val="tx1"/>
                </a:solidFill>
              </a:rPr>
              <a:t> </a:t>
            </a:r>
            <a:r>
              <a:rPr lang="en-US" sz="2800" b="1" i="1" dirty="0" err="1">
                <a:solidFill>
                  <a:schemeClr val="tx1"/>
                </a:solidFill>
              </a:rPr>
              <a:t>đề</a:t>
            </a:r>
            <a:r>
              <a:rPr lang="en-US" sz="2800" b="1" i="1" dirty="0">
                <a:solidFill>
                  <a:schemeClr val="tx1"/>
                </a:solidFill>
              </a:rPr>
              <a:t> </a:t>
            </a:r>
            <a:r>
              <a:rPr lang="en-US" sz="2800" b="1" i="1" dirty="0" err="1">
                <a:solidFill>
                  <a:schemeClr val="tx1"/>
                </a:solidFill>
              </a:rPr>
              <a:t>đoạn</a:t>
            </a:r>
            <a:r>
              <a:rPr lang="en-US" sz="2800" b="1" i="1" dirty="0">
                <a:solidFill>
                  <a:schemeClr val="tx1"/>
                </a:solidFill>
              </a:rPr>
              <a:t> </a:t>
            </a:r>
            <a:r>
              <a:rPr lang="en-US" sz="2800" b="1" i="1" dirty="0" err="1">
                <a:solidFill>
                  <a:schemeClr val="tx1"/>
                </a:solidFill>
              </a:rPr>
              <a:t>văn</a:t>
            </a:r>
            <a:endParaRPr lang="en-US" sz="2800" b="1" i="1" dirty="0">
              <a:solidFill>
                <a:schemeClr val="tx1"/>
              </a:solidFill>
            </a:endParaRPr>
          </a:p>
        </p:txBody>
      </p:sp>
      <p:sp>
        <p:nvSpPr>
          <p:cNvPr id="10262" name="Text Box 28"/>
          <p:cNvSpPr txBox="1">
            <a:spLocks noChangeArrowheads="1"/>
          </p:cNvSpPr>
          <p:nvPr/>
        </p:nvSpPr>
        <p:spPr bwMode="auto">
          <a:xfrm>
            <a:off x="4452428" y="990600"/>
            <a:ext cx="293897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800" b="1" i="1" dirty="0">
                <a:solidFill>
                  <a:schemeClr val="tx1"/>
                </a:solidFill>
              </a:rPr>
              <a:t> </a:t>
            </a:r>
            <a:r>
              <a:rPr lang="en-US" sz="2800" b="1" i="1" dirty="0" err="1">
                <a:solidFill>
                  <a:schemeClr val="tx1"/>
                </a:solidFill>
              </a:rPr>
              <a:t>Chủ</a:t>
            </a:r>
            <a:r>
              <a:rPr lang="en-US" sz="2800" b="1" i="1" dirty="0">
                <a:solidFill>
                  <a:schemeClr val="tx1"/>
                </a:solidFill>
              </a:rPr>
              <a:t> </a:t>
            </a:r>
            <a:r>
              <a:rPr lang="en-US" sz="2800" b="1" i="1" dirty="0" err="1">
                <a:solidFill>
                  <a:schemeClr val="tx1"/>
                </a:solidFill>
              </a:rPr>
              <a:t>đề</a:t>
            </a:r>
            <a:r>
              <a:rPr lang="en-US" sz="2800" b="1" i="1" dirty="0">
                <a:solidFill>
                  <a:schemeClr val="tx1"/>
                </a:solidFill>
              </a:rPr>
              <a:t> </a:t>
            </a:r>
            <a:r>
              <a:rPr lang="en-US" sz="2800" b="1" i="1" dirty="0" err="1">
                <a:solidFill>
                  <a:schemeClr val="tx1"/>
                </a:solidFill>
              </a:rPr>
              <a:t>văn</a:t>
            </a:r>
            <a:r>
              <a:rPr lang="en-US" sz="2800" b="1" i="1" dirty="0">
                <a:solidFill>
                  <a:schemeClr val="tx1"/>
                </a:solidFill>
              </a:rPr>
              <a:t> </a:t>
            </a:r>
            <a:r>
              <a:rPr lang="en-US" sz="2800" b="1" i="1" dirty="0" err="1">
                <a:solidFill>
                  <a:schemeClr val="tx1"/>
                </a:solidFill>
              </a:rPr>
              <a:t>bản</a:t>
            </a:r>
            <a:endParaRPr lang="en-US" sz="2800" b="1" i="1" dirty="0">
              <a:solidFill>
                <a:schemeClr val="tx1"/>
              </a:solidFill>
            </a:endParaRPr>
          </a:p>
        </p:txBody>
      </p:sp>
      <p:sp>
        <p:nvSpPr>
          <p:cNvPr id="2" name="Rectangle 1"/>
          <p:cNvSpPr/>
          <p:nvPr/>
        </p:nvSpPr>
        <p:spPr>
          <a:xfrm>
            <a:off x="609600" y="1715142"/>
            <a:ext cx="3733802" cy="1169551"/>
          </a:xfrm>
          <a:prstGeom prst="rect">
            <a:avLst/>
          </a:prstGeom>
        </p:spPr>
        <p:txBody>
          <a:bodyPr wrap="square">
            <a:spAutoFit/>
          </a:bodyPr>
          <a:lstStyle/>
          <a:p>
            <a:pPr marL="457200" indent="-457200" fontAlgn="base">
              <a:spcBef>
                <a:spcPct val="50000"/>
              </a:spcBef>
              <a:spcAft>
                <a:spcPct val="0"/>
              </a:spcAft>
              <a:buAutoNum type="alphaLcPeriod"/>
            </a:pPr>
            <a:r>
              <a:rPr lang="en-US" sz="2800" b="1" dirty="0" err="1">
                <a:latin typeface="Times New Roman" pitchFamily="18" charset="0"/>
                <a:cs typeface="Times New Roman" pitchFamily="18" charset="0"/>
              </a:rPr>
              <a:t>Bài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tập</a:t>
            </a:r>
            <a:r>
              <a:rPr lang="en-US" sz="2800" b="1" dirty="0">
                <a:latin typeface="Times New Roman" pitchFamily="18" charset="0"/>
                <a:cs typeface="Times New Roman" pitchFamily="18" charset="0"/>
              </a:rPr>
              <a:t> 1 &amp; 2</a:t>
            </a:r>
          </a:p>
          <a:p>
            <a:pPr lvl="0" fontAlgn="base">
              <a:spcBef>
                <a:spcPct val="50000"/>
              </a:spcBef>
              <a:spcAft>
                <a:spcPct val="0"/>
              </a:spcAft>
            </a:pPr>
            <a:r>
              <a:rPr lang="en-US" sz="2800" b="1" dirty="0">
                <a:latin typeface="Times New Roman" pitchFamily="18" charset="0"/>
                <a:cs typeface="Times New Roman" pitchFamily="18" charset="0"/>
              </a:rPr>
              <a:t>      </a:t>
            </a:r>
          </a:p>
        </p:txBody>
      </p:sp>
    </p:spTree>
    <p:extLst>
      <p:ext uri="{BB962C8B-B14F-4D97-AF65-F5344CB8AC3E}">
        <p14:creationId xmlns:p14="http://schemas.microsoft.com/office/powerpoint/2010/main" val="32623595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236"/>
                                        </p:tgtEl>
                                        <p:attrNameLst>
                                          <p:attrName>style.visibility</p:attrName>
                                        </p:attrNameLst>
                                      </p:cBhvr>
                                      <p:to>
                                        <p:strVal val="visible"/>
                                      </p:to>
                                    </p:set>
                                    <p:animEffect transition="in" filter="box(in)">
                                      <p:cBhvr>
                                        <p:cTn id="7" dur="500"/>
                                        <p:tgtEl>
                                          <p:spTgt spid="92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238"/>
                                        </p:tgtEl>
                                        <p:attrNameLst>
                                          <p:attrName>style.visibility</p:attrName>
                                        </p:attrNameLst>
                                      </p:cBhvr>
                                      <p:to>
                                        <p:strVal val="visible"/>
                                      </p:to>
                                    </p:set>
                                    <p:animEffect transition="in" filter="fade">
                                      <p:cBhvr>
                                        <p:cTn id="12" dur="1000"/>
                                        <p:tgtEl>
                                          <p:spTgt spid="9238"/>
                                        </p:tgtEl>
                                      </p:cBhvr>
                                    </p:animEffect>
                                    <p:anim calcmode="lin" valueType="num">
                                      <p:cBhvr>
                                        <p:cTn id="13" dur="1000" fill="hold"/>
                                        <p:tgtEl>
                                          <p:spTgt spid="9238"/>
                                        </p:tgtEl>
                                        <p:attrNameLst>
                                          <p:attrName>ppt_x</p:attrName>
                                        </p:attrNameLst>
                                      </p:cBhvr>
                                      <p:tavLst>
                                        <p:tav tm="0">
                                          <p:val>
                                            <p:strVal val="#ppt_x"/>
                                          </p:val>
                                        </p:tav>
                                        <p:tav tm="100000">
                                          <p:val>
                                            <p:strVal val="#ppt_x"/>
                                          </p:val>
                                        </p:tav>
                                      </p:tavLst>
                                    </p:anim>
                                    <p:anim calcmode="lin" valueType="num">
                                      <p:cBhvr>
                                        <p:cTn id="14" dur="1000" fill="hold"/>
                                        <p:tgtEl>
                                          <p:spTgt spid="923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6" grpId="0" animBg="1"/>
      <p:bldP spid="923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1524000" y="0"/>
            <a:ext cx="9144000" cy="1066800"/>
          </a:xfrm>
          <a:prstGeom prst="rect">
            <a:avLst/>
          </a:prstGeom>
          <a:solidFill>
            <a:srgbClr val="FFFF00"/>
          </a:solidFill>
          <a:ln w="9525">
            <a:solidFill>
              <a:schemeClr val="tx1"/>
            </a:solidFill>
            <a:miter lim="800000"/>
            <a:headEnd/>
            <a:tailEnd/>
          </a:ln>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11267" name="WordArt 4"/>
          <p:cNvSpPr>
            <a:spLocks noChangeArrowheads="1" noChangeShapeType="1" noTextEdit="1"/>
          </p:cNvSpPr>
          <p:nvPr/>
        </p:nvSpPr>
        <p:spPr bwMode="auto">
          <a:xfrm>
            <a:off x="4343400" y="228600"/>
            <a:ext cx="5867400" cy="609600"/>
          </a:xfrm>
          <a:prstGeom prst="rect">
            <a:avLst/>
          </a:prstGeom>
        </p:spPr>
        <p:txBody>
          <a:bodyPr wrap="none" fromWordArt="1">
            <a:prstTxWarp prst="textPlain">
              <a:avLst>
                <a:gd name="adj" fmla="val 50000"/>
              </a:avLst>
            </a:prstTxWarp>
          </a:bodyPr>
          <a:lstStyle/>
          <a:p>
            <a:pPr algn="ctr" fontAlgn="base">
              <a:spcBef>
                <a:spcPct val="50000"/>
              </a:spcBef>
              <a:spcAft>
                <a:spcPct val="0"/>
              </a:spcAft>
            </a:pPr>
            <a:r>
              <a:rPr lang="en-US" sz="3600" kern="10">
                <a:ln w="19050">
                  <a:solidFill>
                    <a:srgbClr val="FF0000"/>
                  </a:solidFill>
                  <a:round/>
                  <a:headEnd/>
                  <a:tailEnd/>
                </a:ln>
                <a:solidFill>
                  <a:srgbClr val="FF0000"/>
                </a:solidFill>
                <a:effectLst>
                  <a:outerShdw dist="35921" dir="2700000" algn="ctr" rotWithShape="0">
                    <a:srgbClr val="990000"/>
                  </a:outerShdw>
                </a:effectLst>
                <a:latin typeface="Times New Roman"/>
                <a:cs typeface="Times New Roman"/>
              </a:rPr>
              <a:t>LIÊN KẾT CÂU VÀ LIÊN KẾT ĐOẠN VĂN</a:t>
            </a:r>
          </a:p>
        </p:txBody>
      </p:sp>
      <p:sp>
        <p:nvSpPr>
          <p:cNvPr id="11269" name="Rectangle 6"/>
          <p:cNvSpPr>
            <a:spLocks noChangeArrowheads="1"/>
          </p:cNvSpPr>
          <p:nvPr/>
        </p:nvSpPr>
        <p:spPr bwMode="auto">
          <a:xfrm>
            <a:off x="152400" y="1066800"/>
            <a:ext cx="11887200" cy="20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fontAlgn="base">
              <a:spcBef>
                <a:spcPct val="0"/>
              </a:spcBef>
              <a:spcAft>
                <a:spcPct val="0"/>
              </a:spcAft>
            </a:pP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Tác</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phẩm</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nghệ</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thuật</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nào</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cũng</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xây</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dựng</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bằng</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những</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vật</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liệu</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mượn</a:t>
            </a:r>
            <a:r>
              <a:rPr lang="en-US" sz="2600" dirty="0">
                <a:solidFill>
                  <a:srgbClr val="000000"/>
                </a:solidFill>
                <a:latin typeface="Times New Roman" pitchFamily="18" charset="0"/>
              </a:rPr>
              <a:t> ở </a:t>
            </a:r>
            <a:r>
              <a:rPr lang="en-US" sz="2600" dirty="0" err="1">
                <a:solidFill>
                  <a:srgbClr val="000000"/>
                </a:solidFill>
                <a:latin typeface="Times New Roman" pitchFamily="18" charset="0"/>
              </a:rPr>
              <a:t>thực</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tại</a:t>
            </a:r>
            <a:r>
              <a:rPr lang="en-US" sz="2600" dirty="0">
                <a:solidFill>
                  <a:srgbClr val="000000"/>
                </a:solidFill>
                <a:latin typeface="Times New Roman" pitchFamily="18" charset="0"/>
              </a:rPr>
              <a:t> (1). </a:t>
            </a:r>
            <a:r>
              <a:rPr lang="en-US" sz="2600" b="1" i="1" dirty="0" err="1">
                <a:solidFill>
                  <a:srgbClr val="000000"/>
                </a:solidFill>
                <a:latin typeface="Times New Roman" pitchFamily="18" charset="0"/>
              </a:rPr>
              <a:t>Nhưng</a:t>
            </a:r>
            <a:r>
              <a:rPr lang="en-US" sz="2600" b="1" i="1" dirty="0">
                <a:solidFill>
                  <a:srgbClr val="000000"/>
                </a:solidFill>
                <a:latin typeface="Times New Roman" pitchFamily="18" charset="0"/>
              </a:rPr>
              <a:t> </a:t>
            </a:r>
            <a:r>
              <a:rPr lang="en-US" sz="2600" b="1" i="1" dirty="0" err="1">
                <a:solidFill>
                  <a:srgbClr val="000000"/>
                </a:solidFill>
                <a:latin typeface="Times New Roman" pitchFamily="18" charset="0"/>
              </a:rPr>
              <a:t>nghệ</a:t>
            </a:r>
            <a:r>
              <a:rPr lang="en-US" sz="2600" b="1" i="1" dirty="0">
                <a:solidFill>
                  <a:srgbClr val="000000"/>
                </a:solidFill>
                <a:latin typeface="Times New Roman" pitchFamily="18" charset="0"/>
              </a:rPr>
              <a:t> </a:t>
            </a:r>
            <a:r>
              <a:rPr lang="en-US" sz="2600" b="1" i="1" dirty="0" err="1">
                <a:solidFill>
                  <a:srgbClr val="000000"/>
                </a:solidFill>
                <a:latin typeface="Times New Roman" pitchFamily="18" charset="0"/>
              </a:rPr>
              <a:t>sĩ</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không</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những</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ghi</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lại</a:t>
            </a:r>
            <a:r>
              <a:rPr lang="en-US" sz="2600" dirty="0">
                <a:solidFill>
                  <a:srgbClr val="000000"/>
                </a:solidFill>
                <a:latin typeface="Times New Roman" pitchFamily="18" charset="0"/>
              </a:rPr>
              <a:t> </a:t>
            </a:r>
            <a:r>
              <a:rPr lang="en-US" sz="2600" b="1" i="1" dirty="0" err="1">
                <a:solidFill>
                  <a:srgbClr val="000000"/>
                </a:solidFill>
                <a:latin typeface="Times New Roman" pitchFamily="18" charset="0"/>
              </a:rPr>
              <a:t>cái</a:t>
            </a:r>
            <a:r>
              <a:rPr lang="en-US" sz="2600" b="1" i="1" dirty="0">
                <a:solidFill>
                  <a:srgbClr val="000000"/>
                </a:solidFill>
                <a:latin typeface="Times New Roman" pitchFamily="18" charset="0"/>
              </a:rPr>
              <a:t> </a:t>
            </a:r>
            <a:r>
              <a:rPr lang="en-US" sz="2600" b="1" i="1" dirty="0" err="1">
                <a:solidFill>
                  <a:srgbClr val="000000"/>
                </a:solidFill>
                <a:latin typeface="Times New Roman" pitchFamily="18" charset="0"/>
              </a:rPr>
              <a:t>đã</a:t>
            </a:r>
            <a:r>
              <a:rPr lang="en-US" sz="2600" b="1" i="1" dirty="0">
                <a:solidFill>
                  <a:srgbClr val="000000"/>
                </a:solidFill>
                <a:latin typeface="Times New Roman" pitchFamily="18" charset="0"/>
              </a:rPr>
              <a:t> </a:t>
            </a:r>
            <a:r>
              <a:rPr lang="en-US" sz="2600" b="1" i="1" dirty="0" err="1">
                <a:solidFill>
                  <a:srgbClr val="000000"/>
                </a:solidFill>
                <a:latin typeface="Times New Roman" pitchFamily="18" charset="0"/>
              </a:rPr>
              <a:t>có</a:t>
            </a:r>
            <a:r>
              <a:rPr lang="en-US" sz="2600" b="1" i="1" dirty="0">
                <a:solidFill>
                  <a:srgbClr val="000000"/>
                </a:solidFill>
                <a:latin typeface="Times New Roman" pitchFamily="18" charset="0"/>
              </a:rPr>
              <a:t> </a:t>
            </a:r>
            <a:r>
              <a:rPr lang="en-US" sz="2600" b="1" i="1" dirty="0" err="1">
                <a:solidFill>
                  <a:srgbClr val="000000"/>
                </a:solidFill>
                <a:latin typeface="Times New Roman" pitchFamily="18" charset="0"/>
              </a:rPr>
              <a:t>rồi</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mà</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còn</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muốn</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nói</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một</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điều</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gì</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mới</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mẻ</a:t>
            </a:r>
            <a:r>
              <a:rPr lang="en-US" sz="2600" dirty="0">
                <a:solidFill>
                  <a:srgbClr val="000000"/>
                </a:solidFill>
                <a:latin typeface="Times New Roman" pitchFamily="18" charset="0"/>
              </a:rPr>
              <a:t> (2). </a:t>
            </a:r>
            <a:r>
              <a:rPr lang="en-US" sz="2600" b="1" i="1" dirty="0">
                <a:solidFill>
                  <a:srgbClr val="000000"/>
                </a:solidFill>
                <a:latin typeface="Times New Roman" pitchFamily="18" charset="0"/>
              </a:rPr>
              <a:t>Anh</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gửi</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vào</a:t>
            </a:r>
            <a:r>
              <a:rPr lang="en-US" sz="2600" dirty="0">
                <a:solidFill>
                  <a:srgbClr val="000000"/>
                </a:solidFill>
                <a:latin typeface="Times New Roman" pitchFamily="18" charset="0"/>
              </a:rPr>
              <a:t> </a:t>
            </a:r>
            <a:r>
              <a:rPr lang="en-US" sz="2600" b="1" i="1" dirty="0" err="1">
                <a:solidFill>
                  <a:srgbClr val="000000"/>
                </a:solidFill>
                <a:latin typeface="Times New Roman" pitchFamily="18" charset="0"/>
              </a:rPr>
              <a:t>tác</a:t>
            </a:r>
            <a:r>
              <a:rPr lang="en-US" sz="2600" b="1" i="1" dirty="0">
                <a:solidFill>
                  <a:srgbClr val="000000"/>
                </a:solidFill>
                <a:latin typeface="Times New Roman" pitchFamily="18" charset="0"/>
              </a:rPr>
              <a:t> </a:t>
            </a:r>
            <a:r>
              <a:rPr lang="en-US" sz="2600" b="1" i="1" dirty="0" err="1">
                <a:solidFill>
                  <a:srgbClr val="000000"/>
                </a:solidFill>
                <a:latin typeface="Times New Roman" pitchFamily="18" charset="0"/>
              </a:rPr>
              <a:t>phẩm</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một</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lá</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thư</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một</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lời</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nhắn</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nhủ</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anh</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muốn</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đem</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một</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phần</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của</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mình</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góp</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vào</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đời</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sống</a:t>
            </a: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chung</a:t>
            </a:r>
            <a:endParaRPr lang="en-US" sz="2600" dirty="0">
              <a:solidFill>
                <a:srgbClr val="000000"/>
              </a:solidFill>
              <a:latin typeface="Times New Roman" pitchFamily="18" charset="0"/>
            </a:endParaRPr>
          </a:p>
          <a:p>
            <a:pPr fontAlgn="base">
              <a:spcBef>
                <a:spcPct val="0"/>
              </a:spcBef>
              <a:spcAft>
                <a:spcPct val="0"/>
              </a:spcAft>
            </a:pPr>
            <a:r>
              <a:rPr lang="en-US" sz="2600" dirty="0">
                <a:solidFill>
                  <a:srgbClr val="000000"/>
                </a:solidFill>
                <a:latin typeface="Times New Roman" pitchFamily="18" charset="0"/>
              </a:rPr>
              <a:t> </a:t>
            </a:r>
            <a:r>
              <a:rPr lang="en-US" sz="2600" dirty="0" err="1">
                <a:solidFill>
                  <a:srgbClr val="000000"/>
                </a:solidFill>
                <a:latin typeface="Times New Roman" pitchFamily="18" charset="0"/>
              </a:rPr>
              <a:t>quanh</a:t>
            </a:r>
            <a:r>
              <a:rPr lang="en-US" sz="2600" dirty="0">
                <a:solidFill>
                  <a:srgbClr val="000000"/>
                </a:solidFill>
                <a:latin typeface="Times New Roman" pitchFamily="18" charset="0"/>
              </a:rPr>
              <a:t> (3)                 (</a:t>
            </a:r>
            <a:r>
              <a:rPr lang="en-US" sz="2600" i="1" dirty="0" err="1">
                <a:solidFill>
                  <a:srgbClr val="000000"/>
                </a:solidFill>
                <a:latin typeface="Times New Roman" pitchFamily="18" charset="0"/>
              </a:rPr>
              <a:t>Nguyễn</a:t>
            </a:r>
            <a:r>
              <a:rPr lang="en-US" sz="2600" i="1" dirty="0">
                <a:solidFill>
                  <a:srgbClr val="000000"/>
                </a:solidFill>
                <a:latin typeface="Times New Roman" pitchFamily="18" charset="0"/>
              </a:rPr>
              <a:t> </a:t>
            </a:r>
            <a:r>
              <a:rPr lang="en-US" sz="2600" i="1" dirty="0" err="1">
                <a:solidFill>
                  <a:srgbClr val="000000"/>
                </a:solidFill>
                <a:latin typeface="Times New Roman" pitchFamily="18" charset="0"/>
              </a:rPr>
              <a:t>Đình</a:t>
            </a:r>
            <a:r>
              <a:rPr lang="en-US" sz="2600" i="1" dirty="0">
                <a:solidFill>
                  <a:srgbClr val="000000"/>
                </a:solidFill>
                <a:latin typeface="Times New Roman" pitchFamily="18" charset="0"/>
              </a:rPr>
              <a:t> </a:t>
            </a:r>
            <a:r>
              <a:rPr lang="en-US" sz="2600" i="1" dirty="0" err="1">
                <a:solidFill>
                  <a:srgbClr val="000000"/>
                </a:solidFill>
                <a:latin typeface="Times New Roman" pitchFamily="18" charset="0"/>
              </a:rPr>
              <a:t>Thi</a:t>
            </a:r>
            <a:r>
              <a:rPr lang="en-US" sz="2600" i="1" dirty="0">
                <a:solidFill>
                  <a:srgbClr val="000000"/>
                </a:solidFill>
                <a:latin typeface="Times New Roman" pitchFamily="18" charset="0"/>
              </a:rPr>
              <a:t>, </a:t>
            </a:r>
            <a:r>
              <a:rPr lang="en-US" sz="2600" i="1" dirty="0" err="1">
                <a:solidFill>
                  <a:srgbClr val="000000"/>
                </a:solidFill>
                <a:latin typeface="Times New Roman" pitchFamily="18" charset="0"/>
              </a:rPr>
              <a:t>Tiếng</a:t>
            </a:r>
            <a:r>
              <a:rPr lang="en-US" sz="2600" i="1" dirty="0">
                <a:solidFill>
                  <a:srgbClr val="000000"/>
                </a:solidFill>
                <a:latin typeface="Times New Roman" pitchFamily="18" charset="0"/>
              </a:rPr>
              <a:t> </a:t>
            </a:r>
            <a:r>
              <a:rPr lang="en-US" sz="2600" i="1" dirty="0" err="1">
                <a:solidFill>
                  <a:srgbClr val="000000"/>
                </a:solidFill>
                <a:latin typeface="Times New Roman" pitchFamily="18" charset="0"/>
              </a:rPr>
              <a:t>nói</a:t>
            </a:r>
            <a:r>
              <a:rPr lang="en-US" sz="2600" i="1" dirty="0">
                <a:solidFill>
                  <a:srgbClr val="000000"/>
                </a:solidFill>
                <a:latin typeface="Times New Roman" pitchFamily="18" charset="0"/>
              </a:rPr>
              <a:t> </a:t>
            </a:r>
            <a:r>
              <a:rPr lang="en-US" sz="2600" i="1" dirty="0" err="1">
                <a:solidFill>
                  <a:srgbClr val="000000"/>
                </a:solidFill>
                <a:latin typeface="Times New Roman" pitchFamily="18" charset="0"/>
              </a:rPr>
              <a:t>của</a:t>
            </a:r>
            <a:r>
              <a:rPr lang="en-US" sz="2600" i="1" dirty="0">
                <a:solidFill>
                  <a:srgbClr val="000000"/>
                </a:solidFill>
                <a:latin typeface="Times New Roman" pitchFamily="18" charset="0"/>
              </a:rPr>
              <a:t> </a:t>
            </a:r>
            <a:r>
              <a:rPr lang="en-US" sz="2600" i="1" dirty="0" err="1">
                <a:solidFill>
                  <a:srgbClr val="000000"/>
                </a:solidFill>
                <a:latin typeface="Times New Roman" pitchFamily="18" charset="0"/>
              </a:rPr>
              <a:t>văn</a:t>
            </a:r>
            <a:r>
              <a:rPr lang="en-US" sz="2600" i="1" dirty="0">
                <a:solidFill>
                  <a:srgbClr val="000000"/>
                </a:solidFill>
                <a:latin typeface="Times New Roman" pitchFamily="18" charset="0"/>
              </a:rPr>
              <a:t> </a:t>
            </a:r>
            <a:r>
              <a:rPr lang="en-US" sz="2600" i="1" dirty="0" err="1">
                <a:solidFill>
                  <a:srgbClr val="000000"/>
                </a:solidFill>
                <a:latin typeface="Times New Roman" pitchFamily="18" charset="0"/>
              </a:rPr>
              <a:t>nghệ</a:t>
            </a:r>
            <a:r>
              <a:rPr lang="en-US" sz="2600" dirty="0">
                <a:solidFill>
                  <a:srgbClr val="000000"/>
                </a:solidFill>
                <a:latin typeface="Times New Roman" pitchFamily="18" charset="0"/>
              </a:rPr>
              <a:t>)</a:t>
            </a:r>
          </a:p>
        </p:txBody>
      </p:sp>
      <p:sp>
        <p:nvSpPr>
          <p:cNvPr id="17425" name="Text Box 17"/>
          <p:cNvSpPr txBox="1">
            <a:spLocks noChangeArrowheads="1"/>
          </p:cNvSpPr>
          <p:nvPr/>
        </p:nvSpPr>
        <p:spPr bwMode="auto">
          <a:xfrm>
            <a:off x="152400" y="3124200"/>
            <a:ext cx="11887200" cy="169277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fontAlgn="base">
              <a:spcBef>
                <a:spcPct val="50000"/>
              </a:spcBef>
              <a:spcAft>
                <a:spcPct val="0"/>
              </a:spcAft>
            </a:pPr>
            <a:r>
              <a:rPr lang="en-US" sz="2600" b="1" u="sng" dirty="0" err="1"/>
              <a:t>Cách</a:t>
            </a:r>
            <a:r>
              <a:rPr lang="en-US" sz="2600" b="1" u="sng" dirty="0"/>
              <a:t> 1</a:t>
            </a:r>
            <a:r>
              <a:rPr lang="en-US" sz="2600" dirty="0">
                <a:solidFill>
                  <a:srgbClr val="000000"/>
                </a:solidFill>
              </a:rPr>
              <a:t>: </a:t>
            </a:r>
            <a:r>
              <a:rPr lang="en-US" sz="2600" dirty="0" err="1">
                <a:solidFill>
                  <a:srgbClr val="000000"/>
                </a:solidFill>
              </a:rPr>
              <a:t>Tác</a:t>
            </a:r>
            <a:r>
              <a:rPr lang="en-US" sz="2600" dirty="0">
                <a:solidFill>
                  <a:srgbClr val="000000"/>
                </a:solidFill>
              </a:rPr>
              <a:t> </a:t>
            </a:r>
            <a:r>
              <a:rPr lang="en-US" sz="2600" dirty="0" err="1">
                <a:solidFill>
                  <a:srgbClr val="000000"/>
                </a:solidFill>
              </a:rPr>
              <a:t>phẩm</a:t>
            </a:r>
            <a:r>
              <a:rPr lang="en-US" sz="2600" dirty="0">
                <a:solidFill>
                  <a:srgbClr val="000000"/>
                </a:solidFill>
              </a:rPr>
              <a:t> </a:t>
            </a:r>
            <a:r>
              <a:rPr lang="en-US" sz="2600" dirty="0" err="1">
                <a:solidFill>
                  <a:srgbClr val="000000"/>
                </a:solidFill>
              </a:rPr>
              <a:t>nghệ</a:t>
            </a:r>
            <a:r>
              <a:rPr lang="en-US" sz="2600" dirty="0">
                <a:solidFill>
                  <a:srgbClr val="000000"/>
                </a:solidFill>
              </a:rPr>
              <a:t> </a:t>
            </a:r>
            <a:r>
              <a:rPr lang="en-US" sz="2600" dirty="0" err="1">
                <a:solidFill>
                  <a:srgbClr val="000000"/>
                </a:solidFill>
              </a:rPr>
              <a:t>thuật</a:t>
            </a:r>
            <a:r>
              <a:rPr lang="en-US" sz="2600" dirty="0">
                <a:solidFill>
                  <a:srgbClr val="000000"/>
                </a:solidFill>
              </a:rPr>
              <a:t> </a:t>
            </a:r>
            <a:r>
              <a:rPr lang="en-US" sz="2600" dirty="0" err="1">
                <a:solidFill>
                  <a:srgbClr val="000000"/>
                </a:solidFill>
              </a:rPr>
              <a:t>nào</a:t>
            </a:r>
            <a:r>
              <a:rPr lang="en-US" sz="2600" dirty="0">
                <a:solidFill>
                  <a:srgbClr val="000000"/>
                </a:solidFill>
              </a:rPr>
              <a:t> </a:t>
            </a:r>
            <a:r>
              <a:rPr lang="en-US" sz="2600" dirty="0" err="1">
                <a:solidFill>
                  <a:srgbClr val="000000"/>
                </a:solidFill>
              </a:rPr>
              <a:t>cũng</a:t>
            </a:r>
            <a:r>
              <a:rPr lang="en-US" sz="2600" dirty="0">
                <a:solidFill>
                  <a:srgbClr val="000000"/>
                </a:solidFill>
              </a:rPr>
              <a:t> </a:t>
            </a:r>
            <a:r>
              <a:rPr lang="en-US" sz="2600" dirty="0" err="1">
                <a:solidFill>
                  <a:srgbClr val="000000"/>
                </a:solidFill>
              </a:rPr>
              <a:t>xây</a:t>
            </a:r>
            <a:r>
              <a:rPr lang="en-US" sz="2600" dirty="0">
                <a:solidFill>
                  <a:srgbClr val="000000"/>
                </a:solidFill>
              </a:rPr>
              <a:t> </a:t>
            </a:r>
            <a:r>
              <a:rPr lang="en-US" sz="2600" dirty="0" err="1">
                <a:solidFill>
                  <a:srgbClr val="000000"/>
                </a:solidFill>
              </a:rPr>
              <a:t>dựng</a:t>
            </a:r>
            <a:r>
              <a:rPr lang="en-US" sz="2600" dirty="0">
                <a:solidFill>
                  <a:srgbClr val="000000"/>
                </a:solidFill>
              </a:rPr>
              <a:t> </a:t>
            </a:r>
            <a:r>
              <a:rPr lang="en-US" sz="2600" dirty="0" err="1">
                <a:solidFill>
                  <a:srgbClr val="000000"/>
                </a:solidFill>
              </a:rPr>
              <a:t>bằng</a:t>
            </a:r>
            <a:r>
              <a:rPr lang="en-US" sz="2600" dirty="0">
                <a:solidFill>
                  <a:srgbClr val="000000"/>
                </a:solidFill>
              </a:rPr>
              <a:t> </a:t>
            </a:r>
            <a:r>
              <a:rPr lang="en-US" sz="2600" dirty="0" err="1">
                <a:solidFill>
                  <a:srgbClr val="000000"/>
                </a:solidFill>
              </a:rPr>
              <a:t>những</a:t>
            </a:r>
            <a:r>
              <a:rPr lang="en-US" sz="2600" dirty="0">
                <a:solidFill>
                  <a:srgbClr val="000000"/>
                </a:solidFill>
              </a:rPr>
              <a:t> </a:t>
            </a:r>
            <a:r>
              <a:rPr lang="en-US" sz="2600" dirty="0" err="1">
                <a:solidFill>
                  <a:srgbClr val="000000"/>
                </a:solidFill>
              </a:rPr>
              <a:t>vật</a:t>
            </a:r>
            <a:r>
              <a:rPr lang="en-US" sz="2600" dirty="0">
                <a:solidFill>
                  <a:srgbClr val="000000"/>
                </a:solidFill>
              </a:rPr>
              <a:t> </a:t>
            </a:r>
            <a:r>
              <a:rPr lang="en-US" sz="2600" dirty="0" err="1">
                <a:solidFill>
                  <a:srgbClr val="000000"/>
                </a:solidFill>
              </a:rPr>
              <a:t>liệu</a:t>
            </a:r>
            <a:r>
              <a:rPr lang="en-US" sz="2600" dirty="0">
                <a:solidFill>
                  <a:srgbClr val="000000"/>
                </a:solidFill>
              </a:rPr>
              <a:t> </a:t>
            </a:r>
            <a:r>
              <a:rPr lang="en-US" sz="2600" dirty="0" err="1">
                <a:solidFill>
                  <a:srgbClr val="000000"/>
                </a:solidFill>
              </a:rPr>
              <a:t>mượn</a:t>
            </a:r>
            <a:r>
              <a:rPr lang="en-US" sz="2600" dirty="0">
                <a:solidFill>
                  <a:srgbClr val="000000"/>
                </a:solidFill>
              </a:rPr>
              <a:t> ở </a:t>
            </a:r>
            <a:r>
              <a:rPr lang="en-US" sz="2600" dirty="0" err="1">
                <a:solidFill>
                  <a:srgbClr val="000000"/>
                </a:solidFill>
              </a:rPr>
              <a:t>thực</a:t>
            </a:r>
            <a:r>
              <a:rPr lang="en-US" sz="2600" dirty="0">
                <a:solidFill>
                  <a:srgbClr val="000000"/>
                </a:solidFill>
              </a:rPr>
              <a:t> </a:t>
            </a:r>
            <a:r>
              <a:rPr lang="en-US" sz="2600" dirty="0" err="1">
                <a:solidFill>
                  <a:srgbClr val="000000"/>
                </a:solidFill>
              </a:rPr>
              <a:t>tại</a:t>
            </a:r>
            <a:r>
              <a:rPr lang="en-US" sz="2600" dirty="0">
                <a:solidFill>
                  <a:srgbClr val="000000"/>
                </a:solidFill>
              </a:rPr>
              <a:t> (</a:t>
            </a:r>
            <a:r>
              <a:rPr lang="en-US" sz="2600" dirty="0"/>
              <a:t>1</a:t>
            </a:r>
            <a:r>
              <a:rPr lang="en-US" sz="2600" dirty="0">
                <a:solidFill>
                  <a:srgbClr val="000000"/>
                </a:solidFill>
              </a:rPr>
              <a:t>). </a:t>
            </a:r>
            <a:r>
              <a:rPr lang="en-US" sz="2600" b="1" i="1" dirty="0">
                <a:solidFill>
                  <a:srgbClr val="000000"/>
                </a:solidFill>
              </a:rPr>
              <a:t>Anh</a:t>
            </a:r>
            <a:r>
              <a:rPr lang="en-US" sz="2600" dirty="0">
                <a:solidFill>
                  <a:srgbClr val="000000"/>
                </a:solidFill>
              </a:rPr>
              <a:t> </a:t>
            </a:r>
            <a:r>
              <a:rPr lang="en-US" sz="2600" dirty="0" err="1">
                <a:solidFill>
                  <a:srgbClr val="000000"/>
                </a:solidFill>
              </a:rPr>
              <a:t>gửi</a:t>
            </a:r>
            <a:r>
              <a:rPr lang="en-US" sz="2600" dirty="0">
                <a:solidFill>
                  <a:srgbClr val="000000"/>
                </a:solidFill>
              </a:rPr>
              <a:t> </a:t>
            </a:r>
            <a:r>
              <a:rPr lang="en-US" sz="2600" dirty="0" err="1">
                <a:solidFill>
                  <a:srgbClr val="000000"/>
                </a:solidFill>
              </a:rPr>
              <a:t>vào</a:t>
            </a:r>
            <a:r>
              <a:rPr lang="en-US" sz="2600" dirty="0">
                <a:solidFill>
                  <a:srgbClr val="000000"/>
                </a:solidFill>
              </a:rPr>
              <a:t> </a:t>
            </a:r>
            <a:r>
              <a:rPr lang="en-US" sz="2600" b="1" i="1" dirty="0" err="1">
                <a:solidFill>
                  <a:srgbClr val="000000"/>
                </a:solidFill>
              </a:rPr>
              <a:t>tác</a:t>
            </a:r>
            <a:r>
              <a:rPr lang="en-US" sz="2600" b="1" i="1" dirty="0">
                <a:solidFill>
                  <a:srgbClr val="000000"/>
                </a:solidFill>
              </a:rPr>
              <a:t> </a:t>
            </a:r>
            <a:r>
              <a:rPr lang="en-US" sz="2600" b="1" i="1" dirty="0" err="1">
                <a:solidFill>
                  <a:srgbClr val="000000"/>
                </a:solidFill>
              </a:rPr>
              <a:t>phẩm</a:t>
            </a:r>
            <a:r>
              <a:rPr lang="en-US" sz="2600" dirty="0">
                <a:solidFill>
                  <a:srgbClr val="000000"/>
                </a:solidFill>
              </a:rPr>
              <a:t> </a:t>
            </a:r>
            <a:r>
              <a:rPr lang="en-US" sz="2600" dirty="0" err="1">
                <a:solidFill>
                  <a:srgbClr val="000000"/>
                </a:solidFill>
              </a:rPr>
              <a:t>một</a:t>
            </a:r>
            <a:r>
              <a:rPr lang="en-US" sz="2600" dirty="0">
                <a:solidFill>
                  <a:srgbClr val="000000"/>
                </a:solidFill>
              </a:rPr>
              <a:t> </a:t>
            </a:r>
            <a:r>
              <a:rPr lang="en-US" sz="2600" dirty="0" err="1">
                <a:solidFill>
                  <a:srgbClr val="000000"/>
                </a:solidFill>
              </a:rPr>
              <a:t>lá</a:t>
            </a:r>
            <a:r>
              <a:rPr lang="en-US" sz="2600" dirty="0">
                <a:solidFill>
                  <a:srgbClr val="000000"/>
                </a:solidFill>
              </a:rPr>
              <a:t> </a:t>
            </a:r>
            <a:r>
              <a:rPr lang="en-US" sz="2600" dirty="0" err="1">
                <a:solidFill>
                  <a:srgbClr val="000000"/>
                </a:solidFill>
              </a:rPr>
              <a:t>thư</a:t>
            </a:r>
            <a:r>
              <a:rPr lang="en-US" sz="2600" dirty="0">
                <a:solidFill>
                  <a:srgbClr val="000000"/>
                </a:solidFill>
              </a:rPr>
              <a:t>, </a:t>
            </a:r>
            <a:r>
              <a:rPr lang="en-US" sz="2600" dirty="0" err="1">
                <a:solidFill>
                  <a:srgbClr val="000000"/>
                </a:solidFill>
              </a:rPr>
              <a:t>một</a:t>
            </a:r>
            <a:r>
              <a:rPr lang="en-US" sz="2600" dirty="0">
                <a:solidFill>
                  <a:srgbClr val="000000"/>
                </a:solidFill>
              </a:rPr>
              <a:t> </a:t>
            </a:r>
            <a:r>
              <a:rPr lang="en-US" sz="2600" dirty="0" err="1">
                <a:solidFill>
                  <a:srgbClr val="000000"/>
                </a:solidFill>
              </a:rPr>
              <a:t>lời</a:t>
            </a:r>
            <a:r>
              <a:rPr lang="en-US" sz="2600" dirty="0">
                <a:solidFill>
                  <a:srgbClr val="000000"/>
                </a:solidFill>
              </a:rPr>
              <a:t> </a:t>
            </a:r>
            <a:r>
              <a:rPr lang="en-US" sz="2600" dirty="0" err="1">
                <a:solidFill>
                  <a:srgbClr val="000000"/>
                </a:solidFill>
              </a:rPr>
              <a:t>nhắn</a:t>
            </a:r>
            <a:r>
              <a:rPr lang="en-US" sz="2600" dirty="0">
                <a:solidFill>
                  <a:srgbClr val="000000"/>
                </a:solidFill>
              </a:rPr>
              <a:t> </a:t>
            </a:r>
            <a:r>
              <a:rPr lang="en-US" sz="2600" dirty="0" err="1">
                <a:solidFill>
                  <a:srgbClr val="000000"/>
                </a:solidFill>
              </a:rPr>
              <a:t>nhủ</a:t>
            </a:r>
            <a:r>
              <a:rPr lang="en-US" sz="2600" dirty="0">
                <a:solidFill>
                  <a:srgbClr val="000000"/>
                </a:solidFill>
              </a:rPr>
              <a:t>, </a:t>
            </a:r>
            <a:r>
              <a:rPr lang="en-US" sz="2600" dirty="0" err="1">
                <a:solidFill>
                  <a:srgbClr val="000000"/>
                </a:solidFill>
              </a:rPr>
              <a:t>anh</a:t>
            </a:r>
            <a:r>
              <a:rPr lang="en-US" sz="2600" dirty="0">
                <a:solidFill>
                  <a:srgbClr val="000000"/>
                </a:solidFill>
              </a:rPr>
              <a:t> </a:t>
            </a:r>
            <a:r>
              <a:rPr lang="en-US" sz="2600" dirty="0" err="1">
                <a:solidFill>
                  <a:srgbClr val="000000"/>
                </a:solidFill>
              </a:rPr>
              <a:t>muốn</a:t>
            </a:r>
            <a:r>
              <a:rPr lang="en-US" sz="2600" dirty="0">
                <a:solidFill>
                  <a:srgbClr val="000000"/>
                </a:solidFill>
              </a:rPr>
              <a:t> </a:t>
            </a:r>
            <a:r>
              <a:rPr lang="en-US" sz="2600" dirty="0" err="1">
                <a:solidFill>
                  <a:srgbClr val="000000"/>
                </a:solidFill>
              </a:rPr>
              <a:t>đem</a:t>
            </a:r>
            <a:r>
              <a:rPr lang="en-US" sz="2600" dirty="0">
                <a:solidFill>
                  <a:srgbClr val="000000"/>
                </a:solidFill>
              </a:rPr>
              <a:t> </a:t>
            </a:r>
            <a:r>
              <a:rPr lang="en-US" sz="2600" dirty="0" err="1">
                <a:solidFill>
                  <a:srgbClr val="000000"/>
                </a:solidFill>
              </a:rPr>
              <a:t>một</a:t>
            </a:r>
            <a:r>
              <a:rPr lang="en-US" sz="2600" dirty="0">
                <a:solidFill>
                  <a:srgbClr val="000000"/>
                </a:solidFill>
              </a:rPr>
              <a:t> </a:t>
            </a:r>
            <a:r>
              <a:rPr lang="en-US" sz="2600" dirty="0" err="1">
                <a:solidFill>
                  <a:srgbClr val="000000"/>
                </a:solidFill>
              </a:rPr>
              <a:t>phần</a:t>
            </a:r>
            <a:r>
              <a:rPr lang="en-US" sz="2600" dirty="0">
                <a:solidFill>
                  <a:srgbClr val="000000"/>
                </a:solidFill>
              </a:rPr>
              <a:t> </a:t>
            </a:r>
            <a:r>
              <a:rPr lang="en-US" sz="2600" dirty="0" err="1">
                <a:solidFill>
                  <a:srgbClr val="000000"/>
                </a:solidFill>
              </a:rPr>
              <a:t>của</a:t>
            </a:r>
            <a:r>
              <a:rPr lang="en-US" sz="2600" dirty="0">
                <a:solidFill>
                  <a:srgbClr val="000000"/>
                </a:solidFill>
              </a:rPr>
              <a:t> </a:t>
            </a:r>
            <a:r>
              <a:rPr lang="en-US" sz="2600" dirty="0" err="1">
                <a:solidFill>
                  <a:srgbClr val="000000"/>
                </a:solidFill>
              </a:rPr>
              <a:t>mình</a:t>
            </a:r>
            <a:r>
              <a:rPr lang="en-US" sz="2600" dirty="0">
                <a:solidFill>
                  <a:srgbClr val="000000"/>
                </a:solidFill>
              </a:rPr>
              <a:t> </a:t>
            </a:r>
            <a:r>
              <a:rPr lang="en-US" sz="2600" dirty="0" err="1">
                <a:solidFill>
                  <a:srgbClr val="000000"/>
                </a:solidFill>
              </a:rPr>
              <a:t>góp</a:t>
            </a:r>
            <a:r>
              <a:rPr lang="en-US" sz="2600" dirty="0">
                <a:solidFill>
                  <a:srgbClr val="000000"/>
                </a:solidFill>
              </a:rPr>
              <a:t> </a:t>
            </a:r>
            <a:r>
              <a:rPr lang="en-US" sz="2600" dirty="0" err="1">
                <a:solidFill>
                  <a:srgbClr val="000000"/>
                </a:solidFill>
              </a:rPr>
              <a:t>vào</a:t>
            </a:r>
            <a:r>
              <a:rPr lang="en-US" sz="2600" dirty="0">
                <a:solidFill>
                  <a:srgbClr val="000000"/>
                </a:solidFill>
              </a:rPr>
              <a:t> </a:t>
            </a:r>
            <a:r>
              <a:rPr lang="en-US" sz="2600" dirty="0" err="1">
                <a:solidFill>
                  <a:srgbClr val="000000"/>
                </a:solidFill>
              </a:rPr>
              <a:t>đời</a:t>
            </a:r>
            <a:r>
              <a:rPr lang="en-US" sz="2600" dirty="0">
                <a:solidFill>
                  <a:srgbClr val="000000"/>
                </a:solidFill>
              </a:rPr>
              <a:t> </a:t>
            </a:r>
            <a:r>
              <a:rPr lang="en-US" sz="2600" dirty="0" err="1">
                <a:solidFill>
                  <a:srgbClr val="000000"/>
                </a:solidFill>
              </a:rPr>
              <a:t>sống</a:t>
            </a:r>
            <a:r>
              <a:rPr lang="en-US" sz="2600" dirty="0">
                <a:solidFill>
                  <a:srgbClr val="000000"/>
                </a:solidFill>
              </a:rPr>
              <a:t> </a:t>
            </a:r>
            <a:r>
              <a:rPr lang="en-US" sz="2600" dirty="0" err="1">
                <a:solidFill>
                  <a:srgbClr val="000000"/>
                </a:solidFill>
              </a:rPr>
              <a:t>chung</a:t>
            </a:r>
            <a:r>
              <a:rPr lang="en-US" sz="2600" dirty="0">
                <a:solidFill>
                  <a:srgbClr val="000000"/>
                </a:solidFill>
              </a:rPr>
              <a:t> </a:t>
            </a:r>
            <a:r>
              <a:rPr lang="en-US" sz="2600" dirty="0" err="1">
                <a:solidFill>
                  <a:srgbClr val="000000"/>
                </a:solidFill>
              </a:rPr>
              <a:t>quanh</a:t>
            </a:r>
            <a:r>
              <a:rPr lang="en-US" sz="2600" dirty="0">
                <a:solidFill>
                  <a:srgbClr val="000000"/>
                </a:solidFill>
              </a:rPr>
              <a:t> (</a:t>
            </a:r>
            <a:r>
              <a:rPr lang="en-US" sz="2600" dirty="0"/>
              <a:t>3</a:t>
            </a:r>
            <a:r>
              <a:rPr lang="en-US" sz="2600" dirty="0">
                <a:solidFill>
                  <a:srgbClr val="000000"/>
                </a:solidFill>
              </a:rPr>
              <a:t>). </a:t>
            </a:r>
            <a:r>
              <a:rPr lang="en-US" sz="2600" b="1" i="1" dirty="0" err="1">
                <a:solidFill>
                  <a:srgbClr val="000000"/>
                </a:solidFill>
              </a:rPr>
              <a:t>Nhưng</a:t>
            </a:r>
            <a:r>
              <a:rPr lang="en-US" sz="2600" dirty="0">
                <a:solidFill>
                  <a:srgbClr val="000000"/>
                </a:solidFill>
              </a:rPr>
              <a:t> </a:t>
            </a:r>
            <a:r>
              <a:rPr lang="en-US" sz="2600" dirty="0" err="1">
                <a:solidFill>
                  <a:srgbClr val="000000"/>
                </a:solidFill>
              </a:rPr>
              <a:t>nghệ</a:t>
            </a:r>
            <a:r>
              <a:rPr lang="en-US" sz="2600" dirty="0">
                <a:solidFill>
                  <a:srgbClr val="000000"/>
                </a:solidFill>
              </a:rPr>
              <a:t> </a:t>
            </a:r>
            <a:r>
              <a:rPr lang="en-US" sz="2600" dirty="0" err="1">
                <a:solidFill>
                  <a:srgbClr val="000000"/>
                </a:solidFill>
              </a:rPr>
              <a:t>sĩ</a:t>
            </a:r>
            <a:r>
              <a:rPr lang="en-US" sz="2600" dirty="0">
                <a:solidFill>
                  <a:srgbClr val="000000"/>
                </a:solidFill>
              </a:rPr>
              <a:t> </a:t>
            </a:r>
            <a:r>
              <a:rPr lang="en-US" sz="2600" dirty="0" err="1">
                <a:solidFill>
                  <a:srgbClr val="000000"/>
                </a:solidFill>
              </a:rPr>
              <a:t>không</a:t>
            </a:r>
            <a:r>
              <a:rPr lang="en-US" sz="2600" dirty="0">
                <a:solidFill>
                  <a:srgbClr val="000000"/>
                </a:solidFill>
              </a:rPr>
              <a:t> </a:t>
            </a:r>
            <a:r>
              <a:rPr lang="en-US" sz="2600" dirty="0" err="1">
                <a:solidFill>
                  <a:srgbClr val="000000"/>
                </a:solidFill>
              </a:rPr>
              <a:t>những</a:t>
            </a:r>
            <a:r>
              <a:rPr lang="en-US" sz="2600" dirty="0">
                <a:solidFill>
                  <a:srgbClr val="000000"/>
                </a:solidFill>
              </a:rPr>
              <a:t> </a:t>
            </a:r>
            <a:r>
              <a:rPr lang="en-US" sz="2600" dirty="0" err="1">
                <a:solidFill>
                  <a:srgbClr val="000000"/>
                </a:solidFill>
              </a:rPr>
              <a:t>ghi</a:t>
            </a:r>
            <a:r>
              <a:rPr lang="en-US" sz="2600" dirty="0">
                <a:solidFill>
                  <a:srgbClr val="000000"/>
                </a:solidFill>
              </a:rPr>
              <a:t> </a:t>
            </a:r>
            <a:r>
              <a:rPr lang="en-US" sz="2600" dirty="0" err="1">
                <a:solidFill>
                  <a:srgbClr val="000000"/>
                </a:solidFill>
              </a:rPr>
              <a:t>lại</a:t>
            </a:r>
            <a:r>
              <a:rPr lang="en-US" sz="2600" dirty="0">
                <a:solidFill>
                  <a:srgbClr val="000000"/>
                </a:solidFill>
              </a:rPr>
              <a:t> </a:t>
            </a:r>
            <a:r>
              <a:rPr lang="en-US" sz="2600" b="1" i="1" dirty="0" err="1">
                <a:solidFill>
                  <a:srgbClr val="000000"/>
                </a:solidFill>
              </a:rPr>
              <a:t>cái</a:t>
            </a:r>
            <a:r>
              <a:rPr lang="en-US" sz="2600" b="1" i="1" dirty="0">
                <a:solidFill>
                  <a:srgbClr val="000000"/>
                </a:solidFill>
              </a:rPr>
              <a:t> </a:t>
            </a:r>
            <a:r>
              <a:rPr lang="en-US" sz="2600" b="1" i="1" dirty="0" err="1">
                <a:solidFill>
                  <a:srgbClr val="000000"/>
                </a:solidFill>
              </a:rPr>
              <a:t>đã</a:t>
            </a:r>
            <a:r>
              <a:rPr lang="en-US" sz="2600" b="1" i="1" dirty="0">
                <a:solidFill>
                  <a:srgbClr val="000000"/>
                </a:solidFill>
              </a:rPr>
              <a:t> </a:t>
            </a:r>
            <a:r>
              <a:rPr lang="en-US" sz="2600" b="1" i="1" dirty="0" err="1">
                <a:solidFill>
                  <a:srgbClr val="000000"/>
                </a:solidFill>
              </a:rPr>
              <a:t>có</a:t>
            </a:r>
            <a:r>
              <a:rPr lang="en-US" sz="2600" b="1" i="1" dirty="0">
                <a:solidFill>
                  <a:srgbClr val="000000"/>
                </a:solidFill>
              </a:rPr>
              <a:t> </a:t>
            </a:r>
            <a:r>
              <a:rPr lang="en-US" sz="2600" b="1" i="1" dirty="0" err="1">
                <a:solidFill>
                  <a:srgbClr val="000000"/>
                </a:solidFill>
              </a:rPr>
              <a:t>rồi</a:t>
            </a:r>
            <a:r>
              <a:rPr lang="en-US" sz="2600" dirty="0">
                <a:solidFill>
                  <a:srgbClr val="000000"/>
                </a:solidFill>
              </a:rPr>
              <a:t> </a:t>
            </a:r>
            <a:r>
              <a:rPr lang="en-US" sz="2600" dirty="0" err="1">
                <a:solidFill>
                  <a:srgbClr val="000000"/>
                </a:solidFill>
              </a:rPr>
              <a:t>mà</a:t>
            </a:r>
            <a:r>
              <a:rPr lang="en-US" sz="2600" dirty="0">
                <a:solidFill>
                  <a:srgbClr val="000000"/>
                </a:solidFill>
              </a:rPr>
              <a:t> </a:t>
            </a:r>
            <a:r>
              <a:rPr lang="en-US" sz="2600" dirty="0" err="1">
                <a:solidFill>
                  <a:srgbClr val="000000"/>
                </a:solidFill>
              </a:rPr>
              <a:t>còn</a:t>
            </a:r>
            <a:r>
              <a:rPr lang="en-US" sz="2600" dirty="0">
                <a:solidFill>
                  <a:srgbClr val="000000"/>
                </a:solidFill>
              </a:rPr>
              <a:t> </a:t>
            </a:r>
            <a:r>
              <a:rPr lang="en-US" sz="2600" dirty="0" err="1">
                <a:solidFill>
                  <a:srgbClr val="000000"/>
                </a:solidFill>
              </a:rPr>
              <a:t>muốn</a:t>
            </a:r>
            <a:r>
              <a:rPr lang="en-US" sz="2600" dirty="0">
                <a:solidFill>
                  <a:srgbClr val="000000"/>
                </a:solidFill>
              </a:rPr>
              <a:t> </a:t>
            </a:r>
            <a:r>
              <a:rPr lang="en-US" sz="2600" dirty="0" err="1">
                <a:solidFill>
                  <a:srgbClr val="000000"/>
                </a:solidFill>
              </a:rPr>
              <a:t>nói</a:t>
            </a:r>
            <a:r>
              <a:rPr lang="en-US" sz="2600" dirty="0">
                <a:solidFill>
                  <a:srgbClr val="000000"/>
                </a:solidFill>
              </a:rPr>
              <a:t> </a:t>
            </a:r>
            <a:r>
              <a:rPr lang="en-US" sz="2600" dirty="0" err="1">
                <a:solidFill>
                  <a:srgbClr val="000000"/>
                </a:solidFill>
              </a:rPr>
              <a:t>một</a:t>
            </a:r>
            <a:r>
              <a:rPr lang="en-US" sz="2600" dirty="0">
                <a:solidFill>
                  <a:srgbClr val="000000"/>
                </a:solidFill>
              </a:rPr>
              <a:t> </a:t>
            </a:r>
            <a:r>
              <a:rPr lang="en-US" sz="2600" dirty="0" err="1">
                <a:solidFill>
                  <a:srgbClr val="000000"/>
                </a:solidFill>
              </a:rPr>
              <a:t>điều</a:t>
            </a:r>
            <a:r>
              <a:rPr lang="en-US" sz="2600" dirty="0">
                <a:solidFill>
                  <a:srgbClr val="000000"/>
                </a:solidFill>
              </a:rPr>
              <a:t> </a:t>
            </a:r>
            <a:r>
              <a:rPr lang="en-US" sz="2600" dirty="0" err="1">
                <a:solidFill>
                  <a:srgbClr val="000000"/>
                </a:solidFill>
              </a:rPr>
              <a:t>gì</a:t>
            </a:r>
            <a:r>
              <a:rPr lang="en-US" sz="2600" dirty="0">
                <a:solidFill>
                  <a:srgbClr val="000000"/>
                </a:solidFill>
              </a:rPr>
              <a:t> </a:t>
            </a:r>
            <a:r>
              <a:rPr lang="en-US" sz="2600" dirty="0" err="1">
                <a:solidFill>
                  <a:srgbClr val="000000"/>
                </a:solidFill>
              </a:rPr>
              <a:t>mới</a:t>
            </a:r>
            <a:r>
              <a:rPr lang="en-US" sz="2600" dirty="0">
                <a:solidFill>
                  <a:srgbClr val="000000"/>
                </a:solidFill>
              </a:rPr>
              <a:t> </a:t>
            </a:r>
            <a:r>
              <a:rPr lang="en-US" sz="2600" dirty="0" err="1">
                <a:solidFill>
                  <a:srgbClr val="000000"/>
                </a:solidFill>
              </a:rPr>
              <a:t>mẻ</a:t>
            </a:r>
            <a:r>
              <a:rPr lang="en-US" sz="2600" dirty="0">
                <a:solidFill>
                  <a:srgbClr val="000000"/>
                </a:solidFill>
              </a:rPr>
              <a:t> (</a:t>
            </a:r>
            <a:r>
              <a:rPr lang="en-US" sz="2600" dirty="0"/>
              <a:t>2</a:t>
            </a:r>
            <a:r>
              <a:rPr lang="en-US" sz="2600" dirty="0">
                <a:solidFill>
                  <a:srgbClr val="000000"/>
                </a:solidFill>
              </a:rPr>
              <a:t>)                                                            </a:t>
            </a:r>
          </a:p>
        </p:txBody>
      </p:sp>
      <p:sp useBgFill="1">
        <p:nvSpPr>
          <p:cNvPr id="17426" name="Text Box 18"/>
          <p:cNvSpPr txBox="1">
            <a:spLocks noChangeArrowheads="1"/>
          </p:cNvSpPr>
          <p:nvPr/>
        </p:nvSpPr>
        <p:spPr bwMode="auto">
          <a:xfrm>
            <a:off x="152400" y="5029200"/>
            <a:ext cx="11872404" cy="1692771"/>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fontAlgn="base">
              <a:spcBef>
                <a:spcPct val="50000"/>
              </a:spcBef>
              <a:spcAft>
                <a:spcPct val="0"/>
              </a:spcAft>
            </a:pPr>
            <a:r>
              <a:rPr lang="en-US" sz="2600" b="1" u="sng" dirty="0" err="1"/>
              <a:t>Cách</a:t>
            </a:r>
            <a:r>
              <a:rPr lang="en-US" sz="2600" b="1" u="sng" dirty="0"/>
              <a:t> 2</a:t>
            </a:r>
            <a:r>
              <a:rPr lang="en-US" sz="2600" dirty="0">
                <a:solidFill>
                  <a:srgbClr val="000000"/>
                </a:solidFill>
              </a:rPr>
              <a:t> :  </a:t>
            </a:r>
            <a:r>
              <a:rPr lang="en-US" sz="2600" b="1" i="1" dirty="0">
                <a:solidFill>
                  <a:srgbClr val="000000"/>
                </a:solidFill>
              </a:rPr>
              <a:t>Anh </a:t>
            </a:r>
            <a:r>
              <a:rPr lang="en-US" sz="2600" dirty="0" err="1">
                <a:solidFill>
                  <a:srgbClr val="000000"/>
                </a:solidFill>
              </a:rPr>
              <a:t>gửi</a:t>
            </a:r>
            <a:r>
              <a:rPr lang="en-US" sz="2600" dirty="0">
                <a:solidFill>
                  <a:srgbClr val="000000"/>
                </a:solidFill>
              </a:rPr>
              <a:t> </a:t>
            </a:r>
            <a:r>
              <a:rPr lang="en-US" sz="2600" dirty="0" err="1">
                <a:solidFill>
                  <a:srgbClr val="000000"/>
                </a:solidFill>
              </a:rPr>
              <a:t>vào</a:t>
            </a:r>
            <a:r>
              <a:rPr lang="en-US" sz="2600" dirty="0">
                <a:solidFill>
                  <a:srgbClr val="000000"/>
                </a:solidFill>
              </a:rPr>
              <a:t> </a:t>
            </a:r>
            <a:r>
              <a:rPr lang="en-US" sz="2600" b="1" i="1" dirty="0" err="1">
                <a:solidFill>
                  <a:srgbClr val="000000"/>
                </a:solidFill>
              </a:rPr>
              <a:t>tác</a:t>
            </a:r>
            <a:r>
              <a:rPr lang="en-US" sz="2600" b="1" i="1" dirty="0">
                <a:solidFill>
                  <a:srgbClr val="000000"/>
                </a:solidFill>
              </a:rPr>
              <a:t> </a:t>
            </a:r>
            <a:r>
              <a:rPr lang="en-US" sz="2600" b="1" i="1" dirty="0" err="1">
                <a:solidFill>
                  <a:srgbClr val="000000"/>
                </a:solidFill>
              </a:rPr>
              <a:t>phẩm</a:t>
            </a:r>
            <a:r>
              <a:rPr lang="en-US" sz="2600" dirty="0">
                <a:solidFill>
                  <a:srgbClr val="000000"/>
                </a:solidFill>
              </a:rPr>
              <a:t> </a:t>
            </a:r>
            <a:r>
              <a:rPr lang="en-US" sz="2600" dirty="0" err="1">
                <a:solidFill>
                  <a:srgbClr val="000000"/>
                </a:solidFill>
              </a:rPr>
              <a:t>một</a:t>
            </a:r>
            <a:r>
              <a:rPr lang="en-US" sz="2600" dirty="0">
                <a:solidFill>
                  <a:srgbClr val="000000"/>
                </a:solidFill>
              </a:rPr>
              <a:t> </a:t>
            </a:r>
            <a:r>
              <a:rPr lang="en-US" sz="2600" dirty="0" err="1">
                <a:solidFill>
                  <a:srgbClr val="000000"/>
                </a:solidFill>
              </a:rPr>
              <a:t>lá</a:t>
            </a:r>
            <a:r>
              <a:rPr lang="en-US" sz="2600" dirty="0">
                <a:solidFill>
                  <a:srgbClr val="000000"/>
                </a:solidFill>
              </a:rPr>
              <a:t> </a:t>
            </a:r>
            <a:r>
              <a:rPr lang="en-US" sz="2600" dirty="0" err="1">
                <a:solidFill>
                  <a:srgbClr val="000000"/>
                </a:solidFill>
              </a:rPr>
              <a:t>thư</a:t>
            </a:r>
            <a:r>
              <a:rPr lang="en-US" sz="2600" dirty="0">
                <a:solidFill>
                  <a:srgbClr val="000000"/>
                </a:solidFill>
              </a:rPr>
              <a:t>, </a:t>
            </a:r>
            <a:r>
              <a:rPr lang="en-US" sz="2600" dirty="0" err="1">
                <a:solidFill>
                  <a:srgbClr val="000000"/>
                </a:solidFill>
              </a:rPr>
              <a:t>một</a:t>
            </a:r>
            <a:r>
              <a:rPr lang="en-US" sz="2600" dirty="0">
                <a:solidFill>
                  <a:srgbClr val="000000"/>
                </a:solidFill>
              </a:rPr>
              <a:t> </a:t>
            </a:r>
            <a:r>
              <a:rPr lang="en-US" sz="2600" dirty="0" err="1">
                <a:solidFill>
                  <a:srgbClr val="000000"/>
                </a:solidFill>
              </a:rPr>
              <a:t>lời</a:t>
            </a:r>
            <a:r>
              <a:rPr lang="en-US" sz="2600" dirty="0">
                <a:solidFill>
                  <a:srgbClr val="000000"/>
                </a:solidFill>
              </a:rPr>
              <a:t> </a:t>
            </a:r>
            <a:r>
              <a:rPr lang="en-US" sz="2600" dirty="0" err="1">
                <a:solidFill>
                  <a:srgbClr val="000000"/>
                </a:solidFill>
              </a:rPr>
              <a:t>nhắn</a:t>
            </a:r>
            <a:r>
              <a:rPr lang="en-US" sz="2600" dirty="0">
                <a:solidFill>
                  <a:srgbClr val="000000"/>
                </a:solidFill>
              </a:rPr>
              <a:t> </a:t>
            </a:r>
            <a:r>
              <a:rPr lang="en-US" sz="2600" dirty="0" err="1">
                <a:solidFill>
                  <a:srgbClr val="000000"/>
                </a:solidFill>
              </a:rPr>
              <a:t>nhủ</a:t>
            </a:r>
            <a:r>
              <a:rPr lang="en-US" sz="2600" dirty="0">
                <a:solidFill>
                  <a:srgbClr val="000000"/>
                </a:solidFill>
              </a:rPr>
              <a:t>, </a:t>
            </a:r>
            <a:r>
              <a:rPr lang="en-US" sz="2600" dirty="0" err="1">
                <a:solidFill>
                  <a:srgbClr val="000000"/>
                </a:solidFill>
              </a:rPr>
              <a:t>anh</a:t>
            </a:r>
            <a:r>
              <a:rPr lang="en-US" sz="2600" dirty="0">
                <a:solidFill>
                  <a:srgbClr val="000000"/>
                </a:solidFill>
              </a:rPr>
              <a:t> </a:t>
            </a:r>
            <a:r>
              <a:rPr lang="en-US" sz="2600" dirty="0" err="1">
                <a:solidFill>
                  <a:srgbClr val="000000"/>
                </a:solidFill>
              </a:rPr>
              <a:t>muốn</a:t>
            </a:r>
            <a:r>
              <a:rPr lang="en-US" sz="2600" dirty="0">
                <a:solidFill>
                  <a:srgbClr val="000000"/>
                </a:solidFill>
              </a:rPr>
              <a:t> </a:t>
            </a:r>
            <a:r>
              <a:rPr lang="en-US" sz="2600" dirty="0" err="1">
                <a:solidFill>
                  <a:srgbClr val="000000"/>
                </a:solidFill>
              </a:rPr>
              <a:t>đem</a:t>
            </a:r>
            <a:r>
              <a:rPr lang="en-US" sz="2600" dirty="0">
                <a:solidFill>
                  <a:srgbClr val="000000"/>
                </a:solidFill>
              </a:rPr>
              <a:t> </a:t>
            </a:r>
            <a:r>
              <a:rPr lang="en-US" sz="2600" dirty="0" err="1">
                <a:solidFill>
                  <a:srgbClr val="000000"/>
                </a:solidFill>
              </a:rPr>
              <a:t>một</a:t>
            </a:r>
            <a:r>
              <a:rPr lang="en-US" sz="2600" dirty="0">
                <a:solidFill>
                  <a:srgbClr val="000000"/>
                </a:solidFill>
              </a:rPr>
              <a:t> </a:t>
            </a:r>
            <a:r>
              <a:rPr lang="en-US" sz="2600" dirty="0" err="1">
                <a:solidFill>
                  <a:srgbClr val="000000"/>
                </a:solidFill>
              </a:rPr>
              <a:t>phần</a:t>
            </a:r>
            <a:r>
              <a:rPr lang="en-US" sz="2600" dirty="0">
                <a:solidFill>
                  <a:srgbClr val="000000"/>
                </a:solidFill>
              </a:rPr>
              <a:t> </a:t>
            </a:r>
            <a:r>
              <a:rPr lang="en-US" sz="2600" dirty="0" err="1">
                <a:solidFill>
                  <a:srgbClr val="000000"/>
                </a:solidFill>
              </a:rPr>
              <a:t>của</a:t>
            </a:r>
            <a:r>
              <a:rPr lang="en-US" sz="2600" dirty="0">
                <a:solidFill>
                  <a:srgbClr val="000000"/>
                </a:solidFill>
              </a:rPr>
              <a:t> </a:t>
            </a:r>
            <a:r>
              <a:rPr lang="en-US" sz="2600" dirty="0" err="1">
                <a:solidFill>
                  <a:srgbClr val="000000"/>
                </a:solidFill>
              </a:rPr>
              <a:t>mình</a:t>
            </a:r>
            <a:r>
              <a:rPr lang="en-US" sz="2600" dirty="0">
                <a:solidFill>
                  <a:srgbClr val="000000"/>
                </a:solidFill>
              </a:rPr>
              <a:t> </a:t>
            </a:r>
            <a:r>
              <a:rPr lang="en-US" sz="2600" dirty="0" err="1">
                <a:solidFill>
                  <a:srgbClr val="000000"/>
                </a:solidFill>
              </a:rPr>
              <a:t>góp</a:t>
            </a:r>
            <a:r>
              <a:rPr lang="en-US" sz="2600" dirty="0">
                <a:solidFill>
                  <a:srgbClr val="000000"/>
                </a:solidFill>
              </a:rPr>
              <a:t> </a:t>
            </a:r>
            <a:r>
              <a:rPr lang="en-US" sz="2600" dirty="0" err="1">
                <a:solidFill>
                  <a:srgbClr val="000000"/>
                </a:solidFill>
              </a:rPr>
              <a:t>vào</a:t>
            </a:r>
            <a:r>
              <a:rPr lang="en-US" sz="2600" dirty="0">
                <a:solidFill>
                  <a:srgbClr val="000000"/>
                </a:solidFill>
              </a:rPr>
              <a:t> </a:t>
            </a:r>
            <a:r>
              <a:rPr lang="en-US" sz="2600" dirty="0" err="1">
                <a:solidFill>
                  <a:srgbClr val="000000"/>
                </a:solidFill>
              </a:rPr>
              <a:t>đời</a:t>
            </a:r>
            <a:r>
              <a:rPr lang="en-US" sz="2600" dirty="0">
                <a:solidFill>
                  <a:srgbClr val="000000"/>
                </a:solidFill>
              </a:rPr>
              <a:t> </a:t>
            </a:r>
            <a:r>
              <a:rPr lang="en-US" sz="2600" dirty="0" err="1">
                <a:solidFill>
                  <a:srgbClr val="000000"/>
                </a:solidFill>
              </a:rPr>
              <a:t>sống</a:t>
            </a:r>
            <a:r>
              <a:rPr lang="en-US" sz="2600" dirty="0">
                <a:solidFill>
                  <a:srgbClr val="000000"/>
                </a:solidFill>
              </a:rPr>
              <a:t> </a:t>
            </a:r>
            <a:r>
              <a:rPr lang="en-US" sz="2600" dirty="0" err="1">
                <a:solidFill>
                  <a:srgbClr val="000000"/>
                </a:solidFill>
              </a:rPr>
              <a:t>chung</a:t>
            </a:r>
            <a:r>
              <a:rPr lang="en-US" sz="2600" dirty="0">
                <a:solidFill>
                  <a:srgbClr val="000000"/>
                </a:solidFill>
              </a:rPr>
              <a:t> </a:t>
            </a:r>
            <a:r>
              <a:rPr lang="en-US" sz="2600" dirty="0" err="1">
                <a:solidFill>
                  <a:srgbClr val="000000"/>
                </a:solidFill>
              </a:rPr>
              <a:t>quanh</a:t>
            </a:r>
            <a:r>
              <a:rPr lang="en-US" sz="2600" dirty="0">
                <a:solidFill>
                  <a:srgbClr val="000000"/>
                </a:solidFill>
              </a:rPr>
              <a:t> (</a:t>
            </a:r>
            <a:r>
              <a:rPr lang="en-US" sz="2600" dirty="0"/>
              <a:t>3</a:t>
            </a:r>
            <a:r>
              <a:rPr lang="en-US" sz="2600" dirty="0">
                <a:solidFill>
                  <a:srgbClr val="000000"/>
                </a:solidFill>
              </a:rPr>
              <a:t>). </a:t>
            </a:r>
            <a:r>
              <a:rPr lang="en-US" sz="2600" b="1" i="1" dirty="0" err="1">
                <a:solidFill>
                  <a:srgbClr val="000000"/>
                </a:solidFill>
              </a:rPr>
              <a:t>Nhưng</a:t>
            </a:r>
            <a:r>
              <a:rPr lang="en-US" sz="2600" dirty="0">
                <a:solidFill>
                  <a:srgbClr val="000000"/>
                </a:solidFill>
              </a:rPr>
              <a:t> </a:t>
            </a:r>
            <a:r>
              <a:rPr lang="en-US" sz="2600" dirty="0" err="1">
                <a:solidFill>
                  <a:srgbClr val="000000"/>
                </a:solidFill>
              </a:rPr>
              <a:t>nghệ</a:t>
            </a:r>
            <a:r>
              <a:rPr lang="en-US" sz="2600" dirty="0">
                <a:solidFill>
                  <a:srgbClr val="000000"/>
                </a:solidFill>
              </a:rPr>
              <a:t> </a:t>
            </a:r>
            <a:r>
              <a:rPr lang="en-US" sz="2600" dirty="0" err="1">
                <a:solidFill>
                  <a:srgbClr val="000000"/>
                </a:solidFill>
              </a:rPr>
              <a:t>sĩ</a:t>
            </a:r>
            <a:r>
              <a:rPr lang="en-US" sz="2600" dirty="0">
                <a:solidFill>
                  <a:srgbClr val="000000"/>
                </a:solidFill>
              </a:rPr>
              <a:t> </a:t>
            </a:r>
            <a:r>
              <a:rPr lang="en-US" sz="2600" dirty="0" err="1">
                <a:solidFill>
                  <a:srgbClr val="000000"/>
                </a:solidFill>
              </a:rPr>
              <a:t>không</a:t>
            </a:r>
            <a:r>
              <a:rPr lang="en-US" sz="2600" dirty="0">
                <a:solidFill>
                  <a:srgbClr val="000000"/>
                </a:solidFill>
              </a:rPr>
              <a:t> </a:t>
            </a:r>
            <a:r>
              <a:rPr lang="en-US" sz="2600" dirty="0" err="1">
                <a:solidFill>
                  <a:srgbClr val="000000"/>
                </a:solidFill>
              </a:rPr>
              <a:t>những</a:t>
            </a:r>
            <a:r>
              <a:rPr lang="en-US" sz="2600" dirty="0">
                <a:solidFill>
                  <a:srgbClr val="000000"/>
                </a:solidFill>
              </a:rPr>
              <a:t> </a:t>
            </a:r>
            <a:r>
              <a:rPr lang="en-US" sz="2600" dirty="0" err="1">
                <a:solidFill>
                  <a:srgbClr val="000000"/>
                </a:solidFill>
              </a:rPr>
              <a:t>ghi</a:t>
            </a:r>
            <a:r>
              <a:rPr lang="en-US" sz="2600" dirty="0">
                <a:solidFill>
                  <a:srgbClr val="000000"/>
                </a:solidFill>
              </a:rPr>
              <a:t> </a:t>
            </a:r>
            <a:r>
              <a:rPr lang="en-US" sz="2600" dirty="0" err="1">
                <a:solidFill>
                  <a:srgbClr val="000000"/>
                </a:solidFill>
              </a:rPr>
              <a:t>lại</a:t>
            </a:r>
            <a:r>
              <a:rPr lang="en-US" sz="2600" dirty="0">
                <a:solidFill>
                  <a:srgbClr val="000000"/>
                </a:solidFill>
              </a:rPr>
              <a:t> </a:t>
            </a:r>
            <a:r>
              <a:rPr lang="en-US" sz="2600" b="1" i="1" dirty="0" err="1">
                <a:solidFill>
                  <a:srgbClr val="000000"/>
                </a:solidFill>
              </a:rPr>
              <a:t>cái</a:t>
            </a:r>
            <a:r>
              <a:rPr lang="en-US" sz="2600" b="1" i="1" dirty="0">
                <a:solidFill>
                  <a:srgbClr val="000000"/>
                </a:solidFill>
              </a:rPr>
              <a:t> </a:t>
            </a:r>
            <a:r>
              <a:rPr lang="en-US" sz="2600" b="1" i="1" dirty="0" err="1">
                <a:solidFill>
                  <a:srgbClr val="000000"/>
                </a:solidFill>
              </a:rPr>
              <a:t>đã</a:t>
            </a:r>
            <a:r>
              <a:rPr lang="en-US" sz="2600" b="1" i="1" dirty="0">
                <a:solidFill>
                  <a:srgbClr val="000000"/>
                </a:solidFill>
              </a:rPr>
              <a:t> </a:t>
            </a:r>
            <a:r>
              <a:rPr lang="en-US" sz="2600" b="1" i="1" dirty="0" err="1">
                <a:solidFill>
                  <a:srgbClr val="000000"/>
                </a:solidFill>
              </a:rPr>
              <a:t>có</a:t>
            </a:r>
            <a:r>
              <a:rPr lang="en-US" sz="2600" b="1" i="1" dirty="0">
                <a:solidFill>
                  <a:srgbClr val="000000"/>
                </a:solidFill>
              </a:rPr>
              <a:t> </a:t>
            </a:r>
            <a:r>
              <a:rPr lang="en-US" sz="2600" b="1" i="1" dirty="0" err="1">
                <a:solidFill>
                  <a:srgbClr val="000000"/>
                </a:solidFill>
              </a:rPr>
              <a:t>rồi</a:t>
            </a:r>
            <a:r>
              <a:rPr lang="en-US" sz="2600" dirty="0">
                <a:solidFill>
                  <a:srgbClr val="000000"/>
                </a:solidFill>
              </a:rPr>
              <a:t> </a:t>
            </a:r>
            <a:r>
              <a:rPr lang="en-US" sz="2600" dirty="0" err="1">
                <a:solidFill>
                  <a:srgbClr val="000000"/>
                </a:solidFill>
              </a:rPr>
              <a:t>mà</a:t>
            </a:r>
            <a:r>
              <a:rPr lang="en-US" sz="2600" dirty="0">
                <a:solidFill>
                  <a:srgbClr val="000000"/>
                </a:solidFill>
              </a:rPr>
              <a:t> </a:t>
            </a:r>
            <a:r>
              <a:rPr lang="en-US" sz="2600" dirty="0" err="1">
                <a:solidFill>
                  <a:srgbClr val="000000"/>
                </a:solidFill>
              </a:rPr>
              <a:t>còn</a:t>
            </a:r>
            <a:r>
              <a:rPr lang="en-US" sz="2600" dirty="0">
                <a:solidFill>
                  <a:srgbClr val="000000"/>
                </a:solidFill>
              </a:rPr>
              <a:t> </a:t>
            </a:r>
            <a:r>
              <a:rPr lang="en-US" sz="2600" dirty="0" err="1">
                <a:solidFill>
                  <a:srgbClr val="000000"/>
                </a:solidFill>
              </a:rPr>
              <a:t>muốn</a:t>
            </a:r>
            <a:r>
              <a:rPr lang="en-US" sz="2600" dirty="0">
                <a:solidFill>
                  <a:srgbClr val="000000"/>
                </a:solidFill>
              </a:rPr>
              <a:t> </a:t>
            </a:r>
            <a:r>
              <a:rPr lang="en-US" sz="2600" dirty="0" err="1">
                <a:solidFill>
                  <a:srgbClr val="000000"/>
                </a:solidFill>
              </a:rPr>
              <a:t>nói</a:t>
            </a:r>
            <a:r>
              <a:rPr lang="en-US" sz="2600" dirty="0">
                <a:solidFill>
                  <a:srgbClr val="000000"/>
                </a:solidFill>
              </a:rPr>
              <a:t> </a:t>
            </a:r>
            <a:r>
              <a:rPr lang="en-US" sz="2600" dirty="0" err="1">
                <a:solidFill>
                  <a:srgbClr val="000000"/>
                </a:solidFill>
              </a:rPr>
              <a:t>một</a:t>
            </a:r>
            <a:r>
              <a:rPr lang="en-US" sz="2600" dirty="0">
                <a:solidFill>
                  <a:srgbClr val="000000"/>
                </a:solidFill>
              </a:rPr>
              <a:t> </a:t>
            </a:r>
            <a:r>
              <a:rPr lang="en-US" sz="2600" dirty="0" err="1">
                <a:solidFill>
                  <a:srgbClr val="000000"/>
                </a:solidFill>
              </a:rPr>
              <a:t>điều</a:t>
            </a:r>
            <a:r>
              <a:rPr lang="en-US" sz="2600" dirty="0">
                <a:solidFill>
                  <a:srgbClr val="000000"/>
                </a:solidFill>
              </a:rPr>
              <a:t> </a:t>
            </a:r>
            <a:r>
              <a:rPr lang="en-US" sz="2600" dirty="0" err="1">
                <a:solidFill>
                  <a:srgbClr val="000000"/>
                </a:solidFill>
              </a:rPr>
              <a:t>gì</a:t>
            </a:r>
            <a:r>
              <a:rPr lang="en-US" sz="2600" dirty="0">
                <a:solidFill>
                  <a:srgbClr val="000000"/>
                </a:solidFill>
              </a:rPr>
              <a:t> </a:t>
            </a:r>
            <a:r>
              <a:rPr lang="en-US" sz="2600" dirty="0" err="1">
                <a:solidFill>
                  <a:srgbClr val="000000"/>
                </a:solidFill>
              </a:rPr>
              <a:t>mới</a:t>
            </a:r>
            <a:r>
              <a:rPr lang="en-US" sz="2600" dirty="0">
                <a:solidFill>
                  <a:srgbClr val="000000"/>
                </a:solidFill>
              </a:rPr>
              <a:t> </a:t>
            </a:r>
            <a:r>
              <a:rPr lang="en-US" sz="2600" dirty="0" err="1">
                <a:solidFill>
                  <a:srgbClr val="000000"/>
                </a:solidFill>
              </a:rPr>
              <a:t>mẻ</a:t>
            </a:r>
            <a:r>
              <a:rPr lang="en-US" sz="2600" dirty="0">
                <a:solidFill>
                  <a:srgbClr val="000000"/>
                </a:solidFill>
              </a:rPr>
              <a:t> (</a:t>
            </a:r>
            <a:r>
              <a:rPr lang="en-US" sz="2600" dirty="0"/>
              <a:t>2</a:t>
            </a:r>
            <a:r>
              <a:rPr lang="en-US" sz="2600" dirty="0">
                <a:solidFill>
                  <a:srgbClr val="000000"/>
                </a:solidFill>
              </a:rPr>
              <a:t>). </a:t>
            </a:r>
            <a:r>
              <a:rPr lang="en-US" sz="2600" b="1" i="1" dirty="0" err="1">
                <a:solidFill>
                  <a:srgbClr val="000000"/>
                </a:solidFill>
              </a:rPr>
              <a:t>Tác</a:t>
            </a:r>
            <a:r>
              <a:rPr lang="en-US" sz="2600" b="1" i="1" dirty="0">
                <a:solidFill>
                  <a:srgbClr val="000000"/>
                </a:solidFill>
              </a:rPr>
              <a:t> </a:t>
            </a:r>
            <a:r>
              <a:rPr lang="en-US" sz="2600" b="1" i="1" dirty="0" err="1">
                <a:solidFill>
                  <a:srgbClr val="000000"/>
                </a:solidFill>
              </a:rPr>
              <a:t>phẩm</a:t>
            </a:r>
            <a:r>
              <a:rPr lang="en-US" sz="2600" dirty="0">
                <a:solidFill>
                  <a:srgbClr val="000000"/>
                </a:solidFill>
              </a:rPr>
              <a:t> </a:t>
            </a:r>
            <a:r>
              <a:rPr lang="en-US" sz="2600" dirty="0" err="1">
                <a:solidFill>
                  <a:srgbClr val="000000"/>
                </a:solidFill>
              </a:rPr>
              <a:t>nghệ</a:t>
            </a:r>
            <a:r>
              <a:rPr lang="en-US" sz="2600" dirty="0">
                <a:solidFill>
                  <a:srgbClr val="000000"/>
                </a:solidFill>
              </a:rPr>
              <a:t> </a:t>
            </a:r>
            <a:r>
              <a:rPr lang="en-US" sz="2600" dirty="0" err="1">
                <a:solidFill>
                  <a:srgbClr val="000000"/>
                </a:solidFill>
              </a:rPr>
              <a:t>thuật</a:t>
            </a:r>
            <a:r>
              <a:rPr lang="en-US" sz="2600" dirty="0">
                <a:solidFill>
                  <a:srgbClr val="000000"/>
                </a:solidFill>
              </a:rPr>
              <a:t> </a:t>
            </a:r>
            <a:r>
              <a:rPr lang="en-US" sz="2600" dirty="0" err="1">
                <a:solidFill>
                  <a:srgbClr val="000000"/>
                </a:solidFill>
              </a:rPr>
              <a:t>nào</a:t>
            </a:r>
            <a:r>
              <a:rPr lang="en-US" sz="2600" dirty="0">
                <a:solidFill>
                  <a:srgbClr val="000000"/>
                </a:solidFill>
              </a:rPr>
              <a:t> </a:t>
            </a:r>
            <a:r>
              <a:rPr lang="en-US" sz="2600" dirty="0" err="1">
                <a:solidFill>
                  <a:srgbClr val="000000"/>
                </a:solidFill>
              </a:rPr>
              <a:t>cũng</a:t>
            </a:r>
            <a:r>
              <a:rPr lang="en-US" sz="2600" dirty="0">
                <a:solidFill>
                  <a:srgbClr val="000000"/>
                </a:solidFill>
              </a:rPr>
              <a:t> </a:t>
            </a:r>
            <a:r>
              <a:rPr lang="en-US" sz="2600" dirty="0" err="1">
                <a:solidFill>
                  <a:srgbClr val="000000"/>
                </a:solidFill>
              </a:rPr>
              <a:t>xây</a:t>
            </a:r>
            <a:r>
              <a:rPr lang="en-US" sz="2600" dirty="0">
                <a:solidFill>
                  <a:srgbClr val="000000"/>
                </a:solidFill>
              </a:rPr>
              <a:t> </a:t>
            </a:r>
            <a:r>
              <a:rPr lang="en-US" sz="2600" dirty="0" err="1">
                <a:solidFill>
                  <a:srgbClr val="000000"/>
                </a:solidFill>
              </a:rPr>
              <a:t>dựng</a:t>
            </a:r>
            <a:r>
              <a:rPr lang="en-US" sz="2600" dirty="0">
                <a:solidFill>
                  <a:srgbClr val="000000"/>
                </a:solidFill>
              </a:rPr>
              <a:t> </a:t>
            </a:r>
            <a:r>
              <a:rPr lang="en-US" sz="2600" dirty="0" err="1">
                <a:solidFill>
                  <a:srgbClr val="000000"/>
                </a:solidFill>
              </a:rPr>
              <a:t>bằng</a:t>
            </a:r>
            <a:r>
              <a:rPr lang="en-US" sz="2600" dirty="0">
                <a:solidFill>
                  <a:srgbClr val="000000"/>
                </a:solidFill>
              </a:rPr>
              <a:t> </a:t>
            </a:r>
            <a:r>
              <a:rPr lang="en-US" sz="2600" dirty="0" err="1">
                <a:solidFill>
                  <a:srgbClr val="000000"/>
                </a:solidFill>
              </a:rPr>
              <a:t>những</a:t>
            </a:r>
            <a:r>
              <a:rPr lang="en-US" sz="2600" dirty="0">
                <a:solidFill>
                  <a:srgbClr val="000000"/>
                </a:solidFill>
              </a:rPr>
              <a:t> </a:t>
            </a:r>
            <a:r>
              <a:rPr lang="en-US" sz="2600" dirty="0" err="1">
                <a:solidFill>
                  <a:srgbClr val="000000"/>
                </a:solidFill>
              </a:rPr>
              <a:t>vật</a:t>
            </a:r>
            <a:r>
              <a:rPr lang="en-US" sz="2600" dirty="0">
                <a:solidFill>
                  <a:srgbClr val="000000"/>
                </a:solidFill>
              </a:rPr>
              <a:t> </a:t>
            </a:r>
            <a:r>
              <a:rPr lang="en-US" sz="2600" dirty="0" err="1">
                <a:solidFill>
                  <a:srgbClr val="000000"/>
                </a:solidFill>
              </a:rPr>
              <a:t>liệu</a:t>
            </a:r>
            <a:r>
              <a:rPr lang="en-US" sz="2600" dirty="0">
                <a:solidFill>
                  <a:srgbClr val="000000"/>
                </a:solidFill>
              </a:rPr>
              <a:t> </a:t>
            </a:r>
            <a:r>
              <a:rPr lang="en-US" sz="2600" dirty="0" err="1">
                <a:solidFill>
                  <a:srgbClr val="000000"/>
                </a:solidFill>
              </a:rPr>
              <a:t>mượn</a:t>
            </a:r>
            <a:r>
              <a:rPr lang="en-US" sz="2600" dirty="0">
                <a:solidFill>
                  <a:srgbClr val="000000"/>
                </a:solidFill>
              </a:rPr>
              <a:t> ở </a:t>
            </a:r>
            <a:r>
              <a:rPr lang="en-US" sz="2600" dirty="0" err="1">
                <a:solidFill>
                  <a:srgbClr val="000000"/>
                </a:solidFill>
              </a:rPr>
              <a:t>thực</a:t>
            </a:r>
            <a:r>
              <a:rPr lang="en-US" sz="2600" dirty="0">
                <a:solidFill>
                  <a:srgbClr val="000000"/>
                </a:solidFill>
              </a:rPr>
              <a:t> </a:t>
            </a:r>
            <a:r>
              <a:rPr lang="en-US" sz="2600" dirty="0" err="1">
                <a:solidFill>
                  <a:srgbClr val="000000"/>
                </a:solidFill>
              </a:rPr>
              <a:t>tại</a:t>
            </a:r>
            <a:r>
              <a:rPr lang="en-US" sz="2600" dirty="0">
                <a:solidFill>
                  <a:srgbClr val="000000"/>
                </a:solidFill>
              </a:rPr>
              <a:t> (</a:t>
            </a:r>
            <a:r>
              <a:rPr lang="en-US" sz="2600" dirty="0"/>
              <a:t>1</a:t>
            </a:r>
            <a:r>
              <a:rPr lang="en-US" sz="2600" dirty="0">
                <a:solidFill>
                  <a:srgbClr val="000000"/>
                </a:solidFill>
              </a:rPr>
              <a:t>)..                                                           </a:t>
            </a:r>
          </a:p>
        </p:txBody>
      </p:sp>
    </p:spTree>
    <p:extLst>
      <p:ext uri="{BB962C8B-B14F-4D97-AF65-F5344CB8AC3E}">
        <p14:creationId xmlns:p14="http://schemas.microsoft.com/office/powerpoint/2010/main" val="41335655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25"/>
                                        </p:tgtEl>
                                        <p:attrNameLst>
                                          <p:attrName>style.visibility</p:attrName>
                                        </p:attrNameLst>
                                      </p:cBhvr>
                                      <p:to>
                                        <p:strVal val="visible"/>
                                      </p:to>
                                    </p:set>
                                    <p:animEffect transition="in" filter="box(in)">
                                      <p:cBhvr>
                                        <p:cTn id="7" dur="500"/>
                                        <p:tgtEl>
                                          <p:spTgt spid="174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26"/>
                                        </p:tgtEl>
                                        <p:attrNameLst>
                                          <p:attrName>style.visibility</p:attrName>
                                        </p:attrNameLst>
                                      </p:cBhvr>
                                      <p:to>
                                        <p:strVal val="visible"/>
                                      </p:to>
                                    </p:set>
                                    <p:animEffect transition="in" filter="box(in)">
                                      <p:cBhvr>
                                        <p:cTn id="12" dur="500"/>
                                        <p:tgtEl>
                                          <p:spTgt spid="17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5" grpId="0" animBg="1"/>
      <p:bldP spid="174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2"/>
          <p:cNvSpPr>
            <a:spLocks noChangeShapeType="1"/>
          </p:cNvSpPr>
          <p:nvPr/>
        </p:nvSpPr>
        <p:spPr bwMode="auto">
          <a:xfrm>
            <a:off x="1271588" y="-242888"/>
            <a:ext cx="97202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9219" name="Text Box 3"/>
          <p:cNvSpPr txBox="1">
            <a:spLocks noChangeArrowheads="1"/>
          </p:cNvSpPr>
          <p:nvPr/>
        </p:nvSpPr>
        <p:spPr bwMode="auto">
          <a:xfrm>
            <a:off x="1524000" y="1"/>
            <a:ext cx="9158288" cy="790575"/>
          </a:xfrm>
          <a:prstGeom prst="rect">
            <a:avLst/>
          </a:prstGeom>
          <a:solidFill>
            <a:srgbClr val="FFFF00"/>
          </a:solidFill>
          <a:ln w="28575">
            <a:solidFill>
              <a:schemeClr val="tx1"/>
            </a:solidFill>
            <a:miter lim="800000"/>
            <a:headEnd/>
            <a:tailEnd/>
          </a:ln>
          <a:effec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eaLnBrk="1" fontAlgn="base" hangingPunct="1">
              <a:spcBef>
                <a:spcPct val="50000"/>
              </a:spcBef>
              <a:spcAft>
                <a:spcPct val="0"/>
              </a:spcAft>
              <a:defRPr/>
            </a:pPr>
            <a:r>
              <a:rPr lang="en-US" sz="4400" dirty="0">
                <a:solidFill>
                  <a:srgbClr val="0000CC"/>
                </a:solidFill>
                <a:effectLst>
                  <a:outerShdw blurRad="38100" dist="38100" dir="2700000" algn="tl">
                    <a:srgbClr val="000000"/>
                  </a:outerShdw>
                </a:effectLst>
              </a:rPr>
              <a:t>   </a:t>
            </a:r>
            <a:r>
              <a:rPr lang="en-US" sz="1800" b="1" dirty="0">
                <a:solidFill>
                  <a:srgbClr val="0000CC"/>
                </a:solidFill>
              </a:rPr>
              <a:t>                                                                                              </a:t>
            </a:r>
          </a:p>
        </p:txBody>
      </p:sp>
      <p:sp>
        <p:nvSpPr>
          <p:cNvPr id="10244" name="WordArt 4"/>
          <p:cNvSpPr>
            <a:spLocks noChangeArrowheads="1" noChangeShapeType="1" noTextEdit="1"/>
          </p:cNvSpPr>
          <p:nvPr/>
        </p:nvSpPr>
        <p:spPr bwMode="auto">
          <a:xfrm>
            <a:off x="4343400" y="76200"/>
            <a:ext cx="5867400" cy="609600"/>
          </a:xfrm>
          <a:prstGeom prst="rect">
            <a:avLst/>
          </a:prstGeom>
        </p:spPr>
        <p:txBody>
          <a:bodyPr wrap="none" fromWordArt="1">
            <a:prstTxWarp prst="textPlain">
              <a:avLst>
                <a:gd name="adj" fmla="val 50000"/>
              </a:avLst>
            </a:prstTxWarp>
          </a:bodyPr>
          <a:lstStyle/>
          <a:p>
            <a:pPr algn="ctr" fontAlgn="base">
              <a:spcBef>
                <a:spcPct val="50000"/>
              </a:spcBef>
              <a:spcAft>
                <a:spcPct val="0"/>
              </a:spcAft>
            </a:pPr>
            <a:r>
              <a:rPr lang="en-US" sz="3600" kern="10">
                <a:ln w="19050">
                  <a:solidFill>
                    <a:srgbClr val="FF0000"/>
                  </a:solidFill>
                  <a:round/>
                  <a:headEnd/>
                  <a:tailEnd/>
                </a:ln>
                <a:solidFill>
                  <a:srgbClr val="FF0000"/>
                </a:solidFill>
                <a:effectLst>
                  <a:outerShdw dist="35921" dir="2700000" algn="ctr" rotWithShape="0">
                    <a:srgbClr val="990000"/>
                  </a:outerShdw>
                </a:effectLst>
                <a:latin typeface="Times New Roman"/>
                <a:cs typeface="Times New Roman"/>
              </a:rPr>
              <a:t>LIÊN KẾT CÂU VÀ LIÊN KẾT ĐOẠN VĂN</a:t>
            </a:r>
          </a:p>
        </p:txBody>
      </p:sp>
      <p:sp>
        <p:nvSpPr>
          <p:cNvPr id="10245" name="Text Box 5"/>
          <p:cNvSpPr txBox="1">
            <a:spLocks noChangeArrowheads="1"/>
          </p:cNvSpPr>
          <p:nvPr/>
        </p:nvSpPr>
        <p:spPr bwMode="auto">
          <a:xfrm>
            <a:off x="1495425" y="898525"/>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b="1" u="sng">
                <a:solidFill>
                  <a:srgbClr val="000000"/>
                </a:solidFill>
              </a:rPr>
              <a:t>I. Khái niệm liên kết:</a:t>
            </a:r>
          </a:p>
        </p:txBody>
      </p:sp>
      <p:sp>
        <p:nvSpPr>
          <p:cNvPr id="10246" name="Text Box 6"/>
          <p:cNvSpPr txBox="1">
            <a:spLocks noChangeArrowheads="1"/>
          </p:cNvSpPr>
          <p:nvPr/>
        </p:nvSpPr>
        <p:spPr bwMode="auto">
          <a:xfrm>
            <a:off x="1524000" y="1309689"/>
            <a:ext cx="31242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200" b="1" dirty="0">
                <a:solidFill>
                  <a:srgbClr val="000099"/>
                </a:solidFill>
              </a:rPr>
              <a:t>1. </a:t>
            </a:r>
            <a:r>
              <a:rPr lang="en-US" sz="2200" b="1" dirty="0" err="1">
                <a:solidFill>
                  <a:srgbClr val="000099"/>
                </a:solidFill>
              </a:rPr>
              <a:t>Bài</a:t>
            </a:r>
            <a:r>
              <a:rPr lang="en-US" sz="2200" b="1" dirty="0">
                <a:solidFill>
                  <a:srgbClr val="000099"/>
                </a:solidFill>
              </a:rPr>
              <a:t> </a:t>
            </a:r>
            <a:r>
              <a:rPr lang="en-US" sz="2200" b="1" dirty="0" err="1">
                <a:solidFill>
                  <a:srgbClr val="000099"/>
                </a:solidFill>
              </a:rPr>
              <a:t>tập</a:t>
            </a:r>
            <a:r>
              <a:rPr lang="en-US" sz="2200" b="1" u="sng" dirty="0">
                <a:solidFill>
                  <a:srgbClr val="000099"/>
                </a:solidFill>
              </a:rPr>
              <a:t>:</a:t>
            </a:r>
          </a:p>
        </p:txBody>
      </p:sp>
      <p:sp>
        <p:nvSpPr>
          <p:cNvPr id="10247" name="Rectangle 8"/>
          <p:cNvSpPr>
            <a:spLocks noChangeArrowheads="1"/>
          </p:cNvSpPr>
          <p:nvPr/>
        </p:nvSpPr>
        <p:spPr bwMode="auto">
          <a:xfrm>
            <a:off x="304800" y="1309688"/>
            <a:ext cx="4038600" cy="5548312"/>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10249" name="Text Box 14"/>
          <p:cNvSpPr txBox="1">
            <a:spLocks noChangeArrowheads="1"/>
          </p:cNvSpPr>
          <p:nvPr/>
        </p:nvSpPr>
        <p:spPr bwMode="auto">
          <a:xfrm>
            <a:off x="4467225" y="898526"/>
            <a:ext cx="60960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lvl="0" algn="just" eaLnBrk="1" fontAlgn="base" hangingPunct="1">
              <a:spcBef>
                <a:spcPct val="0"/>
              </a:spcBef>
              <a:spcAft>
                <a:spcPct val="0"/>
              </a:spcAft>
            </a:pPr>
            <a:r>
              <a:rPr lang="en-US" sz="2000" b="1" dirty="0" err="1">
                <a:solidFill>
                  <a:srgbClr val="000000"/>
                </a:solidFill>
              </a:rPr>
              <a:t>Tác</a:t>
            </a:r>
            <a:r>
              <a:rPr lang="en-US" sz="2000" b="1" dirty="0">
                <a:solidFill>
                  <a:srgbClr val="000000"/>
                </a:solidFill>
              </a:rPr>
              <a:t> </a:t>
            </a:r>
            <a:r>
              <a:rPr lang="en-US" sz="2000" b="1" dirty="0" err="1">
                <a:solidFill>
                  <a:srgbClr val="000000"/>
                </a:solidFill>
              </a:rPr>
              <a:t>phẩm</a:t>
            </a:r>
            <a:r>
              <a:rPr lang="en-US" sz="2000" b="1" dirty="0">
                <a:solidFill>
                  <a:srgbClr val="000000"/>
                </a:solidFill>
              </a:rPr>
              <a:t> </a:t>
            </a:r>
            <a:r>
              <a:rPr lang="en-US" sz="2000" b="1" dirty="0" err="1">
                <a:solidFill>
                  <a:srgbClr val="000000"/>
                </a:solidFill>
              </a:rPr>
              <a:t>nghệ</a:t>
            </a:r>
            <a:r>
              <a:rPr lang="en-US" sz="2000" b="1" dirty="0">
                <a:solidFill>
                  <a:srgbClr val="000000"/>
                </a:solidFill>
              </a:rPr>
              <a:t> </a:t>
            </a:r>
            <a:r>
              <a:rPr lang="en-US" sz="2000" b="1" dirty="0" err="1">
                <a:solidFill>
                  <a:srgbClr val="000000"/>
                </a:solidFill>
              </a:rPr>
              <a:t>thuật</a:t>
            </a:r>
            <a:r>
              <a:rPr lang="en-US" sz="2000" b="1" dirty="0">
                <a:solidFill>
                  <a:srgbClr val="000000"/>
                </a:solidFill>
              </a:rPr>
              <a:t> </a:t>
            </a:r>
            <a:r>
              <a:rPr lang="en-US" sz="2000" b="1" dirty="0" err="1">
                <a:solidFill>
                  <a:srgbClr val="000000"/>
                </a:solidFill>
              </a:rPr>
              <a:t>nào</a:t>
            </a:r>
            <a:r>
              <a:rPr lang="en-US" sz="2000" b="1" dirty="0">
                <a:solidFill>
                  <a:srgbClr val="000000"/>
                </a:solidFill>
              </a:rPr>
              <a:t> </a:t>
            </a:r>
            <a:r>
              <a:rPr lang="en-US" sz="2000" b="1" dirty="0" err="1">
                <a:solidFill>
                  <a:srgbClr val="000000"/>
                </a:solidFill>
              </a:rPr>
              <a:t>cũng</a:t>
            </a:r>
            <a:r>
              <a:rPr lang="en-US" sz="2000" b="1" dirty="0">
                <a:solidFill>
                  <a:srgbClr val="000000"/>
                </a:solidFill>
              </a:rPr>
              <a:t> </a:t>
            </a:r>
            <a:r>
              <a:rPr lang="en-US" sz="2000" b="1" dirty="0" err="1">
                <a:solidFill>
                  <a:srgbClr val="000000"/>
                </a:solidFill>
              </a:rPr>
              <a:t>xây</a:t>
            </a:r>
            <a:r>
              <a:rPr lang="en-US" sz="2000" b="1" dirty="0">
                <a:solidFill>
                  <a:srgbClr val="000000"/>
                </a:solidFill>
              </a:rPr>
              <a:t> </a:t>
            </a:r>
            <a:r>
              <a:rPr lang="en-US" sz="2000" b="1" dirty="0" err="1">
                <a:solidFill>
                  <a:srgbClr val="000000"/>
                </a:solidFill>
              </a:rPr>
              <a:t>dựng</a:t>
            </a:r>
            <a:r>
              <a:rPr lang="en-US" sz="2000" b="1" dirty="0">
                <a:solidFill>
                  <a:srgbClr val="000000"/>
                </a:solidFill>
              </a:rPr>
              <a:t> </a:t>
            </a:r>
            <a:r>
              <a:rPr lang="en-US" sz="2000" b="1" dirty="0" err="1">
                <a:solidFill>
                  <a:srgbClr val="000000"/>
                </a:solidFill>
              </a:rPr>
              <a:t>bằng</a:t>
            </a:r>
            <a:r>
              <a:rPr lang="en-US" sz="2000" b="1" dirty="0">
                <a:solidFill>
                  <a:srgbClr val="000000"/>
                </a:solidFill>
              </a:rPr>
              <a:t> </a:t>
            </a:r>
            <a:r>
              <a:rPr lang="en-US" sz="2000" b="1" dirty="0" err="1">
                <a:solidFill>
                  <a:srgbClr val="000000"/>
                </a:solidFill>
              </a:rPr>
              <a:t>những</a:t>
            </a:r>
            <a:r>
              <a:rPr lang="en-US" sz="2000" b="1" dirty="0">
                <a:solidFill>
                  <a:srgbClr val="000000"/>
                </a:solidFill>
              </a:rPr>
              <a:t> </a:t>
            </a:r>
            <a:r>
              <a:rPr lang="en-US" sz="2000" b="1" dirty="0" err="1">
                <a:solidFill>
                  <a:srgbClr val="000000"/>
                </a:solidFill>
              </a:rPr>
              <a:t>vật</a:t>
            </a:r>
            <a:r>
              <a:rPr lang="en-US" sz="2000" b="1" dirty="0">
                <a:solidFill>
                  <a:srgbClr val="000000"/>
                </a:solidFill>
              </a:rPr>
              <a:t> </a:t>
            </a:r>
            <a:r>
              <a:rPr lang="en-US" sz="2000" b="1" dirty="0" err="1">
                <a:solidFill>
                  <a:srgbClr val="000000"/>
                </a:solidFill>
              </a:rPr>
              <a:t>liệu</a:t>
            </a:r>
            <a:r>
              <a:rPr lang="en-US" sz="2000" b="1" dirty="0">
                <a:solidFill>
                  <a:srgbClr val="000000"/>
                </a:solidFill>
              </a:rPr>
              <a:t> </a:t>
            </a:r>
            <a:r>
              <a:rPr lang="en-US" sz="2000" b="1" dirty="0" err="1">
                <a:solidFill>
                  <a:srgbClr val="000000"/>
                </a:solidFill>
              </a:rPr>
              <a:t>mượn</a:t>
            </a:r>
            <a:r>
              <a:rPr lang="en-US" sz="2000" b="1" dirty="0">
                <a:solidFill>
                  <a:srgbClr val="000000"/>
                </a:solidFill>
              </a:rPr>
              <a:t> ở </a:t>
            </a:r>
            <a:r>
              <a:rPr lang="en-US" sz="2000" b="1" dirty="0" err="1">
                <a:solidFill>
                  <a:srgbClr val="000000"/>
                </a:solidFill>
              </a:rPr>
              <a:t>thực</a:t>
            </a:r>
            <a:r>
              <a:rPr lang="en-US" sz="2000" b="1" dirty="0">
                <a:solidFill>
                  <a:srgbClr val="000000"/>
                </a:solidFill>
              </a:rPr>
              <a:t> </a:t>
            </a:r>
            <a:r>
              <a:rPr lang="en-US" sz="2000" b="1" dirty="0" err="1">
                <a:solidFill>
                  <a:srgbClr val="000000"/>
                </a:solidFill>
              </a:rPr>
              <a:t>tại</a:t>
            </a:r>
            <a:r>
              <a:rPr lang="en-US" sz="2000" b="1" dirty="0">
                <a:solidFill>
                  <a:srgbClr val="000000"/>
                </a:solidFill>
              </a:rPr>
              <a:t> (1). </a:t>
            </a:r>
            <a:r>
              <a:rPr lang="en-US" sz="2000" b="1" i="1" dirty="0" err="1">
                <a:solidFill>
                  <a:srgbClr val="000000"/>
                </a:solidFill>
              </a:rPr>
              <a:t>Nhưng</a:t>
            </a:r>
            <a:r>
              <a:rPr lang="en-US" sz="2000" b="1" i="1" dirty="0">
                <a:solidFill>
                  <a:srgbClr val="000000"/>
                </a:solidFill>
              </a:rPr>
              <a:t> </a:t>
            </a:r>
            <a:r>
              <a:rPr lang="en-US" sz="2000" b="1" i="1" dirty="0" err="1">
                <a:solidFill>
                  <a:srgbClr val="000000"/>
                </a:solidFill>
              </a:rPr>
              <a:t>nghệ</a:t>
            </a:r>
            <a:r>
              <a:rPr lang="en-US" sz="2000" b="1" i="1" dirty="0">
                <a:solidFill>
                  <a:srgbClr val="000000"/>
                </a:solidFill>
              </a:rPr>
              <a:t> </a:t>
            </a:r>
            <a:r>
              <a:rPr lang="en-US" sz="2000" b="1" i="1" dirty="0" err="1">
                <a:solidFill>
                  <a:srgbClr val="000000"/>
                </a:solidFill>
              </a:rPr>
              <a:t>sĩ</a:t>
            </a:r>
            <a:r>
              <a:rPr lang="en-US" sz="2000" b="1" dirty="0">
                <a:solidFill>
                  <a:srgbClr val="000000"/>
                </a:solidFill>
              </a:rPr>
              <a:t> </a:t>
            </a:r>
            <a:r>
              <a:rPr lang="en-US" sz="2000" b="1" dirty="0" err="1">
                <a:solidFill>
                  <a:srgbClr val="000000"/>
                </a:solidFill>
              </a:rPr>
              <a:t>không</a:t>
            </a:r>
            <a:r>
              <a:rPr lang="en-US" sz="2000" b="1" dirty="0">
                <a:solidFill>
                  <a:srgbClr val="000000"/>
                </a:solidFill>
              </a:rPr>
              <a:t> </a:t>
            </a:r>
            <a:r>
              <a:rPr lang="en-US" sz="2000" b="1" dirty="0" err="1">
                <a:solidFill>
                  <a:srgbClr val="000000"/>
                </a:solidFill>
              </a:rPr>
              <a:t>những</a:t>
            </a:r>
            <a:r>
              <a:rPr lang="en-US" sz="2000" b="1" dirty="0">
                <a:solidFill>
                  <a:srgbClr val="000000"/>
                </a:solidFill>
              </a:rPr>
              <a:t> </a:t>
            </a:r>
            <a:r>
              <a:rPr lang="en-US" sz="2000" b="1" dirty="0" err="1">
                <a:solidFill>
                  <a:srgbClr val="000000"/>
                </a:solidFill>
              </a:rPr>
              <a:t>ghi</a:t>
            </a:r>
            <a:r>
              <a:rPr lang="en-US" sz="2000" b="1" dirty="0">
                <a:solidFill>
                  <a:srgbClr val="000000"/>
                </a:solidFill>
              </a:rPr>
              <a:t> </a:t>
            </a:r>
            <a:r>
              <a:rPr lang="en-US" sz="2000" b="1" dirty="0" err="1">
                <a:solidFill>
                  <a:srgbClr val="000000"/>
                </a:solidFill>
              </a:rPr>
              <a:t>lại</a:t>
            </a:r>
            <a:r>
              <a:rPr lang="en-US" sz="2000" b="1" dirty="0">
                <a:solidFill>
                  <a:srgbClr val="000000"/>
                </a:solidFill>
              </a:rPr>
              <a:t> </a:t>
            </a:r>
            <a:r>
              <a:rPr lang="en-US" sz="2000" b="1" i="1" dirty="0" err="1">
                <a:solidFill>
                  <a:srgbClr val="000000"/>
                </a:solidFill>
              </a:rPr>
              <a:t>cái</a:t>
            </a:r>
            <a:r>
              <a:rPr lang="en-US" sz="2000" b="1" i="1" dirty="0">
                <a:solidFill>
                  <a:srgbClr val="000000"/>
                </a:solidFill>
              </a:rPr>
              <a:t> </a:t>
            </a:r>
            <a:r>
              <a:rPr lang="en-US" sz="2000" b="1" i="1" dirty="0" err="1">
                <a:solidFill>
                  <a:srgbClr val="000000"/>
                </a:solidFill>
              </a:rPr>
              <a:t>đã</a:t>
            </a:r>
            <a:r>
              <a:rPr lang="en-US" sz="2000" b="1" i="1" dirty="0">
                <a:solidFill>
                  <a:srgbClr val="000000"/>
                </a:solidFill>
              </a:rPr>
              <a:t> </a:t>
            </a:r>
            <a:r>
              <a:rPr lang="en-US" sz="2000" b="1" i="1" dirty="0" err="1">
                <a:solidFill>
                  <a:srgbClr val="000000"/>
                </a:solidFill>
              </a:rPr>
              <a:t>có</a:t>
            </a:r>
            <a:r>
              <a:rPr lang="en-US" sz="2000" b="1" i="1" dirty="0">
                <a:solidFill>
                  <a:srgbClr val="000000"/>
                </a:solidFill>
              </a:rPr>
              <a:t> </a:t>
            </a:r>
            <a:r>
              <a:rPr lang="en-US" sz="2000" b="1" i="1" dirty="0" err="1">
                <a:solidFill>
                  <a:srgbClr val="000000"/>
                </a:solidFill>
              </a:rPr>
              <a:t>rồi</a:t>
            </a:r>
            <a:r>
              <a:rPr lang="en-US" sz="2000" b="1" dirty="0">
                <a:solidFill>
                  <a:srgbClr val="000000"/>
                </a:solidFill>
              </a:rPr>
              <a:t> </a:t>
            </a:r>
            <a:r>
              <a:rPr lang="en-US" sz="2000" b="1" dirty="0" err="1">
                <a:solidFill>
                  <a:srgbClr val="000000"/>
                </a:solidFill>
              </a:rPr>
              <a:t>mà</a:t>
            </a:r>
            <a:r>
              <a:rPr lang="en-US" sz="2000" b="1" dirty="0">
                <a:solidFill>
                  <a:srgbClr val="000000"/>
                </a:solidFill>
              </a:rPr>
              <a:t> </a:t>
            </a:r>
            <a:r>
              <a:rPr lang="en-US" sz="2000" b="1" dirty="0" err="1">
                <a:solidFill>
                  <a:srgbClr val="000000"/>
                </a:solidFill>
              </a:rPr>
              <a:t>còn</a:t>
            </a:r>
            <a:r>
              <a:rPr lang="en-US" sz="2000" b="1" dirty="0">
                <a:solidFill>
                  <a:srgbClr val="000000"/>
                </a:solidFill>
              </a:rPr>
              <a:t> </a:t>
            </a:r>
            <a:r>
              <a:rPr lang="en-US" sz="2000" b="1" dirty="0" err="1">
                <a:solidFill>
                  <a:srgbClr val="000000"/>
                </a:solidFill>
              </a:rPr>
              <a:t>muốn</a:t>
            </a:r>
            <a:r>
              <a:rPr lang="en-US" sz="2000" b="1" dirty="0">
                <a:solidFill>
                  <a:srgbClr val="000000"/>
                </a:solidFill>
              </a:rPr>
              <a:t> </a:t>
            </a:r>
            <a:r>
              <a:rPr lang="en-US" sz="2000" b="1" dirty="0" err="1">
                <a:solidFill>
                  <a:srgbClr val="000000"/>
                </a:solidFill>
              </a:rPr>
              <a:t>nói</a:t>
            </a:r>
            <a:r>
              <a:rPr lang="en-US" sz="2000" b="1" dirty="0">
                <a:solidFill>
                  <a:srgbClr val="000000"/>
                </a:solidFill>
              </a:rPr>
              <a:t> </a:t>
            </a:r>
            <a:r>
              <a:rPr lang="en-US" sz="2000" b="1" dirty="0" err="1">
                <a:solidFill>
                  <a:srgbClr val="000000"/>
                </a:solidFill>
              </a:rPr>
              <a:t>một</a:t>
            </a:r>
            <a:r>
              <a:rPr lang="en-US" sz="2000" b="1" dirty="0">
                <a:solidFill>
                  <a:srgbClr val="000000"/>
                </a:solidFill>
              </a:rPr>
              <a:t> </a:t>
            </a:r>
            <a:r>
              <a:rPr lang="en-US" sz="2000" b="1" dirty="0" err="1">
                <a:solidFill>
                  <a:srgbClr val="000000"/>
                </a:solidFill>
              </a:rPr>
              <a:t>điều</a:t>
            </a:r>
            <a:r>
              <a:rPr lang="en-US" sz="2000" b="1" dirty="0">
                <a:solidFill>
                  <a:srgbClr val="000000"/>
                </a:solidFill>
              </a:rPr>
              <a:t> </a:t>
            </a:r>
            <a:r>
              <a:rPr lang="en-US" sz="2000" b="1" dirty="0" err="1">
                <a:solidFill>
                  <a:srgbClr val="000000"/>
                </a:solidFill>
              </a:rPr>
              <a:t>gì</a:t>
            </a:r>
            <a:r>
              <a:rPr lang="en-US" sz="2000" b="1" dirty="0">
                <a:solidFill>
                  <a:srgbClr val="000000"/>
                </a:solidFill>
              </a:rPr>
              <a:t> </a:t>
            </a:r>
            <a:r>
              <a:rPr lang="en-US" sz="2000" b="1" dirty="0" err="1">
                <a:solidFill>
                  <a:srgbClr val="000000"/>
                </a:solidFill>
              </a:rPr>
              <a:t>mới</a:t>
            </a:r>
            <a:r>
              <a:rPr lang="en-US" sz="2000" b="1" dirty="0">
                <a:solidFill>
                  <a:srgbClr val="000000"/>
                </a:solidFill>
              </a:rPr>
              <a:t> </a:t>
            </a:r>
            <a:r>
              <a:rPr lang="en-US" sz="2000" b="1" dirty="0" err="1">
                <a:solidFill>
                  <a:srgbClr val="000000"/>
                </a:solidFill>
              </a:rPr>
              <a:t>mẻ</a:t>
            </a:r>
            <a:r>
              <a:rPr lang="en-US" sz="2000" b="1" dirty="0">
                <a:solidFill>
                  <a:srgbClr val="000000"/>
                </a:solidFill>
              </a:rPr>
              <a:t> (2). </a:t>
            </a:r>
            <a:r>
              <a:rPr lang="en-US" sz="2000" b="1" i="1" dirty="0" err="1">
                <a:solidFill>
                  <a:srgbClr val="000000"/>
                </a:solidFill>
              </a:rPr>
              <a:t>Anh</a:t>
            </a:r>
            <a:r>
              <a:rPr lang="en-US" sz="2000" b="1" dirty="0">
                <a:solidFill>
                  <a:srgbClr val="000000"/>
                </a:solidFill>
              </a:rPr>
              <a:t> </a:t>
            </a:r>
            <a:r>
              <a:rPr lang="en-US" sz="2000" b="1" dirty="0" err="1">
                <a:solidFill>
                  <a:srgbClr val="000000"/>
                </a:solidFill>
              </a:rPr>
              <a:t>gửi</a:t>
            </a:r>
            <a:r>
              <a:rPr lang="en-US" sz="2000" b="1" dirty="0">
                <a:solidFill>
                  <a:srgbClr val="000000"/>
                </a:solidFill>
              </a:rPr>
              <a:t> </a:t>
            </a:r>
            <a:r>
              <a:rPr lang="en-US" sz="2000" b="1" dirty="0" err="1">
                <a:solidFill>
                  <a:srgbClr val="000000"/>
                </a:solidFill>
              </a:rPr>
              <a:t>vào</a:t>
            </a:r>
            <a:r>
              <a:rPr lang="en-US" sz="2000" b="1" dirty="0">
                <a:solidFill>
                  <a:srgbClr val="000000"/>
                </a:solidFill>
              </a:rPr>
              <a:t> </a:t>
            </a:r>
            <a:r>
              <a:rPr lang="en-US" sz="2000" b="1" i="1" dirty="0" err="1">
                <a:solidFill>
                  <a:srgbClr val="000000"/>
                </a:solidFill>
              </a:rPr>
              <a:t>tác</a:t>
            </a:r>
            <a:r>
              <a:rPr lang="en-US" sz="2000" b="1" i="1" dirty="0">
                <a:solidFill>
                  <a:srgbClr val="000000"/>
                </a:solidFill>
              </a:rPr>
              <a:t> </a:t>
            </a:r>
            <a:r>
              <a:rPr lang="en-US" sz="2000" b="1" i="1" dirty="0" err="1">
                <a:solidFill>
                  <a:srgbClr val="000000"/>
                </a:solidFill>
              </a:rPr>
              <a:t>phẩm</a:t>
            </a:r>
            <a:r>
              <a:rPr lang="en-US" sz="2000" b="1" dirty="0">
                <a:solidFill>
                  <a:srgbClr val="000000"/>
                </a:solidFill>
              </a:rPr>
              <a:t> </a:t>
            </a:r>
            <a:r>
              <a:rPr lang="en-US" sz="2000" b="1" dirty="0" err="1">
                <a:solidFill>
                  <a:srgbClr val="000000"/>
                </a:solidFill>
              </a:rPr>
              <a:t>một</a:t>
            </a:r>
            <a:r>
              <a:rPr lang="en-US" sz="2000" b="1" dirty="0">
                <a:solidFill>
                  <a:srgbClr val="000000"/>
                </a:solidFill>
              </a:rPr>
              <a:t> </a:t>
            </a:r>
            <a:r>
              <a:rPr lang="en-US" sz="2000" b="1" dirty="0" err="1">
                <a:solidFill>
                  <a:srgbClr val="000000"/>
                </a:solidFill>
              </a:rPr>
              <a:t>lá</a:t>
            </a:r>
            <a:r>
              <a:rPr lang="en-US" sz="2000" b="1" dirty="0">
                <a:solidFill>
                  <a:srgbClr val="000000"/>
                </a:solidFill>
              </a:rPr>
              <a:t> </a:t>
            </a:r>
            <a:r>
              <a:rPr lang="en-US" sz="2000" b="1" dirty="0" err="1">
                <a:solidFill>
                  <a:srgbClr val="000000"/>
                </a:solidFill>
              </a:rPr>
              <a:t>thư</a:t>
            </a:r>
            <a:r>
              <a:rPr lang="en-US" sz="2000" b="1" dirty="0">
                <a:solidFill>
                  <a:srgbClr val="000000"/>
                </a:solidFill>
              </a:rPr>
              <a:t>, </a:t>
            </a:r>
            <a:r>
              <a:rPr lang="en-US" sz="2000" b="1" dirty="0" err="1">
                <a:solidFill>
                  <a:srgbClr val="000000"/>
                </a:solidFill>
              </a:rPr>
              <a:t>một</a:t>
            </a:r>
            <a:r>
              <a:rPr lang="en-US" sz="2000" b="1" dirty="0">
                <a:solidFill>
                  <a:srgbClr val="000000"/>
                </a:solidFill>
              </a:rPr>
              <a:t> </a:t>
            </a:r>
            <a:r>
              <a:rPr lang="en-US" sz="2000" b="1" dirty="0" err="1">
                <a:solidFill>
                  <a:srgbClr val="000000"/>
                </a:solidFill>
              </a:rPr>
              <a:t>lời</a:t>
            </a:r>
            <a:r>
              <a:rPr lang="en-US" sz="2000" b="1" dirty="0">
                <a:solidFill>
                  <a:srgbClr val="000000"/>
                </a:solidFill>
              </a:rPr>
              <a:t> </a:t>
            </a:r>
            <a:r>
              <a:rPr lang="en-US" sz="2000" b="1" dirty="0" err="1">
                <a:solidFill>
                  <a:srgbClr val="000000"/>
                </a:solidFill>
              </a:rPr>
              <a:t>nhắn</a:t>
            </a:r>
            <a:r>
              <a:rPr lang="en-US" sz="2000" b="1" dirty="0">
                <a:solidFill>
                  <a:srgbClr val="000000"/>
                </a:solidFill>
              </a:rPr>
              <a:t> </a:t>
            </a:r>
            <a:r>
              <a:rPr lang="en-US" sz="2000" b="1" dirty="0" err="1">
                <a:solidFill>
                  <a:srgbClr val="000000"/>
                </a:solidFill>
              </a:rPr>
              <a:t>nhủ</a:t>
            </a:r>
            <a:r>
              <a:rPr lang="en-US" sz="2000" b="1" dirty="0">
                <a:solidFill>
                  <a:srgbClr val="000000"/>
                </a:solidFill>
              </a:rPr>
              <a:t>, </a:t>
            </a:r>
            <a:r>
              <a:rPr lang="en-US" sz="2000" b="1" dirty="0" err="1">
                <a:solidFill>
                  <a:srgbClr val="000000"/>
                </a:solidFill>
              </a:rPr>
              <a:t>anh</a:t>
            </a:r>
            <a:r>
              <a:rPr lang="en-US" sz="2000" b="1" dirty="0">
                <a:solidFill>
                  <a:srgbClr val="000000"/>
                </a:solidFill>
              </a:rPr>
              <a:t> </a:t>
            </a:r>
            <a:r>
              <a:rPr lang="en-US" sz="2000" b="1" dirty="0" err="1">
                <a:solidFill>
                  <a:srgbClr val="000000"/>
                </a:solidFill>
              </a:rPr>
              <a:t>muốn</a:t>
            </a:r>
            <a:r>
              <a:rPr lang="en-US" sz="2000" b="1" dirty="0">
                <a:solidFill>
                  <a:srgbClr val="000000"/>
                </a:solidFill>
              </a:rPr>
              <a:t> </a:t>
            </a:r>
            <a:r>
              <a:rPr lang="en-US" sz="2000" b="1" dirty="0" err="1">
                <a:solidFill>
                  <a:srgbClr val="000000"/>
                </a:solidFill>
              </a:rPr>
              <a:t>đem</a:t>
            </a:r>
            <a:r>
              <a:rPr lang="en-US" sz="2000" b="1" dirty="0">
                <a:solidFill>
                  <a:srgbClr val="000000"/>
                </a:solidFill>
              </a:rPr>
              <a:t> </a:t>
            </a:r>
            <a:r>
              <a:rPr lang="en-US" sz="2000" b="1" dirty="0" err="1">
                <a:solidFill>
                  <a:srgbClr val="000000"/>
                </a:solidFill>
              </a:rPr>
              <a:t>một</a:t>
            </a:r>
            <a:r>
              <a:rPr lang="en-US" sz="2000" b="1" dirty="0">
                <a:solidFill>
                  <a:srgbClr val="000000"/>
                </a:solidFill>
              </a:rPr>
              <a:t> </a:t>
            </a:r>
            <a:r>
              <a:rPr lang="en-US" sz="2000" b="1" dirty="0" err="1">
                <a:solidFill>
                  <a:srgbClr val="000000"/>
                </a:solidFill>
              </a:rPr>
              <a:t>phần</a:t>
            </a:r>
            <a:r>
              <a:rPr lang="en-US" sz="2000" b="1" dirty="0">
                <a:solidFill>
                  <a:srgbClr val="000000"/>
                </a:solidFill>
              </a:rPr>
              <a:t> </a:t>
            </a:r>
            <a:r>
              <a:rPr lang="en-US" sz="2000" b="1" dirty="0" err="1">
                <a:solidFill>
                  <a:srgbClr val="000000"/>
                </a:solidFill>
              </a:rPr>
              <a:t>của</a:t>
            </a:r>
            <a:r>
              <a:rPr lang="en-US" sz="2000" b="1" dirty="0">
                <a:solidFill>
                  <a:srgbClr val="000000"/>
                </a:solidFill>
              </a:rPr>
              <a:t> </a:t>
            </a:r>
            <a:r>
              <a:rPr lang="en-US" sz="2000" b="1" dirty="0" err="1">
                <a:solidFill>
                  <a:srgbClr val="000000"/>
                </a:solidFill>
              </a:rPr>
              <a:t>mình</a:t>
            </a:r>
            <a:r>
              <a:rPr lang="en-US" sz="2000" b="1" dirty="0">
                <a:solidFill>
                  <a:srgbClr val="000000"/>
                </a:solidFill>
              </a:rPr>
              <a:t> </a:t>
            </a:r>
            <a:r>
              <a:rPr lang="en-US" sz="2000" b="1" dirty="0" err="1">
                <a:solidFill>
                  <a:srgbClr val="000000"/>
                </a:solidFill>
              </a:rPr>
              <a:t>góp</a:t>
            </a:r>
            <a:r>
              <a:rPr lang="en-US" sz="2000" b="1" dirty="0">
                <a:solidFill>
                  <a:srgbClr val="000000"/>
                </a:solidFill>
              </a:rPr>
              <a:t> </a:t>
            </a:r>
            <a:r>
              <a:rPr lang="en-US" sz="2000" b="1" dirty="0" err="1">
                <a:solidFill>
                  <a:srgbClr val="000000"/>
                </a:solidFill>
              </a:rPr>
              <a:t>vào</a:t>
            </a:r>
            <a:r>
              <a:rPr lang="en-US" sz="2000" b="1" dirty="0">
                <a:solidFill>
                  <a:srgbClr val="000000"/>
                </a:solidFill>
              </a:rPr>
              <a:t> </a:t>
            </a:r>
            <a:r>
              <a:rPr lang="en-US" sz="2000" b="1" dirty="0" err="1">
                <a:solidFill>
                  <a:srgbClr val="000000"/>
                </a:solidFill>
              </a:rPr>
              <a:t>đời</a:t>
            </a:r>
            <a:r>
              <a:rPr lang="en-US" sz="2000" b="1" dirty="0">
                <a:solidFill>
                  <a:srgbClr val="000000"/>
                </a:solidFill>
              </a:rPr>
              <a:t> </a:t>
            </a:r>
            <a:r>
              <a:rPr lang="en-US" sz="2000" b="1" dirty="0" err="1">
                <a:solidFill>
                  <a:srgbClr val="000000"/>
                </a:solidFill>
              </a:rPr>
              <a:t>sống</a:t>
            </a:r>
            <a:r>
              <a:rPr lang="en-US" sz="2000" b="1" dirty="0">
                <a:solidFill>
                  <a:srgbClr val="000000"/>
                </a:solidFill>
              </a:rPr>
              <a:t> </a:t>
            </a:r>
            <a:r>
              <a:rPr lang="en-US" sz="2000" b="1" dirty="0" err="1">
                <a:solidFill>
                  <a:srgbClr val="000000"/>
                </a:solidFill>
              </a:rPr>
              <a:t>chung</a:t>
            </a:r>
            <a:r>
              <a:rPr lang="en-US" sz="2000" b="1" dirty="0">
                <a:solidFill>
                  <a:srgbClr val="000000"/>
                </a:solidFill>
              </a:rPr>
              <a:t> </a:t>
            </a:r>
            <a:r>
              <a:rPr lang="en-US" sz="2000" b="1" dirty="0" err="1">
                <a:solidFill>
                  <a:srgbClr val="000000"/>
                </a:solidFill>
              </a:rPr>
              <a:t>quanh</a:t>
            </a:r>
            <a:r>
              <a:rPr lang="en-US" sz="2000" b="1" dirty="0">
                <a:solidFill>
                  <a:srgbClr val="000000"/>
                </a:solidFill>
              </a:rPr>
              <a:t> (3)                         </a:t>
            </a:r>
          </a:p>
          <a:p>
            <a:pPr lvl="0" algn="just" eaLnBrk="1" fontAlgn="base" hangingPunct="1">
              <a:spcBef>
                <a:spcPct val="0"/>
              </a:spcBef>
              <a:spcAft>
                <a:spcPct val="0"/>
              </a:spcAft>
            </a:pPr>
            <a:r>
              <a:rPr lang="en-US" sz="2000" b="1" dirty="0">
                <a:solidFill>
                  <a:srgbClr val="000000"/>
                </a:solidFill>
              </a:rPr>
              <a:t>           (</a:t>
            </a:r>
            <a:r>
              <a:rPr lang="en-US" sz="2000" b="1" i="1" dirty="0" err="1">
                <a:solidFill>
                  <a:srgbClr val="000000"/>
                </a:solidFill>
              </a:rPr>
              <a:t>Nguyễn</a:t>
            </a:r>
            <a:r>
              <a:rPr lang="en-US" sz="2000" b="1" i="1" dirty="0">
                <a:solidFill>
                  <a:srgbClr val="000000"/>
                </a:solidFill>
              </a:rPr>
              <a:t> </a:t>
            </a:r>
            <a:r>
              <a:rPr lang="en-US" sz="2000" b="1" i="1" dirty="0" err="1">
                <a:solidFill>
                  <a:srgbClr val="000000"/>
                </a:solidFill>
              </a:rPr>
              <a:t>Đình</a:t>
            </a:r>
            <a:r>
              <a:rPr lang="en-US" sz="2000" b="1" i="1" dirty="0">
                <a:solidFill>
                  <a:srgbClr val="000000"/>
                </a:solidFill>
              </a:rPr>
              <a:t> </a:t>
            </a:r>
            <a:r>
              <a:rPr lang="en-US" sz="2000" b="1" i="1" dirty="0" err="1">
                <a:solidFill>
                  <a:srgbClr val="000000"/>
                </a:solidFill>
              </a:rPr>
              <a:t>Thi</a:t>
            </a:r>
            <a:r>
              <a:rPr lang="en-US" sz="2000" b="1" i="1" dirty="0">
                <a:solidFill>
                  <a:srgbClr val="000000"/>
                </a:solidFill>
              </a:rPr>
              <a:t>, </a:t>
            </a:r>
            <a:r>
              <a:rPr lang="en-US" sz="2000" b="1" i="1" dirty="0" err="1">
                <a:solidFill>
                  <a:srgbClr val="000000"/>
                </a:solidFill>
              </a:rPr>
              <a:t>Tiếng</a:t>
            </a:r>
            <a:r>
              <a:rPr lang="en-US" sz="2000" b="1" i="1" dirty="0">
                <a:solidFill>
                  <a:srgbClr val="000000"/>
                </a:solidFill>
              </a:rPr>
              <a:t> </a:t>
            </a:r>
            <a:r>
              <a:rPr lang="en-US" sz="2000" b="1" i="1" dirty="0" err="1">
                <a:solidFill>
                  <a:srgbClr val="000000"/>
                </a:solidFill>
              </a:rPr>
              <a:t>nói</a:t>
            </a:r>
            <a:r>
              <a:rPr lang="en-US" sz="2000" b="1" i="1" dirty="0">
                <a:solidFill>
                  <a:srgbClr val="000000"/>
                </a:solidFill>
              </a:rPr>
              <a:t> </a:t>
            </a:r>
            <a:r>
              <a:rPr lang="en-US" sz="2000" b="1" i="1" dirty="0" err="1">
                <a:solidFill>
                  <a:srgbClr val="000000"/>
                </a:solidFill>
              </a:rPr>
              <a:t>của</a:t>
            </a:r>
            <a:r>
              <a:rPr lang="en-US" sz="2000" b="1" i="1" dirty="0">
                <a:solidFill>
                  <a:srgbClr val="000000"/>
                </a:solidFill>
              </a:rPr>
              <a:t> </a:t>
            </a:r>
            <a:r>
              <a:rPr lang="en-US" sz="2000" b="1" i="1" dirty="0" err="1">
                <a:solidFill>
                  <a:srgbClr val="000000"/>
                </a:solidFill>
              </a:rPr>
              <a:t>văn</a:t>
            </a:r>
            <a:r>
              <a:rPr lang="en-US" sz="2000" b="1" i="1" dirty="0">
                <a:solidFill>
                  <a:srgbClr val="000000"/>
                </a:solidFill>
              </a:rPr>
              <a:t> </a:t>
            </a:r>
            <a:r>
              <a:rPr lang="en-US" sz="2000" b="1" i="1" dirty="0" err="1">
                <a:solidFill>
                  <a:srgbClr val="000000"/>
                </a:solidFill>
              </a:rPr>
              <a:t>nghệ</a:t>
            </a:r>
            <a:r>
              <a:rPr lang="en-US" sz="2000" b="1" dirty="0">
                <a:solidFill>
                  <a:srgbClr val="000000"/>
                </a:solidFill>
              </a:rPr>
              <a:t>)</a:t>
            </a:r>
          </a:p>
        </p:txBody>
      </p:sp>
      <p:sp>
        <p:nvSpPr>
          <p:cNvPr id="9238" name="Rectangle 22"/>
          <p:cNvSpPr>
            <a:spLocks noChangeArrowheads="1"/>
          </p:cNvSpPr>
          <p:nvPr/>
        </p:nvSpPr>
        <p:spPr bwMode="auto">
          <a:xfrm>
            <a:off x="457200" y="2152320"/>
            <a:ext cx="3858714"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fontAlgn="base">
              <a:spcBef>
                <a:spcPct val="0"/>
              </a:spcBef>
              <a:spcAft>
                <a:spcPct val="0"/>
              </a:spcAft>
            </a:pPr>
            <a:r>
              <a:rPr lang="nl-NL" sz="2800" b="1" i="1" dirty="0">
                <a:solidFill>
                  <a:srgbClr val="000099"/>
                </a:solidFill>
                <a:latin typeface="Times New Roman" pitchFamily="18" charset="0"/>
              </a:rPr>
              <a:t>-Các đoạn văn phải phục vụ chủ đề chung của văn bản, các câu văn phải phục vụ chủ đề chung của đoạn (liên kết chủ đề).</a:t>
            </a:r>
            <a:endParaRPr lang="en-US" sz="2800" b="1" i="1" dirty="0">
              <a:solidFill>
                <a:srgbClr val="000099"/>
              </a:solidFill>
              <a:latin typeface="Times New Roman" pitchFamily="18" charset="0"/>
            </a:endParaRPr>
          </a:p>
        </p:txBody>
      </p:sp>
      <p:sp>
        <p:nvSpPr>
          <p:cNvPr id="2" name="Rectangle 1"/>
          <p:cNvSpPr/>
          <p:nvPr/>
        </p:nvSpPr>
        <p:spPr>
          <a:xfrm>
            <a:off x="1676400" y="1715142"/>
            <a:ext cx="2667001" cy="938719"/>
          </a:xfrm>
          <a:prstGeom prst="rect">
            <a:avLst/>
          </a:prstGeom>
        </p:spPr>
        <p:txBody>
          <a:bodyPr wrap="square">
            <a:spAutoFit/>
          </a:bodyPr>
          <a:lstStyle/>
          <a:p>
            <a:pPr marL="457200" indent="-457200" fontAlgn="base">
              <a:spcBef>
                <a:spcPct val="50000"/>
              </a:spcBef>
              <a:spcAft>
                <a:spcPct val="0"/>
              </a:spcAft>
              <a:buFontTx/>
              <a:buAutoNum type="alphaLcPeriod"/>
            </a:pPr>
            <a:r>
              <a:rPr lang="en-US" sz="2200" b="1" dirty="0" err="1">
                <a:solidFill>
                  <a:srgbClr val="000099"/>
                </a:solidFill>
                <a:latin typeface="Times New Roman" pitchFamily="18" charset="0"/>
                <a:cs typeface="Times New Roman" pitchFamily="18" charset="0"/>
              </a:rPr>
              <a:t>Bài</a:t>
            </a:r>
            <a:r>
              <a:rPr lang="en-US" sz="2200" b="1" dirty="0">
                <a:solidFill>
                  <a:srgbClr val="000099"/>
                </a:solidFill>
                <a:latin typeface="Times New Roman" pitchFamily="18" charset="0"/>
                <a:cs typeface="Times New Roman" pitchFamily="18" charset="0"/>
              </a:rPr>
              <a:t> </a:t>
            </a:r>
            <a:r>
              <a:rPr lang="en-US" sz="2200" b="1" dirty="0" err="1">
                <a:solidFill>
                  <a:srgbClr val="000099"/>
                </a:solidFill>
                <a:latin typeface="Times New Roman" pitchFamily="18" charset="0"/>
                <a:cs typeface="Times New Roman" pitchFamily="18" charset="0"/>
              </a:rPr>
              <a:t>tập</a:t>
            </a:r>
            <a:r>
              <a:rPr lang="en-US" sz="2200" b="1" dirty="0">
                <a:solidFill>
                  <a:srgbClr val="000099"/>
                </a:solidFill>
                <a:latin typeface="Times New Roman" pitchFamily="18" charset="0"/>
                <a:cs typeface="Times New Roman" pitchFamily="18" charset="0"/>
              </a:rPr>
              <a:t> 1 &amp; 2</a:t>
            </a:r>
          </a:p>
          <a:p>
            <a:pPr fontAlgn="base">
              <a:spcBef>
                <a:spcPct val="50000"/>
              </a:spcBef>
              <a:spcAft>
                <a:spcPct val="0"/>
              </a:spcAft>
            </a:pPr>
            <a:r>
              <a:rPr lang="en-US" sz="2200" b="1" dirty="0">
                <a:solidFill>
                  <a:srgbClr val="000099"/>
                </a:solidFill>
                <a:latin typeface="Times New Roman" pitchFamily="18" charset="0"/>
                <a:cs typeface="Times New Roman" pitchFamily="18" charset="0"/>
              </a:rPr>
              <a:t>      </a:t>
            </a:r>
          </a:p>
        </p:txBody>
      </p:sp>
      <p:sp>
        <p:nvSpPr>
          <p:cNvPr id="3" name="Rectangle 2"/>
          <p:cNvSpPr/>
          <p:nvPr/>
        </p:nvSpPr>
        <p:spPr>
          <a:xfrm>
            <a:off x="4467226" y="3013503"/>
            <a:ext cx="6095999" cy="461665"/>
          </a:xfrm>
          <a:prstGeom prst="rect">
            <a:avLst/>
          </a:prstGeom>
        </p:spPr>
        <p:txBody>
          <a:bodyPr wrap="square">
            <a:spAutoFit/>
          </a:bodyPr>
          <a:lstStyle/>
          <a:p>
            <a:pPr lvl="0" eaLnBrk="0" fontAlgn="base" hangingPunct="0">
              <a:spcBef>
                <a:spcPct val="50000"/>
              </a:spcBef>
              <a:spcAft>
                <a:spcPct val="0"/>
              </a:spcAft>
              <a:defRPr/>
            </a:pPr>
            <a:r>
              <a:rPr lang="en-US" sz="2400" dirty="0" err="1">
                <a:solidFill>
                  <a:srgbClr val="000099"/>
                </a:solidFill>
                <a:effectLst>
                  <a:outerShdw blurRad="38100" dist="38100" dir="2700000" algn="tl">
                    <a:srgbClr val="C0C0C0"/>
                  </a:outerShdw>
                </a:effectLst>
                <a:latin typeface="Times New Roman" pitchFamily="18" charset="0"/>
              </a:rPr>
              <a:t>Các</a:t>
            </a:r>
            <a:r>
              <a:rPr lang="en-US" sz="2400" dirty="0">
                <a:solidFill>
                  <a:srgbClr val="000099"/>
                </a:solidFill>
                <a:effectLst>
                  <a:outerShdw blurRad="38100" dist="38100" dir="2700000" algn="tl">
                    <a:srgbClr val="C0C0C0"/>
                  </a:outerShdw>
                </a:effectLst>
                <a:latin typeface="Times New Roman" pitchFamily="18" charset="0"/>
              </a:rPr>
              <a:t> </a:t>
            </a:r>
            <a:r>
              <a:rPr lang="en-US" sz="2400" dirty="0" err="1">
                <a:solidFill>
                  <a:srgbClr val="000099"/>
                </a:solidFill>
                <a:effectLst>
                  <a:outerShdw blurRad="38100" dist="38100" dir="2700000" algn="tl">
                    <a:srgbClr val="C0C0C0"/>
                  </a:outerShdw>
                </a:effectLst>
                <a:latin typeface="Times New Roman" pitchFamily="18" charset="0"/>
              </a:rPr>
              <a:t>câu</a:t>
            </a:r>
            <a:r>
              <a:rPr lang="en-US" sz="2400" dirty="0">
                <a:solidFill>
                  <a:srgbClr val="000099"/>
                </a:solidFill>
                <a:effectLst>
                  <a:outerShdw blurRad="38100" dist="38100" dir="2700000" algn="tl">
                    <a:srgbClr val="C0C0C0"/>
                  </a:outerShdw>
                </a:effectLst>
                <a:latin typeface="Times New Roman" pitchFamily="18" charset="0"/>
              </a:rPr>
              <a:t> </a:t>
            </a:r>
            <a:r>
              <a:rPr lang="en-US" sz="2400" dirty="0" err="1">
                <a:solidFill>
                  <a:srgbClr val="000099"/>
                </a:solidFill>
                <a:effectLst>
                  <a:outerShdw blurRad="38100" dist="38100" dir="2700000" algn="tl">
                    <a:srgbClr val="C0C0C0"/>
                  </a:outerShdw>
                </a:effectLst>
                <a:latin typeface="Times New Roman" pitchFamily="18" charset="0"/>
              </a:rPr>
              <a:t>được</a:t>
            </a:r>
            <a:r>
              <a:rPr lang="en-US" sz="2400" dirty="0">
                <a:solidFill>
                  <a:srgbClr val="000099"/>
                </a:solidFill>
                <a:effectLst>
                  <a:outerShdw blurRad="38100" dist="38100" dir="2700000" algn="tl">
                    <a:srgbClr val="C0C0C0"/>
                  </a:outerShdw>
                </a:effectLst>
                <a:latin typeface="Times New Roman" pitchFamily="18" charset="0"/>
              </a:rPr>
              <a:t> </a:t>
            </a:r>
            <a:r>
              <a:rPr lang="en-US" sz="2400" dirty="0" err="1">
                <a:solidFill>
                  <a:srgbClr val="000099"/>
                </a:solidFill>
                <a:effectLst>
                  <a:outerShdw blurRad="38100" dist="38100" dir="2700000" algn="tl">
                    <a:srgbClr val="C0C0C0"/>
                  </a:outerShdw>
                </a:effectLst>
                <a:latin typeface="Times New Roman" pitchFamily="18" charset="0"/>
              </a:rPr>
              <a:t>sắp</a:t>
            </a:r>
            <a:r>
              <a:rPr lang="en-US" sz="2400" dirty="0">
                <a:solidFill>
                  <a:srgbClr val="000099"/>
                </a:solidFill>
                <a:effectLst>
                  <a:outerShdw blurRad="38100" dist="38100" dir="2700000" algn="tl">
                    <a:srgbClr val="C0C0C0"/>
                  </a:outerShdw>
                </a:effectLst>
                <a:latin typeface="Times New Roman" pitchFamily="18" charset="0"/>
              </a:rPr>
              <a:t> </a:t>
            </a:r>
            <a:r>
              <a:rPr lang="en-US" sz="2400" dirty="0" err="1">
                <a:solidFill>
                  <a:srgbClr val="000099"/>
                </a:solidFill>
                <a:effectLst>
                  <a:outerShdw blurRad="38100" dist="38100" dir="2700000" algn="tl">
                    <a:srgbClr val="C0C0C0"/>
                  </a:outerShdw>
                </a:effectLst>
                <a:latin typeface="Times New Roman" pitchFamily="18" charset="0"/>
              </a:rPr>
              <a:t>xếp</a:t>
            </a:r>
            <a:r>
              <a:rPr lang="en-US" sz="2400" dirty="0">
                <a:solidFill>
                  <a:srgbClr val="000099"/>
                </a:solidFill>
                <a:effectLst>
                  <a:outerShdw blurRad="38100" dist="38100" dir="2700000" algn="tl">
                    <a:srgbClr val="C0C0C0"/>
                  </a:outerShdw>
                </a:effectLst>
                <a:latin typeface="Times New Roman" pitchFamily="18" charset="0"/>
              </a:rPr>
              <a:t> </a:t>
            </a:r>
            <a:r>
              <a:rPr lang="en-US" sz="2400" dirty="0" err="1">
                <a:solidFill>
                  <a:srgbClr val="000099"/>
                </a:solidFill>
                <a:effectLst>
                  <a:outerShdw blurRad="38100" dist="38100" dir="2700000" algn="tl">
                    <a:srgbClr val="C0C0C0"/>
                  </a:outerShdw>
                </a:effectLst>
                <a:latin typeface="Times New Roman" pitchFamily="18" charset="0"/>
              </a:rPr>
              <a:t>theo</a:t>
            </a:r>
            <a:r>
              <a:rPr lang="en-US" sz="2400" dirty="0">
                <a:solidFill>
                  <a:srgbClr val="000099"/>
                </a:solidFill>
                <a:effectLst>
                  <a:outerShdw blurRad="38100" dist="38100" dir="2700000" algn="tl">
                    <a:srgbClr val="C0C0C0"/>
                  </a:outerShdw>
                </a:effectLst>
                <a:latin typeface="Times New Roman" pitchFamily="18" charset="0"/>
              </a:rPr>
              <a:t> </a:t>
            </a:r>
            <a:r>
              <a:rPr lang="en-US" sz="2400" dirty="0" err="1">
                <a:solidFill>
                  <a:srgbClr val="000099"/>
                </a:solidFill>
                <a:effectLst>
                  <a:outerShdw blurRad="38100" dist="38100" dir="2700000" algn="tl">
                    <a:srgbClr val="C0C0C0"/>
                  </a:outerShdw>
                </a:effectLst>
                <a:latin typeface="Times New Roman" pitchFamily="18" charset="0"/>
              </a:rPr>
              <a:t>một</a:t>
            </a:r>
            <a:r>
              <a:rPr lang="en-US" sz="2400" dirty="0">
                <a:solidFill>
                  <a:srgbClr val="000099"/>
                </a:solidFill>
                <a:effectLst>
                  <a:outerShdw blurRad="38100" dist="38100" dir="2700000" algn="tl">
                    <a:srgbClr val="C0C0C0"/>
                  </a:outerShdw>
                </a:effectLst>
                <a:latin typeface="Times New Roman" pitchFamily="18" charset="0"/>
              </a:rPr>
              <a:t> </a:t>
            </a:r>
            <a:r>
              <a:rPr lang="en-US" sz="2400" dirty="0" err="1">
                <a:solidFill>
                  <a:srgbClr val="000099"/>
                </a:solidFill>
                <a:effectLst>
                  <a:outerShdw blurRad="38100" dist="38100" dir="2700000" algn="tl">
                    <a:srgbClr val="C0C0C0"/>
                  </a:outerShdw>
                </a:effectLst>
                <a:latin typeface="Times New Roman" pitchFamily="18" charset="0"/>
              </a:rPr>
              <a:t>trình</a:t>
            </a:r>
            <a:r>
              <a:rPr lang="en-US" sz="2400" dirty="0">
                <a:solidFill>
                  <a:srgbClr val="000099"/>
                </a:solidFill>
                <a:effectLst>
                  <a:outerShdw blurRad="38100" dist="38100" dir="2700000" algn="tl">
                    <a:srgbClr val="C0C0C0"/>
                  </a:outerShdw>
                </a:effectLst>
                <a:latin typeface="Times New Roman" pitchFamily="18" charset="0"/>
              </a:rPr>
              <a:t> </a:t>
            </a:r>
            <a:r>
              <a:rPr lang="en-US" sz="2400" dirty="0" err="1">
                <a:solidFill>
                  <a:srgbClr val="000099"/>
                </a:solidFill>
                <a:effectLst>
                  <a:outerShdw blurRad="38100" dist="38100" dir="2700000" algn="tl">
                    <a:srgbClr val="C0C0C0"/>
                  </a:outerShdw>
                </a:effectLst>
                <a:latin typeface="Times New Roman" pitchFamily="18" charset="0"/>
              </a:rPr>
              <a:t>tự</a:t>
            </a:r>
            <a:r>
              <a:rPr lang="en-US" sz="2400" dirty="0">
                <a:solidFill>
                  <a:srgbClr val="000099"/>
                </a:solidFill>
                <a:effectLst>
                  <a:outerShdw blurRad="38100" dist="38100" dir="2700000" algn="tl">
                    <a:srgbClr val="C0C0C0"/>
                  </a:outerShdw>
                </a:effectLst>
                <a:latin typeface="Times New Roman" pitchFamily="18" charset="0"/>
              </a:rPr>
              <a:t> </a:t>
            </a:r>
            <a:r>
              <a:rPr lang="en-US" sz="2400" dirty="0" err="1">
                <a:solidFill>
                  <a:srgbClr val="000099"/>
                </a:solidFill>
                <a:effectLst>
                  <a:outerShdw blurRad="38100" dist="38100" dir="2700000" algn="tl">
                    <a:srgbClr val="C0C0C0"/>
                  </a:outerShdw>
                </a:effectLst>
                <a:latin typeface="Times New Roman" pitchFamily="18" charset="0"/>
              </a:rPr>
              <a:t>hợp</a:t>
            </a:r>
            <a:r>
              <a:rPr lang="en-US" sz="2400" dirty="0">
                <a:solidFill>
                  <a:srgbClr val="000099"/>
                </a:solidFill>
                <a:effectLst>
                  <a:outerShdw blurRad="38100" dist="38100" dir="2700000" algn="tl">
                    <a:srgbClr val="C0C0C0"/>
                  </a:outerShdw>
                </a:effectLst>
                <a:latin typeface="Times New Roman" pitchFamily="18" charset="0"/>
              </a:rPr>
              <a:t> </a:t>
            </a:r>
            <a:r>
              <a:rPr lang="en-US" sz="2400" dirty="0" err="1">
                <a:solidFill>
                  <a:srgbClr val="000099"/>
                </a:solidFill>
                <a:effectLst>
                  <a:outerShdw blurRad="38100" dist="38100" dir="2700000" algn="tl">
                    <a:srgbClr val="C0C0C0"/>
                  </a:outerShdw>
                </a:effectLst>
                <a:latin typeface="Times New Roman" pitchFamily="18" charset="0"/>
              </a:rPr>
              <a:t>lí</a:t>
            </a:r>
            <a:r>
              <a:rPr lang="en-US" sz="2400" dirty="0">
                <a:solidFill>
                  <a:srgbClr val="000099"/>
                </a:solidFill>
                <a:effectLst>
                  <a:outerShdw blurRad="38100" dist="38100" dir="2700000" algn="tl">
                    <a:srgbClr val="C0C0C0"/>
                  </a:outerShdw>
                </a:effectLst>
                <a:latin typeface="Times New Roman" pitchFamily="18" charset="0"/>
              </a:rPr>
              <a:t>.</a:t>
            </a:r>
          </a:p>
        </p:txBody>
      </p:sp>
      <p:sp>
        <p:nvSpPr>
          <p:cNvPr id="4" name="Rectangle 3"/>
          <p:cNvSpPr/>
          <p:nvPr/>
        </p:nvSpPr>
        <p:spPr>
          <a:xfrm>
            <a:off x="4343400" y="3475167"/>
            <a:ext cx="7696200" cy="2492990"/>
          </a:xfrm>
          <a:prstGeom prst="rect">
            <a:avLst/>
          </a:prstGeom>
        </p:spPr>
        <p:txBody>
          <a:bodyPr wrap="square">
            <a:spAutoFit/>
          </a:bodyPr>
          <a:lstStyle/>
          <a:p>
            <a:pPr lvl="0" fontAlgn="base">
              <a:spcBef>
                <a:spcPct val="0"/>
              </a:spcBef>
              <a:spcAft>
                <a:spcPct val="0"/>
              </a:spcAft>
            </a:pPr>
            <a:r>
              <a:rPr lang="en-US" sz="2600" b="1" dirty="0">
                <a:solidFill>
                  <a:srgbClr val="000000"/>
                </a:solidFill>
                <a:latin typeface="Times New Roman" pitchFamily="18" charset="0"/>
                <a:cs typeface="Times New Roman" pitchFamily="18" charset="0"/>
              </a:rPr>
              <a:t>+</a:t>
            </a:r>
            <a:r>
              <a:rPr lang="vi-VN" sz="2600" b="1" dirty="0">
                <a:solidFill>
                  <a:srgbClr val="000000"/>
                </a:solidFill>
                <a:latin typeface="Times New Roman" pitchFamily="18" charset="0"/>
                <a:cs typeface="Times New Roman" pitchFamily="18" charset="0"/>
              </a:rPr>
              <a:t>  </a:t>
            </a:r>
            <a:r>
              <a:rPr lang="en-US" sz="2600" b="1" dirty="0">
                <a:solidFill>
                  <a:srgbClr val="000000"/>
                </a:solidFill>
                <a:latin typeface="Times New Roman" pitchFamily="18" charset="0"/>
                <a:cs typeface="Times New Roman" pitchFamily="18" charset="0"/>
              </a:rPr>
              <a:t>C1: </a:t>
            </a:r>
            <a:r>
              <a:rPr lang="en-US" sz="2600" b="1" dirty="0" err="1">
                <a:solidFill>
                  <a:srgbClr val="000000"/>
                </a:solidFill>
                <a:latin typeface="Times New Roman" pitchFamily="18" charset="0"/>
                <a:cs typeface="Times New Roman" pitchFamily="18" charset="0"/>
              </a:rPr>
              <a:t>Tác</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phẩm</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nghệ</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thuật</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làm</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gì</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Phản</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ánh</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thực</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tại</a:t>
            </a:r>
            <a:r>
              <a:rPr lang="en-US" sz="2600" b="1" dirty="0">
                <a:solidFill>
                  <a:srgbClr val="000000"/>
                </a:solidFill>
                <a:latin typeface="Times New Roman" pitchFamily="18" charset="0"/>
                <a:cs typeface="Times New Roman" pitchFamily="18" charset="0"/>
              </a:rPr>
              <a:t>)</a:t>
            </a:r>
          </a:p>
          <a:p>
            <a:pPr lvl="0" fontAlgn="base">
              <a:spcBef>
                <a:spcPct val="0"/>
              </a:spcBef>
              <a:spcAft>
                <a:spcPct val="0"/>
              </a:spcAft>
            </a:pPr>
            <a:r>
              <a:rPr lang="en-US" sz="2600" b="1" dirty="0">
                <a:solidFill>
                  <a:srgbClr val="000000"/>
                </a:solidFill>
                <a:latin typeface="Times New Roman" pitchFamily="18" charset="0"/>
                <a:cs typeface="Times New Roman" pitchFamily="18" charset="0"/>
              </a:rPr>
              <a:t>+C2: </a:t>
            </a:r>
            <a:r>
              <a:rPr lang="en-US" sz="2600" b="1" dirty="0" err="1">
                <a:solidFill>
                  <a:srgbClr val="000000"/>
                </a:solidFill>
                <a:latin typeface="Times New Roman" pitchFamily="18" charset="0"/>
                <a:cs typeface="Times New Roman" pitchFamily="18" charset="0"/>
              </a:rPr>
              <a:t>Phản</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ánh</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thực</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tại</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như</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thế</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nào</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Tái</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hiện</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và</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sáng</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tạo</a:t>
            </a:r>
            <a:r>
              <a:rPr lang="en-US" sz="2600" b="1" dirty="0">
                <a:solidFill>
                  <a:srgbClr val="000000"/>
                </a:solidFill>
                <a:latin typeface="Times New Roman" pitchFamily="18" charset="0"/>
                <a:cs typeface="Times New Roman" pitchFamily="18" charset="0"/>
              </a:rPr>
              <a:t>)</a:t>
            </a:r>
          </a:p>
          <a:p>
            <a:pPr lvl="0" fontAlgn="base">
              <a:spcBef>
                <a:spcPct val="0"/>
              </a:spcBef>
              <a:spcAft>
                <a:spcPct val="0"/>
              </a:spcAft>
            </a:pPr>
            <a:r>
              <a:rPr lang="en-US" sz="2600" b="1" dirty="0">
                <a:solidFill>
                  <a:srgbClr val="000000"/>
                </a:solidFill>
                <a:latin typeface="Times New Roman" pitchFamily="18" charset="0"/>
                <a:cs typeface="Times New Roman" pitchFamily="18" charset="0"/>
              </a:rPr>
              <a:t>+C3: </a:t>
            </a:r>
            <a:r>
              <a:rPr lang="en-US" sz="2600" b="1" dirty="0" err="1">
                <a:solidFill>
                  <a:srgbClr val="000000"/>
                </a:solidFill>
                <a:latin typeface="Times New Roman" pitchFamily="18" charset="0"/>
                <a:cs typeface="Times New Roman" pitchFamily="18" charset="0"/>
              </a:rPr>
              <a:t>Tái</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hiện</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và</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sáng</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tạo</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thực</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tại</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để</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làm</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gì</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Nhắn</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gửi</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một</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điều</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gì</a:t>
            </a:r>
            <a:r>
              <a:rPr lang="en-US" sz="2600" b="1" dirty="0">
                <a:solidFill>
                  <a:srgbClr val="000000"/>
                </a:solidFill>
                <a:latin typeface="Times New Roman" pitchFamily="18" charset="0"/>
                <a:cs typeface="Times New Roman" pitchFamily="18" charset="0"/>
              </a:rPr>
              <a:t> </a:t>
            </a:r>
            <a:r>
              <a:rPr lang="en-US" sz="2600" b="1" dirty="0" err="1">
                <a:solidFill>
                  <a:srgbClr val="000000"/>
                </a:solidFill>
                <a:latin typeface="Times New Roman" pitchFamily="18" charset="0"/>
                <a:cs typeface="Times New Roman" pitchFamily="18" charset="0"/>
              </a:rPr>
              <a:t>đó</a:t>
            </a:r>
            <a:r>
              <a:rPr lang="en-US" sz="2600" b="1" dirty="0">
                <a:solidFill>
                  <a:srgbClr val="000000"/>
                </a:solidFill>
                <a:latin typeface="Times New Roman" pitchFamily="18" charset="0"/>
                <a:cs typeface="Times New Roman" pitchFamily="18" charset="0"/>
              </a:rPr>
              <a:t>)</a:t>
            </a:r>
          </a:p>
        </p:txBody>
      </p:sp>
      <p:sp>
        <p:nvSpPr>
          <p:cNvPr id="5" name="Rectangle 4"/>
          <p:cNvSpPr/>
          <p:nvPr/>
        </p:nvSpPr>
        <p:spPr>
          <a:xfrm>
            <a:off x="5791201" y="5943600"/>
            <a:ext cx="2392001" cy="400110"/>
          </a:xfrm>
          <a:prstGeom prst="rect">
            <a:avLst/>
          </a:prstGeom>
        </p:spPr>
        <p:txBody>
          <a:bodyPr wrap="none">
            <a:spAutoFit/>
          </a:bodyPr>
          <a:lstStyle/>
          <a:p>
            <a:pPr lvl="0" fontAlgn="base">
              <a:spcBef>
                <a:spcPct val="50000"/>
              </a:spcBef>
              <a:spcAft>
                <a:spcPct val="0"/>
              </a:spcAft>
            </a:pPr>
            <a:r>
              <a:rPr lang="en-US" sz="2000" b="1" dirty="0">
                <a:solidFill>
                  <a:srgbClr val="000000"/>
                </a:solidFill>
              </a:rPr>
              <a:t>LIÊN KẾT LÔ- GÍC</a:t>
            </a:r>
          </a:p>
        </p:txBody>
      </p:sp>
      <p:sp>
        <p:nvSpPr>
          <p:cNvPr id="27" name="AutoShape 10"/>
          <p:cNvSpPr>
            <a:spLocks noChangeArrowheads="1"/>
          </p:cNvSpPr>
          <p:nvPr/>
        </p:nvSpPr>
        <p:spPr bwMode="auto">
          <a:xfrm>
            <a:off x="4953000" y="6096000"/>
            <a:ext cx="457200" cy="45719"/>
          </a:xfrm>
          <a:prstGeom prst="rightArrow">
            <a:avLst>
              <a:gd name="adj1" fmla="val 50000"/>
              <a:gd name="adj2" fmla="val 150000"/>
            </a:avLst>
          </a:prstGeom>
          <a:solidFill>
            <a:srgbClr val="0000FF"/>
          </a:solidFill>
          <a:ln w="9525">
            <a:solidFill>
              <a:schemeClr val="tx1"/>
            </a:solidFill>
            <a:miter lim="800000"/>
            <a:headEnd/>
            <a:tailEnd/>
          </a:ln>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9" name="Rectangle 8"/>
          <p:cNvSpPr/>
          <p:nvPr/>
        </p:nvSpPr>
        <p:spPr>
          <a:xfrm>
            <a:off x="5181600" y="6350913"/>
            <a:ext cx="3627916" cy="430887"/>
          </a:xfrm>
          <a:prstGeom prst="rect">
            <a:avLst/>
          </a:prstGeom>
        </p:spPr>
        <p:txBody>
          <a:bodyPr wrap="none">
            <a:spAutoFit/>
          </a:bodyPr>
          <a:lstStyle/>
          <a:p>
            <a:pPr lvl="0" fontAlgn="base">
              <a:spcBef>
                <a:spcPct val="50000"/>
              </a:spcBef>
              <a:spcAft>
                <a:spcPct val="0"/>
              </a:spcAft>
            </a:pPr>
            <a:r>
              <a:rPr lang="en-US" sz="2200" b="1" dirty="0" err="1">
                <a:solidFill>
                  <a:srgbClr val="FF0000"/>
                </a:solidFill>
              </a:rPr>
              <a:t>Thế</a:t>
            </a:r>
            <a:r>
              <a:rPr lang="en-US" sz="2200" b="1" dirty="0">
                <a:solidFill>
                  <a:srgbClr val="FF0000"/>
                </a:solidFill>
              </a:rPr>
              <a:t> </a:t>
            </a:r>
            <a:r>
              <a:rPr lang="en-US" sz="2200" b="1" dirty="0" err="1">
                <a:solidFill>
                  <a:srgbClr val="FF0000"/>
                </a:solidFill>
              </a:rPr>
              <a:t>nào</a:t>
            </a:r>
            <a:r>
              <a:rPr lang="en-US" sz="2200" b="1" dirty="0">
                <a:solidFill>
                  <a:srgbClr val="FF0000"/>
                </a:solidFill>
              </a:rPr>
              <a:t> </a:t>
            </a:r>
            <a:r>
              <a:rPr lang="en-US" sz="2200" b="1" dirty="0" err="1">
                <a:solidFill>
                  <a:srgbClr val="FF0000"/>
                </a:solidFill>
              </a:rPr>
              <a:t>là</a:t>
            </a:r>
            <a:r>
              <a:rPr lang="en-US" sz="2200" b="1" dirty="0">
                <a:solidFill>
                  <a:srgbClr val="FF0000"/>
                </a:solidFill>
              </a:rPr>
              <a:t> </a:t>
            </a:r>
            <a:r>
              <a:rPr lang="en-US" sz="2200" b="1" dirty="0" err="1">
                <a:solidFill>
                  <a:srgbClr val="FF0000"/>
                </a:solidFill>
              </a:rPr>
              <a:t>liên</a:t>
            </a:r>
            <a:r>
              <a:rPr lang="en-US" sz="2200" b="1" dirty="0">
                <a:solidFill>
                  <a:srgbClr val="FF0000"/>
                </a:solidFill>
              </a:rPr>
              <a:t> </a:t>
            </a:r>
            <a:r>
              <a:rPr lang="en-US" sz="2200" b="1" dirty="0" err="1">
                <a:solidFill>
                  <a:srgbClr val="FF0000"/>
                </a:solidFill>
              </a:rPr>
              <a:t>kết</a:t>
            </a:r>
            <a:r>
              <a:rPr lang="en-US" sz="2200" b="1" dirty="0">
                <a:solidFill>
                  <a:srgbClr val="FF0000"/>
                </a:solidFill>
              </a:rPr>
              <a:t> </a:t>
            </a:r>
            <a:r>
              <a:rPr lang="en-US" sz="2200" b="1" dirty="0" err="1">
                <a:solidFill>
                  <a:srgbClr val="FF0000"/>
                </a:solidFill>
              </a:rPr>
              <a:t>lô</a:t>
            </a:r>
            <a:r>
              <a:rPr lang="en-US" sz="2200" b="1" dirty="0">
                <a:solidFill>
                  <a:srgbClr val="FF0000"/>
                </a:solidFill>
              </a:rPr>
              <a:t> </a:t>
            </a:r>
            <a:r>
              <a:rPr lang="en-US" sz="2200" b="1" dirty="0" err="1">
                <a:solidFill>
                  <a:srgbClr val="FF0000"/>
                </a:solidFill>
              </a:rPr>
              <a:t>gic</a:t>
            </a:r>
            <a:r>
              <a:rPr lang="en-US" sz="2200" b="1" dirty="0">
                <a:solidFill>
                  <a:srgbClr val="FF0000"/>
                </a:solidFill>
              </a:rPr>
              <a:t>?</a:t>
            </a:r>
            <a:endParaRPr lang="en-US" sz="2200" b="1" u="sng" dirty="0">
              <a:solidFill>
                <a:srgbClr val="FF0000"/>
              </a:solidFill>
            </a:endParaRPr>
          </a:p>
        </p:txBody>
      </p:sp>
      <p:sp>
        <p:nvSpPr>
          <p:cNvPr id="10" name="Rectangle 9"/>
          <p:cNvSpPr/>
          <p:nvPr/>
        </p:nvSpPr>
        <p:spPr>
          <a:xfrm>
            <a:off x="457200" y="4737318"/>
            <a:ext cx="3886201" cy="1815882"/>
          </a:xfrm>
          <a:prstGeom prst="rect">
            <a:avLst/>
          </a:prstGeom>
        </p:spPr>
        <p:txBody>
          <a:bodyPr wrap="square">
            <a:spAutoFit/>
          </a:bodyPr>
          <a:lstStyle/>
          <a:p>
            <a:pPr lvl="0" algn="just" fontAlgn="base">
              <a:spcBef>
                <a:spcPct val="0"/>
              </a:spcBef>
              <a:spcAft>
                <a:spcPct val="0"/>
              </a:spcAft>
            </a:pPr>
            <a:r>
              <a:rPr lang="nl-NL" sz="2800" b="1" i="1" dirty="0">
                <a:latin typeface="Times New Roman" pitchFamily="18" charset="0"/>
                <a:cs typeface="Times New Roman" pitchFamily="18" charset="0"/>
              </a:rPr>
              <a:t>-Các đoạn văn, câu văn phải được sắp xếp theo trình tự hợp lí (liên kết lô-gíc).</a:t>
            </a:r>
            <a:r>
              <a:rPr lang="en-US" sz="2800" b="1" i="1" dirty="0">
                <a:latin typeface="Times New Roman" pitchFamily="18" charset="0"/>
                <a:cs typeface="Times New Roman" pitchFamily="18" charset="0"/>
              </a:rPr>
              <a:t> </a:t>
            </a:r>
          </a:p>
        </p:txBody>
      </p:sp>
    </p:spTree>
    <p:extLst>
      <p:ext uri="{BB962C8B-B14F-4D97-AF65-F5344CB8AC3E}">
        <p14:creationId xmlns:p14="http://schemas.microsoft.com/office/powerpoint/2010/main" val="16898294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38"/>
                                        </p:tgtEl>
                                        <p:attrNameLst>
                                          <p:attrName>style.visibility</p:attrName>
                                        </p:attrNameLst>
                                      </p:cBhvr>
                                      <p:to>
                                        <p:strVal val="visible"/>
                                      </p:to>
                                    </p:set>
                                    <p:animEffect transition="in" filter="fade">
                                      <p:cBhvr>
                                        <p:cTn id="7" dur="1000"/>
                                        <p:tgtEl>
                                          <p:spTgt spid="9238"/>
                                        </p:tgtEl>
                                      </p:cBhvr>
                                    </p:animEffect>
                                    <p:anim calcmode="lin" valueType="num">
                                      <p:cBhvr>
                                        <p:cTn id="8" dur="1000" fill="hold"/>
                                        <p:tgtEl>
                                          <p:spTgt spid="9238"/>
                                        </p:tgtEl>
                                        <p:attrNameLst>
                                          <p:attrName>ppt_x</p:attrName>
                                        </p:attrNameLst>
                                      </p:cBhvr>
                                      <p:tavLst>
                                        <p:tav tm="0">
                                          <p:val>
                                            <p:strVal val="#ppt_x"/>
                                          </p:val>
                                        </p:tav>
                                        <p:tav tm="100000">
                                          <p:val>
                                            <p:strVal val="#ppt_x"/>
                                          </p:val>
                                        </p:tav>
                                      </p:tavLst>
                                    </p:anim>
                                    <p:anim calcmode="lin" valueType="num">
                                      <p:cBhvr>
                                        <p:cTn id="9" dur="1000" fill="hold"/>
                                        <p:tgtEl>
                                          <p:spTgt spid="923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fade">
                                      <p:cBhvr>
                                        <p:cTn id="24" dur="1000"/>
                                        <p:tgtEl>
                                          <p:spTgt spid="27"/>
                                        </p:tgtEl>
                                      </p:cBhvr>
                                    </p:animEffect>
                                    <p:anim calcmode="lin" valueType="num">
                                      <p:cBhvr>
                                        <p:cTn id="25" dur="1000" fill="hold"/>
                                        <p:tgtEl>
                                          <p:spTgt spid="27"/>
                                        </p:tgtEl>
                                        <p:attrNameLst>
                                          <p:attrName>ppt_x</p:attrName>
                                        </p:attrNameLst>
                                      </p:cBhvr>
                                      <p:tavLst>
                                        <p:tav tm="0">
                                          <p:val>
                                            <p:strVal val="#ppt_x"/>
                                          </p:val>
                                        </p:tav>
                                        <p:tav tm="100000">
                                          <p:val>
                                            <p:strVal val="#ppt_x"/>
                                          </p:val>
                                        </p:tav>
                                      </p:tavLst>
                                    </p:anim>
                                    <p:anim calcmode="lin" valueType="num">
                                      <p:cBhvr>
                                        <p:cTn id="26"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circle(in)">
                                      <p:cBhvr>
                                        <p:cTn id="31" dur="200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circle(in)">
                                      <p:cBhvr>
                                        <p:cTn id="36" dur="20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circle(in)">
                                      <p:cBhvr>
                                        <p:cTn id="41"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8" grpId="0"/>
      <p:bldP spid="3" grpId="0"/>
      <p:bldP spid="4" grpId="0"/>
      <p:bldP spid="5" grpId="0"/>
      <p:bldP spid="27" grpId="0" animBg="1"/>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914400"/>
            <a:ext cx="8229600" cy="1143000"/>
          </a:xfrm>
        </p:spPr>
        <p:txBody>
          <a:bodyPr/>
          <a:lstStyle/>
          <a:p>
            <a:pPr lvl="0" algn="l" eaLnBrk="1" hangingPunct="1"/>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Cắm</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đi</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một</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mình</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trong</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đêm</a:t>
            </a:r>
            <a:r>
              <a:rPr lang="en-US" sz="2400" b="1" kern="1200" dirty="0">
                <a:solidFill>
                  <a:srgbClr val="000000"/>
                </a:solidFill>
                <a:latin typeface="Times New Roman" pitchFamily="18" charset="0"/>
                <a:ea typeface="+mn-ea"/>
                <a:cs typeface="+mn-cs"/>
              </a:rPr>
              <a:t> (</a:t>
            </a:r>
            <a:r>
              <a:rPr lang="en-US" sz="2400" b="1" kern="1200" dirty="0">
                <a:solidFill>
                  <a:srgbClr val="FF0066"/>
                </a:solidFill>
                <a:latin typeface="Times New Roman" pitchFamily="18" charset="0"/>
                <a:ea typeface="+mn-ea"/>
                <a:cs typeface="+mn-cs"/>
              </a:rPr>
              <a:t>1</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Trận</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địa</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đại</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đội</a:t>
            </a:r>
            <a:r>
              <a:rPr lang="en-US" sz="2400" b="1" kern="1200" dirty="0">
                <a:solidFill>
                  <a:srgbClr val="000000"/>
                </a:solidFill>
                <a:latin typeface="Times New Roman" pitchFamily="18" charset="0"/>
                <a:ea typeface="+mn-ea"/>
                <a:cs typeface="+mn-cs"/>
              </a:rPr>
              <a:t> 2 ở </a:t>
            </a:r>
            <a:r>
              <a:rPr lang="en-US" sz="2400" b="1" kern="1200" dirty="0" err="1">
                <a:solidFill>
                  <a:srgbClr val="000000"/>
                </a:solidFill>
                <a:latin typeface="Times New Roman" pitchFamily="18" charset="0"/>
                <a:ea typeface="+mn-ea"/>
                <a:cs typeface="+mn-cs"/>
              </a:rPr>
              <a:t>phía</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bãi</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bồi</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bên</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một</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dòng</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sông</a:t>
            </a:r>
            <a:r>
              <a:rPr lang="en-US" sz="2400" b="1" kern="1200" dirty="0">
                <a:solidFill>
                  <a:srgbClr val="000000"/>
                </a:solidFill>
                <a:latin typeface="Times New Roman" pitchFamily="18" charset="0"/>
                <a:ea typeface="+mn-ea"/>
                <a:cs typeface="+mn-cs"/>
              </a:rPr>
              <a:t> (</a:t>
            </a:r>
            <a:r>
              <a:rPr lang="en-US" sz="2400" b="1" kern="1200" dirty="0">
                <a:solidFill>
                  <a:srgbClr val="FF0066"/>
                </a:solidFill>
                <a:latin typeface="Times New Roman" pitchFamily="18" charset="0"/>
                <a:ea typeface="+mn-ea"/>
                <a:cs typeface="+mn-cs"/>
              </a:rPr>
              <a:t>2</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Hai</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bố</a:t>
            </a:r>
            <a:r>
              <a:rPr lang="en-US" sz="2400" b="1" kern="1200" dirty="0">
                <a:solidFill>
                  <a:srgbClr val="000000"/>
                </a:solidFill>
                <a:latin typeface="Times New Roman" pitchFamily="18" charset="0"/>
                <a:ea typeface="+mn-ea"/>
                <a:cs typeface="+mn-cs"/>
              </a:rPr>
              <a:t>  con </a:t>
            </a:r>
            <a:r>
              <a:rPr lang="en-US" sz="2400" b="1" kern="1200" dirty="0" err="1">
                <a:solidFill>
                  <a:srgbClr val="000000"/>
                </a:solidFill>
                <a:latin typeface="Times New Roman" pitchFamily="18" charset="0"/>
                <a:ea typeface="+mn-ea"/>
                <a:cs typeface="+mn-cs"/>
              </a:rPr>
              <a:t>cùng</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viết</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đơn</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xin</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ra</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mặt</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trận</a:t>
            </a:r>
            <a:r>
              <a:rPr lang="en-US" sz="2400" b="1" kern="1200" dirty="0">
                <a:solidFill>
                  <a:srgbClr val="000000"/>
                </a:solidFill>
                <a:latin typeface="Times New Roman" pitchFamily="18" charset="0"/>
                <a:ea typeface="+mn-ea"/>
                <a:cs typeface="+mn-cs"/>
              </a:rPr>
              <a:t> (</a:t>
            </a:r>
            <a:r>
              <a:rPr lang="en-US" sz="2400" b="1" kern="1200" dirty="0">
                <a:solidFill>
                  <a:srgbClr val="FF0066"/>
                </a:solidFill>
                <a:latin typeface="Times New Roman" pitchFamily="18" charset="0"/>
                <a:ea typeface="+mn-ea"/>
                <a:cs typeface="+mn-cs"/>
              </a:rPr>
              <a:t>3</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Mùa</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thu</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hoạch</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lạc</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đã</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vào</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chặng</a:t>
            </a:r>
            <a:r>
              <a:rPr lang="en-US" sz="2400" b="1" kern="1200" dirty="0">
                <a:solidFill>
                  <a:srgbClr val="000000"/>
                </a:solidFill>
                <a:latin typeface="Times New Roman" pitchFamily="18" charset="0"/>
                <a:ea typeface="+mn-ea"/>
                <a:cs typeface="+mn-cs"/>
              </a:rPr>
              <a:t>  </a:t>
            </a:r>
            <a:r>
              <a:rPr lang="en-US" sz="2400" b="1" kern="1200" dirty="0" err="1">
                <a:solidFill>
                  <a:srgbClr val="000000"/>
                </a:solidFill>
                <a:latin typeface="Times New Roman" pitchFamily="18" charset="0"/>
                <a:ea typeface="+mn-ea"/>
                <a:cs typeface="+mn-cs"/>
              </a:rPr>
              <a:t>cuối</a:t>
            </a:r>
            <a:r>
              <a:rPr lang="en-US" sz="2400" b="1" kern="1200" dirty="0">
                <a:solidFill>
                  <a:srgbClr val="000000"/>
                </a:solidFill>
                <a:latin typeface="Times New Roman" pitchFamily="18" charset="0"/>
                <a:ea typeface="+mn-ea"/>
                <a:cs typeface="+mn-cs"/>
              </a:rPr>
              <a:t> (</a:t>
            </a:r>
            <a:r>
              <a:rPr lang="en-US" sz="2400" b="1" kern="1200" dirty="0">
                <a:solidFill>
                  <a:srgbClr val="FF0066"/>
                </a:solidFill>
                <a:latin typeface="Times New Roman" pitchFamily="18" charset="0"/>
                <a:ea typeface="+mn-ea"/>
                <a:cs typeface="+mn-cs"/>
              </a:rPr>
              <a:t>4</a:t>
            </a:r>
            <a:r>
              <a:rPr lang="en-US" sz="2400" b="1" kern="1200" dirty="0">
                <a:solidFill>
                  <a:srgbClr val="000000"/>
                </a:solidFill>
                <a:latin typeface="Times New Roman" pitchFamily="18" charset="0"/>
                <a:ea typeface="+mn-ea"/>
                <a:cs typeface="+mn-cs"/>
              </a:rPr>
              <a:t>).</a:t>
            </a:r>
          </a:p>
        </p:txBody>
      </p:sp>
      <p:sp>
        <p:nvSpPr>
          <p:cNvPr id="3" name="Content Placeholder 2"/>
          <p:cNvSpPr>
            <a:spLocks noGrp="1"/>
          </p:cNvSpPr>
          <p:nvPr>
            <p:ph idx="1"/>
          </p:nvPr>
        </p:nvSpPr>
        <p:spPr>
          <a:xfrm>
            <a:off x="1905000" y="2133600"/>
            <a:ext cx="8229600" cy="1143000"/>
          </a:xfrm>
        </p:spPr>
        <p:txBody>
          <a:bodyPr/>
          <a:lstStyle/>
          <a:p>
            <a:pPr marL="0" indent="0">
              <a:buNone/>
            </a:pPr>
            <a:r>
              <a:rPr lang="en-US" sz="2800"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Câu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hỏi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Các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câu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trên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đã</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tạo</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thành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đoạn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văn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chưa</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Vì</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sao</a:t>
            </a:r>
            <a:r>
              <a:rPr lang="en-US" sz="2800" b="1" dirty="0">
                <a:solidFill>
                  <a:srgbClr val="FF0000"/>
                </a:solidFill>
                <a:latin typeface="Times New Roman" pitchFamily="18" charset="0"/>
                <a:cs typeface="Times New Roman" pitchFamily="18" charset="0"/>
              </a:rPr>
              <a:t>?</a:t>
            </a:r>
          </a:p>
        </p:txBody>
      </p:sp>
      <p:sp>
        <p:nvSpPr>
          <p:cNvPr id="4" name="Rectangle 3"/>
          <p:cNvSpPr/>
          <p:nvPr/>
        </p:nvSpPr>
        <p:spPr>
          <a:xfrm>
            <a:off x="1674223" y="3429000"/>
            <a:ext cx="8991600" cy="1569660"/>
          </a:xfrm>
          <a:prstGeom prst="rect">
            <a:avLst/>
          </a:prstGeom>
        </p:spPr>
        <p:txBody>
          <a:bodyPr wrap="square">
            <a:spAutoFit/>
          </a:bodyPr>
          <a:lstStyle/>
          <a:p>
            <a:r>
              <a:rPr lang="en-US" sz="2400" dirty="0">
                <a:solidFill>
                  <a:srgbClr val="000000"/>
                </a:solidFill>
                <a:latin typeface="Times New Roman" pitchFamily="18" charset="0"/>
              </a:rPr>
              <a:t> </a:t>
            </a:r>
            <a:r>
              <a:rPr lang="en-US" sz="2400" dirty="0" err="1">
                <a:solidFill>
                  <a:srgbClr val="000000"/>
                </a:solidFill>
                <a:latin typeface="Times New Roman" pitchFamily="18" charset="0"/>
              </a:rPr>
              <a:t>Cắm</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đi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một</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mình</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trong</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đêm</a:t>
            </a:r>
            <a:r>
              <a:rPr lang="en-US" sz="2400" dirty="0">
                <a:solidFill>
                  <a:srgbClr val="000000"/>
                </a:solidFill>
                <a:latin typeface="Times New Roman" pitchFamily="18" charset="0"/>
              </a:rPr>
              <a:t> (</a:t>
            </a:r>
            <a:r>
              <a:rPr lang="en-US" sz="2400" dirty="0">
                <a:solidFill>
                  <a:srgbClr val="FF0066"/>
                </a:solidFill>
                <a:latin typeface="Times New Roman" pitchFamily="18" charset="0"/>
              </a:rPr>
              <a:t>1</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Trận</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địa</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đại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đội</a:t>
            </a:r>
            <a:r>
              <a:rPr lang="en-US" sz="2400" dirty="0">
                <a:solidFill>
                  <a:srgbClr val="000000"/>
                </a:solidFill>
                <a:latin typeface="Times New Roman" pitchFamily="18" charset="0"/>
              </a:rPr>
              <a:t> 2 </a:t>
            </a:r>
            <a:r>
              <a:rPr lang="en-US" sz="2400" b="1" i="1" dirty="0" err="1">
                <a:solidFill>
                  <a:srgbClr val="FF0066"/>
                </a:solidFill>
                <a:latin typeface="Times New Roman" pitchFamily="18" charset="0"/>
              </a:rPr>
              <a:t>của</a:t>
            </a:r>
            <a:r>
              <a:rPr lang="en-US" sz="2400" b="1" i="1" dirty="0">
                <a:solidFill>
                  <a:srgbClr val="FF0066"/>
                </a:solidFill>
                <a:latin typeface="Times New Roman" pitchFamily="18" charset="0"/>
              </a:rPr>
              <a:t> </a:t>
            </a:r>
            <a:r>
              <a:rPr lang="en-US" sz="2400" b="1" i="1" dirty="0" err="1">
                <a:solidFill>
                  <a:srgbClr val="FF0066"/>
                </a:solidFill>
                <a:latin typeface="Times New Roman" pitchFamily="18" charset="0"/>
              </a:rPr>
              <a:t>anh</a:t>
            </a:r>
            <a:r>
              <a:rPr lang="en-US" sz="2400" dirty="0">
                <a:solidFill>
                  <a:srgbClr val="000000"/>
                </a:solidFill>
                <a:latin typeface="Times New Roman" pitchFamily="18" charset="0"/>
              </a:rPr>
              <a:t> ở </a:t>
            </a:r>
            <a:r>
              <a:rPr lang="en-US" sz="2400" dirty="0" err="1">
                <a:solidFill>
                  <a:srgbClr val="000000"/>
                </a:solidFill>
                <a:latin typeface="Times New Roman" pitchFamily="18" charset="0"/>
              </a:rPr>
              <a:t>phía</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bãi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bồi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bên</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một</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dòng</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sông</a:t>
            </a:r>
            <a:r>
              <a:rPr lang="en-US" sz="2400" dirty="0">
                <a:solidFill>
                  <a:srgbClr val="000000"/>
                </a:solidFill>
                <a:latin typeface="Times New Roman" pitchFamily="18" charset="0"/>
              </a:rPr>
              <a:t> (</a:t>
            </a:r>
            <a:r>
              <a:rPr lang="en-US" sz="2400" dirty="0">
                <a:solidFill>
                  <a:srgbClr val="FF0066"/>
                </a:solidFill>
                <a:latin typeface="Times New Roman" pitchFamily="18" charset="0"/>
              </a:rPr>
              <a:t>2</a:t>
            </a:r>
            <a:r>
              <a:rPr lang="en-US" sz="2400" dirty="0">
                <a:solidFill>
                  <a:srgbClr val="000000"/>
                </a:solidFill>
                <a:latin typeface="Times New Roman" pitchFamily="18" charset="0"/>
              </a:rPr>
              <a:t>). </a:t>
            </a:r>
            <a:r>
              <a:rPr lang="en-US" sz="2400" b="1" i="1" dirty="0" err="1">
                <a:solidFill>
                  <a:srgbClr val="FF0066"/>
                </a:solidFill>
                <a:latin typeface="Times New Roman" pitchFamily="18" charset="0"/>
              </a:rPr>
              <a:t>Anh</a:t>
            </a:r>
            <a:r>
              <a:rPr lang="en-US" sz="2400" b="1" i="1" dirty="0">
                <a:solidFill>
                  <a:srgbClr val="FF0066"/>
                </a:solidFill>
                <a:latin typeface="Times New Roman" pitchFamily="18" charset="0"/>
              </a:rPr>
              <a:t> </a:t>
            </a:r>
            <a:r>
              <a:rPr lang="en-US" sz="2400" b="1" i="1" dirty="0" err="1">
                <a:solidFill>
                  <a:srgbClr val="FF0066"/>
                </a:solidFill>
                <a:latin typeface="Times New Roman" pitchFamily="18" charset="0"/>
              </a:rPr>
              <a:t>chợt</a:t>
            </a:r>
            <a:r>
              <a:rPr lang="en-US" sz="2400" b="1" i="1" dirty="0">
                <a:solidFill>
                  <a:srgbClr val="FF0066"/>
                </a:solidFill>
                <a:latin typeface="Times New Roman" pitchFamily="18" charset="0"/>
              </a:rPr>
              <a:t> </a:t>
            </a:r>
            <a:r>
              <a:rPr lang="en-US" sz="2400" b="1" i="1" dirty="0" err="1">
                <a:solidFill>
                  <a:srgbClr val="FF0066"/>
                </a:solidFill>
                <a:latin typeface="Times New Roman" pitchFamily="18" charset="0"/>
              </a:rPr>
              <a:t>nhớ</a:t>
            </a:r>
            <a:r>
              <a:rPr lang="en-US" sz="2400" b="1" i="1" dirty="0">
                <a:solidFill>
                  <a:srgbClr val="FF0066"/>
                </a:solidFill>
                <a:latin typeface="Times New Roman" pitchFamily="18" charset="0"/>
              </a:rPr>
              <a:t> </a:t>
            </a:r>
            <a:r>
              <a:rPr lang="en-US" sz="2400" b="1" i="1" dirty="0" err="1">
                <a:solidFill>
                  <a:srgbClr val="FF0066"/>
                </a:solidFill>
                <a:latin typeface="Times New Roman" pitchFamily="18" charset="0"/>
              </a:rPr>
              <a:t>hồi</a:t>
            </a:r>
            <a:r>
              <a:rPr lang="en-US" sz="2400" b="1" i="1" dirty="0">
                <a:solidFill>
                  <a:srgbClr val="FF0066"/>
                </a:solidFill>
                <a:latin typeface="Times New Roman" pitchFamily="18" charset="0"/>
              </a:rPr>
              <a:t> </a:t>
            </a:r>
            <a:r>
              <a:rPr lang="en-US" sz="2400" b="1" i="1" dirty="0" err="1">
                <a:solidFill>
                  <a:srgbClr val="FF0066"/>
                </a:solidFill>
                <a:latin typeface="Times New Roman" pitchFamily="18" charset="0"/>
              </a:rPr>
              <a:t>đầu</a:t>
            </a:r>
            <a:r>
              <a:rPr lang="en-US" sz="2400" dirty="0">
                <a:solidFill>
                  <a:srgbClr val="000000"/>
                </a:solidFill>
                <a:latin typeface="Times New Roman" pitchFamily="18" charset="0"/>
              </a:rPr>
              <a:t> </a:t>
            </a:r>
            <a:r>
              <a:rPr lang="en-US" sz="2400" b="1" i="1" dirty="0" err="1">
                <a:solidFill>
                  <a:srgbClr val="FF0066"/>
                </a:solidFill>
                <a:latin typeface="Times New Roman" pitchFamily="18" charset="0"/>
              </a:rPr>
              <a:t>mùa</a:t>
            </a:r>
            <a:r>
              <a:rPr lang="en-US" sz="2400" b="1" i="1" dirty="0">
                <a:solidFill>
                  <a:srgbClr val="FF0066"/>
                </a:solidFill>
                <a:latin typeface="Times New Roman" pitchFamily="18" charset="0"/>
              </a:rPr>
              <a:t> </a:t>
            </a:r>
            <a:r>
              <a:rPr lang="en-US" sz="2400" b="1" i="1" dirty="0" err="1">
                <a:solidFill>
                  <a:srgbClr val="FF0066"/>
                </a:solidFill>
                <a:latin typeface="Times New Roman" pitchFamily="18" charset="0"/>
              </a:rPr>
              <a:t>lạc</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hai</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bố</a:t>
            </a:r>
            <a:r>
              <a:rPr lang="en-US" sz="2400" dirty="0">
                <a:solidFill>
                  <a:srgbClr val="000000"/>
                </a:solidFill>
                <a:latin typeface="Times New Roman" pitchFamily="18" charset="0"/>
              </a:rPr>
              <a:t>  con </a:t>
            </a:r>
            <a:r>
              <a:rPr lang="en-US" sz="2400" b="1" i="1" dirty="0" err="1">
                <a:solidFill>
                  <a:srgbClr val="FF0066"/>
                </a:solidFill>
                <a:latin typeface="Times New Roman" pitchFamily="18" charset="0"/>
              </a:rPr>
              <a:t>anh</a:t>
            </a:r>
            <a:r>
              <a:rPr lang="en-US" sz="2400" b="1" i="1" dirty="0">
                <a:solidFill>
                  <a:srgbClr val="FF0066"/>
                </a:solidFill>
                <a:latin typeface="Times New Roman" pitchFamily="18" charset="0"/>
              </a:rPr>
              <a:t> </a:t>
            </a:r>
            <a:r>
              <a:rPr lang="en-US" sz="2400" dirty="0" err="1">
                <a:solidFill>
                  <a:srgbClr val="000000"/>
                </a:solidFill>
                <a:latin typeface="Times New Roman" pitchFamily="18" charset="0"/>
              </a:rPr>
              <a:t>cùng</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viết</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đơn</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xin</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ra</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mặt</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trận</a:t>
            </a:r>
            <a:r>
              <a:rPr lang="en-US" sz="2400" dirty="0">
                <a:solidFill>
                  <a:srgbClr val="000000"/>
                </a:solidFill>
                <a:latin typeface="Times New Roman" pitchFamily="18" charset="0"/>
              </a:rPr>
              <a:t> (</a:t>
            </a:r>
            <a:r>
              <a:rPr lang="en-US" sz="2400" dirty="0">
                <a:solidFill>
                  <a:srgbClr val="FF0066"/>
                </a:solidFill>
                <a:latin typeface="Times New Roman" pitchFamily="18" charset="0"/>
              </a:rPr>
              <a:t>3</a:t>
            </a:r>
            <a:r>
              <a:rPr lang="en-US" sz="2400" dirty="0">
                <a:solidFill>
                  <a:srgbClr val="000000"/>
                </a:solidFill>
                <a:latin typeface="Times New Roman" pitchFamily="18" charset="0"/>
              </a:rPr>
              <a:t>). </a:t>
            </a:r>
            <a:r>
              <a:rPr lang="en-US" sz="2400" b="1" i="1" dirty="0" err="1">
                <a:solidFill>
                  <a:srgbClr val="FF0066"/>
                </a:solidFill>
                <a:latin typeface="Times New Roman" pitchFamily="18" charset="0"/>
              </a:rPr>
              <a:t>Bây</a:t>
            </a:r>
            <a:r>
              <a:rPr lang="en-US" sz="2400" b="1" i="1" dirty="0">
                <a:solidFill>
                  <a:srgbClr val="FF0066"/>
                </a:solidFill>
                <a:latin typeface="Times New Roman" pitchFamily="18" charset="0"/>
              </a:rPr>
              <a:t> </a:t>
            </a:r>
            <a:r>
              <a:rPr lang="en-US" sz="2400" b="1" i="1" dirty="0" err="1">
                <a:solidFill>
                  <a:srgbClr val="FF0066"/>
                </a:solidFill>
                <a:latin typeface="Times New Roman" pitchFamily="18" charset="0"/>
              </a:rPr>
              <a:t>giờ</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mùa</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thu</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hoạch</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lạc</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đã</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vào</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chặng</a:t>
            </a:r>
            <a:r>
              <a:rPr lang="en-US" sz="2400" dirty="0">
                <a:solidFill>
                  <a:srgbClr val="000000"/>
                </a:solidFill>
                <a:latin typeface="Times New Roman" pitchFamily="18" charset="0"/>
              </a:rPr>
              <a:t>  </a:t>
            </a:r>
            <a:r>
              <a:rPr lang="en-US" sz="2400" dirty="0" err="1">
                <a:solidFill>
                  <a:srgbClr val="000000"/>
                </a:solidFill>
                <a:latin typeface="Times New Roman" pitchFamily="18" charset="0"/>
              </a:rPr>
              <a:t>cuối</a:t>
            </a:r>
            <a:r>
              <a:rPr lang="en-US" sz="2400" dirty="0">
                <a:solidFill>
                  <a:srgbClr val="000000"/>
                </a:solidFill>
                <a:latin typeface="Times New Roman" pitchFamily="18" charset="0"/>
              </a:rPr>
              <a:t> (</a:t>
            </a:r>
            <a:r>
              <a:rPr lang="en-US" sz="2400" dirty="0">
                <a:solidFill>
                  <a:srgbClr val="FF0066"/>
                </a:solidFill>
                <a:latin typeface="Times New Roman" pitchFamily="18" charset="0"/>
              </a:rPr>
              <a:t>4</a:t>
            </a:r>
            <a:r>
              <a:rPr lang="en-US" sz="2400" dirty="0">
                <a:solidFill>
                  <a:srgbClr val="000000"/>
                </a:solidFill>
                <a:latin typeface="Times New Roman" pitchFamily="18" charset="0"/>
              </a:rPr>
              <a:t>).</a:t>
            </a:r>
            <a:endParaRPr lang="en-US" dirty="0"/>
          </a:p>
        </p:txBody>
      </p:sp>
    </p:spTree>
    <p:extLst>
      <p:ext uri="{BB962C8B-B14F-4D97-AF65-F5344CB8AC3E}">
        <p14:creationId xmlns:p14="http://schemas.microsoft.com/office/powerpoint/2010/main" val="1102974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Line 2"/>
          <p:cNvSpPr>
            <a:spLocks noChangeShapeType="1"/>
          </p:cNvSpPr>
          <p:nvPr/>
        </p:nvSpPr>
        <p:spPr bwMode="auto">
          <a:xfrm>
            <a:off x="1271588" y="-242888"/>
            <a:ext cx="97202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14339" name="Text Box 3"/>
          <p:cNvSpPr txBox="1">
            <a:spLocks noChangeArrowheads="1"/>
          </p:cNvSpPr>
          <p:nvPr/>
        </p:nvSpPr>
        <p:spPr bwMode="auto">
          <a:xfrm>
            <a:off x="1524000" y="-49213"/>
            <a:ext cx="9158288" cy="790576"/>
          </a:xfrm>
          <a:prstGeom prst="rect">
            <a:avLst/>
          </a:prstGeom>
          <a:solidFill>
            <a:srgbClr val="FFFF00"/>
          </a:solidFill>
          <a:ln w="28575">
            <a:solidFill>
              <a:schemeClr val="tx1"/>
            </a:solidFill>
            <a:miter lim="800000"/>
            <a:headEnd/>
            <a:tailEnd/>
          </a:ln>
          <a:effec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eaLnBrk="1" fontAlgn="base" hangingPunct="1">
              <a:spcBef>
                <a:spcPct val="50000"/>
              </a:spcBef>
              <a:spcAft>
                <a:spcPct val="0"/>
              </a:spcAft>
              <a:defRPr/>
            </a:pPr>
            <a:r>
              <a:rPr lang="en-US" sz="4400" dirty="0">
                <a:solidFill>
                  <a:srgbClr val="0000CC"/>
                </a:solidFill>
                <a:effectLst>
                  <a:outerShdw blurRad="38100" dist="38100" dir="2700000" algn="tl">
                    <a:srgbClr val="000000"/>
                  </a:outerShdw>
                </a:effectLst>
              </a:rPr>
              <a:t>   </a:t>
            </a:r>
            <a:r>
              <a:rPr lang="en-US" sz="1800" b="1" dirty="0">
                <a:solidFill>
                  <a:srgbClr val="0000CC"/>
                </a:solidFill>
              </a:rPr>
              <a:t>                                                                                              </a:t>
            </a:r>
          </a:p>
        </p:txBody>
      </p:sp>
      <p:sp>
        <p:nvSpPr>
          <p:cNvPr id="7172" name="WordArt 4"/>
          <p:cNvSpPr>
            <a:spLocks noChangeArrowheads="1" noChangeShapeType="1" noTextEdit="1"/>
          </p:cNvSpPr>
          <p:nvPr/>
        </p:nvSpPr>
        <p:spPr bwMode="auto">
          <a:xfrm>
            <a:off x="4362450" y="76200"/>
            <a:ext cx="5867400" cy="609600"/>
          </a:xfrm>
          <a:prstGeom prst="rect">
            <a:avLst/>
          </a:prstGeom>
        </p:spPr>
        <p:txBody>
          <a:bodyPr wrap="none" fromWordArt="1">
            <a:prstTxWarp prst="textPlain">
              <a:avLst>
                <a:gd name="adj" fmla="val 50000"/>
              </a:avLst>
            </a:prstTxWarp>
          </a:bodyPr>
          <a:lstStyle/>
          <a:p>
            <a:pPr algn="ctr" fontAlgn="base">
              <a:spcBef>
                <a:spcPct val="50000"/>
              </a:spcBef>
              <a:spcAft>
                <a:spcPct val="0"/>
              </a:spcAft>
            </a:pPr>
            <a:r>
              <a:rPr lang="en-US" sz="3600" kern="10">
                <a:ln w="19050">
                  <a:solidFill>
                    <a:srgbClr val="FF0000"/>
                  </a:solidFill>
                  <a:round/>
                  <a:headEnd/>
                  <a:tailEnd/>
                </a:ln>
                <a:solidFill>
                  <a:srgbClr val="FF0000"/>
                </a:solidFill>
                <a:effectLst>
                  <a:outerShdw dist="35921" dir="2700000" algn="ctr" rotWithShape="0">
                    <a:srgbClr val="990000"/>
                  </a:outerShdw>
                </a:effectLst>
                <a:latin typeface="Times New Roman"/>
                <a:cs typeface="Times New Roman"/>
              </a:rPr>
              <a:t>LIÊN KẾT CÂU VÀ LIÊN KẾT ĐOẠN VĂN</a:t>
            </a:r>
          </a:p>
        </p:txBody>
      </p:sp>
      <p:sp>
        <p:nvSpPr>
          <p:cNvPr id="14341" name="Text Box 5"/>
          <p:cNvSpPr txBox="1">
            <a:spLocks noChangeArrowheads="1"/>
          </p:cNvSpPr>
          <p:nvPr/>
        </p:nvSpPr>
        <p:spPr bwMode="auto">
          <a:xfrm>
            <a:off x="1495425" y="898525"/>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b="1" dirty="0">
                <a:solidFill>
                  <a:srgbClr val="000000"/>
                </a:solidFill>
              </a:rPr>
              <a:t>I.</a:t>
            </a:r>
            <a:r>
              <a:rPr lang="en-US" b="1" u="sng" dirty="0">
                <a:solidFill>
                  <a:srgbClr val="000000"/>
                </a:solidFill>
              </a:rPr>
              <a:t> </a:t>
            </a:r>
            <a:r>
              <a:rPr lang="en-US" b="1" u="sng" dirty="0" err="1">
                <a:solidFill>
                  <a:srgbClr val="000000"/>
                </a:solidFill>
              </a:rPr>
              <a:t>Khái</a:t>
            </a:r>
            <a:r>
              <a:rPr lang="en-US" b="1" u="sng" dirty="0">
                <a:solidFill>
                  <a:srgbClr val="000000"/>
                </a:solidFill>
              </a:rPr>
              <a:t> </a:t>
            </a:r>
            <a:r>
              <a:rPr lang="en-US" b="1" u="sng" dirty="0" err="1">
                <a:solidFill>
                  <a:srgbClr val="000000"/>
                </a:solidFill>
              </a:rPr>
              <a:t>niệm</a:t>
            </a:r>
            <a:r>
              <a:rPr lang="en-US" b="1" u="sng" dirty="0">
                <a:solidFill>
                  <a:srgbClr val="000000"/>
                </a:solidFill>
              </a:rPr>
              <a:t> </a:t>
            </a:r>
            <a:r>
              <a:rPr lang="en-US" b="1" u="sng" dirty="0" err="1">
                <a:solidFill>
                  <a:srgbClr val="000000"/>
                </a:solidFill>
              </a:rPr>
              <a:t>liên</a:t>
            </a:r>
            <a:r>
              <a:rPr lang="en-US" b="1" u="sng" dirty="0">
                <a:solidFill>
                  <a:srgbClr val="000000"/>
                </a:solidFill>
              </a:rPr>
              <a:t> </a:t>
            </a:r>
            <a:r>
              <a:rPr lang="en-US" b="1" u="sng" dirty="0" err="1">
                <a:solidFill>
                  <a:srgbClr val="000000"/>
                </a:solidFill>
              </a:rPr>
              <a:t>kết</a:t>
            </a:r>
            <a:r>
              <a:rPr lang="en-US" b="1" u="sng" dirty="0">
                <a:solidFill>
                  <a:srgbClr val="000000"/>
                </a:solidFill>
              </a:rPr>
              <a:t>:</a:t>
            </a:r>
          </a:p>
        </p:txBody>
      </p:sp>
      <p:sp>
        <p:nvSpPr>
          <p:cNvPr id="14342" name="Text Box 6"/>
          <p:cNvSpPr txBox="1">
            <a:spLocks noChangeArrowheads="1"/>
          </p:cNvSpPr>
          <p:nvPr/>
        </p:nvSpPr>
        <p:spPr bwMode="auto">
          <a:xfrm>
            <a:off x="1524000" y="1309689"/>
            <a:ext cx="31242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200" b="1" dirty="0">
                <a:solidFill>
                  <a:srgbClr val="000099"/>
                </a:solidFill>
              </a:rPr>
              <a:t>1. </a:t>
            </a:r>
            <a:r>
              <a:rPr lang="en-US" sz="2200" b="1" dirty="0" err="1">
                <a:solidFill>
                  <a:srgbClr val="000099"/>
                </a:solidFill>
              </a:rPr>
              <a:t>Bài</a:t>
            </a:r>
            <a:r>
              <a:rPr lang="en-US" sz="2200" b="1" dirty="0">
                <a:solidFill>
                  <a:srgbClr val="000099"/>
                </a:solidFill>
              </a:rPr>
              <a:t> </a:t>
            </a:r>
            <a:r>
              <a:rPr lang="en-US" sz="2200" b="1" dirty="0" err="1">
                <a:solidFill>
                  <a:srgbClr val="000099"/>
                </a:solidFill>
              </a:rPr>
              <a:t>tập</a:t>
            </a:r>
            <a:r>
              <a:rPr lang="en-US" sz="2200" b="1" dirty="0">
                <a:solidFill>
                  <a:srgbClr val="000099"/>
                </a:solidFill>
              </a:rPr>
              <a:t>:</a:t>
            </a:r>
          </a:p>
        </p:txBody>
      </p:sp>
      <p:sp>
        <p:nvSpPr>
          <p:cNvPr id="7175" name="Rectangle 8"/>
          <p:cNvSpPr>
            <a:spLocks noChangeArrowheads="1"/>
          </p:cNvSpPr>
          <p:nvPr/>
        </p:nvSpPr>
        <p:spPr bwMode="auto">
          <a:xfrm>
            <a:off x="1524000" y="762000"/>
            <a:ext cx="3733800" cy="60960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2" name="Rectangle 1"/>
          <p:cNvSpPr/>
          <p:nvPr/>
        </p:nvSpPr>
        <p:spPr>
          <a:xfrm>
            <a:off x="1690468" y="1736726"/>
            <a:ext cx="3552319" cy="430887"/>
          </a:xfrm>
          <a:prstGeom prst="rect">
            <a:avLst/>
          </a:prstGeom>
        </p:spPr>
        <p:txBody>
          <a:bodyPr wrap="none">
            <a:spAutoFit/>
          </a:bodyPr>
          <a:lstStyle/>
          <a:p>
            <a:pPr fontAlgn="base">
              <a:spcBef>
                <a:spcPct val="50000"/>
              </a:spcBef>
              <a:spcAft>
                <a:spcPct val="0"/>
              </a:spcAft>
            </a:pPr>
            <a:r>
              <a:rPr lang="en-US" sz="2200" b="1" dirty="0">
                <a:solidFill>
                  <a:srgbClr val="000099"/>
                </a:solidFill>
                <a:latin typeface="Times New Roman" pitchFamily="18" charset="0"/>
                <a:cs typeface="Times New Roman" pitchFamily="18" charset="0"/>
              </a:rPr>
              <a:t>a. </a:t>
            </a:r>
            <a:r>
              <a:rPr lang="en-US" sz="2200" b="1" dirty="0" err="1">
                <a:solidFill>
                  <a:srgbClr val="000099"/>
                </a:solidFill>
                <a:latin typeface="Times New Roman" pitchFamily="18" charset="0"/>
                <a:cs typeface="Times New Roman" pitchFamily="18" charset="0"/>
              </a:rPr>
              <a:t>Bài</a:t>
            </a:r>
            <a:r>
              <a:rPr lang="en-US" sz="2200" b="1" dirty="0">
                <a:solidFill>
                  <a:srgbClr val="000099"/>
                </a:solidFill>
                <a:latin typeface="Times New Roman" pitchFamily="18" charset="0"/>
                <a:cs typeface="Times New Roman" pitchFamily="18" charset="0"/>
              </a:rPr>
              <a:t> </a:t>
            </a:r>
            <a:r>
              <a:rPr lang="en-US" sz="2200" b="1" dirty="0" err="1">
                <a:solidFill>
                  <a:srgbClr val="000099"/>
                </a:solidFill>
                <a:latin typeface="Times New Roman" pitchFamily="18" charset="0"/>
                <a:cs typeface="Times New Roman" pitchFamily="18" charset="0"/>
              </a:rPr>
              <a:t>tập</a:t>
            </a:r>
            <a:r>
              <a:rPr lang="en-US" sz="2200" b="1" dirty="0">
                <a:solidFill>
                  <a:srgbClr val="000099"/>
                </a:solidFill>
                <a:latin typeface="Times New Roman" pitchFamily="18" charset="0"/>
                <a:cs typeface="Times New Roman" pitchFamily="18" charset="0"/>
              </a:rPr>
              <a:t> 1 &amp; 2( SGK T43):</a:t>
            </a:r>
          </a:p>
        </p:txBody>
      </p:sp>
      <p:sp>
        <p:nvSpPr>
          <p:cNvPr id="3" name="Rectangle 2"/>
          <p:cNvSpPr/>
          <p:nvPr/>
        </p:nvSpPr>
        <p:spPr>
          <a:xfrm>
            <a:off x="1720947" y="2154644"/>
            <a:ext cx="3023328" cy="430887"/>
          </a:xfrm>
          <a:prstGeom prst="rect">
            <a:avLst/>
          </a:prstGeom>
        </p:spPr>
        <p:txBody>
          <a:bodyPr wrap="none">
            <a:spAutoFit/>
          </a:bodyPr>
          <a:lstStyle/>
          <a:p>
            <a:pPr lvl="0" fontAlgn="base">
              <a:spcBef>
                <a:spcPct val="50000"/>
              </a:spcBef>
              <a:spcAft>
                <a:spcPct val="0"/>
              </a:spcAft>
            </a:pPr>
            <a:r>
              <a:rPr lang="en-US" sz="2000" b="1" dirty="0">
                <a:solidFill>
                  <a:srgbClr val="000099"/>
                </a:solidFill>
                <a:latin typeface="Times New Roman" pitchFamily="18" charset="0"/>
                <a:cs typeface="Times New Roman" pitchFamily="18" charset="0"/>
              </a:rPr>
              <a:t>b. </a:t>
            </a:r>
            <a:r>
              <a:rPr lang="en-US" sz="2200" b="1" dirty="0" err="1">
                <a:solidFill>
                  <a:srgbClr val="000099"/>
                </a:solidFill>
                <a:latin typeface="Times New Roman" pitchFamily="18" charset="0"/>
                <a:cs typeface="Times New Roman" pitchFamily="18" charset="0"/>
              </a:rPr>
              <a:t>Bài</a:t>
            </a:r>
            <a:r>
              <a:rPr lang="en-US" sz="2200" b="1" dirty="0">
                <a:solidFill>
                  <a:srgbClr val="000099"/>
                </a:solidFill>
                <a:latin typeface="Times New Roman" pitchFamily="18" charset="0"/>
                <a:cs typeface="Times New Roman" pitchFamily="18" charset="0"/>
              </a:rPr>
              <a:t> </a:t>
            </a:r>
            <a:r>
              <a:rPr lang="en-US" sz="2200" b="1" dirty="0" err="1">
                <a:solidFill>
                  <a:srgbClr val="000099"/>
                </a:solidFill>
                <a:latin typeface="Times New Roman" pitchFamily="18" charset="0"/>
                <a:cs typeface="Times New Roman" pitchFamily="18" charset="0"/>
              </a:rPr>
              <a:t>tập</a:t>
            </a:r>
            <a:r>
              <a:rPr lang="en-US" sz="2200" b="1" dirty="0">
                <a:solidFill>
                  <a:srgbClr val="000099"/>
                </a:solidFill>
                <a:latin typeface="Times New Roman" pitchFamily="18" charset="0"/>
                <a:cs typeface="Times New Roman" pitchFamily="18" charset="0"/>
              </a:rPr>
              <a:t> 3( SGK T43):</a:t>
            </a:r>
          </a:p>
        </p:txBody>
      </p:sp>
      <p:sp>
        <p:nvSpPr>
          <p:cNvPr id="4" name="Rectangle 3"/>
          <p:cNvSpPr/>
          <p:nvPr/>
        </p:nvSpPr>
        <p:spPr>
          <a:xfrm>
            <a:off x="5242786" y="800426"/>
            <a:ext cx="6796814" cy="2862322"/>
          </a:xfrm>
          <a:prstGeom prst="rect">
            <a:avLst/>
          </a:prstGeom>
        </p:spPr>
        <p:txBody>
          <a:bodyPr wrap="square">
            <a:spAutoFit/>
          </a:bodyPr>
          <a:lstStyle/>
          <a:p>
            <a:pPr lvl="0" fontAlgn="base">
              <a:spcBef>
                <a:spcPct val="50000"/>
              </a:spcBef>
              <a:spcAft>
                <a:spcPct val="0"/>
              </a:spcAft>
            </a:pPr>
            <a:r>
              <a:rPr lang="en-US" sz="2400" b="1" dirty="0" err="1">
                <a:solidFill>
                  <a:srgbClr val="000000"/>
                </a:solidFill>
                <a:latin typeface="Times New Roman" pitchFamily="18" charset="0"/>
                <a:cs typeface="Times New Roman" pitchFamily="18" charset="0"/>
              </a:rPr>
              <a:t>Tác</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phẩm</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nghệ</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thuật</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nào</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cũng</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xây</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dựng</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bằng</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vật</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liệu</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mượn</a:t>
            </a:r>
            <a:r>
              <a:rPr lang="en-US" sz="2400" b="1" dirty="0">
                <a:solidFill>
                  <a:srgbClr val="000000"/>
                </a:solidFill>
                <a:latin typeface="Times New Roman" pitchFamily="18" charset="0"/>
                <a:cs typeface="Times New Roman" pitchFamily="18" charset="0"/>
              </a:rPr>
              <a:t> ở </a:t>
            </a:r>
            <a:r>
              <a:rPr lang="en-US" sz="2400" b="1" dirty="0" err="1">
                <a:solidFill>
                  <a:srgbClr val="000000"/>
                </a:solidFill>
                <a:latin typeface="Times New Roman" pitchFamily="18" charset="0"/>
                <a:cs typeface="Times New Roman" pitchFamily="18" charset="0"/>
              </a:rPr>
              <a:t>thực</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tại</a:t>
            </a:r>
            <a:r>
              <a:rPr lang="en-US" sz="2400" b="1" dirty="0">
                <a:solidFill>
                  <a:srgbClr val="000000"/>
                </a:solidFill>
                <a:latin typeface="Times New Roman" pitchFamily="18" charset="0"/>
                <a:cs typeface="Times New Roman" pitchFamily="18" charset="0"/>
              </a:rPr>
              <a:t> (1). </a:t>
            </a:r>
            <a:r>
              <a:rPr lang="en-US" sz="2400" b="1" dirty="0" err="1">
                <a:solidFill>
                  <a:srgbClr val="FF0066"/>
                </a:solidFill>
                <a:latin typeface="Times New Roman" pitchFamily="18" charset="0"/>
                <a:cs typeface="Times New Roman" pitchFamily="18" charset="0"/>
              </a:rPr>
              <a:t>Nhưng</a:t>
            </a:r>
            <a:r>
              <a:rPr lang="en-US" sz="2400" b="1" dirty="0">
                <a:solidFill>
                  <a:srgbClr val="FF0066"/>
                </a:solidFill>
                <a:latin typeface="Times New Roman" pitchFamily="18" charset="0"/>
                <a:cs typeface="Times New Roman" pitchFamily="18" charset="0"/>
              </a:rPr>
              <a:t> </a:t>
            </a:r>
            <a:r>
              <a:rPr lang="en-US" sz="2400" b="1" dirty="0" err="1">
                <a:solidFill>
                  <a:srgbClr val="FF0066"/>
                </a:solidFill>
                <a:latin typeface="Times New Roman" pitchFamily="18" charset="0"/>
                <a:cs typeface="Times New Roman" pitchFamily="18" charset="0"/>
              </a:rPr>
              <a:t>nghệ</a:t>
            </a:r>
            <a:r>
              <a:rPr lang="en-US" sz="2400" b="1" dirty="0">
                <a:solidFill>
                  <a:srgbClr val="FF0066"/>
                </a:solidFill>
                <a:latin typeface="Times New Roman" pitchFamily="18" charset="0"/>
                <a:cs typeface="Times New Roman" pitchFamily="18" charset="0"/>
              </a:rPr>
              <a:t> </a:t>
            </a:r>
            <a:r>
              <a:rPr lang="en-US" sz="2400" b="1" dirty="0" err="1">
                <a:solidFill>
                  <a:srgbClr val="FF0066"/>
                </a:solidFill>
                <a:latin typeface="Times New Roman" pitchFamily="18" charset="0"/>
                <a:cs typeface="Times New Roman" pitchFamily="18" charset="0"/>
              </a:rPr>
              <a:t>sĩ</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không</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ghi</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lại</a:t>
            </a:r>
            <a:r>
              <a:rPr lang="en-US" sz="2400" b="1" dirty="0">
                <a:solidFill>
                  <a:srgbClr val="000000"/>
                </a:solidFill>
                <a:latin typeface="Times New Roman" pitchFamily="18" charset="0"/>
                <a:cs typeface="Times New Roman" pitchFamily="18" charset="0"/>
              </a:rPr>
              <a:t> </a:t>
            </a:r>
            <a:r>
              <a:rPr lang="en-US" sz="2400" b="1" dirty="0" err="1">
                <a:solidFill>
                  <a:srgbClr val="FF0066"/>
                </a:solidFill>
                <a:latin typeface="Times New Roman" pitchFamily="18" charset="0"/>
                <a:cs typeface="Times New Roman" pitchFamily="18" charset="0"/>
              </a:rPr>
              <a:t>cái</a:t>
            </a:r>
            <a:r>
              <a:rPr lang="en-US" sz="2400" b="1" dirty="0">
                <a:solidFill>
                  <a:srgbClr val="FF0066"/>
                </a:solidFill>
                <a:latin typeface="Times New Roman" pitchFamily="18" charset="0"/>
                <a:cs typeface="Times New Roman" pitchFamily="18" charset="0"/>
              </a:rPr>
              <a:t> </a:t>
            </a:r>
            <a:r>
              <a:rPr lang="en-US" sz="2400" b="1" dirty="0" err="1">
                <a:solidFill>
                  <a:srgbClr val="FF0066"/>
                </a:solidFill>
                <a:latin typeface="Times New Roman" pitchFamily="18" charset="0"/>
                <a:cs typeface="Times New Roman" pitchFamily="18" charset="0"/>
              </a:rPr>
              <a:t>đã</a:t>
            </a:r>
            <a:r>
              <a:rPr lang="en-US" sz="2400" b="1" dirty="0">
                <a:solidFill>
                  <a:srgbClr val="FF0066"/>
                </a:solidFill>
                <a:latin typeface="Times New Roman" pitchFamily="18" charset="0"/>
                <a:cs typeface="Times New Roman" pitchFamily="18" charset="0"/>
              </a:rPr>
              <a:t> </a:t>
            </a:r>
            <a:r>
              <a:rPr lang="en-US" sz="2400" b="1" dirty="0" err="1">
                <a:solidFill>
                  <a:srgbClr val="FF0066"/>
                </a:solidFill>
                <a:latin typeface="Times New Roman" pitchFamily="18" charset="0"/>
                <a:cs typeface="Times New Roman" pitchFamily="18" charset="0"/>
              </a:rPr>
              <a:t>có</a:t>
            </a:r>
            <a:r>
              <a:rPr lang="en-US" sz="2400" b="1" dirty="0">
                <a:solidFill>
                  <a:srgbClr val="FF0066"/>
                </a:solidFill>
                <a:latin typeface="Times New Roman" pitchFamily="18" charset="0"/>
                <a:cs typeface="Times New Roman" pitchFamily="18" charset="0"/>
              </a:rPr>
              <a:t> </a:t>
            </a:r>
            <a:r>
              <a:rPr lang="en-US" sz="2400" b="1" dirty="0" err="1">
                <a:solidFill>
                  <a:srgbClr val="FF0066"/>
                </a:solidFill>
                <a:latin typeface="Times New Roman" pitchFamily="18" charset="0"/>
                <a:cs typeface="Times New Roman" pitchFamily="18" charset="0"/>
              </a:rPr>
              <a:t>rồi</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mà</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còn</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muốn</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nói</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một</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điều</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gì</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mới</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mẻ</a:t>
            </a:r>
            <a:r>
              <a:rPr lang="en-US" sz="2400" b="1" dirty="0">
                <a:solidFill>
                  <a:srgbClr val="000000"/>
                </a:solidFill>
                <a:latin typeface="Times New Roman" pitchFamily="18" charset="0"/>
                <a:cs typeface="Times New Roman" pitchFamily="18" charset="0"/>
              </a:rPr>
              <a:t> (2). </a:t>
            </a:r>
            <a:r>
              <a:rPr lang="en-US" sz="2400" b="1" dirty="0" err="1">
                <a:solidFill>
                  <a:srgbClr val="FF0066"/>
                </a:solidFill>
                <a:latin typeface="Times New Roman" pitchFamily="18" charset="0"/>
                <a:cs typeface="Times New Roman" pitchFamily="18" charset="0"/>
              </a:rPr>
              <a:t>Anh</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gửi</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vào</a:t>
            </a:r>
            <a:r>
              <a:rPr lang="en-US" sz="2400" b="1" dirty="0">
                <a:solidFill>
                  <a:srgbClr val="000000"/>
                </a:solidFill>
                <a:latin typeface="Times New Roman" pitchFamily="18" charset="0"/>
                <a:cs typeface="Times New Roman" pitchFamily="18" charset="0"/>
              </a:rPr>
              <a:t> </a:t>
            </a:r>
            <a:r>
              <a:rPr lang="en-US" sz="2400" b="1" dirty="0" err="1">
                <a:solidFill>
                  <a:srgbClr val="FF0066"/>
                </a:solidFill>
                <a:latin typeface="Times New Roman" pitchFamily="18" charset="0"/>
                <a:cs typeface="Times New Roman" pitchFamily="18" charset="0"/>
              </a:rPr>
              <a:t>tác</a:t>
            </a:r>
            <a:r>
              <a:rPr lang="en-US" sz="2400" b="1" dirty="0">
                <a:solidFill>
                  <a:srgbClr val="FF0066"/>
                </a:solidFill>
                <a:latin typeface="Times New Roman" pitchFamily="18" charset="0"/>
                <a:cs typeface="Times New Roman" pitchFamily="18" charset="0"/>
              </a:rPr>
              <a:t> </a:t>
            </a:r>
            <a:r>
              <a:rPr lang="en-US" sz="2400" b="1" dirty="0" err="1">
                <a:solidFill>
                  <a:srgbClr val="FF0066"/>
                </a:solidFill>
                <a:latin typeface="Times New Roman" pitchFamily="18" charset="0"/>
                <a:cs typeface="Times New Roman" pitchFamily="18" charset="0"/>
              </a:rPr>
              <a:t>phẩm</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một</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lá</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thư</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một</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lời</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nhắn</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nhủ</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anh</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muốn</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đem</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một</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phần</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của</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mình</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góp</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vào</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đời</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sống</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chung</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quanh</a:t>
            </a:r>
            <a:r>
              <a:rPr lang="en-US" sz="2400" b="1" dirty="0">
                <a:solidFill>
                  <a:srgbClr val="000000"/>
                </a:solidFill>
                <a:latin typeface="Times New Roman" pitchFamily="18" charset="0"/>
                <a:cs typeface="Times New Roman" pitchFamily="18" charset="0"/>
              </a:rPr>
              <a:t> (3).                </a:t>
            </a:r>
          </a:p>
          <a:p>
            <a:pPr lvl="0" fontAlgn="base">
              <a:spcBef>
                <a:spcPct val="50000"/>
              </a:spcBef>
              <a:spcAft>
                <a:spcPct val="0"/>
              </a:spcAft>
            </a:pPr>
            <a:r>
              <a:rPr lang="en-US" sz="2400" b="1" dirty="0">
                <a:solidFill>
                  <a:srgbClr val="000000"/>
                </a:solidFill>
                <a:latin typeface="Times New Roman" pitchFamily="18" charset="0"/>
                <a:cs typeface="Times New Roman" pitchFamily="18" charset="0"/>
              </a:rPr>
              <a:t>        (</a:t>
            </a:r>
            <a:r>
              <a:rPr lang="en-US" sz="2400" b="1" i="1" dirty="0" err="1">
                <a:solidFill>
                  <a:srgbClr val="000000"/>
                </a:solidFill>
                <a:latin typeface="Times New Roman" pitchFamily="18" charset="0"/>
                <a:cs typeface="Times New Roman" pitchFamily="18" charset="0"/>
              </a:rPr>
              <a:t>Nguyễn</a:t>
            </a:r>
            <a:r>
              <a:rPr lang="en-US" sz="2400" b="1" i="1" dirty="0">
                <a:solidFill>
                  <a:srgbClr val="000000"/>
                </a:solidFill>
                <a:latin typeface="Times New Roman" pitchFamily="18" charset="0"/>
                <a:cs typeface="Times New Roman" pitchFamily="18" charset="0"/>
              </a:rPr>
              <a:t> </a:t>
            </a:r>
            <a:r>
              <a:rPr lang="en-US" sz="2400" b="1" i="1" dirty="0" err="1">
                <a:solidFill>
                  <a:srgbClr val="000000"/>
                </a:solidFill>
                <a:latin typeface="Times New Roman" pitchFamily="18" charset="0"/>
                <a:cs typeface="Times New Roman" pitchFamily="18" charset="0"/>
              </a:rPr>
              <a:t>Đình</a:t>
            </a:r>
            <a:r>
              <a:rPr lang="en-US" sz="2400" b="1" i="1" dirty="0">
                <a:solidFill>
                  <a:srgbClr val="000000"/>
                </a:solidFill>
                <a:latin typeface="Times New Roman" pitchFamily="18" charset="0"/>
                <a:cs typeface="Times New Roman" pitchFamily="18" charset="0"/>
              </a:rPr>
              <a:t> </a:t>
            </a:r>
            <a:r>
              <a:rPr lang="en-US" sz="2400" b="1" i="1" dirty="0" err="1">
                <a:solidFill>
                  <a:srgbClr val="000000"/>
                </a:solidFill>
                <a:latin typeface="Times New Roman" pitchFamily="18" charset="0"/>
                <a:cs typeface="Times New Roman" pitchFamily="18" charset="0"/>
              </a:rPr>
              <a:t>Thi</a:t>
            </a:r>
            <a:r>
              <a:rPr lang="en-US" sz="2400" b="1" i="1" dirty="0">
                <a:solidFill>
                  <a:srgbClr val="000000"/>
                </a:solidFill>
                <a:latin typeface="Times New Roman" pitchFamily="18" charset="0"/>
                <a:cs typeface="Times New Roman" pitchFamily="18" charset="0"/>
              </a:rPr>
              <a:t>, </a:t>
            </a:r>
            <a:r>
              <a:rPr lang="en-US" sz="2400" b="1" i="1" dirty="0" err="1">
                <a:solidFill>
                  <a:srgbClr val="000000"/>
                </a:solidFill>
                <a:latin typeface="Times New Roman" pitchFamily="18" charset="0"/>
                <a:cs typeface="Times New Roman" pitchFamily="18" charset="0"/>
              </a:rPr>
              <a:t>Tiếng</a:t>
            </a:r>
            <a:r>
              <a:rPr lang="en-US" sz="2400" b="1" i="1" dirty="0">
                <a:solidFill>
                  <a:srgbClr val="000000"/>
                </a:solidFill>
                <a:latin typeface="Times New Roman" pitchFamily="18" charset="0"/>
                <a:cs typeface="Times New Roman" pitchFamily="18" charset="0"/>
              </a:rPr>
              <a:t> </a:t>
            </a:r>
            <a:r>
              <a:rPr lang="en-US" sz="2400" b="1" i="1" dirty="0" err="1">
                <a:solidFill>
                  <a:srgbClr val="000000"/>
                </a:solidFill>
                <a:latin typeface="Times New Roman" pitchFamily="18" charset="0"/>
                <a:cs typeface="Times New Roman" pitchFamily="18" charset="0"/>
              </a:rPr>
              <a:t>nói</a:t>
            </a:r>
            <a:r>
              <a:rPr lang="en-US" sz="2400" b="1" i="1" dirty="0">
                <a:solidFill>
                  <a:srgbClr val="000000"/>
                </a:solidFill>
                <a:latin typeface="Times New Roman" pitchFamily="18" charset="0"/>
                <a:cs typeface="Times New Roman" pitchFamily="18" charset="0"/>
              </a:rPr>
              <a:t> </a:t>
            </a:r>
            <a:r>
              <a:rPr lang="en-US" sz="2400" b="1" i="1" dirty="0" err="1">
                <a:solidFill>
                  <a:srgbClr val="000000"/>
                </a:solidFill>
                <a:latin typeface="Times New Roman" pitchFamily="18" charset="0"/>
                <a:cs typeface="Times New Roman" pitchFamily="18" charset="0"/>
              </a:rPr>
              <a:t>của</a:t>
            </a:r>
            <a:r>
              <a:rPr lang="en-US" sz="2400" b="1" i="1" dirty="0">
                <a:solidFill>
                  <a:srgbClr val="000000"/>
                </a:solidFill>
                <a:latin typeface="Times New Roman" pitchFamily="18" charset="0"/>
                <a:cs typeface="Times New Roman" pitchFamily="18" charset="0"/>
              </a:rPr>
              <a:t> </a:t>
            </a:r>
            <a:r>
              <a:rPr lang="en-US" sz="2400" b="1" i="1" dirty="0" err="1">
                <a:solidFill>
                  <a:srgbClr val="000000"/>
                </a:solidFill>
                <a:latin typeface="Times New Roman" pitchFamily="18" charset="0"/>
                <a:cs typeface="Times New Roman" pitchFamily="18" charset="0"/>
              </a:rPr>
              <a:t>văn</a:t>
            </a:r>
            <a:r>
              <a:rPr lang="en-US" sz="2400" b="1" i="1" dirty="0">
                <a:solidFill>
                  <a:srgbClr val="000000"/>
                </a:solidFill>
                <a:latin typeface="Times New Roman" pitchFamily="18" charset="0"/>
                <a:cs typeface="Times New Roman" pitchFamily="18" charset="0"/>
              </a:rPr>
              <a:t> </a:t>
            </a:r>
            <a:r>
              <a:rPr lang="en-US" sz="2400" b="1" i="1" dirty="0" err="1">
                <a:solidFill>
                  <a:srgbClr val="000000"/>
                </a:solidFill>
                <a:latin typeface="Times New Roman" pitchFamily="18" charset="0"/>
                <a:cs typeface="Times New Roman" pitchFamily="18" charset="0"/>
              </a:rPr>
              <a:t>nghệ</a:t>
            </a:r>
            <a:r>
              <a:rPr lang="en-US" sz="2400" b="1" dirty="0">
                <a:solidFill>
                  <a:srgbClr val="000000"/>
                </a:solidFill>
                <a:latin typeface="Times New Roman" pitchFamily="18" charset="0"/>
                <a:cs typeface="Times New Roman" pitchFamily="18" charset="0"/>
              </a:rPr>
              <a:t>)</a:t>
            </a:r>
          </a:p>
        </p:txBody>
      </p:sp>
      <p:sp>
        <p:nvSpPr>
          <p:cNvPr id="5" name="Rectangle 4"/>
          <p:cNvSpPr/>
          <p:nvPr/>
        </p:nvSpPr>
        <p:spPr>
          <a:xfrm>
            <a:off x="6400800" y="3591580"/>
            <a:ext cx="2300630" cy="523220"/>
          </a:xfrm>
          <a:prstGeom prst="rect">
            <a:avLst/>
          </a:prstGeom>
        </p:spPr>
        <p:txBody>
          <a:bodyPr wrap="none">
            <a:spAutoFit/>
          </a:bodyPr>
          <a:lstStyle/>
          <a:p>
            <a:pPr lvl="0" algn="ctr" fontAlgn="base">
              <a:spcBef>
                <a:spcPct val="50000"/>
              </a:spcBef>
              <a:spcAft>
                <a:spcPct val="0"/>
              </a:spcAft>
            </a:pPr>
            <a:r>
              <a:rPr lang="en-US" sz="2800" b="1" u="sng" dirty="0">
                <a:solidFill>
                  <a:srgbClr val="FF0066"/>
                </a:solidFill>
                <a:latin typeface="Arial" charset="0"/>
              </a:rPr>
              <a:t>THẢO LUẬN</a:t>
            </a:r>
            <a:endParaRPr lang="en-US" sz="2800" u="sng" dirty="0">
              <a:solidFill>
                <a:srgbClr val="000000"/>
              </a:solidFill>
              <a:latin typeface="Arial" charset="0"/>
            </a:endParaRPr>
          </a:p>
        </p:txBody>
      </p:sp>
      <p:sp>
        <p:nvSpPr>
          <p:cNvPr id="6" name="Rectangle 5"/>
          <p:cNvSpPr/>
          <p:nvPr/>
        </p:nvSpPr>
        <p:spPr>
          <a:xfrm>
            <a:off x="5257800" y="4026456"/>
            <a:ext cx="5827600" cy="707886"/>
          </a:xfrm>
          <a:prstGeom prst="rect">
            <a:avLst/>
          </a:prstGeom>
        </p:spPr>
        <p:txBody>
          <a:bodyPr wrap="square">
            <a:spAutoFit/>
          </a:bodyPr>
          <a:lstStyle/>
          <a:p>
            <a:pPr lvl="0" fontAlgn="base">
              <a:spcBef>
                <a:spcPct val="50000"/>
              </a:spcBef>
              <a:spcAft>
                <a:spcPct val="0"/>
              </a:spcAft>
            </a:pPr>
            <a:r>
              <a:rPr lang="en-US" sz="2000" b="1" dirty="0">
                <a:solidFill>
                  <a:srgbClr val="FF0066"/>
                </a:solidFill>
                <a:latin typeface="Times New Roman" pitchFamily="18" charset="0"/>
                <a:cs typeface="Times New Roman" pitchFamily="18" charset="0"/>
              </a:rPr>
              <a:t>1</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Xác</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định</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ngữ</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liên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kết</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trong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(1) </a:t>
            </a:r>
            <a:r>
              <a:rPr lang="en-US" sz="2000" b="1" dirty="0" err="1">
                <a:solidFill>
                  <a:srgbClr val="000000"/>
                </a:solidFill>
                <a:latin typeface="Times New Roman" pitchFamily="18" charset="0"/>
                <a:cs typeface="Times New Roman" pitchFamily="18" charset="0"/>
              </a:rPr>
              <a:t>và</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(2) </a:t>
            </a:r>
            <a:r>
              <a:rPr lang="en-US" sz="2000" b="1" dirty="0" err="1">
                <a:solidFill>
                  <a:srgbClr val="000000"/>
                </a:solidFill>
                <a:latin typeface="Times New Roman" pitchFamily="18" charset="0"/>
                <a:cs typeface="Times New Roman" pitchFamily="18" charset="0"/>
              </a:rPr>
              <a:t>và</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gọi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tên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phép</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liên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kết</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đó</a:t>
            </a:r>
            <a:r>
              <a:rPr lang="en-US" sz="2000" b="1" dirty="0">
                <a:solidFill>
                  <a:srgbClr val="000000"/>
                </a:solidFill>
                <a:latin typeface="Times New Roman" pitchFamily="18" charset="0"/>
                <a:cs typeface="Times New Roman" pitchFamily="18" charset="0"/>
              </a:rPr>
              <a:t> ?</a:t>
            </a:r>
          </a:p>
        </p:txBody>
      </p:sp>
      <p:sp>
        <p:nvSpPr>
          <p:cNvPr id="7" name="Rectangle 6"/>
          <p:cNvSpPr/>
          <p:nvPr/>
        </p:nvSpPr>
        <p:spPr>
          <a:xfrm>
            <a:off x="5257800" y="4734342"/>
            <a:ext cx="6629400" cy="707886"/>
          </a:xfrm>
          <a:prstGeom prst="rect">
            <a:avLst/>
          </a:prstGeom>
        </p:spPr>
        <p:txBody>
          <a:bodyPr wrap="square">
            <a:spAutoFit/>
          </a:bodyPr>
          <a:lstStyle/>
          <a:p>
            <a:pPr lvl="0" fontAlgn="base">
              <a:spcBef>
                <a:spcPct val="50000"/>
              </a:spcBef>
              <a:spcAft>
                <a:spcPct val="0"/>
              </a:spcAft>
            </a:pPr>
            <a:r>
              <a:rPr lang="en-US" sz="2000" b="1" dirty="0">
                <a:solidFill>
                  <a:srgbClr val="FF0066"/>
                </a:solidFill>
                <a:latin typeface="Arial" charset="0"/>
              </a:rPr>
              <a:t> </a:t>
            </a:r>
            <a:r>
              <a:rPr lang="en-US" sz="2000" b="1" dirty="0">
                <a:solidFill>
                  <a:srgbClr val="FF0066"/>
                </a:solidFill>
                <a:latin typeface="Times New Roman" pitchFamily="18" charset="0"/>
                <a:cs typeface="Times New Roman" pitchFamily="18" charset="0"/>
              </a:rPr>
              <a:t>2</a:t>
            </a:r>
            <a:r>
              <a:rPr lang="en-US" sz="2000" b="1" dirty="0">
                <a:solidFill>
                  <a:srgbClr val="000000"/>
                </a:solidFill>
                <a:latin typeface="Times New Roman" pitchFamily="18" charset="0"/>
                <a:cs typeface="Times New Roman" pitchFamily="18" charset="0"/>
              </a:rPr>
              <a:t>:Xác </a:t>
            </a:r>
            <a:r>
              <a:rPr lang="en-US" sz="2000" b="1" dirty="0" err="1">
                <a:solidFill>
                  <a:srgbClr val="000000"/>
                </a:solidFill>
                <a:latin typeface="Times New Roman" pitchFamily="18" charset="0"/>
                <a:cs typeface="Times New Roman" pitchFamily="18" charset="0"/>
              </a:rPr>
              <a:t>định</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ngữ</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liên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kết</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trong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(2) </a:t>
            </a:r>
            <a:r>
              <a:rPr lang="en-US" sz="2000" b="1" dirty="0" err="1">
                <a:solidFill>
                  <a:srgbClr val="000000"/>
                </a:solidFill>
                <a:latin typeface="Times New Roman" pitchFamily="18" charset="0"/>
                <a:cs typeface="Times New Roman" pitchFamily="18" charset="0"/>
              </a:rPr>
              <a:t>và</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(3) </a:t>
            </a:r>
            <a:r>
              <a:rPr lang="en-US" sz="2000" b="1" dirty="0" err="1">
                <a:solidFill>
                  <a:srgbClr val="000000"/>
                </a:solidFill>
                <a:latin typeface="Times New Roman" pitchFamily="18" charset="0"/>
                <a:cs typeface="Times New Roman" pitchFamily="18" charset="0"/>
              </a:rPr>
              <a:t>và</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gọi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tên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phép</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liên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kết</a:t>
            </a:r>
            <a:r>
              <a:rPr lang="en-US" sz="2000" b="1" dirty="0">
                <a:solidFill>
                  <a:srgbClr val="000000"/>
                </a:solidFill>
                <a:latin typeface="Times New Roman" pitchFamily="18" charset="0"/>
                <a:cs typeface="Times New Roman" pitchFamily="18" charset="0"/>
              </a:rPr>
              <a:t>  ?</a:t>
            </a:r>
          </a:p>
        </p:txBody>
      </p:sp>
      <p:sp>
        <p:nvSpPr>
          <p:cNvPr id="8" name="Rectangle 7"/>
          <p:cNvSpPr/>
          <p:nvPr/>
        </p:nvSpPr>
        <p:spPr>
          <a:xfrm>
            <a:off x="5257800" y="5442228"/>
            <a:ext cx="6629400" cy="707886"/>
          </a:xfrm>
          <a:prstGeom prst="rect">
            <a:avLst/>
          </a:prstGeom>
        </p:spPr>
        <p:txBody>
          <a:bodyPr wrap="square">
            <a:spAutoFit/>
          </a:bodyPr>
          <a:lstStyle/>
          <a:p>
            <a:pPr lvl="0" fontAlgn="base">
              <a:spcBef>
                <a:spcPct val="50000"/>
              </a:spcBef>
              <a:spcAft>
                <a:spcPct val="0"/>
              </a:spcAft>
            </a:pPr>
            <a:r>
              <a:rPr lang="en-US" sz="2000" b="1" dirty="0">
                <a:solidFill>
                  <a:srgbClr val="FF0066"/>
                </a:solidFill>
                <a:latin typeface="Arial" charset="0"/>
              </a:rPr>
              <a:t> </a:t>
            </a:r>
            <a:r>
              <a:rPr lang="en-US" sz="2000" b="1" dirty="0">
                <a:solidFill>
                  <a:srgbClr val="FF0066"/>
                </a:solidFill>
                <a:latin typeface="Times New Roman" pitchFamily="18" charset="0"/>
                <a:cs typeface="Times New Roman" pitchFamily="18" charset="0"/>
              </a:rPr>
              <a:t>3:</a:t>
            </a:r>
            <a:r>
              <a:rPr lang="en-US" sz="2000" b="1" dirty="0">
                <a:solidFill>
                  <a:srgbClr val="000000"/>
                </a:solidFill>
                <a:latin typeface="Times New Roman" pitchFamily="18" charset="0"/>
                <a:cs typeface="Times New Roman" pitchFamily="18" charset="0"/>
              </a:rPr>
              <a:t>Xác </a:t>
            </a:r>
            <a:r>
              <a:rPr lang="en-US" sz="2000" b="1" dirty="0" err="1">
                <a:solidFill>
                  <a:srgbClr val="000000"/>
                </a:solidFill>
                <a:latin typeface="Times New Roman" pitchFamily="18" charset="0"/>
                <a:cs typeface="Times New Roman" pitchFamily="18" charset="0"/>
              </a:rPr>
              <a:t>định</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ngữ</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liên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kết</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trong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(1) </a:t>
            </a:r>
            <a:r>
              <a:rPr lang="en-US" sz="2000" b="1" dirty="0" err="1">
                <a:solidFill>
                  <a:srgbClr val="000000"/>
                </a:solidFill>
                <a:latin typeface="Times New Roman" pitchFamily="18" charset="0"/>
                <a:cs typeface="Times New Roman" pitchFamily="18" charset="0"/>
              </a:rPr>
              <a:t>và</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(3) </a:t>
            </a:r>
            <a:r>
              <a:rPr lang="en-US" sz="2000" b="1" dirty="0" err="1">
                <a:solidFill>
                  <a:srgbClr val="000000"/>
                </a:solidFill>
                <a:latin typeface="Times New Roman" pitchFamily="18" charset="0"/>
                <a:cs typeface="Times New Roman" pitchFamily="18" charset="0"/>
              </a:rPr>
              <a:t>và</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gọi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tên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phép</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liên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kết</a:t>
            </a:r>
            <a:r>
              <a:rPr lang="en-US" sz="2000" b="1" dirty="0">
                <a:solidFill>
                  <a:srgbClr val="000000"/>
                </a:solidFill>
                <a:latin typeface="Times New Roman" pitchFamily="18" charset="0"/>
                <a:cs typeface="Times New Roman" pitchFamily="18" charset="0"/>
              </a:rPr>
              <a:t> ?</a:t>
            </a:r>
          </a:p>
        </p:txBody>
      </p:sp>
      <p:sp>
        <p:nvSpPr>
          <p:cNvPr id="9" name="Rectangle 8"/>
          <p:cNvSpPr/>
          <p:nvPr/>
        </p:nvSpPr>
        <p:spPr>
          <a:xfrm>
            <a:off x="5242786" y="6150114"/>
            <a:ext cx="6647920" cy="707886"/>
          </a:xfrm>
          <a:prstGeom prst="rect">
            <a:avLst/>
          </a:prstGeom>
        </p:spPr>
        <p:txBody>
          <a:bodyPr wrap="square">
            <a:spAutoFit/>
          </a:bodyPr>
          <a:lstStyle/>
          <a:p>
            <a:pPr lvl="0" fontAlgn="base">
              <a:spcBef>
                <a:spcPct val="50000"/>
              </a:spcBef>
              <a:spcAft>
                <a:spcPct val="0"/>
              </a:spcAft>
            </a:pPr>
            <a:r>
              <a:rPr lang="en-US" sz="2000" b="1" dirty="0">
                <a:solidFill>
                  <a:srgbClr val="FF0066"/>
                </a:solidFill>
                <a:latin typeface="Arial" charset="0"/>
              </a:rPr>
              <a:t> </a:t>
            </a:r>
            <a:r>
              <a:rPr lang="en-US" sz="2000" b="1" dirty="0">
                <a:solidFill>
                  <a:srgbClr val="FF0066"/>
                </a:solidFill>
                <a:latin typeface="Times New Roman" pitchFamily="18" charset="0"/>
                <a:cs typeface="Times New Roman" pitchFamily="18" charset="0"/>
              </a:rPr>
              <a:t>4</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Tìm</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những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ngữ</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cùng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trường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vựng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trong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đoạn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văn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trên</a:t>
            </a:r>
            <a:r>
              <a:rPr lang="en-US" sz="2000" b="1" dirty="0">
                <a:solidFill>
                  <a:srgbClr val="000000"/>
                </a:solidFill>
                <a:latin typeface="Times New Roman" pitchFamily="18" charset="0"/>
                <a:cs typeface="Times New Roman" pitchFamily="18" charset="0"/>
              </a:rPr>
              <a:t>?</a:t>
            </a:r>
          </a:p>
        </p:txBody>
      </p:sp>
    </p:spTree>
    <p:extLst>
      <p:ext uri="{BB962C8B-B14F-4D97-AF65-F5344CB8AC3E}">
        <p14:creationId xmlns:p14="http://schemas.microsoft.com/office/powerpoint/2010/main" val="37565913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41"/>
                                        </p:tgtEl>
                                        <p:attrNameLst>
                                          <p:attrName>style.visibility</p:attrName>
                                        </p:attrNameLst>
                                      </p:cBhvr>
                                      <p:to>
                                        <p:strVal val="visible"/>
                                      </p:to>
                                    </p:set>
                                    <p:animEffect transition="in" filter="fade">
                                      <p:cBhvr>
                                        <p:cTn id="7" dur="1000"/>
                                        <p:tgtEl>
                                          <p:spTgt spid="14341"/>
                                        </p:tgtEl>
                                      </p:cBhvr>
                                    </p:animEffect>
                                    <p:anim calcmode="lin" valueType="num">
                                      <p:cBhvr>
                                        <p:cTn id="8" dur="1000" fill="hold"/>
                                        <p:tgtEl>
                                          <p:spTgt spid="14341"/>
                                        </p:tgtEl>
                                        <p:attrNameLst>
                                          <p:attrName>ppt_x</p:attrName>
                                        </p:attrNameLst>
                                      </p:cBhvr>
                                      <p:tavLst>
                                        <p:tav tm="0">
                                          <p:val>
                                            <p:strVal val="#ppt_x"/>
                                          </p:val>
                                        </p:tav>
                                        <p:tav tm="100000">
                                          <p:val>
                                            <p:strVal val="#ppt_x"/>
                                          </p:val>
                                        </p:tav>
                                      </p:tavLst>
                                    </p:anim>
                                    <p:anim calcmode="lin" valueType="num">
                                      <p:cBhvr>
                                        <p:cTn id="9" dur="1000" fill="hold"/>
                                        <p:tgtEl>
                                          <p:spTgt spid="14341"/>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4342"/>
                                        </p:tgtEl>
                                        <p:attrNameLst>
                                          <p:attrName>style.visibility</p:attrName>
                                        </p:attrNameLst>
                                      </p:cBhvr>
                                      <p:to>
                                        <p:strVal val="visible"/>
                                      </p:to>
                                    </p:set>
                                    <p:animEffect transition="in" filter="fade">
                                      <p:cBhvr>
                                        <p:cTn id="12" dur="1000"/>
                                        <p:tgtEl>
                                          <p:spTgt spid="14342"/>
                                        </p:tgtEl>
                                      </p:cBhvr>
                                    </p:animEffect>
                                    <p:anim calcmode="lin" valueType="num">
                                      <p:cBhvr>
                                        <p:cTn id="13" dur="1000" fill="hold"/>
                                        <p:tgtEl>
                                          <p:spTgt spid="14342"/>
                                        </p:tgtEl>
                                        <p:attrNameLst>
                                          <p:attrName>ppt_x</p:attrName>
                                        </p:attrNameLst>
                                      </p:cBhvr>
                                      <p:tavLst>
                                        <p:tav tm="0">
                                          <p:val>
                                            <p:strVal val="#ppt_x"/>
                                          </p:val>
                                        </p:tav>
                                        <p:tav tm="100000">
                                          <p:val>
                                            <p:strVal val="#ppt_x"/>
                                          </p:val>
                                        </p:tav>
                                      </p:tavLst>
                                    </p:anim>
                                    <p:anim calcmode="lin" valueType="num">
                                      <p:cBhvr>
                                        <p:cTn id="14" dur="1000" fill="hold"/>
                                        <p:tgtEl>
                                          <p:spTgt spid="14342"/>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1000"/>
                                        <p:tgtEl>
                                          <p:spTgt spid="2"/>
                                        </p:tgtEl>
                                      </p:cBhvr>
                                    </p:animEffect>
                                    <p:anim calcmode="lin" valueType="num">
                                      <p:cBhvr>
                                        <p:cTn id="23" dur="1000" fill="hold"/>
                                        <p:tgtEl>
                                          <p:spTgt spid="2"/>
                                        </p:tgtEl>
                                        <p:attrNameLst>
                                          <p:attrName>ppt_x</p:attrName>
                                        </p:attrNameLst>
                                      </p:cBhvr>
                                      <p:tavLst>
                                        <p:tav tm="0">
                                          <p:val>
                                            <p:strVal val="#ppt_x"/>
                                          </p:val>
                                        </p:tav>
                                        <p:tav tm="100000">
                                          <p:val>
                                            <p:strVal val="#ppt_x"/>
                                          </p:val>
                                        </p:tav>
                                      </p:tavLst>
                                    </p:anim>
                                    <p:anim calcmode="lin" valueType="num">
                                      <p:cBhvr>
                                        <p:cTn id="24" dur="1000" fill="hold"/>
                                        <p:tgtEl>
                                          <p:spTgt spid="2"/>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7170"/>
                                        </p:tgtEl>
                                        <p:attrNameLst>
                                          <p:attrName>style.visibility</p:attrName>
                                        </p:attrNameLst>
                                      </p:cBhvr>
                                      <p:to>
                                        <p:strVal val="visible"/>
                                      </p:to>
                                    </p:set>
                                    <p:animEffect transition="in" filter="fade">
                                      <p:cBhvr>
                                        <p:cTn id="27" dur="1000"/>
                                        <p:tgtEl>
                                          <p:spTgt spid="7170"/>
                                        </p:tgtEl>
                                      </p:cBhvr>
                                    </p:animEffect>
                                    <p:anim calcmode="lin" valueType="num">
                                      <p:cBhvr>
                                        <p:cTn id="28" dur="1000" fill="hold"/>
                                        <p:tgtEl>
                                          <p:spTgt spid="7170"/>
                                        </p:tgtEl>
                                        <p:attrNameLst>
                                          <p:attrName>ppt_x</p:attrName>
                                        </p:attrNameLst>
                                      </p:cBhvr>
                                      <p:tavLst>
                                        <p:tav tm="0">
                                          <p:val>
                                            <p:strVal val="#ppt_x"/>
                                          </p:val>
                                        </p:tav>
                                        <p:tav tm="100000">
                                          <p:val>
                                            <p:strVal val="#ppt_x"/>
                                          </p:val>
                                        </p:tav>
                                      </p:tavLst>
                                    </p:anim>
                                    <p:anim calcmode="lin" valueType="num">
                                      <p:cBhvr>
                                        <p:cTn id="29" dur="1000" fill="hold"/>
                                        <p:tgtEl>
                                          <p:spTgt spid="7170"/>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4339"/>
                                        </p:tgtEl>
                                        <p:attrNameLst>
                                          <p:attrName>style.visibility</p:attrName>
                                        </p:attrNameLst>
                                      </p:cBhvr>
                                      <p:to>
                                        <p:strVal val="visible"/>
                                      </p:to>
                                    </p:set>
                                    <p:animEffect transition="in" filter="fade">
                                      <p:cBhvr>
                                        <p:cTn id="32" dur="1000"/>
                                        <p:tgtEl>
                                          <p:spTgt spid="14339"/>
                                        </p:tgtEl>
                                      </p:cBhvr>
                                    </p:animEffect>
                                    <p:anim calcmode="lin" valueType="num">
                                      <p:cBhvr>
                                        <p:cTn id="33" dur="1000" fill="hold"/>
                                        <p:tgtEl>
                                          <p:spTgt spid="14339"/>
                                        </p:tgtEl>
                                        <p:attrNameLst>
                                          <p:attrName>ppt_x</p:attrName>
                                        </p:attrNameLst>
                                      </p:cBhvr>
                                      <p:tavLst>
                                        <p:tav tm="0">
                                          <p:val>
                                            <p:strVal val="#ppt_x"/>
                                          </p:val>
                                        </p:tav>
                                        <p:tav tm="100000">
                                          <p:val>
                                            <p:strVal val="#ppt_x"/>
                                          </p:val>
                                        </p:tav>
                                      </p:tavLst>
                                    </p:anim>
                                    <p:anim calcmode="lin" valueType="num">
                                      <p:cBhvr>
                                        <p:cTn id="34" dur="1000" fill="hold"/>
                                        <p:tgtEl>
                                          <p:spTgt spid="14339"/>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7172"/>
                                        </p:tgtEl>
                                        <p:attrNameLst>
                                          <p:attrName>style.visibility</p:attrName>
                                        </p:attrNameLst>
                                      </p:cBhvr>
                                      <p:to>
                                        <p:strVal val="visible"/>
                                      </p:to>
                                    </p:set>
                                    <p:animEffect transition="in" filter="fade">
                                      <p:cBhvr>
                                        <p:cTn id="37" dur="1000"/>
                                        <p:tgtEl>
                                          <p:spTgt spid="7172"/>
                                        </p:tgtEl>
                                      </p:cBhvr>
                                    </p:animEffect>
                                    <p:anim calcmode="lin" valueType="num">
                                      <p:cBhvr>
                                        <p:cTn id="38" dur="1000" fill="hold"/>
                                        <p:tgtEl>
                                          <p:spTgt spid="7172"/>
                                        </p:tgtEl>
                                        <p:attrNameLst>
                                          <p:attrName>ppt_x</p:attrName>
                                        </p:attrNameLst>
                                      </p:cBhvr>
                                      <p:tavLst>
                                        <p:tav tm="0">
                                          <p:val>
                                            <p:strVal val="#ppt_x"/>
                                          </p:val>
                                        </p:tav>
                                        <p:tav tm="100000">
                                          <p:val>
                                            <p:strVal val="#ppt_x"/>
                                          </p:val>
                                        </p:tav>
                                      </p:tavLst>
                                    </p:anim>
                                    <p:anim calcmode="lin" valueType="num">
                                      <p:cBhvr>
                                        <p:cTn id="39" dur="1000" fill="hold"/>
                                        <p:tgtEl>
                                          <p:spTgt spid="7172"/>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7175"/>
                                        </p:tgtEl>
                                        <p:attrNameLst>
                                          <p:attrName>style.visibility</p:attrName>
                                        </p:attrNameLst>
                                      </p:cBhvr>
                                      <p:to>
                                        <p:strVal val="visible"/>
                                      </p:to>
                                    </p:set>
                                    <p:animEffect transition="in" filter="fade">
                                      <p:cBhvr>
                                        <p:cTn id="42" dur="1000"/>
                                        <p:tgtEl>
                                          <p:spTgt spid="7175"/>
                                        </p:tgtEl>
                                      </p:cBhvr>
                                    </p:animEffect>
                                    <p:anim calcmode="lin" valueType="num">
                                      <p:cBhvr>
                                        <p:cTn id="43" dur="1000" fill="hold"/>
                                        <p:tgtEl>
                                          <p:spTgt spid="7175"/>
                                        </p:tgtEl>
                                        <p:attrNameLst>
                                          <p:attrName>ppt_x</p:attrName>
                                        </p:attrNameLst>
                                      </p:cBhvr>
                                      <p:tavLst>
                                        <p:tav tm="0">
                                          <p:val>
                                            <p:strVal val="#ppt_x"/>
                                          </p:val>
                                        </p:tav>
                                        <p:tav tm="100000">
                                          <p:val>
                                            <p:strVal val="#ppt_x"/>
                                          </p:val>
                                        </p:tav>
                                      </p:tavLst>
                                    </p:anim>
                                    <p:anim calcmode="lin" valueType="num">
                                      <p:cBhvr>
                                        <p:cTn id="44" dur="1000" fill="hold"/>
                                        <p:tgtEl>
                                          <p:spTgt spid="7175"/>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barn(inVertical)">
                                      <p:cBhvr>
                                        <p:cTn id="49" dur="500"/>
                                        <p:tgtEl>
                                          <p:spTgt spid="3"/>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barn(inVertical)">
                                      <p:cBhvr>
                                        <p:cTn id="54" dur="500"/>
                                        <p:tgtEl>
                                          <p:spTgt spid="5"/>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6"/>
                                        </p:tgtEl>
                                        <p:attrNameLst>
                                          <p:attrName>style.visibility</p:attrName>
                                        </p:attrNameLst>
                                      </p:cBhvr>
                                      <p:to>
                                        <p:strVal val="visible"/>
                                      </p:to>
                                    </p:set>
                                    <p:animEffect transition="in" filter="barn(inVertical)">
                                      <p:cBhvr>
                                        <p:cTn id="59" dur="500"/>
                                        <p:tgtEl>
                                          <p:spTgt spid="6"/>
                                        </p:tgtEl>
                                      </p:cBhvr>
                                    </p:animEffect>
                                  </p:childTnLst>
                                </p:cTn>
                              </p:par>
                              <p:par>
                                <p:cTn id="60" presetID="42" presetClass="entr" presetSubtype="0" fill="hold" grpId="0" nodeType="with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fade">
                                      <p:cBhvr>
                                        <p:cTn id="62" dur="1000"/>
                                        <p:tgtEl>
                                          <p:spTgt spid="7"/>
                                        </p:tgtEl>
                                      </p:cBhvr>
                                    </p:animEffect>
                                    <p:anim calcmode="lin" valueType="num">
                                      <p:cBhvr>
                                        <p:cTn id="63" dur="1000" fill="hold"/>
                                        <p:tgtEl>
                                          <p:spTgt spid="7"/>
                                        </p:tgtEl>
                                        <p:attrNameLst>
                                          <p:attrName>ppt_x</p:attrName>
                                        </p:attrNameLst>
                                      </p:cBhvr>
                                      <p:tavLst>
                                        <p:tav tm="0">
                                          <p:val>
                                            <p:strVal val="#ppt_x"/>
                                          </p:val>
                                        </p:tav>
                                        <p:tav tm="100000">
                                          <p:val>
                                            <p:strVal val="#ppt_x"/>
                                          </p:val>
                                        </p:tav>
                                      </p:tavLst>
                                    </p:anim>
                                    <p:anim calcmode="lin" valueType="num">
                                      <p:cBhvr>
                                        <p:cTn id="64" dur="1000" fill="hold"/>
                                        <p:tgtEl>
                                          <p:spTgt spid="7"/>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fade">
                                      <p:cBhvr>
                                        <p:cTn id="67" dur="1000"/>
                                        <p:tgtEl>
                                          <p:spTgt spid="8"/>
                                        </p:tgtEl>
                                      </p:cBhvr>
                                    </p:animEffect>
                                    <p:anim calcmode="lin" valueType="num">
                                      <p:cBhvr>
                                        <p:cTn id="68" dur="1000" fill="hold"/>
                                        <p:tgtEl>
                                          <p:spTgt spid="8"/>
                                        </p:tgtEl>
                                        <p:attrNameLst>
                                          <p:attrName>ppt_x</p:attrName>
                                        </p:attrNameLst>
                                      </p:cBhvr>
                                      <p:tavLst>
                                        <p:tav tm="0">
                                          <p:val>
                                            <p:strVal val="#ppt_x"/>
                                          </p:val>
                                        </p:tav>
                                        <p:tav tm="100000">
                                          <p:val>
                                            <p:strVal val="#ppt_x"/>
                                          </p:val>
                                        </p:tav>
                                      </p:tavLst>
                                    </p:anim>
                                    <p:anim calcmode="lin" valueType="num">
                                      <p:cBhvr>
                                        <p:cTn id="69" dur="1000" fill="hold"/>
                                        <p:tgtEl>
                                          <p:spTgt spid="8"/>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9"/>
                                        </p:tgtEl>
                                        <p:attrNameLst>
                                          <p:attrName>style.visibility</p:attrName>
                                        </p:attrNameLst>
                                      </p:cBhvr>
                                      <p:to>
                                        <p:strVal val="visible"/>
                                      </p:to>
                                    </p:set>
                                    <p:animEffect transition="in" filter="fade">
                                      <p:cBhvr>
                                        <p:cTn id="72" dur="1000"/>
                                        <p:tgtEl>
                                          <p:spTgt spid="9"/>
                                        </p:tgtEl>
                                      </p:cBhvr>
                                    </p:animEffect>
                                    <p:anim calcmode="lin" valueType="num">
                                      <p:cBhvr>
                                        <p:cTn id="73" dur="1000" fill="hold"/>
                                        <p:tgtEl>
                                          <p:spTgt spid="9"/>
                                        </p:tgtEl>
                                        <p:attrNameLst>
                                          <p:attrName>ppt_x</p:attrName>
                                        </p:attrNameLst>
                                      </p:cBhvr>
                                      <p:tavLst>
                                        <p:tav tm="0">
                                          <p:val>
                                            <p:strVal val="#ppt_x"/>
                                          </p:val>
                                        </p:tav>
                                        <p:tav tm="100000">
                                          <p:val>
                                            <p:strVal val="#ppt_x"/>
                                          </p:val>
                                        </p:tav>
                                      </p:tavLst>
                                    </p:anim>
                                    <p:anim calcmode="lin" valueType="num">
                                      <p:cBhvr>
                                        <p:cTn id="7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nimBg="1"/>
      <p:bldP spid="14339" grpId="0" animBg="1"/>
      <p:bldP spid="7172" grpId="0"/>
      <p:bldP spid="14341" grpId="0"/>
      <p:bldP spid="14342" grpId="0"/>
      <p:bldP spid="7175" grpId="0" animBg="1"/>
      <p:bldP spid="2" grpId="0"/>
      <p:bldP spid="3" grpId="0"/>
      <p:bldP spid="4" grpId="0"/>
      <p:bldP spid="5" grpId="0"/>
      <p:bldP spid="6" grpId="0"/>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Line 2"/>
          <p:cNvSpPr>
            <a:spLocks noChangeShapeType="1"/>
          </p:cNvSpPr>
          <p:nvPr/>
        </p:nvSpPr>
        <p:spPr bwMode="auto">
          <a:xfrm>
            <a:off x="1271588" y="-242888"/>
            <a:ext cx="97202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50000"/>
              </a:spcBef>
              <a:spcAft>
                <a:spcPct val="0"/>
              </a:spcAft>
            </a:pPr>
            <a:endParaRPr lang="en-US" sz="2400">
              <a:solidFill>
                <a:srgbClr val="FF0000"/>
              </a:solidFill>
              <a:latin typeface="Times New Roman" pitchFamily="18" charset="0"/>
            </a:endParaRPr>
          </a:p>
        </p:txBody>
      </p:sp>
      <p:sp>
        <p:nvSpPr>
          <p:cNvPr id="14339" name="Text Box 3"/>
          <p:cNvSpPr txBox="1">
            <a:spLocks noChangeArrowheads="1"/>
          </p:cNvSpPr>
          <p:nvPr/>
        </p:nvSpPr>
        <p:spPr bwMode="auto">
          <a:xfrm>
            <a:off x="1524000" y="-49213"/>
            <a:ext cx="9158288" cy="790576"/>
          </a:xfrm>
          <a:prstGeom prst="rect">
            <a:avLst/>
          </a:prstGeom>
          <a:solidFill>
            <a:srgbClr val="FFFF00"/>
          </a:solidFill>
          <a:ln w="28575">
            <a:solidFill>
              <a:schemeClr val="tx1"/>
            </a:solidFill>
            <a:miter lim="800000"/>
            <a:headEnd/>
            <a:tailEnd/>
          </a:ln>
          <a:effec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algn="just" eaLnBrk="1" fontAlgn="base" hangingPunct="1">
              <a:spcBef>
                <a:spcPct val="50000"/>
              </a:spcBef>
              <a:spcAft>
                <a:spcPct val="0"/>
              </a:spcAft>
              <a:defRPr/>
            </a:pPr>
            <a:r>
              <a:rPr lang="en-US" sz="4400" dirty="0">
                <a:solidFill>
                  <a:srgbClr val="0000CC"/>
                </a:solidFill>
                <a:effectLst>
                  <a:outerShdw blurRad="38100" dist="38100" dir="2700000" algn="tl">
                    <a:srgbClr val="000000"/>
                  </a:outerShdw>
                </a:effectLst>
              </a:rPr>
              <a:t>   </a:t>
            </a:r>
            <a:r>
              <a:rPr lang="en-US" sz="1800" b="1" dirty="0">
                <a:solidFill>
                  <a:srgbClr val="0000CC"/>
                </a:solidFill>
              </a:rPr>
              <a:t>                                                                                              </a:t>
            </a:r>
          </a:p>
        </p:txBody>
      </p:sp>
      <p:sp>
        <p:nvSpPr>
          <p:cNvPr id="7172" name="WordArt 4"/>
          <p:cNvSpPr>
            <a:spLocks noChangeArrowheads="1" noChangeShapeType="1" noTextEdit="1"/>
          </p:cNvSpPr>
          <p:nvPr/>
        </p:nvSpPr>
        <p:spPr bwMode="auto">
          <a:xfrm>
            <a:off x="4362450" y="76200"/>
            <a:ext cx="5867400" cy="609600"/>
          </a:xfrm>
          <a:prstGeom prst="rect">
            <a:avLst/>
          </a:prstGeom>
        </p:spPr>
        <p:txBody>
          <a:bodyPr wrap="none" fromWordArt="1">
            <a:prstTxWarp prst="textPlain">
              <a:avLst>
                <a:gd name="adj" fmla="val 50000"/>
              </a:avLst>
            </a:prstTxWarp>
          </a:bodyPr>
          <a:lstStyle/>
          <a:p>
            <a:pPr algn="ctr" fontAlgn="base">
              <a:spcBef>
                <a:spcPct val="50000"/>
              </a:spcBef>
              <a:spcAft>
                <a:spcPct val="0"/>
              </a:spcAft>
            </a:pPr>
            <a:r>
              <a:rPr lang="en-US" sz="3600" kern="10">
                <a:ln w="19050">
                  <a:solidFill>
                    <a:srgbClr val="FF0000"/>
                  </a:solidFill>
                  <a:round/>
                  <a:headEnd/>
                  <a:tailEnd/>
                </a:ln>
                <a:solidFill>
                  <a:srgbClr val="FF0000"/>
                </a:solidFill>
                <a:effectLst>
                  <a:outerShdw dist="35921" dir="2700000" algn="ctr" rotWithShape="0">
                    <a:srgbClr val="990000"/>
                  </a:outerShdw>
                </a:effectLst>
                <a:latin typeface="Times New Roman"/>
                <a:cs typeface="Times New Roman"/>
              </a:rPr>
              <a:t>LIÊN KẾT CÂU VÀ LIÊN KẾT ĐOẠN VĂN</a:t>
            </a:r>
          </a:p>
        </p:txBody>
      </p:sp>
      <p:sp>
        <p:nvSpPr>
          <p:cNvPr id="14341" name="Text Box 5"/>
          <p:cNvSpPr txBox="1">
            <a:spLocks noChangeArrowheads="1"/>
          </p:cNvSpPr>
          <p:nvPr/>
        </p:nvSpPr>
        <p:spPr bwMode="auto">
          <a:xfrm>
            <a:off x="1495425" y="898525"/>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b="1" dirty="0">
                <a:solidFill>
                  <a:srgbClr val="000000"/>
                </a:solidFill>
              </a:rPr>
              <a:t>I.</a:t>
            </a:r>
            <a:r>
              <a:rPr lang="en-US" b="1" u="sng" dirty="0">
                <a:solidFill>
                  <a:srgbClr val="000000"/>
                </a:solidFill>
              </a:rPr>
              <a:t> </a:t>
            </a:r>
            <a:r>
              <a:rPr lang="en-US" b="1" u="sng" dirty="0" err="1">
                <a:solidFill>
                  <a:srgbClr val="000000"/>
                </a:solidFill>
              </a:rPr>
              <a:t>Khái</a:t>
            </a:r>
            <a:r>
              <a:rPr lang="en-US" b="1" u="sng" dirty="0">
                <a:solidFill>
                  <a:srgbClr val="000000"/>
                </a:solidFill>
              </a:rPr>
              <a:t> </a:t>
            </a:r>
            <a:r>
              <a:rPr lang="en-US" b="1" u="sng" dirty="0" err="1">
                <a:solidFill>
                  <a:srgbClr val="000000"/>
                </a:solidFill>
              </a:rPr>
              <a:t>niệm</a:t>
            </a:r>
            <a:r>
              <a:rPr lang="en-US" b="1" u="sng" dirty="0">
                <a:solidFill>
                  <a:srgbClr val="000000"/>
                </a:solidFill>
              </a:rPr>
              <a:t> </a:t>
            </a:r>
            <a:r>
              <a:rPr lang="en-US" b="1" u="sng" dirty="0" err="1">
                <a:solidFill>
                  <a:srgbClr val="000000"/>
                </a:solidFill>
              </a:rPr>
              <a:t>liên</a:t>
            </a:r>
            <a:r>
              <a:rPr lang="en-US" b="1" u="sng" dirty="0">
                <a:solidFill>
                  <a:srgbClr val="000000"/>
                </a:solidFill>
              </a:rPr>
              <a:t> </a:t>
            </a:r>
            <a:r>
              <a:rPr lang="en-US" b="1" u="sng" dirty="0" err="1">
                <a:solidFill>
                  <a:srgbClr val="000000"/>
                </a:solidFill>
              </a:rPr>
              <a:t>kết</a:t>
            </a:r>
            <a:r>
              <a:rPr lang="en-US" b="1" u="sng" dirty="0">
                <a:solidFill>
                  <a:srgbClr val="000000"/>
                </a:solidFill>
              </a:rPr>
              <a:t>:</a:t>
            </a:r>
          </a:p>
        </p:txBody>
      </p:sp>
      <p:sp>
        <p:nvSpPr>
          <p:cNvPr id="14342" name="Text Box 6"/>
          <p:cNvSpPr txBox="1">
            <a:spLocks noChangeArrowheads="1"/>
          </p:cNvSpPr>
          <p:nvPr/>
        </p:nvSpPr>
        <p:spPr bwMode="auto">
          <a:xfrm>
            <a:off x="1524000" y="1309689"/>
            <a:ext cx="31242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0000"/>
                </a:solidFill>
                <a:latin typeface="Times New Roman" pitchFamily="18" charset="0"/>
              </a:defRPr>
            </a:lvl1pPr>
            <a:lvl2pPr marL="742950" indent="-285750" eaLnBrk="0" hangingPunct="0">
              <a:defRPr sz="2400">
                <a:solidFill>
                  <a:srgbClr val="FF0000"/>
                </a:solidFill>
                <a:latin typeface="Times New Roman" pitchFamily="18" charset="0"/>
              </a:defRPr>
            </a:lvl2pPr>
            <a:lvl3pPr marL="1143000" indent="-228600" eaLnBrk="0" hangingPunct="0">
              <a:defRPr sz="2400">
                <a:solidFill>
                  <a:srgbClr val="FF0000"/>
                </a:solidFill>
                <a:latin typeface="Times New Roman" pitchFamily="18" charset="0"/>
              </a:defRPr>
            </a:lvl3pPr>
            <a:lvl4pPr marL="1600200" indent="-228600" eaLnBrk="0" hangingPunct="0">
              <a:defRPr sz="2400">
                <a:solidFill>
                  <a:srgbClr val="FF0000"/>
                </a:solidFill>
                <a:latin typeface="Times New Roman" pitchFamily="18" charset="0"/>
              </a:defRPr>
            </a:lvl4pPr>
            <a:lvl5pPr marL="2057400" indent="-228600" eaLnBrk="0" hangingPunct="0">
              <a:defRPr sz="2400">
                <a:solidFill>
                  <a:srgbClr val="FF0000"/>
                </a:solidFill>
                <a:latin typeface="Times New Roman" pitchFamily="18" charset="0"/>
              </a:defRPr>
            </a:lvl5pPr>
            <a:lvl6pPr marL="2514600" indent="-228600" eaLnBrk="0" fontAlgn="base" hangingPunct="0">
              <a:spcBef>
                <a:spcPct val="50000"/>
              </a:spcBef>
              <a:spcAft>
                <a:spcPct val="0"/>
              </a:spcAft>
              <a:defRPr sz="2400">
                <a:solidFill>
                  <a:srgbClr val="FF0000"/>
                </a:solidFill>
                <a:latin typeface="Times New Roman" pitchFamily="18" charset="0"/>
              </a:defRPr>
            </a:lvl6pPr>
            <a:lvl7pPr marL="2971800" indent="-228600" eaLnBrk="0" fontAlgn="base" hangingPunct="0">
              <a:spcBef>
                <a:spcPct val="50000"/>
              </a:spcBef>
              <a:spcAft>
                <a:spcPct val="0"/>
              </a:spcAft>
              <a:defRPr sz="2400">
                <a:solidFill>
                  <a:srgbClr val="FF0000"/>
                </a:solidFill>
                <a:latin typeface="Times New Roman" pitchFamily="18" charset="0"/>
              </a:defRPr>
            </a:lvl7pPr>
            <a:lvl8pPr marL="3429000" indent="-228600" eaLnBrk="0" fontAlgn="base" hangingPunct="0">
              <a:spcBef>
                <a:spcPct val="50000"/>
              </a:spcBef>
              <a:spcAft>
                <a:spcPct val="0"/>
              </a:spcAft>
              <a:defRPr sz="2400">
                <a:solidFill>
                  <a:srgbClr val="FF0000"/>
                </a:solidFill>
                <a:latin typeface="Times New Roman" pitchFamily="18" charset="0"/>
              </a:defRPr>
            </a:lvl8pPr>
            <a:lvl9pPr marL="3886200" indent="-228600" eaLnBrk="0" fontAlgn="base" hangingPunct="0">
              <a:spcBef>
                <a:spcPct val="50000"/>
              </a:spcBef>
              <a:spcAft>
                <a:spcPct val="0"/>
              </a:spcAft>
              <a:defRPr sz="2400">
                <a:solidFill>
                  <a:srgbClr val="FF0000"/>
                </a:solidFill>
                <a:latin typeface="Times New Roman" pitchFamily="18" charset="0"/>
              </a:defRPr>
            </a:lvl9pPr>
          </a:lstStyle>
          <a:p>
            <a:pPr eaLnBrk="1" fontAlgn="base" hangingPunct="1">
              <a:spcBef>
                <a:spcPct val="50000"/>
              </a:spcBef>
              <a:spcAft>
                <a:spcPct val="0"/>
              </a:spcAft>
            </a:pPr>
            <a:r>
              <a:rPr lang="en-US" sz="2200" b="1" dirty="0">
                <a:solidFill>
                  <a:srgbClr val="000099"/>
                </a:solidFill>
              </a:rPr>
              <a:t>1. </a:t>
            </a:r>
            <a:r>
              <a:rPr lang="en-US" sz="2200" b="1" dirty="0" err="1">
                <a:solidFill>
                  <a:srgbClr val="000099"/>
                </a:solidFill>
              </a:rPr>
              <a:t>Bài</a:t>
            </a:r>
            <a:r>
              <a:rPr lang="en-US" sz="2200" b="1" dirty="0">
                <a:solidFill>
                  <a:srgbClr val="000099"/>
                </a:solidFill>
              </a:rPr>
              <a:t> </a:t>
            </a:r>
            <a:r>
              <a:rPr lang="en-US" sz="2200" b="1" dirty="0" err="1">
                <a:solidFill>
                  <a:srgbClr val="000099"/>
                </a:solidFill>
              </a:rPr>
              <a:t>tập</a:t>
            </a:r>
            <a:r>
              <a:rPr lang="en-US" sz="2200" b="1" dirty="0">
                <a:solidFill>
                  <a:srgbClr val="000099"/>
                </a:solidFill>
              </a:rPr>
              <a:t>:</a:t>
            </a:r>
          </a:p>
        </p:txBody>
      </p:sp>
      <p:sp>
        <p:nvSpPr>
          <p:cNvPr id="7175" name="Rectangle 8"/>
          <p:cNvSpPr>
            <a:spLocks noChangeArrowheads="1"/>
          </p:cNvSpPr>
          <p:nvPr/>
        </p:nvSpPr>
        <p:spPr bwMode="auto">
          <a:xfrm>
            <a:off x="152400" y="747058"/>
            <a:ext cx="5076825" cy="60960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2" name="Rectangle 1"/>
          <p:cNvSpPr/>
          <p:nvPr/>
        </p:nvSpPr>
        <p:spPr>
          <a:xfrm>
            <a:off x="1690468" y="1736726"/>
            <a:ext cx="3552319" cy="430887"/>
          </a:xfrm>
          <a:prstGeom prst="rect">
            <a:avLst/>
          </a:prstGeom>
        </p:spPr>
        <p:txBody>
          <a:bodyPr wrap="none">
            <a:spAutoFit/>
          </a:bodyPr>
          <a:lstStyle/>
          <a:p>
            <a:pPr fontAlgn="base">
              <a:spcBef>
                <a:spcPct val="50000"/>
              </a:spcBef>
              <a:spcAft>
                <a:spcPct val="0"/>
              </a:spcAft>
            </a:pPr>
            <a:r>
              <a:rPr lang="en-US" sz="2200" b="1" dirty="0">
                <a:solidFill>
                  <a:srgbClr val="000099"/>
                </a:solidFill>
                <a:latin typeface="Times New Roman" pitchFamily="18" charset="0"/>
                <a:cs typeface="Times New Roman" pitchFamily="18" charset="0"/>
              </a:rPr>
              <a:t>a. </a:t>
            </a:r>
            <a:r>
              <a:rPr lang="en-US" sz="2200" b="1" dirty="0" err="1">
                <a:solidFill>
                  <a:srgbClr val="000099"/>
                </a:solidFill>
                <a:latin typeface="Times New Roman" pitchFamily="18" charset="0"/>
                <a:cs typeface="Times New Roman" pitchFamily="18" charset="0"/>
              </a:rPr>
              <a:t>Bài</a:t>
            </a:r>
            <a:r>
              <a:rPr lang="en-US" sz="2200" b="1" dirty="0">
                <a:solidFill>
                  <a:srgbClr val="000099"/>
                </a:solidFill>
                <a:latin typeface="Times New Roman" pitchFamily="18" charset="0"/>
                <a:cs typeface="Times New Roman" pitchFamily="18" charset="0"/>
              </a:rPr>
              <a:t> </a:t>
            </a:r>
            <a:r>
              <a:rPr lang="en-US" sz="2200" b="1" dirty="0" err="1">
                <a:solidFill>
                  <a:srgbClr val="000099"/>
                </a:solidFill>
                <a:latin typeface="Times New Roman" pitchFamily="18" charset="0"/>
                <a:cs typeface="Times New Roman" pitchFamily="18" charset="0"/>
              </a:rPr>
              <a:t>tập</a:t>
            </a:r>
            <a:r>
              <a:rPr lang="en-US" sz="2200" b="1" dirty="0">
                <a:solidFill>
                  <a:srgbClr val="000099"/>
                </a:solidFill>
                <a:latin typeface="Times New Roman" pitchFamily="18" charset="0"/>
                <a:cs typeface="Times New Roman" pitchFamily="18" charset="0"/>
              </a:rPr>
              <a:t> 1 &amp; 2( SGK T43):</a:t>
            </a:r>
          </a:p>
        </p:txBody>
      </p:sp>
      <p:sp>
        <p:nvSpPr>
          <p:cNvPr id="3" name="Rectangle 2"/>
          <p:cNvSpPr/>
          <p:nvPr/>
        </p:nvSpPr>
        <p:spPr>
          <a:xfrm>
            <a:off x="1720947" y="2154644"/>
            <a:ext cx="3023328" cy="430887"/>
          </a:xfrm>
          <a:prstGeom prst="rect">
            <a:avLst/>
          </a:prstGeom>
        </p:spPr>
        <p:txBody>
          <a:bodyPr wrap="none">
            <a:spAutoFit/>
          </a:bodyPr>
          <a:lstStyle/>
          <a:p>
            <a:pPr fontAlgn="base">
              <a:spcBef>
                <a:spcPct val="50000"/>
              </a:spcBef>
              <a:spcAft>
                <a:spcPct val="0"/>
              </a:spcAft>
            </a:pPr>
            <a:r>
              <a:rPr lang="en-US" sz="2000" b="1" dirty="0">
                <a:solidFill>
                  <a:srgbClr val="000099"/>
                </a:solidFill>
                <a:latin typeface="Times New Roman" pitchFamily="18" charset="0"/>
                <a:cs typeface="Times New Roman" pitchFamily="18" charset="0"/>
              </a:rPr>
              <a:t>b. </a:t>
            </a:r>
            <a:r>
              <a:rPr lang="en-US" sz="2200" b="1" dirty="0" err="1">
                <a:solidFill>
                  <a:srgbClr val="000099"/>
                </a:solidFill>
                <a:latin typeface="Times New Roman" pitchFamily="18" charset="0"/>
                <a:cs typeface="Times New Roman" pitchFamily="18" charset="0"/>
              </a:rPr>
              <a:t>Bài</a:t>
            </a:r>
            <a:r>
              <a:rPr lang="en-US" sz="2200" b="1" dirty="0">
                <a:solidFill>
                  <a:srgbClr val="000099"/>
                </a:solidFill>
                <a:latin typeface="Times New Roman" pitchFamily="18" charset="0"/>
                <a:cs typeface="Times New Roman" pitchFamily="18" charset="0"/>
              </a:rPr>
              <a:t> </a:t>
            </a:r>
            <a:r>
              <a:rPr lang="en-US" sz="2200" b="1" dirty="0" err="1">
                <a:solidFill>
                  <a:srgbClr val="000099"/>
                </a:solidFill>
                <a:latin typeface="Times New Roman" pitchFamily="18" charset="0"/>
                <a:cs typeface="Times New Roman" pitchFamily="18" charset="0"/>
              </a:rPr>
              <a:t>tập</a:t>
            </a:r>
            <a:r>
              <a:rPr lang="en-US" sz="2200" b="1" dirty="0">
                <a:solidFill>
                  <a:srgbClr val="000099"/>
                </a:solidFill>
                <a:latin typeface="Times New Roman" pitchFamily="18" charset="0"/>
                <a:cs typeface="Times New Roman" pitchFamily="18" charset="0"/>
              </a:rPr>
              <a:t> 3( SGK T43):</a:t>
            </a:r>
          </a:p>
        </p:txBody>
      </p:sp>
      <p:sp>
        <p:nvSpPr>
          <p:cNvPr id="4" name="Rectangle 3"/>
          <p:cNvSpPr/>
          <p:nvPr/>
        </p:nvSpPr>
        <p:spPr>
          <a:xfrm>
            <a:off x="5242786" y="705179"/>
            <a:ext cx="5489508" cy="2400657"/>
          </a:xfrm>
          <a:prstGeom prst="rect">
            <a:avLst/>
          </a:prstGeom>
        </p:spPr>
        <p:txBody>
          <a:bodyPr wrap="square">
            <a:spAutoFit/>
          </a:bodyPr>
          <a:lstStyle/>
          <a:p>
            <a:pPr fontAlgn="base">
              <a:spcBef>
                <a:spcPct val="50000"/>
              </a:spcBef>
              <a:spcAft>
                <a:spcPct val="0"/>
              </a:spcAft>
            </a:pPr>
            <a:r>
              <a:rPr lang="en-US" sz="2000" b="1" dirty="0" err="1">
                <a:solidFill>
                  <a:srgbClr val="000000"/>
                </a:solidFill>
                <a:latin typeface="Times New Roman" pitchFamily="18" charset="0"/>
                <a:cs typeface="Times New Roman" pitchFamily="18" charset="0"/>
              </a:rPr>
              <a:t>Tác</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phẩm</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nghệ</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thuật</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nào</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cũng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xây</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dựng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bằng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vật</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liệu</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mượn</a:t>
            </a:r>
            <a:r>
              <a:rPr lang="en-US" sz="2000" b="1" dirty="0">
                <a:solidFill>
                  <a:srgbClr val="000000"/>
                </a:solidFill>
                <a:latin typeface="Times New Roman" pitchFamily="18" charset="0"/>
                <a:cs typeface="Times New Roman" pitchFamily="18" charset="0"/>
              </a:rPr>
              <a:t> ở </a:t>
            </a:r>
            <a:r>
              <a:rPr lang="en-US" sz="2000" b="1" dirty="0" err="1">
                <a:solidFill>
                  <a:srgbClr val="000000"/>
                </a:solidFill>
                <a:latin typeface="Times New Roman" pitchFamily="18" charset="0"/>
                <a:cs typeface="Times New Roman" pitchFamily="18" charset="0"/>
              </a:rPr>
              <a:t>thực</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tại</a:t>
            </a:r>
            <a:r>
              <a:rPr lang="en-US" sz="2000" b="1" dirty="0">
                <a:solidFill>
                  <a:srgbClr val="000000"/>
                </a:solidFill>
                <a:latin typeface="Times New Roman" pitchFamily="18" charset="0"/>
                <a:cs typeface="Times New Roman" pitchFamily="18" charset="0"/>
              </a:rPr>
              <a:t> (1). </a:t>
            </a:r>
            <a:r>
              <a:rPr lang="en-US" sz="2000" b="1" dirty="0" err="1">
                <a:solidFill>
                  <a:srgbClr val="FF0066"/>
                </a:solidFill>
                <a:latin typeface="Times New Roman" pitchFamily="18" charset="0"/>
                <a:cs typeface="Times New Roman" pitchFamily="18" charset="0"/>
              </a:rPr>
              <a:t>Nhưng</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nghệ</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sĩ</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không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ghi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lại</a:t>
            </a:r>
            <a:r>
              <a:rPr lang="en-US" sz="2000" b="1" dirty="0">
                <a:solidFill>
                  <a:srgbClr val="000000"/>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cái</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đã</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có</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rồi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mà</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còn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muốn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nói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một</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điều</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gì</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mới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mẻ</a:t>
            </a:r>
            <a:r>
              <a:rPr lang="en-US" sz="2000" b="1" dirty="0">
                <a:solidFill>
                  <a:srgbClr val="000000"/>
                </a:solidFill>
                <a:latin typeface="Times New Roman" pitchFamily="18" charset="0"/>
                <a:cs typeface="Times New Roman" pitchFamily="18" charset="0"/>
              </a:rPr>
              <a:t> (2). </a:t>
            </a:r>
            <a:r>
              <a:rPr lang="en-US" sz="2000" b="1" dirty="0" err="1">
                <a:solidFill>
                  <a:srgbClr val="FF0066"/>
                </a:solidFill>
                <a:latin typeface="Times New Roman" pitchFamily="18" charset="0"/>
                <a:cs typeface="Times New Roman" pitchFamily="18" charset="0"/>
              </a:rPr>
              <a:t>Anh</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gửi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vào</a:t>
            </a:r>
            <a:r>
              <a:rPr lang="en-US" sz="2000" b="1" dirty="0">
                <a:solidFill>
                  <a:srgbClr val="000000"/>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tác</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phẩm</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một</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lá</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thư</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một</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lời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nhắn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nhủ</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anh</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muốn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đem</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một</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phần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của</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mình</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góp</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vào</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đời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sống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chung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quanh</a:t>
            </a:r>
            <a:r>
              <a:rPr lang="en-US" sz="2000" b="1" dirty="0">
                <a:solidFill>
                  <a:srgbClr val="000000"/>
                </a:solidFill>
                <a:latin typeface="Times New Roman" pitchFamily="18" charset="0"/>
                <a:cs typeface="Times New Roman" pitchFamily="18" charset="0"/>
              </a:rPr>
              <a:t> (3).                </a:t>
            </a:r>
          </a:p>
          <a:p>
            <a:pPr fontAlgn="base">
              <a:spcBef>
                <a:spcPct val="50000"/>
              </a:spcBef>
              <a:spcAft>
                <a:spcPct val="0"/>
              </a:spcAft>
            </a:pPr>
            <a:r>
              <a:rPr lang="en-US" sz="2000" b="1" dirty="0">
                <a:solidFill>
                  <a:srgbClr val="000000"/>
                </a:solidFill>
                <a:latin typeface="Times New Roman" pitchFamily="18" charset="0"/>
                <a:cs typeface="Times New Roman" pitchFamily="18" charset="0"/>
              </a:rPr>
              <a:t>        (</a:t>
            </a:r>
            <a:r>
              <a:rPr lang="en-US" sz="2000" b="1" i="1" dirty="0" err="1">
                <a:solidFill>
                  <a:srgbClr val="000000"/>
                </a:solidFill>
                <a:latin typeface="Times New Roman" pitchFamily="18" charset="0"/>
                <a:cs typeface="Times New Roman" pitchFamily="18" charset="0"/>
              </a:rPr>
              <a:t>Nguyễn</a:t>
            </a:r>
            <a:r>
              <a:rPr lang="en-US" sz="2000" b="1" i="1" dirty="0">
                <a:solidFill>
                  <a:srgbClr val="000000"/>
                </a:solidFill>
                <a:latin typeface="Times New Roman" pitchFamily="18" charset="0"/>
                <a:cs typeface="Times New Roman" pitchFamily="18" charset="0"/>
              </a:rPr>
              <a:t> </a:t>
            </a:r>
            <a:r>
              <a:rPr lang="en-US" sz="2000" b="1" i="1" dirty="0" err="1">
                <a:solidFill>
                  <a:srgbClr val="000000"/>
                </a:solidFill>
                <a:latin typeface="Times New Roman" pitchFamily="18" charset="0"/>
                <a:cs typeface="Times New Roman" pitchFamily="18" charset="0"/>
              </a:rPr>
              <a:t>Đình</a:t>
            </a:r>
            <a:r>
              <a:rPr lang="en-US" sz="2000" b="1" i="1" dirty="0">
                <a:solidFill>
                  <a:srgbClr val="000000"/>
                </a:solidFill>
                <a:latin typeface="Times New Roman" pitchFamily="18" charset="0"/>
                <a:cs typeface="Times New Roman" pitchFamily="18" charset="0"/>
              </a:rPr>
              <a:t> </a:t>
            </a:r>
            <a:r>
              <a:rPr lang="en-US" sz="2000" b="1" i="1" dirty="0" err="1">
                <a:solidFill>
                  <a:srgbClr val="000000"/>
                </a:solidFill>
                <a:latin typeface="Times New Roman" pitchFamily="18" charset="0"/>
                <a:cs typeface="Times New Roman" pitchFamily="18" charset="0"/>
              </a:rPr>
              <a:t>Thi</a:t>
            </a:r>
            <a:r>
              <a:rPr lang="en-US" sz="2000" b="1" i="1" dirty="0">
                <a:solidFill>
                  <a:srgbClr val="000000"/>
                </a:solidFill>
                <a:latin typeface="Times New Roman" pitchFamily="18" charset="0"/>
                <a:cs typeface="Times New Roman" pitchFamily="18" charset="0"/>
              </a:rPr>
              <a:t>, </a:t>
            </a:r>
            <a:r>
              <a:rPr lang="en-US" sz="2000" b="1" i="1" dirty="0" err="1">
                <a:solidFill>
                  <a:srgbClr val="000000"/>
                </a:solidFill>
                <a:latin typeface="Times New Roman" pitchFamily="18" charset="0"/>
                <a:cs typeface="Times New Roman" pitchFamily="18" charset="0"/>
              </a:rPr>
              <a:t>Tiếng</a:t>
            </a:r>
            <a:r>
              <a:rPr lang="en-US" sz="2000" b="1" i="1" dirty="0">
                <a:solidFill>
                  <a:srgbClr val="000000"/>
                </a:solidFill>
                <a:latin typeface="Times New Roman" pitchFamily="18" charset="0"/>
                <a:cs typeface="Times New Roman" pitchFamily="18" charset="0"/>
              </a:rPr>
              <a:t> </a:t>
            </a:r>
            <a:r>
              <a:rPr lang="en-US" sz="2000" b="1" i="1" dirty="0" err="1">
                <a:solidFill>
                  <a:srgbClr val="000000"/>
                </a:solidFill>
                <a:latin typeface="Times New Roman" pitchFamily="18" charset="0"/>
                <a:cs typeface="Times New Roman" pitchFamily="18" charset="0"/>
              </a:rPr>
              <a:t>nói</a:t>
            </a:r>
            <a:r>
              <a:rPr lang="en-US" sz="2000" b="1" i="1" dirty="0">
                <a:solidFill>
                  <a:srgbClr val="000000"/>
                </a:solidFill>
                <a:latin typeface="Times New Roman" pitchFamily="18" charset="0"/>
                <a:cs typeface="Times New Roman" pitchFamily="18" charset="0"/>
              </a:rPr>
              <a:t> </a:t>
            </a:r>
            <a:r>
              <a:rPr lang="en-US" sz="2000" b="1" i="1" dirty="0" err="1">
                <a:solidFill>
                  <a:srgbClr val="000000"/>
                </a:solidFill>
                <a:latin typeface="Times New Roman" pitchFamily="18" charset="0"/>
                <a:cs typeface="Times New Roman" pitchFamily="18" charset="0"/>
              </a:rPr>
              <a:t>của</a:t>
            </a:r>
            <a:r>
              <a:rPr lang="en-US" sz="2000" b="1" i="1" dirty="0">
                <a:solidFill>
                  <a:srgbClr val="000000"/>
                </a:solidFill>
                <a:latin typeface="Times New Roman" pitchFamily="18" charset="0"/>
                <a:cs typeface="Times New Roman" pitchFamily="18" charset="0"/>
              </a:rPr>
              <a:t> </a:t>
            </a:r>
            <a:r>
              <a:rPr lang="en-US" sz="2000" b="1" i="1" dirty="0" err="1">
                <a:solidFill>
                  <a:srgbClr val="000000"/>
                </a:solidFill>
                <a:latin typeface="Times New Roman" pitchFamily="18" charset="0"/>
                <a:cs typeface="Times New Roman" pitchFamily="18" charset="0"/>
              </a:rPr>
              <a:t>văn</a:t>
            </a:r>
            <a:r>
              <a:rPr lang="en-US" sz="2000" b="1" i="1" dirty="0">
                <a:solidFill>
                  <a:srgbClr val="000000"/>
                </a:solidFill>
                <a:latin typeface="Times New Roman" pitchFamily="18" charset="0"/>
                <a:cs typeface="Times New Roman" pitchFamily="18" charset="0"/>
              </a:rPr>
              <a:t> </a:t>
            </a:r>
            <a:r>
              <a:rPr lang="en-US" sz="2000" b="1" i="1" dirty="0" err="1">
                <a:solidFill>
                  <a:srgbClr val="000000"/>
                </a:solidFill>
                <a:latin typeface="Times New Roman" pitchFamily="18" charset="0"/>
                <a:cs typeface="Times New Roman" pitchFamily="18" charset="0"/>
              </a:rPr>
              <a:t>nghệ</a:t>
            </a:r>
            <a:r>
              <a:rPr lang="en-US" sz="2000" b="1" dirty="0">
                <a:solidFill>
                  <a:srgbClr val="000000"/>
                </a:solidFill>
                <a:latin typeface="Times New Roman" pitchFamily="18" charset="0"/>
                <a:cs typeface="Times New Roman" pitchFamily="18" charset="0"/>
              </a:rPr>
              <a:t>)</a:t>
            </a:r>
          </a:p>
        </p:txBody>
      </p:sp>
      <p:sp>
        <p:nvSpPr>
          <p:cNvPr id="10" name="Rectangle 9"/>
          <p:cNvSpPr/>
          <p:nvPr/>
        </p:nvSpPr>
        <p:spPr>
          <a:xfrm>
            <a:off x="5229565" y="3024716"/>
            <a:ext cx="5474494" cy="707886"/>
          </a:xfrm>
          <a:prstGeom prst="rect">
            <a:avLst/>
          </a:prstGeom>
        </p:spPr>
        <p:txBody>
          <a:bodyPr wrap="square">
            <a:spAutoFit/>
          </a:bodyPr>
          <a:lstStyle/>
          <a:p>
            <a:pPr lvl="0" fontAlgn="base">
              <a:spcBef>
                <a:spcPct val="50000"/>
              </a:spcBef>
              <a:spcAft>
                <a:spcPct val="0"/>
              </a:spcAft>
            </a:pPr>
            <a:r>
              <a:rPr lang="en-US" sz="2000" b="1" dirty="0">
                <a:solidFill>
                  <a:srgbClr val="FF0066"/>
                </a:solidFill>
                <a:latin typeface="Times New Roman" pitchFamily="18" charset="0"/>
                <a:cs typeface="Times New Roman" pitchFamily="18" charset="0"/>
              </a:rPr>
              <a:t>1.Nhưng</a:t>
            </a:r>
            <a:r>
              <a:rPr lang="en-US" sz="2000" b="1" dirty="0">
                <a:solidFill>
                  <a:srgbClr val="000000"/>
                </a:solidFill>
                <a:latin typeface="Times New Roman" pitchFamily="18" charset="0"/>
                <a:cs typeface="Times New Roman" pitchFamily="18" charset="0"/>
              </a:rPr>
              <a:t> ở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2 </a:t>
            </a:r>
            <a:r>
              <a:rPr lang="en-US" sz="2000" b="1" dirty="0" err="1">
                <a:solidFill>
                  <a:srgbClr val="000000"/>
                </a:solidFill>
                <a:latin typeface="Times New Roman" pitchFamily="18" charset="0"/>
                <a:cs typeface="Times New Roman" pitchFamily="18" charset="0"/>
              </a:rPr>
              <a:t>biểu</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thị</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quan</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hệ</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bổ</a:t>
            </a:r>
            <a:r>
              <a:rPr lang="en-US" sz="2000" b="1" dirty="0">
                <a:solidFill>
                  <a:srgbClr val="000000"/>
                </a:solidFill>
                <a:latin typeface="Times New Roman" pitchFamily="18" charset="0"/>
                <a:cs typeface="Times New Roman" pitchFamily="18" charset="0"/>
              </a:rPr>
              <a:t> sung </a:t>
            </a:r>
            <a:r>
              <a:rPr lang="en-US" sz="2000" b="1" dirty="0" err="1">
                <a:solidFill>
                  <a:srgbClr val="000000"/>
                </a:solidFill>
                <a:latin typeface="Times New Roman" pitchFamily="18" charset="0"/>
                <a:cs typeface="Times New Roman" pitchFamily="18" charset="0"/>
              </a:rPr>
              <a:t>cho</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1.</a:t>
            </a:r>
          </a:p>
        </p:txBody>
      </p:sp>
      <p:sp>
        <p:nvSpPr>
          <p:cNvPr id="11" name="Rectangle 10"/>
          <p:cNvSpPr/>
          <p:nvPr/>
        </p:nvSpPr>
        <p:spPr>
          <a:xfrm>
            <a:off x="6727974" y="3363717"/>
            <a:ext cx="1283365" cy="369332"/>
          </a:xfrm>
          <a:prstGeom prst="rect">
            <a:avLst/>
          </a:prstGeom>
        </p:spPr>
        <p:txBody>
          <a:bodyPr wrap="none">
            <a:spAutoFit/>
          </a:bodyPr>
          <a:lstStyle/>
          <a:p>
            <a:pPr lvl="0" fontAlgn="base">
              <a:spcBef>
                <a:spcPct val="50000"/>
              </a:spcBef>
              <a:spcAft>
                <a:spcPct val="0"/>
              </a:spcAft>
            </a:pPr>
            <a:r>
              <a:rPr lang="en-US" b="1" dirty="0">
                <a:solidFill>
                  <a:srgbClr val="0000FF"/>
                </a:solidFill>
                <a:latin typeface="Arial" charset="0"/>
              </a:rPr>
              <a:t>PHÉP NỐI</a:t>
            </a:r>
          </a:p>
        </p:txBody>
      </p:sp>
      <p:sp>
        <p:nvSpPr>
          <p:cNvPr id="18" name="AutoShape 6"/>
          <p:cNvSpPr>
            <a:spLocks noChangeArrowheads="1"/>
          </p:cNvSpPr>
          <p:nvPr/>
        </p:nvSpPr>
        <p:spPr bwMode="auto">
          <a:xfrm>
            <a:off x="6004675" y="3428781"/>
            <a:ext cx="685800" cy="228600"/>
          </a:xfrm>
          <a:prstGeom prst="rightArrow">
            <a:avLst>
              <a:gd name="adj1" fmla="val 50000"/>
              <a:gd name="adj2" fmla="val 7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19" name="AutoShape 6"/>
          <p:cNvSpPr>
            <a:spLocks noChangeArrowheads="1"/>
          </p:cNvSpPr>
          <p:nvPr/>
        </p:nvSpPr>
        <p:spPr bwMode="auto">
          <a:xfrm>
            <a:off x="6089876" y="4324522"/>
            <a:ext cx="685800" cy="228600"/>
          </a:xfrm>
          <a:prstGeom prst="rightArrow">
            <a:avLst>
              <a:gd name="adj1" fmla="val 50000"/>
              <a:gd name="adj2" fmla="val 7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20" name="AutoShape 6"/>
          <p:cNvSpPr>
            <a:spLocks noChangeArrowheads="1"/>
          </p:cNvSpPr>
          <p:nvPr/>
        </p:nvSpPr>
        <p:spPr bwMode="auto">
          <a:xfrm>
            <a:off x="6053136" y="4946721"/>
            <a:ext cx="685800" cy="228600"/>
          </a:xfrm>
          <a:prstGeom prst="rightArrow">
            <a:avLst>
              <a:gd name="adj1" fmla="val 50000"/>
              <a:gd name="adj2" fmla="val 7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21" name="AutoShape 6"/>
          <p:cNvSpPr>
            <a:spLocks noChangeArrowheads="1"/>
          </p:cNvSpPr>
          <p:nvPr/>
        </p:nvSpPr>
        <p:spPr bwMode="auto">
          <a:xfrm>
            <a:off x="6380347" y="5910141"/>
            <a:ext cx="685800" cy="228600"/>
          </a:xfrm>
          <a:prstGeom prst="rightArrow">
            <a:avLst>
              <a:gd name="adj1" fmla="val 50000"/>
              <a:gd name="adj2" fmla="val 7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12" name="Rectangle 11"/>
          <p:cNvSpPr/>
          <p:nvPr/>
        </p:nvSpPr>
        <p:spPr>
          <a:xfrm>
            <a:off x="5181600" y="3641390"/>
            <a:ext cx="5410200" cy="707886"/>
          </a:xfrm>
          <a:prstGeom prst="rect">
            <a:avLst/>
          </a:prstGeom>
        </p:spPr>
        <p:txBody>
          <a:bodyPr wrap="square">
            <a:spAutoFit/>
          </a:bodyPr>
          <a:lstStyle/>
          <a:p>
            <a:pPr lvl="0" fontAlgn="base">
              <a:spcBef>
                <a:spcPct val="50000"/>
              </a:spcBef>
              <a:spcAft>
                <a:spcPct val="0"/>
              </a:spcAft>
            </a:pPr>
            <a:r>
              <a:rPr lang="en-US" sz="2000" b="1" dirty="0">
                <a:solidFill>
                  <a:srgbClr val="000000"/>
                </a:solidFill>
                <a:latin typeface="Times New Roman" pitchFamily="18" charset="0"/>
                <a:cs typeface="Times New Roman" pitchFamily="18" charset="0"/>
              </a:rPr>
              <a:t>-</a:t>
            </a:r>
            <a:r>
              <a:rPr lang="en-US" sz="2000" b="1" dirty="0" err="1">
                <a:solidFill>
                  <a:srgbClr val="000000"/>
                </a:solidFill>
                <a:latin typeface="Times New Roman" pitchFamily="18" charset="0"/>
                <a:cs typeface="Times New Roman" pitchFamily="18" charset="0"/>
              </a:rPr>
              <a:t>Cụm</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cái</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đã</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có</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rồi</a:t>
            </a:r>
            <a:r>
              <a:rPr lang="en-US" sz="2000" b="1" dirty="0">
                <a:solidFill>
                  <a:srgbClr val="000000"/>
                </a:solidFill>
                <a:latin typeface="Times New Roman" pitchFamily="18" charset="0"/>
                <a:cs typeface="Times New Roman" pitchFamily="18" charset="0"/>
              </a:rPr>
              <a:t>  ở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2 </a:t>
            </a:r>
            <a:r>
              <a:rPr lang="en-US" sz="2000" b="1" dirty="0" err="1">
                <a:solidFill>
                  <a:srgbClr val="000000"/>
                </a:solidFill>
                <a:latin typeface="Times New Roman" pitchFamily="18" charset="0"/>
                <a:cs typeface="Times New Roman" pitchFamily="18" charset="0"/>
              </a:rPr>
              <a:t>đồng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nghĩa</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với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cụm</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những</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vật</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liệu</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mượn</a:t>
            </a:r>
            <a:r>
              <a:rPr lang="en-US" sz="2000" b="1" dirty="0">
                <a:solidFill>
                  <a:srgbClr val="FF0066"/>
                </a:solidFill>
                <a:latin typeface="Times New Roman" pitchFamily="18" charset="0"/>
                <a:cs typeface="Times New Roman" pitchFamily="18" charset="0"/>
              </a:rPr>
              <a:t> ở </a:t>
            </a:r>
            <a:r>
              <a:rPr lang="en-US" sz="2000" b="1" dirty="0" err="1">
                <a:solidFill>
                  <a:srgbClr val="FF0066"/>
                </a:solidFill>
                <a:latin typeface="Times New Roman" pitchFamily="18" charset="0"/>
                <a:cs typeface="Times New Roman" pitchFamily="18" charset="0"/>
              </a:rPr>
              <a:t>thực</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tại</a:t>
            </a:r>
            <a:r>
              <a:rPr lang="en-US" sz="2000" b="1" dirty="0">
                <a:solidFill>
                  <a:srgbClr val="FF0066"/>
                </a:solidFill>
                <a:latin typeface="Times New Roman" pitchFamily="18" charset="0"/>
                <a:cs typeface="Times New Roman" pitchFamily="18" charset="0"/>
              </a:rPr>
              <a:t> </a:t>
            </a:r>
            <a:r>
              <a:rPr lang="en-US" sz="2000" b="1" dirty="0">
                <a:solidFill>
                  <a:srgbClr val="000000"/>
                </a:solidFill>
                <a:latin typeface="Times New Roman" pitchFamily="18" charset="0"/>
                <a:cs typeface="Times New Roman" pitchFamily="18" charset="0"/>
              </a:rPr>
              <a:t>ở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1</a:t>
            </a:r>
            <a:r>
              <a:rPr lang="en-US" b="1" dirty="0">
                <a:solidFill>
                  <a:srgbClr val="000000"/>
                </a:solidFill>
                <a:latin typeface="Arial" charset="0"/>
              </a:rPr>
              <a:t>.</a:t>
            </a:r>
          </a:p>
        </p:txBody>
      </p:sp>
      <p:sp>
        <p:nvSpPr>
          <p:cNvPr id="13" name="Rectangle 12"/>
          <p:cNvSpPr/>
          <p:nvPr/>
        </p:nvSpPr>
        <p:spPr>
          <a:xfrm>
            <a:off x="6815342" y="4308910"/>
            <a:ext cx="2373407" cy="369332"/>
          </a:xfrm>
          <a:prstGeom prst="rect">
            <a:avLst/>
          </a:prstGeom>
        </p:spPr>
        <p:txBody>
          <a:bodyPr wrap="none">
            <a:spAutoFit/>
          </a:bodyPr>
          <a:lstStyle/>
          <a:p>
            <a:pPr lvl="0" fontAlgn="base">
              <a:spcBef>
                <a:spcPct val="50000"/>
              </a:spcBef>
              <a:spcAft>
                <a:spcPct val="0"/>
              </a:spcAft>
            </a:pPr>
            <a:r>
              <a:rPr lang="en-US" b="1" dirty="0">
                <a:solidFill>
                  <a:srgbClr val="0000FF"/>
                </a:solidFill>
                <a:latin typeface="Arial" charset="0"/>
              </a:rPr>
              <a:t>PHÉP ĐỒNG NGHĨA</a:t>
            </a:r>
          </a:p>
        </p:txBody>
      </p:sp>
      <p:sp>
        <p:nvSpPr>
          <p:cNvPr id="14" name="Rectangle 13"/>
          <p:cNvSpPr/>
          <p:nvPr/>
        </p:nvSpPr>
        <p:spPr>
          <a:xfrm>
            <a:off x="5229225" y="4553122"/>
            <a:ext cx="5423760" cy="707886"/>
          </a:xfrm>
          <a:prstGeom prst="rect">
            <a:avLst/>
          </a:prstGeom>
        </p:spPr>
        <p:txBody>
          <a:bodyPr wrap="square">
            <a:spAutoFit/>
          </a:bodyPr>
          <a:lstStyle/>
          <a:p>
            <a:pPr lvl="0" fontAlgn="base">
              <a:spcBef>
                <a:spcPct val="50000"/>
              </a:spcBef>
              <a:spcAft>
                <a:spcPct val="0"/>
              </a:spcAft>
            </a:pPr>
            <a:r>
              <a:rPr lang="en-US" sz="2000" b="1" dirty="0">
                <a:solidFill>
                  <a:srgbClr val="FF0066"/>
                </a:solidFill>
                <a:latin typeface="Times New Roman" pitchFamily="18" charset="0"/>
                <a:cs typeface="Times New Roman" pitchFamily="18" charset="0"/>
              </a:rPr>
              <a:t>2</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Anh</a:t>
            </a:r>
            <a:r>
              <a:rPr lang="en-US" sz="2000" b="1" dirty="0">
                <a:solidFill>
                  <a:srgbClr val="000000"/>
                </a:solidFill>
                <a:latin typeface="Times New Roman" pitchFamily="18" charset="0"/>
                <a:cs typeface="Times New Roman" pitchFamily="18" charset="0"/>
              </a:rPr>
              <a:t> ở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3 </a:t>
            </a:r>
            <a:r>
              <a:rPr lang="en-US" sz="2000" b="1" dirty="0" err="1">
                <a:solidFill>
                  <a:srgbClr val="000000"/>
                </a:solidFill>
                <a:latin typeface="Times New Roman" pitchFamily="18" charset="0"/>
                <a:cs typeface="Times New Roman" pitchFamily="18" charset="0"/>
              </a:rPr>
              <a:t>thay</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thế</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cho</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nghệ</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sĩ</a:t>
            </a:r>
            <a:r>
              <a:rPr lang="en-US" sz="2000" b="1" dirty="0">
                <a:solidFill>
                  <a:srgbClr val="FF0066"/>
                </a:solidFill>
                <a:latin typeface="Times New Roman" pitchFamily="18" charset="0"/>
                <a:cs typeface="Times New Roman" pitchFamily="18" charset="0"/>
              </a:rPr>
              <a:t> </a:t>
            </a:r>
            <a:r>
              <a:rPr lang="en-US" sz="2000" b="1" dirty="0">
                <a:solidFill>
                  <a:srgbClr val="000000"/>
                </a:solidFill>
                <a:latin typeface="Times New Roman" pitchFamily="18" charset="0"/>
                <a:cs typeface="Times New Roman" pitchFamily="18" charset="0"/>
              </a:rPr>
              <a:t>ở  </a:t>
            </a:r>
            <a:r>
              <a:rPr lang="en-US" sz="2000" b="1" dirty="0" err="1">
                <a:solidFill>
                  <a:srgbClr val="000000"/>
                </a:solidFill>
                <a:latin typeface="Times New Roman" pitchFamily="18" charset="0"/>
                <a:cs typeface="Times New Roman" pitchFamily="18" charset="0"/>
              </a:rPr>
              <a:t>câu</a:t>
            </a:r>
            <a:r>
              <a:rPr lang="en-US" sz="2000" b="1" dirty="0">
                <a:solidFill>
                  <a:srgbClr val="000000"/>
                </a:solidFill>
                <a:latin typeface="Times New Roman" pitchFamily="18" charset="0"/>
                <a:cs typeface="Times New Roman" pitchFamily="18" charset="0"/>
              </a:rPr>
              <a:t> 2 </a:t>
            </a:r>
          </a:p>
        </p:txBody>
      </p:sp>
      <p:sp>
        <p:nvSpPr>
          <p:cNvPr id="15" name="Rectangle 14"/>
          <p:cNvSpPr/>
          <p:nvPr/>
        </p:nvSpPr>
        <p:spPr>
          <a:xfrm>
            <a:off x="6867073" y="4876355"/>
            <a:ext cx="1334661" cy="369332"/>
          </a:xfrm>
          <a:prstGeom prst="rect">
            <a:avLst/>
          </a:prstGeom>
        </p:spPr>
        <p:txBody>
          <a:bodyPr wrap="none">
            <a:spAutoFit/>
          </a:bodyPr>
          <a:lstStyle/>
          <a:p>
            <a:pPr lvl="0" fontAlgn="base">
              <a:spcBef>
                <a:spcPct val="50000"/>
              </a:spcBef>
              <a:spcAft>
                <a:spcPct val="0"/>
              </a:spcAft>
            </a:pPr>
            <a:r>
              <a:rPr lang="en-US" b="1" dirty="0">
                <a:solidFill>
                  <a:srgbClr val="0000FF"/>
                </a:solidFill>
                <a:latin typeface="Arial" charset="0"/>
              </a:rPr>
              <a:t>PHÉP THẾ</a:t>
            </a:r>
          </a:p>
        </p:txBody>
      </p:sp>
      <p:sp>
        <p:nvSpPr>
          <p:cNvPr id="16" name="Rectangle 15"/>
          <p:cNvSpPr/>
          <p:nvPr/>
        </p:nvSpPr>
        <p:spPr>
          <a:xfrm>
            <a:off x="4953001" y="5175321"/>
            <a:ext cx="4235747" cy="400110"/>
          </a:xfrm>
          <a:prstGeom prst="rect">
            <a:avLst/>
          </a:prstGeom>
        </p:spPr>
        <p:txBody>
          <a:bodyPr wrap="square">
            <a:spAutoFit/>
          </a:bodyPr>
          <a:lstStyle/>
          <a:p>
            <a:pPr lvl="0" fontAlgn="base">
              <a:spcBef>
                <a:spcPct val="50000"/>
              </a:spcBef>
              <a:spcAft>
                <a:spcPct val="0"/>
              </a:spcAft>
            </a:pPr>
            <a:r>
              <a:rPr lang="en-US" b="1" dirty="0">
                <a:solidFill>
                  <a:srgbClr val="FF0066"/>
                </a:solidFill>
                <a:latin typeface="Arial" charset="0"/>
              </a:rPr>
              <a:t>    </a:t>
            </a:r>
            <a:r>
              <a:rPr lang="en-US" sz="2000" b="1" dirty="0">
                <a:solidFill>
                  <a:srgbClr val="FF0066"/>
                </a:solidFill>
                <a:latin typeface="Times New Roman" pitchFamily="18" charset="0"/>
                <a:cs typeface="Times New Roman" pitchFamily="18" charset="0"/>
              </a:rPr>
              <a:t>3</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Lặp</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lại</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tác</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phẩm</a:t>
            </a:r>
            <a:endParaRPr lang="en-US" sz="2000" b="1" dirty="0">
              <a:solidFill>
                <a:srgbClr val="FF0066"/>
              </a:solidFill>
              <a:latin typeface="Times New Roman" pitchFamily="18" charset="0"/>
              <a:cs typeface="Times New Roman" pitchFamily="18" charset="0"/>
            </a:endParaRPr>
          </a:p>
        </p:txBody>
      </p:sp>
      <p:sp>
        <p:nvSpPr>
          <p:cNvPr id="27" name="AutoShape 6"/>
          <p:cNvSpPr>
            <a:spLocks noChangeArrowheads="1"/>
          </p:cNvSpPr>
          <p:nvPr/>
        </p:nvSpPr>
        <p:spPr bwMode="auto">
          <a:xfrm>
            <a:off x="7858833" y="5276008"/>
            <a:ext cx="685800" cy="228600"/>
          </a:xfrm>
          <a:prstGeom prst="rightArrow">
            <a:avLst>
              <a:gd name="adj1" fmla="val 50000"/>
              <a:gd name="adj2" fmla="val 7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50000"/>
              </a:spcBef>
              <a:spcAft>
                <a:spcPct val="0"/>
              </a:spcAft>
            </a:pPr>
            <a:endParaRPr lang="en-US" sz="2400">
              <a:solidFill>
                <a:srgbClr val="FF0000"/>
              </a:solidFill>
              <a:latin typeface="Times New Roman" pitchFamily="18" charset="0"/>
            </a:endParaRPr>
          </a:p>
        </p:txBody>
      </p:sp>
      <p:sp>
        <p:nvSpPr>
          <p:cNvPr id="17" name="Rectangle 16"/>
          <p:cNvSpPr/>
          <p:nvPr/>
        </p:nvSpPr>
        <p:spPr>
          <a:xfrm>
            <a:off x="8610601" y="5206099"/>
            <a:ext cx="1334661" cy="369332"/>
          </a:xfrm>
          <a:prstGeom prst="rect">
            <a:avLst/>
          </a:prstGeom>
        </p:spPr>
        <p:txBody>
          <a:bodyPr wrap="none">
            <a:spAutoFit/>
          </a:bodyPr>
          <a:lstStyle/>
          <a:p>
            <a:pPr lvl="0" fontAlgn="base">
              <a:spcBef>
                <a:spcPct val="50000"/>
              </a:spcBef>
              <a:spcAft>
                <a:spcPct val="0"/>
              </a:spcAft>
            </a:pPr>
            <a:r>
              <a:rPr lang="en-US" b="1" dirty="0">
                <a:solidFill>
                  <a:srgbClr val="0000FF"/>
                </a:solidFill>
                <a:latin typeface="Arial" charset="0"/>
              </a:rPr>
              <a:t>PHÉP LẶP</a:t>
            </a:r>
          </a:p>
        </p:txBody>
      </p:sp>
      <p:sp>
        <p:nvSpPr>
          <p:cNvPr id="22" name="Rectangle 21"/>
          <p:cNvSpPr/>
          <p:nvPr/>
        </p:nvSpPr>
        <p:spPr>
          <a:xfrm>
            <a:off x="5162890" y="5529257"/>
            <a:ext cx="5257800" cy="707886"/>
          </a:xfrm>
          <a:prstGeom prst="rect">
            <a:avLst/>
          </a:prstGeom>
        </p:spPr>
        <p:txBody>
          <a:bodyPr wrap="square">
            <a:spAutoFit/>
          </a:bodyPr>
          <a:lstStyle/>
          <a:p>
            <a:pPr lvl="0" fontAlgn="base">
              <a:spcBef>
                <a:spcPct val="50000"/>
              </a:spcBef>
              <a:spcAft>
                <a:spcPct val="0"/>
              </a:spcAft>
            </a:pPr>
            <a:r>
              <a:rPr lang="en-US" sz="2000" b="1" dirty="0">
                <a:solidFill>
                  <a:srgbClr val="FF0066"/>
                </a:solidFill>
                <a:latin typeface="Times New Roman" pitchFamily="18" charset="0"/>
                <a:cs typeface="Times New Roman" pitchFamily="18" charset="0"/>
              </a:rPr>
              <a:t>4</a:t>
            </a:r>
            <a:r>
              <a:rPr lang="en-US" sz="2000" b="1" dirty="0">
                <a:solidFill>
                  <a:srgbClr val="000000"/>
                </a:solidFill>
                <a:latin typeface="Times New Roman" pitchFamily="18" charset="0"/>
                <a:cs typeface="Times New Roman" pitchFamily="18" charset="0"/>
              </a:rPr>
              <a:t>: -  </a:t>
            </a:r>
            <a:r>
              <a:rPr lang="en-US" sz="2000" b="1" dirty="0" err="1">
                <a:solidFill>
                  <a:srgbClr val="000000"/>
                </a:solidFill>
                <a:latin typeface="Times New Roman" pitchFamily="18" charset="0"/>
                <a:cs typeface="Times New Roman" pitchFamily="18" charset="0"/>
              </a:rPr>
              <a:t>Những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tác</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phẩm</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nghệ</a:t>
            </a:r>
            <a:r>
              <a:rPr lang="en-US" sz="2000" b="1" dirty="0">
                <a:solidFill>
                  <a:srgbClr val="FF0066"/>
                </a:solidFill>
                <a:latin typeface="Times New Roman" pitchFamily="18" charset="0"/>
                <a:cs typeface="Times New Roman" pitchFamily="18" charset="0"/>
              </a:rPr>
              <a:t> </a:t>
            </a:r>
            <a:r>
              <a:rPr lang="en-US" sz="2000" b="1" dirty="0" err="1">
                <a:solidFill>
                  <a:srgbClr val="FF0066"/>
                </a:solidFill>
                <a:latin typeface="Times New Roman" pitchFamily="18" charset="0"/>
                <a:cs typeface="Times New Roman" pitchFamily="18" charset="0"/>
              </a:rPr>
              <a:t>sĩ</a:t>
            </a:r>
            <a:r>
              <a:rPr lang="en-US" sz="2000" b="1" dirty="0">
                <a:solidFill>
                  <a:srgbClr val="FF0066"/>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cùng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trường</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từ</a:t>
            </a:r>
            <a:r>
              <a:rPr lang="en-US" sz="2000" b="1" dirty="0">
                <a:solidFill>
                  <a:srgbClr val="000000"/>
                </a:solidFill>
                <a:latin typeface="Times New Roman" pitchFamily="18" charset="0"/>
                <a:cs typeface="Times New Roman" pitchFamily="18" charset="0"/>
              </a:rPr>
              <a:t> </a:t>
            </a:r>
            <a:r>
              <a:rPr lang="en-US" sz="2000" b="1" dirty="0" err="1">
                <a:solidFill>
                  <a:srgbClr val="000000"/>
                </a:solidFill>
                <a:latin typeface="Times New Roman" pitchFamily="18" charset="0"/>
                <a:cs typeface="Times New Roman" pitchFamily="18" charset="0"/>
              </a:rPr>
              <a:t>vựng</a:t>
            </a:r>
            <a:r>
              <a:rPr lang="en-US" sz="2000" b="1" dirty="0">
                <a:solidFill>
                  <a:srgbClr val="000000"/>
                </a:solidFill>
                <a:latin typeface="Times New Roman" pitchFamily="18" charset="0"/>
                <a:cs typeface="Times New Roman" pitchFamily="18" charset="0"/>
              </a:rPr>
              <a:t>.</a:t>
            </a:r>
          </a:p>
        </p:txBody>
      </p:sp>
      <p:sp>
        <p:nvSpPr>
          <p:cNvPr id="23" name="Rectangle 22"/>
          <p:cNvSpPr/>
          <p:nvPr/>
        </p:nvSpPr>
        <p:spPr>
          <a:xfrm>
            <a:off x="7083937" y="5888054"/>
            <a:ext cx="2338141" cy="369332"/>
          </a:xfrm>
          <a:prstGeom prst="rect">
            <a:avLst/>
          </a:prstGeom>
        </p:spPr>
        <p:txBody>
          <a:bodyPr wrap="none">
            <a:spAutoFit/>
          </a:bodyPr>
          <a:lstStyle/>
          <a:p>
            <a:pPr lvl="0" fontAlgn="base">
              <a:spcBef>
                <a:spcPct val="50000"/>
              </a:spcBef>
              <a:spcAft>
                <a:spcPct val="0"/>
              </a:spcAft>
            </a:pPr>
            <a:r>
              <a:rPr lang="en-US" b="1" dirty="0">
                <a:solidFill>
                  <a:srgbClr val="0000FF"/>
                </a:solidFill>
                <a:latin typeface="Arial" charset="0"/>
              </a:rPr>
              <a:t>PHÉP LIÊN TƯỞNG</a:t>
            </a:r>
          </a:p>
        </p:txBody>
      </p:sp>
      <p:sp>
        <p:nvSpPr>
          <p:cNvPr id="24" name="Rectangle 23"/>
          <p:cNvSpPr/>
          <p:nvPr/>
        </p:nvSpPr>
        <p:spPr>
          <a:xfrm>
            <a:off x="5477589" y="6257387"/>
            <a:ext cx="4113627" cy="461665"/>
          </a:xfrm>
          <a:prstGeom prst="rect">
            <a:avLst/>
          </a:prstGeom>
        </p:spPr>
        <p:txBody>
          <a:bodyPr wrap="none">
            <a:spAutoFit/>
          </a:bodyPr>
          <a:lstStyle/>
          <a:p>
            <a:pPr lvl="0" fontAlgn="base">
              <a:spcBef>
                <a:spcPct val="50000"/>
              </a:spcBef>
              <a:spcAft>
                <a:spcPct val="0"/>
              </a:spcAft>
            </a:pPr>
            <a:r>
              <a:rPr lang="en-US" sz="2400" b="1" dirty="0" err="1">
                <a:solidFill>
                  <a:srgbClr val="FF0000"/>
                </a:solidFill>
                <a:latin typeface="Times New Roman" pitchFamily="18" charset="0"/>
                <a:cs typeface="Times New Roman" pitchFamily="18" charset="0"/>
              </a:rPr>
              <a:t>Thế</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nào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là</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liên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hình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thức</a:t>
            </a:r>
            <a:r>
              <a:rPr lang="en-US" sz="2400" b="1" dirty="0">
                <a:solidFill>
                  <a:srgbClr val="FF0000"/>
                </a:solidFill>
                <a:latin typeface="Times New Roman" pitchFamily="18" charset="0"/>
                <a:cs typeface="Times New Roman" pitchFamily="18" charset="0"/>
              </a:rPr>
              <a:t>?</a:t>
            </a:r>
          </a:p>
        </p:txBody>
      </p:sp>
      <p:sp>
        <p:nvSpPr>
          <p:cNvPr id="25" name="Rectangle 24"/>
          <p:cNvSpPr/>
          <p:nvPr/>
        </p:nvSpPr>
        <p:spPr>
          <a:xfrm>
            <a:off x="104776" y="2677694"/>
            <a:ext cx="5076825" cy="1938992"/>
          </a:xfrm>
          <a:prstGeom prst="rect">
            <a:avLst/>
          </a:prstGeom>
        </p:spPr>
        <p:txBody>
          <a:bodyPr wrap="square">
            <a:spAutoFit/>
          </a:bodyPr>
          <a:lstStyle/>
          <a:p>
            <a:pPr lvl="0" algn="just" fontAlgn="base">
              <a:spcBef>
                <a:spcPct val="0"/>
              </a:spcBef>
              <a:spcAft>
                <a:spcPct val="0"/>
              </a:spcAft>
            </a:pPr>
            <a:r>
              <a:rPr lang="nl-NL" sz="2400" b="1" i="1" dirty="0">
                <a:latin typeface="Times New Roman" pitchFamily="18" charset="0"/>
              </a:rPr>
              <a:t>-Các câu văn, đoạn văn có thể được liên kết với nhau bằng một số biện pháp chính là phép lặp, phép đồng nghĩa, trái nghĩa, phép liên tưởng, phép thế, phép nối.</a:t>
            </a:r>
            <a:r>
              <a:rPr lang="en-US" sz="2400" b="1" i="1" dirty="0">
                <a:latin typeface="Times New Roman" pitchFamily="18" charset="0"/>
              </a:rPr>
              <a:t> </a:t>
            </a:r>
          </a:p>
        </p:txBody>
      </p:sp>
      <p:sp>
        <p:nvSpPr>
          <p:cNvPr id="26" name="Rectangle 25"/>
          <p:cNvSpPr/>
          <p:nvPr/>
        </p:nvSpPr>
        <p:spPr>
          <a:xfrm>
            <a:off x="1550103" y="4630135"/>
            <a:ext cx="1604927" cy="430887"/>
          </a:xfrm>
          <a:prstGeom prst="rect">
            <a:avLst/>
          </a:prstGeom>
        </p:spPr>
        <p:txBody>
          <a:bodyPr wrap="none">
            <a:spAutoFit/>
          </a:bodyPr>
          <a:lstStyle/>
          <a:p>
            <a:pPr lvl="0" fontAlgn="base">
              <a:spcBef>
                <a:spcPct val="50000"/>
              </a:spcBef>
              <a:spcAft>
                <a:spcPct val="0"/>
              </a:spcAft>
            </a:pPr>
            <a:r>
              <a:rPr lang="en-US" sz="2200" b="1" dirty="0">
                <a:solidFill>
                  <a:srgbClr val="000099"/>
                </a:solidFill>
                <a:latin typeface="Times New Roman" pitchFamily="18" charset="0"/>
                <a:cs typeface="Times New Roman" pitchFamily="18" charset="0"/>
              </a:rPr>
              <a:t>2. </a:t>
            </a:r>
            <a:r>
              <a:rPr lang="en-US" sz="2200" b="1" dirty="0" err="1">
                <a:solidFill>
                  <a:srgbClr val="000099"/>
                </a:solidFill>
                <a:latin typeface="Times New Roman" pitchFamily="18" charset="0"/>
                <a:cs typeface="Times New Roman" pitchFamily="18" charset="0"/>
              </a:rPr>
              <a:t>Kết</a:t>
            </a:r>
            <a:r>
              <a:rPr lang="en-US" sz="2200" b="1" dirty="0">
                <a:solidFill>
                  <a:srgbClr val="000099"/>
                </a:solidFill>
                <a:latin typeface="Times New Roman" pitchFamily="18" charset="0"/>
                <a:cs typeface="Times New Roman" pitchFamily="18" charset="0"/>
              </a:rPr>
              <a:t> </a:t>
            </a:r>
            <a:r>
              <a:rPr lang="en-US" sz="2200" b="1" dirty="0" err="1">
                <a:solidFill>
                  <a:srgbClr val="000099"/>
                </a:solidFill>
                <a:latin typeface="Times New Roman" pitchFamily="18" charset="0"/>
                <a:cs typeface="Times New Roman" pitchFamily="18" charset="0"/>
              </a:rPr>
              <a:t>luận</a:t>
            </a:r>
            <a:r>
              <a:rPr lang="en-US" sz="2200" b="1" dirty="0">
                <a:solidFill>
                  <a:srgbClr val="000099"/>
                </a:solidFill>
                <a:latin typeface="Times New Roman" pitchFamily="18" charset="0"/>
                <a:cs typeface="Times New Roman" pitchFamily="18" charset="0"/>
              </a:rPr>
              <a:t>:</a:t>
            </a:r>
          </a:p>
        </p:txBody>
      </p:sp>
    </p:spTree>
    <p:extLst>
      <p:ext uri="{BB962C8B-B14F-4D97-AF65-F5344CB8AC3E}">
        <p14:creationId xmlns:p14="http://schemas.microsoft.com/office/powerpoint/2010/main" val="1980862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arn(inVertical)">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2">
                                            <p:txEl>
                                              <p:pRg st="0" end="0"/>
                                            </p:txEl>
                                          </p:spTgt>
                                        </p:tgtEl>
                                        <p:attrNameLst>
                                          <p:attrName>style.visibility</p:attrName>
                                        </p:attrNameLst>
                                      </p:cBhvr>
                                      <p:to>
                                        <p:strVal val="visible"/>
                                      </p:to>
                                    </p:set>
                                    <p:animEffect transition="in" filter="barn(inVertical)">
                                      <p:cBhvr>
                                        <p:cTn id="22" dur="500"/>
                                        <p:tgtEl>
                                          <p:spTgt spid="12">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barn(inVertical)">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4">
                                            <p:txEl>
                                              <p:pRg st="0" end="0"/>
                                            </p:txEl>
                                          </p:spTgt>
                                        </p:tgtEl>
                                        <p:attrNameLst>
                                          <p:attrName>style.visibility</p:attrName>
                                        </p:attrNameLst>
                                      </p:cBhvr>
                                      <p:to>
                                        <p:strVal val="visible"/>
                                      </p:to>
                                    </p:set>
                                    <p:animEffect transition="in" filter="barn(inVertical)">
                                      <p:cBhvr>
                                        <p:cTn id="37" dur="500"/>
                                        <p:tgtEl>
                                          <p:spTgt spid="1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arn(inVertical)">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arn(inVertical)">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16">
                                            <p:txEl>
                                              <p:pRg st="0" end="0"/>
                                            </p:txEl>
                                          </p:spTgt>
                                        </p:tgtEl>
                                        <p:attrNameLst>
                                          <p:attrName>style.visibility</p:attrName>
                                        </p:attrNameLst>
                                      </p:cBhvr>
                                      <p:to>
                                        <p:strVal val="visible"/>
                                      </p:to>
                                    </p:set>
                                    <p:animEffect transition="in" filter="barn(inVertical)">
                                      <p:cBhvr>
                                        <p:cTn id="52" dur="500"/>
                                        <p:tgtEl>
                                          <p:spTgt spid="16">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barn(inVertical)">
                                      <p:cBhvr>
                                        <p:cTn id="57" dur="500"/>
                                        <p:tgtEl>
                                          <p:spTgt spid="27"/>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barn(inVertical)">
                                      <p:cBhvr>
                                        <p:cTn id="62" dur="500"/>
                                        <p:tgtEl>
                                          <p:spTgt spid="17"/>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22">
                                            <p:txEl>
                                              <p:pRg st="0" end="0"/>
                                            </p:txEl>
                                          </p:spTgt>
                                        </p:tgtEl>
                                        <p:attrNameLst>
                                          <p:attrName>style.visibility</p:attrName>
                                        </p:attrNameLst>
                                      </p:cBhvr>
                                      <p:to>
                                        <p:strVal val="visible"/>
                                      </p:to>
                                    </p:set>
                                    <p:animEffect transition="in" filter="barn(inVertical)">
                                      <p:cBhvr>
                                        <p:cTn id="67" dur="500"/>
                                        <p:tgtEl>
                                          <p:spTgt spid="22">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barn(inVertical)">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barn(inVertical)">
                                      <p:cBhvr>
                                        <p:cTn id="77" dur="500"/>
                                        <p:tgtEl>
                                          <p:spTgt spid="23"/>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24"/>
                                        </p:tgtEl>
                                        <p:attrNameLst>
                                          <p:attrName>style.visibility</p:attrName>
                                        </p:attrNameLst>
                                      </p:cBhvr>
                                      <p:to>
                                        <p:strVal val="visible"/>
                                      </p:to>
                                    </p:set>
                                    <p:animEffect transition="in" filter="wipe(down)">
                                      <p:cBhvr>
                                        <p:cTn id="82" dur="500"/>
                                        <p:tgtEl>
                                          <p:spTgt spid="24"/>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25"/>
                                        </p:tgtEl>
                                        <p:attrNameLst>
                                          <p:attrName>style.visibility</p:attrName>
                                        </p:attrNameLst>
                                      </p:cBhvr>
                                      <p:to>
                                        <p:strVal val="visible"/>
                                      </p:to>
                                    </p:set>
                                    <p:animEffect transition="in" filter="wipe(down)">
                                      <p:cBhvr>
                                        <p:cTn id="87" dur="500"/>
                                        <p:tgtEl>
                                          <p:spTgt spid="25"/>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26"/>
                                        </p:tgtEl>
                                        <p:attrNameLst>
                                          <p:attrName>style.visibility</p:attrName>
                                        </p:attrNameLst>
                                      </p:cBhvr>
                                      <p:to>
                                        <p:strVal val="visible"/>
                                      </p:to>
                                    </p:set>
                                    <p:animEffect transition="in" filter="wipe(down)">
                                      <p:cBhvr>
                                        <p:cTn id="9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8" grpId="0" animBg="1"/>
      <p:bldP spid="19" grpId="0" animBg="1"/>
      <p:bldP spid="20" grpId="0" animBg="1"/>
      <p:bldP spid="21" grpId="0" animBg="1"/>
      <p:bldP spid="13" grpId="0"/>
      <p:bldP spid="15" grpId="0"/>
      <p:bldP spid="27" grpId="0" animBg="1"/>
      <p:bldP spid="17" grpId="0"/>
      <p:bldP spid="23" grpId="0"/>
      <p:bldP spid="24" grpId="0"/>
      <p:bldP spid="25" grpId="0"/>
      <p:bldP spid="2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1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0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524</TotalTime>
  <Words>2822</Words>
  <Application>Microsoft Office PowerPoint</Application>
  <PresentationFormat>Widescreen</PresentationFormat>
  <Paragraphs>153</Paragraphs>
  <Slides>19</Slides>
  <Notes>0</Notes>
  <HiddenSlides>0</HiddenSlides>
  <MMClips>0</MMClips>
  <ScaleCrop>false</ScaleCrop>
  <HeadingPairs>
    <vt:vector size="6" baseType="variant">
      <vt:variant>
        <vt:lpstr>Fonts Used</vt:lpstr>
      </vt:variant>
      <vt:variant>
        <vt:i4>5</vt:i4>
      </vt:variant>
      <vt:variant>
        <vt:lpstr>Theme</vt:lpstr>
      </vt:variant>
      <vt:variant>
        <vt:i4>13</vt:i4>
      </vt:variant>
      <vt:variant>
        <vt:lpstr>Slide Titles</vt:lpstr>
      </vt:variant>
      <vt:variant>
        <vt:i4>19</vt:i4>
      </vt:variant>
    </vt:vector>
  </HeadingPairs>
  <TitlesOfParts>
    <vt:vector size="37" baseType="lpstr">
      <vt:lpstr>.VnTime</vt:lpstr>
      <vt:lpstr>Arial</vt:lpstr>
      <vt:lpstr>Calibri</vt:lpstr>
      <vt:lpstr>Times New Roman</vt:lpstr>
      <vt:lpstr>Wingdings</vt:lpstr>
      <vt:lpstr>Office Theme</vt:lpstr>
      <vt:lpstr>Default Design</vt:lpstr>
      <vt:lpstr>4_Default Design</vt:lpstr>
      <vt:lpstr>5_Default Design</vt:lpstr>
      <vt:lpstr>6_Default Design</vt:lpstr>
      <vt:lpstr>7_Default Design</vt:lpstr>
      <vt:lpstr>8_Default Design</vt:lpstr>
      <vt:lpstr>9_Default Design</vt:lpstr>
      <vt:lpstr>10_Default Design</vt:lpstr>
      <vt:lpstr>11_Default Design</vt:lpstr>
      <vt:lpstr>12_Default Design</vt:lpstr>
      <vt:lpstr>13_Default Design</vt:lpstr>
      <vt:lpstr>14_Default Design</vt:lpstr>
      <vt:lpstr>PowerPoint Presentation</vt:lpstr>
      <vt:lpstr>PowerPoint Presentation</vt:lpstr>
      <vt:lpstr>PowerPoint Presentation</vt:lpstr>
      <vt:lpstr>PowerPoint Presentation</vt:lpstr>
      <vt:lpstr>PowerPoint Presentation</vt:lpstr>
      <vt:lpstr>PowerPoint Presentation</vt:lpstr>
      <vt:lpstr>    Cắm đi một mình trong đêm (1). Trận địa đại đội 2 ở phía bãi bồi bên một dòng sông (2). Hai bố  con cùng  viết  đơn xin ra mặt trận (3). Mùa  thu hoạch  lạc  đã  vào  chặng  cuối (4).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dc:creator>
  <cp:lastModifiedBy>This MC</cp:lastModifiedBy>
  <cp:revision>39</cp:revision>
  <dcterms:created xsi:type="dcterms:W3CDTF">2020-04-09T00:58:59Z</dcterms:created>
  <dcterms:modified xsi:type="dcterms:W3CDTF">2024-02-16T13:27:40Z</dcterms:modified>
</cp:coreProperties>
</file>