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95" r:id="rId4"/>
    <p:sldMasterId id="2147483707" r:id="rId5"/>
    <p:sldMasterId id="2147483719" r:id="rId6"/>
    <p:sldMasterId id="2147483744" r:id="rId7"/>
    <p:sldMasterId id="2147483756" r:id="rId8"/>
  </p:sldMasterIdLst>
  <p:notesMasterIdLst>
    <p:notesMasterId r:id="rId48"/>
  </p:notesMasterIdLst>
  <p:sldIdLst>
    <p:sldId id="256" r:id="rId9"/>
    <p:sldId id="360" r:id="rId10"/>
    <p:sldId id="361" r:id="rId11"/>
    <p:sldId id="362" r:id="rId12"/>
    <p:sldId id="363" r:id="rId13"/>
    <p:sldId id="306" r:id="rId14"/>
    <p:sldId id="259" r:id="rId15"/>
    <p:sldId id="261" r:id="rId16"/>
    <p:sldId id="263" r:id="rId17"/>
    <p:sldId id="312" r:id="rId18"/>
    <p:sldId id="281" r:id="rId19"/>
    <p:sldId id="264" r:id="rId20"/>
    <p:sldId id="282" r:id="rId21"/>
    <p:sldId id="265" r:id="rId22"/>
    <p:sldId id="266" r:id="rId23"/>
    <p:sldId id="286" r:id="rId24"/>
    <p:sldId id="287" r:id="rId25"/>
    <p:sldId id="288" r:id="rId26"/>
    <p:sldId id="268" r:id="rId27"/>
    <p:sldId id="295" r:id="rId28"/>
    <p:sldId id="269" r:id="rId29"/>
    <p:sldId id="270" r:id="rId30"/>
    <p:sldId id="271" r:id="rId31"/>
    <p:sldId id="272" r:id="rId32"/>
    <p:sldId id="273" r:id="rId33"/>
    <p:sldId id="274" r:id="rId34"/>
    <p:sldId id="275" r:id="rId35"/>
    <p:sldId id="276" r:id="rId36"/>
    <p:sldId id="294" r:id="rId37"/>
    <p:sldId id="289" r:id="rId38"/>
    <p:sldId id="296" r:id="rId39"/>
    <p:sldId id="291" r:id="rId40"/>
    <p:sldId id="298" r:id="rId41"/>
    <p:sldId id="299" r:id="rId42"/>
    <p:sldId id="292" r:id="rId43"/>
    <p:sldId id="293" r:id="rId44"/>
    <p:sldId id="303" r:id="rId45"/>
    <p:sldId id="260" r:id="rId46"/>
    <p:sldId id="300" r:id="rId47"/>
  </p:sldIdLst>
  <p:sldSz cx="9144000" cy="5143500" type="screen16x9"/>
  <p:notesSz cx="6858000" cy="9144000"/>
  <p:defaultTextStyle>
    <a:defPPr>
      <a:defRPr lang="en-US"/>
    </a:defPPr>
    <a:lvl1pPr marL="0" algn="l" defTabSz="913500" rtl="0" eaLnBrk="1" latinLnBrk="0" hangingPunct="1">
      <a:defRPr sz="1800" kern="1200">
        <a:solidFill>
          <a:schemeClr val="tx1"/>
        </a:solidFill>
        <a:latin typeface="+mn-lt"/>
        <a:ea typeface="+mn-ea"/>
        <a:cs typeface="+mn-cs"/>
      </a:defRPr>
    </a:lvl1pPr>
    <a:lvl2pPr marL="456722" algn="l" defTabSz="913500" rtl="0" eaLnBrk="1" latinLnBrk="0" hangingPunct="1">
      <a:defRPr sz="1800" kern="1200">
        <a:solidFill>
          <a:schemeClr val="tx1"/>
        </a:solidFill>
        <a:latin typeface="+mn-lt"/>
        <a:ea typeface="+mn-ea"/>
        <a:cs typeface="+mn-cs"/>
      </a:defRPr>
    </a:lvl2pPr>
    <a:lvl3pPr marL="913500" algn="l" defTabSz="913500" rtl="0" eaLnBrk="1" latinLnBrk="0" hangingPunct="1">
      <a:defRPr sz="1800" kern="1200">
        <a:solidFill>
          <a:schemeClr val="tx1"/>
        </a:solidFill>
        <a:latin typeface="+mn-lt"/>
        <a:ea typeface="+mn-ea"/>
        <a:cs typeface="+mn-cs"/>
      </a:defRPr>
    </a:lvl3pPr>
    <a:lvl4pPr marL="1370240" algn="l" defTabSz="913500" rtl="0" eaLnBrk="1" latinLnBrk="0" hangingPunct="1">
      <a:defRPr sz="1800" kern="1200">
        <a:solidFill>
          <a:schemeClr val="tx1"/>
        </a:solidFill>
        <a:latin typeface="+mn-lt"/>
        <a:ea typeface="+mn-ea"/>
        <a:cs typeface="+mn-cs"/>
      </a:defRPr>
    </a:lvl4pPr>
    <a:lvl5pPr marL="1826999" algn="l" defTabSz="913500" rtl="0" eaLnBrk="1" latinLnBrk="0" hangingPunct="1">
      <a:defRPr sz="1800" kern="1200">
        <a:solidFill>
          <a:schemeClr val="tx1"/>
        </a:solidFill>
        <a:latin typeface="+mn-lt"/>
        <a:ea typeface="+mn-ea"/>
        <a:cs typeface="+mn-cs"/>
      </a:defRPr>
    </a:lvl5pPr>
    <a:lvl6pPr marL="2283720" algn="l" defTabSz="913500" rtl="0" eaLnBrk="1" latinLnBrk="0" hangingPunct="1">
      <a:defRPr sz="1800" kern="1200">
        <a:solidFill>
          <a:schemeClr val="tx1"/>
        </a:solidFill>
        <a:latin typeface="+mn-lt"/>
        <a:ea typeface="+mn-ea"/>
        <a:cs typeface="+mn-cs"/>
      </a:defRPr>
    </a:lvl6pPr>
    <a:lvl7pPr marL="2740442" algn="l" defTabSz="913500" rtl="0" eaLnBrk="1" latinLnBrk="0" hangingPunct="1">
      <a:defRPr sz="1800" kern="1200">
        <a:solidFill>
          <a:schemeClr val="tx1"/>
        </a:solidFill>
        <a:latin typeface="+mn-lt"/>
        <a:ea typeface="+mn-ea"/>
        <a:cs typeface="+mn-cs"/>
      </a:defRPr>
    </a:lvl7pPr>
    <a:lvl8pPr marL="3197200" algn="l" defTabSz="913500" rtl="0" eaLnBrk="1" latinLnBrk="0" hangingPunct="1">
      <a:defRPr sz="1800" kern="1200">
        <a:solidFill>
          <a:schemeClr val="tx1"/>
        </a:solidFill>
        <a:latin typeface="+mn-lt"/>
        <a:ea typeface="+mn-ea"/>
        <a:cs typeface="+mn-cs"/>
      </a:defRPr>
    </a:lvl8pPr>
    <a:lvl9pPr marL="3653946" algn="l" defTabSz="9135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E59"/>
    <a:srgbClr val="E0E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74" autoAdjust="0"/>
  </p:normalViewPr>
  <p:slideViewPr>
    <p:cSldViewPr>
      <p:cViewPr varScale="1">
        <p:scale>
          <a:sx n="104" d="100"/>
          <a:sy n="104" d="100"/>
        </p:scale>
        <p:origin x="850"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DF1B86-3F13-40ED-B78A-27FEB50A9A72}" type="datetimeFigureOut">
              <a:rPr lang="en-US" smtClean="0"/>
              <a:t>2/24/2023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FEF169-A479-4958-A93A-E79F3C60DF25}" type="slidenum">
              <a:rPr lang="en-US" smtClean="0"/>
              <a:t>‹#›</a:t>
            </a:fld>
            <a:endParaRPr lang="en-US"/>
          </a:p>
        </p:txBody>
      </p:sp>
    </p:spTree>
    <p:extLst>
      <p:ext uri="{BB962C8B-B14F-4D97-AF65-F5344CB8AC3E}">
        <p14:creationId xmlns:p14="http://schemas.microsoft.com/office/powerpoint/2010/main" val="3297109472"/>
      </p:ext>
    </p:extLst>
  </p:cSld>
  <p:clrMap bg1="lt1" tx1="dk1" bg2="lt2" tx2="dk2" accent1="accent1" accent2="accent2" accent3="accent3" accent4="accent4" accent5="accent5" accent6="accent6" hlink="hlink" folHlink="folHlink"/>
  <p:notesStyle>
    <a:lvl1pPr marL="0" algn="l" defTabSz="913500" rtl="0" eaLnBrk="1" latinLnBrk="0" hangingPunct="1">
      <a:defRPr sz="1200" kern="1200">
        <a:solidFill>
          <a:schemeClr val="tx1"/>
        </a:solidFill>
        <a:latin typeface="+mn-lt"/>
        <a:ea typeface="+mn-ea"/>
        <a:cs typeface="+mn-cs"/>
      </a:defRPr>
    </a:lvl1pPr>
    <a:lvl2pPr marL="456722" algn="l" defTabSz="913500" rtl="0" eaLnBrk="1" latinLnBrk="0" hangingPunct="1">
      <a:defRPr sz="1200" kern="1200">
        <a:solidFill>
          <a:schemeClr val="tx1"/>
        </a:solidFill>
        <a:latin typeface="+mn-lt"/>
        <a:ea typeface="+mn-ea"/>
        <a:cs typeface="+mn-cs"/>
      </a:defRPr>
    </a:lvl2pPr>
    <a:lvl3pPr marL="913500" algn="l" defTabSz="913500" rtl="0" eaLnBrk="1" latinLnBrk="0" hangingPunct="1">
      <a:defRPr sz="1200" kern="1200">
        <a:solidFill>
          <a:schemeClr val="tx1"/>
        </a:solidFill>
        <a:latin typeface="+mn-lt"/>
        <a:ea typeface="+mn-ea"/>
        <a:cs typeface="+mn-cs"/>
      </a:defRPr>
    </a:lvl3pPr>
    <a:lvl4pPr marL="1370240" algn="l" defTabSz="913500" rtl="0" eaLnBrk="1" latinLnBrk="0" hangingPunct="1">
      <a:defRPr sz="1200" kern="1200">
        <a:solidFill>
          <a:schemeClr val="tx1"/>
        </a:solidFill>
        <a:latin typeface="+mn-lt"/>
        <a:ea typeface="+mn-ea"/>
        <a:cs typeface="+mn-cs"/>
      </a:defRPr>
    </a:lvl4pPr>
    <a:lvl5pPr marL="1826999" algn="l" defTabSz="913500" rtl="0" eaLnBrk="1" latinLnBrk="0" hangingPunct="1">
      <a:defRPr sz="1200" kern="1200">
        <a:solidFill>
          <a:schemeClr val="tx1"/>
        </a:solidFill>
        <a:latin typeface="+mn-lt"/>
        <a:ea typeface="+mn-ea"/>
        <a:cs typeface="+mn-cs"/>
      </a:defRPr>
    </a:lvl5pPr>
    <a:lvl6pPr marL="2283720" algn="l" defTabSz="913500" rtl="0" eaLnBrk="1" latinLnBrk="0" hangingPunct="1">
      <a:defRPr sz="1200" kern="1200">
        <a:solidFill>
          <a:schemeClr val="tx1"/>
        </a:solidFill>
        <a:latin typeface="+mn-lt"/>
        <a:ea typeface="+mn-ea"/>
        <a:cs typeface="+mn-cs"/>
      </a:defRPr>
    </a:lvl6pPr>
    <a:lvl7pPr marL="2740442" algn="l" defTabSz="913500" rtl="0" eaLnBrk="1" latinLnBrk="0" hangingPunct="1">
      <a:defRPr sz="1200" kern="1200">
        <a:solidFill>
          <a:schemeClr val="tx1"/>
        </a:solidFill>
        <a:latin typeface="+mn-lt"/>
        <a:ea typeface="+mn-ea"/>
        <a:cs typeface="+mn-cs"/>
      </a:defRPr>
    </a:lvl7pPr>
    <a:lvl8pPr marL="3197200" algn="l" defTabSz="913500" rtl="0" eaLnBrk="1" latinLnBrk="0" hangingPunct="1">
      <a:defRPr sz="1200" kern="1200">
        <a:solidFill>
          <a:schemeClr val="tx1"/>
        </a:solidFill>
        <a:latin typeface="+mn-lt"/>
        <a:ea typeface="+mn-ea"/>
        <a:cs typeface="+mn-cs"/>
      </a:defRPr>
    </a:lvl8pPr>
    <a:lvl9pPr marL="3653946" algn="l" defTabSz="9135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a:t>
            </a:fld>
            <a:endParaRPr lang="en-US"/>
          </a:p>
        </p:txBody>
      </p:sp>
    </p:spTree>
    <p:extLst>
      <p:ext uri="{BB962C8B-B14F-4D97-AF65-F5344CB8AC3E}">
        <p14:creationId xmlns:p14="http://schemas.microsoft.com/office/powerpoint/2010/main" val="872151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14</a:t>
            </a:fld>
            <a:endParaRPr lang="en-US"/>
          </a:p>
        </p:txBody>
      </p:sp>
    </p:spTree>
    <p:extLst>
      <p:ext uri="{BB962C8B-B14F-4D97-AF65-F5344CB8AC3E}">
        <p14:creationId xmlns:p14="http://schemas.microsoft.com/office/powerpoint/2010/main" val="62002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15</a:t>
            </a:fld>
            <a:endParaRPr lang="en-US"/>
          </a:p>
        </p:txBody>
      </p:sp>
    </p:spTree>
    <p:extLst>
      <p:ext uri="{BB962C8B-B14F-4D97-AF65-F5344CB8AC3E}">
        <p14:creationId xmlns:p14="http://schemas.microsoft.com/office/powerpoint/2010/main" val="2217825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16</a:t>
            </a:fld>
            <a:endParaRPr lang="en-US"/>
          </a:p>
        </p:txBody>
      </p:sp>
    </p:spTree>
    <p:extLst>
      <p:ext uri="{BB962C8B-B14F-4D97-AF65-F5344CB8AC3E}">
        <p14:creationId xmlns:p14="http://schemas.microsoft.com/office/powerpoint/2010/main" val="382538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17</a:t>
            </a:fld>
            <a:endParaRPr lang="en-US"/>
          </a:p>
        </p:txBody>
      </p:sp>
    </p:spTree>
    <p:extLst>
      <p:ext uri="{BB962C8B-B14F-4D97-AF65-F5344CB8AC3E}">
        <p14:creationId xmlns:p14="http://schemas.microsoft.com/office/powerpoint/2010/main" val="344259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18</a:t>
            </a:fld>
            <a:endParaRPr lang="en-US"/>
          </a:p>
        </p:txBody>
      </p:sp>
    </p:spTree>
    <p:extLst>
      <p:ext uri="{BB962C8B-B14F-4D97-AF65-F5344CB8AC3E}">
        <p14:creationId xmlns:p14="http://schemas.microsoft.com/office/powerpoint/2010/main" val="3888678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19</a:t>
            </a:fld>
            <a:endParaRPr lang="en-US"/>
          </a:p>
        </p:txBody>
      </p:sp>
    </p:spTree>
    <p:extLst>
      <p:ext uri="{BB962C8B-B14F-4D97-AF65-F5344CB8AC3E}">
        <p14:creationId xmlns:p14="http://schemas.microsoft.com/office/powerpoint/2010/main" val="1932836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20</a:t>
            </a:fld>
            <a:endParaRPr lang="en-US"/>
          </a:p>
        </p:txBody>
      </p:sp>
    </p:spTree>
    <p:extLst>
      <p:ext uri="{BB962C8B-B14F-4D97-AF65-F5344CB8AC3E}">
        <p14:creationId xmlns:p14="http://schemas.microsoft.com/office/powerpoint/2010/main" val="3105477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21</a:t>
            </a:fld>
            <a:endParaRPr lang="en-US"/>
          </a:p>
        </p:txBody>
      </p:sp>
    </p:spTree>
    <p:extLst>
      <p:ext uri="{BB962C8B-B14F-4D97-AF65-F5344CB8AC3E}">
        <p14:creationId xmlns:p14="http://schemas.microsoft.com/office/powerpoint/2010/main" val="327669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22</a:t>
            </a:fld>
            <a:endParaRPr lang="en-US"/>
          </a:p>
        </p:txBody>
      </p:sp>
    </p:spTree>
    <p:extLst>
      <p:ext uri="{BB962C8B-B14F-4D97-AF65-F5344CB8AC3E}">
        <p14:creationId xmlns:p14="http://schemas.microsoft.com/office/powerpoint/2010/main" val="251191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23</a:t>
            </a:fld>
            <a:endParaRPr lang="en-US"/>
          </a:p>
        </p:txBody>
      </p:sp>
    </p:spTree>
    <p:extLst>
      <p:ext uri="{BB962C8B-B14F-4D97-AF65-F5344CB8AC3E}">
        <p14:creationId xmlns:p14="http://schemas.microsoft.com/office/powerpoint/2010/main" val="3973322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EFEF169-A479-4958-A93A-E79F3C60DF25}" type="slidenum">
              <a:rPr lang="en-US" smtClean="0"/>
              <a:t>2</a:t>
            </a:fld>
            <a:endParaRPr lang="en-US"/>
          </a:p>
        </p:txBody>
      </p:sp>
    </p:spTree>
    <p:extLst>
      <p:ext uri="{BB962C8B-B14F-4D97-AF65-F5344CB8AC3E}">
        <p14:creationId xmlns:p14="http://schemas.microsoft.com/office/powerpoint/2010/main" val="20176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24</a:t>
            </a:fld>
            <a:endParaRPr lang="en-US"/>
          </a:p>
        </p:txBody>
      </p:sp>
    </p:spTree>
    <p:extLst>
      <p:ext uri="{BB962C8B-B14F-4D97-AF65-F5344CB8AC3E}">
        <p14:creationId xmlns:p14="http://schemas.microsoft.com/office/powerpoint/2010/main" val="3624948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25</a:t>
            </a:fld>
            <a:endParaRPr lang="en-US"/>
          </a:p>
        </p:txBody>
      </p:sp>
    </p:spTree>
    <p:extLst>
      <p:ext uri="{BB962C8B-B14F-4D97-AF65-F5344CB8AC3E}">
        <p14:creationId xmlns:p14="http://schemas.microsoft.com/office/powerpoint/2010/main" val="55144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26</a:t>
            </a:fld>
            <a:endParaRPr lang="en-US"/>
          </a:p>
        </p:txBody>
      </p:sp>
    </p:spTree>
    <p:extLst>
      <p:ext uri="{BB962C8B-B14F-4D97-AF65-F5344CB8AC3E}">
        <p14:creationId xmlns:p14="http://schemas.microsoft.com/office/powerpoint/2010/main" val="4011935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27</a:t>
            </a:fld>
            <a:endParaRPr lang="en-US"/>
          </a:p>
        </p:txBody>
      </p:sp>
    </p:spTree>
    <p:extLst>
      <p:ext uri="{BB962C8B-B14F-4D97-AF65-F5344CB8AC3E}">
        <p14:creationId xmlns:p14="http://schemas.microsoft.com/office/powerpoint/2010/main" val="4183893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28</a:t>
            </a:fld>
            <a:endParaRPr lang="en-US"/>
          </a:p>
        </p:txBody>
      </p:sp>
    </p:spTree>
    <p:extLst>
      <p:ext uri="{BB962C8B-B14F-4D97-AF65-F5344CB8AC3E}">
        <p14:creationId xmlns:p14="http://schemas.microsoft.com/office/powerpoint/2010/main" val="3636624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29</a:t>
            </a:fld>
            <a:endParaRPr lang="en-US"/>
          </a:p>
        </p:txBody>
      </p:sp>
    </p:spTree>
    <p:extLst>
      <p:ext uri="{BB962C8B-B14F-4D97-AF65-F5344CB8AC3E}">
        <p14:creationId xmlns:p14="http://schemas.microsoft.com/office/powerpoint/2010/main" val="2017693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30</a:t>
            </a:fld>
            <a:endParaRPr lang="en-US"/>
          </a:p>
        </p:txBody>
      </p:sp>
    </p:spTree>
    <p:extLst>
      <p:ext uri="{BB962C8B-B14F-4D97-AF65-F5344CB8AC3E}">
        <p14:creationId xmlns:p14="http://schemas.microsoft.com/office/powerpoint/2010/main" val="231841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31</a:t>
            </a:fld>
            <a:endParaRPr lang="en-US"/>
          </a:p>
        </p:txBody>
      </p:sp>
    </p:spTree>
    <p:extLst>
      <p:ext uri="{BB962C8B-B14F-4D97-AF65-F5344CB8AC3E}">
        <p14:creationId xmlns:p14="http://schemas.microsoft.com/office/powerpoint/2010/main" val="1826852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32</a:t>
            </a:fld>
            <a:endParaRPr lang="en-US"/>
          </a:p>
        </p:txBody>
      </p:sp>
    </p:spTree>
    <p:extLst>
      <p:ext uri="{BB962C8B-B14F-4D97-AF65-F5344CB8AC3E}">
        <p14:creationId xmlns:p14="http://schemas.microsoft.com/office/powerpoint/2010/main" val="3672887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33</a:t>
            </a:fld>
            <a:endParaRPr lang="en-US"/>
          </a:p>
        </p:txBody>
      </p:sp>
    </p:spTree>
    <p:extLst>
      <p:ext uri="{BB962C8B-B14F-4D97-AF65-F5344CB8AC3E}">
        <p14:creationId xmlns:p14="http://schemas.microsoft.com/office/powerpoint/2010/main" val="1869745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7</a:t>
            </a:fld>
            <a:endParaRPr lang="en-US"/>
          </a:p>
        </p:txBody>
      </p:sp>
    </p:spTree>
    <p:extLst>
      <p:ext uri="{BB962C8B-B14F-4D97-AF65-F5344CB8AC3E}">
        <p14:creationId xmlns:p14="http://schemas.microsoft.com/office/powerpoint/2010/main" val="997330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34</a:t>
            </a:fld>
            <a:endParaRPr lang="en-US"/>
          </a:p>
        </p:txBody>
      </p:sp>
    </p:spTree>
    <p:extLst>
      <p:ext uri="{BB962C8B-B14F-4D97-AF65-F5344CB8AC3E}">
        <p14:creationId xmlns:p14="http://schemas.microsoft.com/office/powerpoint/2010/main" val="4078914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35</a:t>
            </a:fld>
            <a:endParaRPr lang="en-US"/>
          </a:p>
        </p:txBody>
      </p:sp>
    </p:spTree>
    <p:extLst>
      <p:ext uri="{BB962C8B-B14F-4D97-AF65-F5344CB8AC3E}">
        <p14:creationId xmlns:p14="http://schemas.microsoft.com/office/powerpoint/2010/main" val="435228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36</a:t>
            </a:fld>
            <a:endParaRPr lang="en-US"/>
          </a:p>
        </p:txBody>
      </p:sp>
    </p:spTree>
    <p:extLst>
      <p:ext uri="{BB962C8B-B14F-4D97-AF65-F5344CB8AC3E}">
        <p14:creationId xmlns:p14="http://schemas.microsoft.com/office/powerpoint/2010/main" val="2251400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a:solidFill>
                  <a:prstClr val="black"/>
                </a:solidFill>
              </a:rPr>
              <a:pPr/>
              <a:t>37</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38</a:t>
            </a:fld>
            <a:endParaRPr lang="en-US"/>
          </a:p>
        </p:txBody>
      </p:sp>
    </p:spTree>
    <p:extLst>
      <p:ext uri="{BB962C8B-B14F-4D97-AF65-F5344CB8AC3E}">
        <p14:creationId xmlns:p14="http://schemas.microsoft.com/office/powerpoint/2010/main" val="2558341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39</a:t>
            </a:fld>
            <a:endParaRPr lang="en-US"/>
          </a:p>
        </p:txBody>
      </p:sp>
    </p:spTree>
    <p:extLst>
      <p:ext uri="{BB962C8B-B14F-4D97-AF65-F5344CB8AC3E}">
        <p14:creationId xmlns:p14="http://schemas.microsoft.com/office/powerpoint/2010/main" val="3139385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8</a:t>
            </a:fld>
            <a:endParaRPr lang="en-US"/>
          </a:p>
        </p:txBody>
      </p:sp>
    </p:spTree>
    <p:extLst>
      <p:ext uri="{BB962C8B-B14F-4D97-AF65-F5344CB8AC3E}">
        <p14:creationId xmlns:p14="http://schemas.microsoft.com/office/powerpoint/2010/main" val="148677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9</a:t>
            </a:fld>
            <a:endParaRPr lang="en-US"/>
          </a:p>
        </p:txBody>
      </p:sp>
    </p:spTree>
    <p:extLst>
      <p:ext uri="{BB962C8B-B14F-4D97-AF65-F5344CB8AC3E}">
        <p14:creationId xmlns:p14="http://schemas.microsoft.com/office/powerpoint/2010/main" val="106753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10</a:t>
            </a:fld>
            <a:endParaRPr lang="en-US"/>
          </a:p>
        </p:txBody>
      </p:sp>
    </p:spTree>
    <p:extLst>
      <p:ext uri="{BB962C8B-B14F-4D97-AF65-F5344CB8AC3E}">
        <p14:creationId xmlns:p14="http://schemas.microsoft.com/office/powerpoint/2010/main" val="1189016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11</a:t>
            </a:fld>
            <a:endParaRPr lang="en-US"/>
          </a:p>
        </p:txBody>
      </p:sp>
    </p:spTree>
    <p:extLst>
      <p:ext uri="{BB962C8B-B14F-4D97-AF65-F5344CB8AC3E}">
        <p14:creationId xmlns:p14="http://schemas.microsoft.com/office/powerpoint/2010/main" val="2029047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12</a:t>
            </a:fld>
            <a:endParaRPr lang="en-US"/>
          </a:p>
        </p:txBody>
      </p:sp>
    </p:spTree>
    <p:extLst>
      <p:ext uri="{BB962C8B-B14F-4D97-AF65-F5344CB8AC3E}">
        <p14:creationId xmlns:p14="http://schemas.microsoft.com/office/powerpoint/2010/main" val="2648000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EF169-A479-4958-A93A-E79F3C60DF25}" type="slidenum">
              <a:rPr lang="en-US" smtClean="0"/>
              <a:t>13</a:t>
            </a:fld>
            <a:endParaRPr lang="en-US"/>
          </a:p>
        </p:txBody>
      </p:sp>
    </p:spTree>
    <p:extLst>
      <p:ext uri="{BB962C8B-B14F-4D97-AF65-F5344CB8AC3E}">
        <p14:creationId xmlns:p14="http://schemas.microsoft.com/office/powerpoint/2010/main" val="2669419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22" indent="0" algn="ctr">
              <a:buNone/>
              <a:defRPr>
                <a:solidFill>
                  <a:schemeClr val="tx1">
                    <a:tint val="75000"/>
                  </a:schemeClr>
                </a:solidFill>
              </a:defRPr>
            </a:lvl2pPr>
            <a:lvl3pPr marL="913500" indent="0" algn="ctr">
              <a:buNone/>
              <a:defRPr>
                <a:solidFill>
                  <a:schemeClr val="tx1">
                    <a:tint val="75000"/>
                  </a:schemeClr>
                </a:solidFill>
              </a:defRPr>
            </a:lvl3pPr>
            <a:lvl4pPr marL="1370240" indent="0" algn="ctr">
              <a:buNone/>
              <a:defRPr>
                <a:solidFill>
                  <a:schemeClr val="tx1">
                    <a:tint val="75000"/>
                  </a:schemeClr>
                </a:solidFill>
              </a:defRPr>
            </a:lvl4pPr>
            <a:lvl5pPr marL="1826999" indent="0" algn="ctr">
              <a:buNone/>
              <a:defRPr>
                <a:solidFill>
                  <a:schemeClr val="tx1">
                    <a:tint val="75000"/>
                  </a:schemeClr>
                </a:solidFill>
              </a:defRPr>
            </a:lvl5pPr>
            <a:lvl6pPr marL="2283720" indent="0" algn="ctr">
              <a:buNone/>
              <a:defRPr>
                <a:solidFill>
                  <a:schemeClr val="tx1">
                    <a:tint val="75000"/>
                  </a:schemeClr>
                </a:solidFill>
              </a:defRPr>
            </a:lvl6pPr>
            <a:lvl7pPr marL="2740442" indent="0" algn="ctr">
              <a:buNone/>
              <a:defRPr>
                <a:solidFill>
                  <a:schemeClr val="tx1">
                    <a:tint val="75000"/>
                  </a:schemeClr>
                </a:solidFill>
              </a:defRPr>
            </a:lvl7pPr>
            <a:lvl8pPr marL="3197200" indent="0" algn="ctr">
              <a:buNone/>
              <a:defRPr>
                <a:solidFill>
                  <a:schemeClr val="tx1">
                    <a:tint val="75000"/>
                  </a:schemeClr>
                </a:solidFill>
              </a:defRPr>
            </a:lvl8pPr>
            <a:lvl9pPr marL="36539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EBD9DF-647F-4C28-8A4C-46E20D2CC5D5}"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117459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BD9DF-647F-4C28-8A4C-46E20D2CC5D5}"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343427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BD9DF-647F-4C28-8A4C-46E20D2CC5D5}"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277839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504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5"/>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194"/>
            <a:fld id="{7FE5A9CD-1CA5-4BB6-ABF6-C3DB2F9C09D1}" type="datetimeFigureOut">
              <a:rPr lang="en-US" sz="1600" smtClean="0">
                <a:solidFill>
                  <a:prstClr val="black"/>
                </a:solidFill>
              </a:rPr>
              <a:pPr defTabSz="814194"/>
              <a:t>2/24/2023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19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194"/>
            <a:fld id="{E9E3A461-C528-4C33-83FA-271D1850C3B5}" type="slidenum">
              <a:rPr lang="en-US" sz="1600" smtClean="0">
                <a:solidFill>
                  <a:prstClr val="black"/>
                </a:solidFill>
              </a:rPr>
              <a:pPr defTabSz="814194"/>
              <a:t>‹#›</a:t>
            </a:fld>
            <a:endParaRPr lang="en-US" sz="1600">
              <a:solidFill>
                <a:prstClr val="black"/>
              </a:solidFill>
            </a:endParaRPr>
          </a:p>
        </p:txBody>
      </p:sp>
    </p:spTree>
    <p:extLst>
      <p:ext uri="{BB962C8B-B14F-4D97-AF65-F5344CB8AC3E}">
        <p14:creationId xmlns:p14="http://schemas.microsoft.com/office/powerpoint/2010/main" val="53009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9"/>
            <a:ext cx="8229600" cy="1038225"/>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440" tIns="40720" rIns="81440" bIns="40720"/>
          <a:lstStyle>
            <a:lvl1pPr>
              <a:defRPr/>
            </a:lvl1pPr>
          </a:lstStyle>
          <a:p>
            <a:pPr defTabSz="81419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440" tIns="40720" rIns="81440" bIns="40720"/>
          <a:lstStyle>
            <a:lvl1pPr>
              <a:defRPr/>
            </a:lvl1pPr>
          </a:lstStyle>
          <a:p>
            <a:pPr defTabSz="81419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440" tIns="40720" rIns="81440" bIns="40720"/>
          <a:lstStyle>
            <a:lvl1pPr>
              <a:defRPr/>
            </a:lvl1pPr>
          </a:lstStyle>
          <a:p>
            <a:pPr defTabSz="814194">
              <a:defRPr/>
            </a:pPr>
            <a:fld id="{E979D15E-7C97-46BA-A533-0FCFA23F6052}" type="slidenum">
              <a:rPr lang="en-US" sz="1600" smtClean="0">
                <a:solidFill>
                  <a:prstClr val="black"/>
                </a:solidFill>
              </a:rPr>
              <a:pPr defTabSz="814194">
                <a:defRPr/>
              </a:pPr>
              <a:t>‹#›</a:t>
            </a:fld>
            <a:endParaRPr lang="en-US" sz="1600">
              <a:solidFill>
                <a:prstClr val="black"/>
              </a:solidFill>
            </a:endParaRPr>
          </a:p>
        </p:txBody>
      </p:sp>
    </p:spTree>
    <p:extLst>
      <p:ext uri="{BB962C8B-B14F-4D97-AF65-F5344CB8AC3E}">
        <p14:creationId xmlns:p14="http://schemas.microsoft.com/office/powerpoint/2010/main" val="312472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19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19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194"/>
            <a:fld id="{475E0F57-EEA1-4A8B-9311-4AD2064A14C0}" type="slidenum">
              <a:rPr lang="en-US" sz="1600" smtClean="0">
                <a:solidFill>
                  <a:prstClr val="black"/>
                </a:solidFill>
              </a:rPr>
              <a:pPr defTabSz="814194"/>
              <a:t>‹#›</a:t>
            </a:fld>
            <a:endParaRPr lang="en-US" sz="1600">
              <a:solidFill>
                <a:prstClr val="black"/>
              </a:solidFill>
            </a:endParaRPr>
          </a:p>
        </p:txBody>
      </p:sp>
    </p:spTree>
    <p:extLst>
      <p:ext uri="{BB962C8B-B14F-4D97-AF65-F5344CB8AC3E}">
        <p14:creationId xmlns:p14="http://schemas.microsoft.com/office/powerpoint/2010/main" val="169531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302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194">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47" tIns="17120" rIns="34247" bIns="17120"/>
          <a:lstStyle>
            <a:lvl1pPr>
              <a:defRPr/>
            </a:lvl1pPr>
          </a:lstStyle>
          <a:p>
            <a:pPr defTabSz="814194">
              <a:defRPr/>
            </a:pPr>
            <a:endParaRPr lang="en-US" sz="1600">
              <a:solidFill>
                <a:srgbClr val="000000"/>
              </a:solidFill>
            </a:endParaRPr>
          </a:p>
        </p:txBody>
      </p:sp>
      <p:sp>
        <p:nvSpPr>
          <p:cNvPr id="6" name="Rectangle 6"/>
          <p:cNvSpPr>
            <a:spLocks noGrp="1" noChangeArrowheads="1"/>
          </p:cNvSpPr>
          <p:nvPr>
            <p:ph type="sldNum" sz="quarter" idx="12"/>
          </p:nvPr>
        </p:nvSpPr>
        <p:spPr>
          <a:xfrm>
            <a:off x="6553029" y="4683919"/>
            <a:ext cx="2133917" cy="357188"/>
          </a:xfrm>
          <a:prstGeom prst="rect">
            <a:avLst/>
          </a:prstGeom>
        </p:spPr>
        <p:txBody>
          <a:bodyPr lIns="34247" tIns="17120" rIns="34247" bIns="17120"/>
          <a:lstStyle>
            <a:lvl1pPr>
              <a:defRPr/>
            </a:lvl1pPr>
          </a:lstStyle>
          <a:p>
            <a:pPr defTabSz="814194">
              <a:defRPr/>
            </a:pPr>
            <a:fld id="{BEF8FD80-C95D-4220-BF8B-01906B7B67AD}" type="slidenum">
              <a:rPr lang="en-US" sz="1600" smtClean="0">
                <a:solidFill>
                  <a:srgbClr val="000000"/>
                </a:solidFill>
              </a:rPr>
              <a:pPr defTabSz="814194">
                <a:defRPr/>
              </a:pPr>
              <a:t>‹#›</a:t>
            </a:fld>
            <a:endParaRPr lang="en-US" sz="1600">
              <a:solidFill>
                <a:srgbClr val="000000"/>
              </a:solidFill>
            </a:endParaRPr>
          </a:p>
        </p:txBody>
      </p:sp>
    </p:spTree>
    <p:extLst>
      <p:ext uri="{BB962C8B-B14F-4D97-AF65-F5344CB8AC3E}">
        <p14:creationId xmlns:p14="http://schemas.microsoft.com/office/powerpoint/2010/main" val="1349925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623" indent="0" algn="ctr">
              <a:buNone/>
              <a:defRPr>
                <a:solidFill>
                  <a:schemeClr val="tx1">
                    <a:tint val="75000"/>
                  </a:schemeClr>
                </a:solidFill>
              </a:defRPr>
            </a:lvl2pPr>
            <a:lvl3pPr marL="913302" indent="0" algn="ctr">
              <a:buNone/>
              <a:defRPr>
                <a:solidFill>
                  <a:schemeClr val="tx1">
                    <a:tint val="75000"/>
                  </a:schemeClr>
                </a:solidFill>
              </a:defRPr>
            </a:lvl3pPr>
            <a:lvl4pPr marL="1369943" indent="0" algn="ctr">
              <a:buNone/>
              <a:defRPr>
                <a:solidFill>
                  <a:schemeClr val="tx1">
                    <a:tint val="75000"/>
                  </a:schemeClr>
                </a:solidFill>
              </a:defRPr>
            </a:lvl4pPr>
            <a:lvl5pPr marL="1826603" indent="0" algn="ctr">
              <a:buNone/>
              <a:defRPr>
                <a:solidFill>
                  <a:schemeClr val="tx1">
                    <a:tint val="75000"/>
                  </a:schemeClr>
                </a:solidFill>
              </a:defRPr>
            </a:lvl5pPr>
            <a:lvl6pPr marL="2283225" indent="0" algn="ctr">
              <a:buNone/>
              <a:defRPr>
                <a:solidFill>
                  <a:schemeClr val="tx1">
                    <a:tint val="75000"/>
                  </a:schemeClr>
                </a:solidFill>
              </a:defRPr>
            </a:lvl6pPr>
            <a:lvl7pPr marL="2739848" indent="0" algn="ctr">
              <a:buNone/>
              <a:defRPr>
                <a:solidFill>
                  <a:schemeClr val="tx1">
                    <a:tint val="75000"/>
                  </a:schemeClr>
                </a:solidFill>
              </a:defRPr>
            </a:lvl7pPr>
            <a:lvl8pPr marL="3196507" indent="0" algn="ctr">
              <a:buNone/>
              <a:defRPr>
                <a:solidFill>
                  <a:schemeClr val="tx1">
                    <a:tint val="75000"/>
                  </a:schemeClr>
                </a:solidFill>
              </a:defRPr>
            </a:lvl8pPr>
            <a:lvl9pPr marL="36531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660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75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EBD9DF-647F-4C28-8A4C-46E20D2CC5D5}"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4000350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623" indent="0">
              <a:buNone/>
              <a:defRPr sz="1800">
                <a:solidFill>
                  <a:schemeClr val="tx1">
                    <a:tint val="75000"/>
                  </a:schemeClr>
                </a:solidFill>
              </a:defRPr>
            </a:lvl2pPr>
            <a:lvl3pPr marL="913302" indent="0">
              <a:buNone/>
              <a:defRPr sz="1600">
                <a:solidFill>
                  <a:schemeClr val="tx1">
                    <a:tint val="75000"/>
                  </a:schemeClr>
                </a:solidFill>
              </a:defRPr>
            </a:lvl3pPr>
            <a:lvl4pPr marL="1369943" indent="0">
              <a:buNone/>
              <a:defRPr sz="1400">
                <a:solidFill>
                  <a:schemeClr val="tx1">
                    <a:tint val="75000"/>
                  </a:schemeClr>
                </a:solidFill>
              </a:defRPr>
            </a:lvl4pPr>
            <a:lvl5pPr marL="1826603" indent="0">
              <a:buNone/>
              <a:defRPr sz="1400">
                <a:solidFill>
                  <a:schemeClr val="tx1">
                    <a:tint val="75000"/>
                  </a:schemeClr>
                </a:solidFill>
              </a:defRPr>
            </a:lvl5pPr>
            <a:lvl6pPr marL="2283225" indent="0">
              <a:buNone/>
              <a:defRPr sz="1400">
                <a:solidFill>
                  <a:schemeClr val="tx1">
                    <a:tint val="75000"/>
                  </a:schemeClr>
                </a:solidFill>
              </a:defRPr>
            </a:lvl6pPr>
            <a:lvl7pPr marL="2739848" indent="0">
              <a:buNone/>
              <a:defRPr sz="1400">
                <a:solidFill>
                  <a:schemeClr val="tx1">
                    <a:tint val="75000"/>
                  </a:schemeClr>
                </a:solidFill>
              </a:defRPr>
            </a:lvl7pPr>
            <a:lvl8pPr marL="3196507" indent="0">
              <a:buNone/>
              <a:defRPr sz="1400">
                <a:solidFill>
                  <a:schemeClr val="tx1">
                    <a:tint val="75000"/>
                  </a:schemeClr>
                </a:solidFill>
              </a:defRPr>
            </a:lvl8pPr>
            <a:lvl9pPr marL="365315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463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762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623" indent="0">
              <a:buNone/>
              <a:defRPr sz="2000" b="1"/>
            </a:lvl2pPr>
            <a:lvl3pPr marL="913302" indent="0">
              <a:buNone/>
              <a:defRPr sz="1800" b="1"/>
            </a:lvl3pPr>
            <a:lvl4pPr marL="1369943" indent="0">
              <a:buNone/>
              <a:defRPr sz="1600" b="1"/>
            </a:lvl4pPr>
            <a:lvl5pPr marL="1826603" indent="0">
              <a:buNone/>
              <a:defRPr sz="1600" b="1"/>
            </a:lvl5pPr>
            <a:lvl6pPr marL="2283225" indent="0">
              <a:buNone/>
              <a:defRPr sz="1600" b="1"/>
            </a:lvl6pPr>
            <a:lvl7pPr marL="2739848" indent="0">
              <a:buNone/>
              <a:defRPr sz="1600" b="1"/>
            </a:lvl7pPr>
            <a:lvl8pPr marL="3196507" indent="0">
              <a:buNone/>
              <a:defRPr sz="1600" b="1"/>
            </a:lvl8pPr>
            <a:lvl9pPr marL="365315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0" y="1151335"/>
            <a:ext cx="4041775" cy="479822"/>
          </a:xfrm>
        </p:spPr>
        <p:txBody>
          <a:bodyPr anchor="b"/>
          <a:lstStyle>
            <a:lvl1pPr marL="0" indent="0">
              <a:buNone/>
              <a:defRPr sz="2400" b="1"/>
            </a:lvl1pPr>
            <a:lvl2pPr marL="456623" indent="0">
              <a:buNone/>
              <a:defRPr sz="2000" b="1"/>
            </a:lvl2pPr>
            <a:lvl3pPr marL="913302" indent="0">
              <a:buNone/>
              <a:defRPr sz="1800" b="1"/>
            </a:lvl3pPr>
            <a:lvl4pPr marL="1369943" indent="0">
              <a:buNone/>
              <a:defRPr sz="1600" b="1"/>
            </a:lvl4pPr>
            <a:lvl5pPr marL="1826603" indent="0">
              <a:buNone/>
              <a:defRPr sz="1600" b="1"/>
            </a:lvl5pPr>
            <a:lvl6pPr marL="2283225" indent="0">
              <a:buNone/>
              <a:defRPr sz="1600" b="1"/>
            </a:lvl6pPr>
            <a:lvl7pPr marL="2739848" indent="0">
              <a:buNone/>
              <a:defRPr sz="1600" b="1"/>
            </a:lvl7pPr>
            <a:lvl8pPr marL="3196507" indent="0">
              <a:buNone/>
              <a:defRPr sz="1600" b="1"/>
            </a:lvl8pPr>
            <a:lvl9pPr marL="365315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680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356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92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0"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4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50" y="1076393"/>
            <a:ext cx="3008313" cy="3518297"/>
          </a:xfrm>
        </p:spPr>
        <p:txBody>
          <a:bodyPr/>
          <a:lstStyle>
            <a:lvl1pPr marL="0" indent="0">
              <a:buNone/>
              <a:defRPr sz="1400"/>
            </a:lvl1pPr>
            <a:lvl2pPr marL="456623" indent="0">
              <a:buNone/>
              <a:defRPr sz="1200"/>
            </a:lvl2pPr>
            <a:lvl3pPr marL="913302" indent="0">
              <a:buNone/>
              <a:defRPr sz="1000"/>
            </a:lvl3pPr>
            <a:lvl4pPr marL="1369943" indent="0">
              <a:buNone/>
              <a:defRPr sz="900"/>
            </a:lvl4pPr>
            <a:lvl5pPr marL="1826603" indent="0">
              <a:buNone/>
              <a:defRPr sz="900"/>
            </a:lvl5pPr>
            <a:lvl6pPr marL="2283225" indent="0">
              <a:buNone/>
              <a:defRPr sz="900"/>
            </a:lvl6pPr>
            <a:lvl7pPr marL="2739848" indent="0">
              <a:buNone/>
              <a:defRPr sz="900"/>
            </a:lvl7pPr>
            <a:lvl8pPr marL="3196507" indent="0">
              <a:buNone/>
              <a:defRPr sz="900"/>
            </a:lvl8pPr>
            <a:lvl9pPr marL="36531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928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623" indent="0">
              <a:buNone/>
              <a:defRPr sz="2800"/>
            </a:lvl2pPr>
            <a:lvl3pPr marL="913302" indent="0">
              <a:buNone/>
              <a:defRPr sz="2400"/>
            </a:lvl3pPr>
            <a:lvl4pPr marL="1369943" indent="0">
              <a:buNone/>
              <a:defRPr sz="2000"/>
            </a:lvl4pPr>
            <a:lvl5pPr marL="1826603" indent="0">
              <a:buNone/>
              <a:defRPr sz="2000"/>
            </a:lvl5pPr>
            <a:lvl6pPr marL="2283225" indent="0">
              <a:buNone/>
              <a:defRPr sz="2000"/>
            </a:lvl6pPr>
            <a:lvl7pPr marL="2739848" indent="0">
              <a:buNone/>
              <a:defRPr sz="2000"/>
            </a:lvl7pPr>
            <a:lvl8pPr marL="3196507" indent="0">
              <a:buNone/>
              <a:defRPr sz="2000"/>
            </a:lvl8pPr>
            <a:lvl9pPr marL="3653159" indent="0">
              <a:buNone/>
              <a:defRPr sz="2000"/>
            </a:lvl9pPr>
          </a:lstStyle>
          <a:p>
            <a:endParaRPr lang="en-US"/>
          </a:p>
        </p:txBody>
      </p:sp>
      <p:sp>
        <p:nvSpPr>
          <p:cNvPr id="4" name="Text Placeholder 3"/>
          <p:cNvSpPr>
            <a:spLocks noGrp="1"/>
          </p:cNvSpPr>
          <p:nvPr>
            <p:ph type="body" sz="half" idx="2"/>
          </p:nvPr>
        </p:nvSpPr>
        <p:spPr>
          <a:xfrm>
            <a:off x="1792288" y="4025580"/>
            <a:ext cx="5486400" cy="603647"/>
          </a:xfrm>
        </p:spPr>
        <p:txBody>
          <a:bodyPr/>
          <a:lstStyle>
            <a:lvl1pPr marL="0" indent="0">
              <a:buNone/>
              <a:defRPr sz="1400"/>
            </a:lvl1pPr>
            <a:lvl2pPr marL="456623" indent="0">
              <a:buNone/>
              <a:defRPr sz="1200"/>
            </a:lvl2pPr>
            <a:lvl3pPr marL="913302" indent="0">
              <a:buNone/>
              <a:defRPr sz="1000"/>
            </a:lvl3pPr>
            <a:lvl4pPr marL="1369943" indent="0">
              <a:buNone/>
              <a:defRPr sz="900"/>
            </a:lvl4pPr>
            <a:lvl5pPr marL="1826603" indent="0">
              <a:buNone/>
              <a:defRPr sz="900"/>
            </a:lvl5pPr>
            <a:lvl6pPr marL="2283225" indent="0">
              <a:buNone/>
              <a:defRPr sz="900"/>
            </a:lvl6pPr>
            <a:lvl7pPr marL="2739848" indent="0">
              <a:buNone/>
              <a:defRPr sz="900"/>
            </a:lvl7pPr>
            <a:lvl8pPr marL="3196507" indent="0">
              <a:buNone/>
              <a:defRPr sz="900"/>
            </a:lvl8pPr>
            <a:lvl9pPr marL="36531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063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320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6"/>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6"/>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322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019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22" indent="0">
              <a:buNone/>
              <a:defRPr sz="1800">
                <a:solidFill>
                  <a:schemeClr val="tx1">
                    <a:tint val="75000"/>
                  </a:schemeClr>
                </a:solidFill>
              </a:defRPr>
            </a:lvl2pPr>
            <a:lvl3pPr marL="913500" indent="0">
              <a:buNone/>
              <a:defRPr sz="1600">
                <a:solidFill>
                  <a:schemeClr val="tx1">
                    <a:tint val="75000"/>
                  </a:schemeClr>
                </a:solidFill>
              </a:defRPr>
            </a:lvl3pPr>
            <a:lvl4pPr marL="1370240" indent="0">
              <a:buNone/>
              <a:defRPr sz="1400">
                <a:solidFill>
                  <a:schemeClr val="tx1">
                    <a:tint val="75000"/>
                  </a:schemeClr>
                </a:solidFill>
              </a:defRPr>
            </a:lvl4pPr>
            <a:lvl5pPr marL="1826999" indent="0">
              <a:buNone/>
              <a:defRPr sz="1400">
                <a:solidFill>
                  <a:schemeClr val="tx1">
                    <a:tint val="75000"/>
                  </a:schemeClr>
                </a:solidFill>
              </a:defRPr>
            </a:lvl5pPr>
            <a:lvl6pPr marL="2283720" indent="0">
              <a:buNone/>
              <a:defRPr sz="1400">
                <a:solidFill>
                  <a:schemeClr val="tx1">
                    <a:tint val="75000"/>
                  </a:schemeClr>
                </a:solidFill>
              </a:defRPr>
            </a:lvl6pPr>
            <a:lvl7pPr marL="2740442" indent="0">
              <a:buNone/>
              <a:defRPr sz="1400">
                <a:solidFill>
                  <a:schemeClr val="tx1">
                    <a:tint val="75000"/>
                  </a:schemeClr>
                </a:solidFill>
              </a:defRPr>
            </a:lvl7pPr>
            <a:lvl8pPr marL="3197200" indent="0">
              <a:buNone/>
              <a:defRPr sz="1400">
                <a:solidFill>
                  <a:schemeClr val="tx1">
                    <a:tint val="75000"/>
                  </a:schemeClr>
                </a:solidFill>
              </a:defRPr>
            </a:lvl8pPr>
            <a:lvl9pPr marL="365394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EBD9DF-647F-4C28-8A4C-46E20D2CC5D5}"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1567341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9210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23"/>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58" indent="0">
              <a:buNone/>
              <a:defRPr sz="1500">
                <a:solidFill>
                  <a:schemeClr val="tx1">
                    <a:tint val="75000"/>
                  </a:schemeClr>
                </a:solidFill>
              </a:defRPr>
            </a:lvl2pPr>
            <a:lvl3pPr marL="685528" indent="0">
              <a:buNone/>
              <a:defRPr sz="1400">
                <a:solidFill>
                  <a:schemeClr val="tx1">
                    <a:tint val="75000"/>
                  </a:schemeClr>
                </a:solidFill>
              </a:defRPr>
            </a:lvl3pPr>
            <a:lvl4pPr marL="1028292" indent="0">
              <a:buNone/>
              <a:defRPr sz="1200">
                <a:solidFill>
                  <a:schemeClr val="tx1">
                    <a:tint val="75000"/>
                  </a:schemeClr>
                </a:solidFill>
              </a:defRPr>
            </a:lvl4pPr>
            <a:lvl5pPr marL="1371056" indent="0">
              <a:buNone/>
              <a:defRPr sz="1200">
                <a:solidFill>
                  <a:schemeClr val="tx1">
                    <a:tint val="75000"/>
                  </a:schemeClr>
                </a:solidFill>
              </a:defRPr>
            </a:lvl5pPr>
            <a:lvl6pPr marL="1713827" indent="0">
              <a:buNone/>
              <a:defRPr sz="1200">
                <a:solidFill>
                  <a:schemeClr val="tx1">
                    <a:tint val="75000"/>
                  </a:schemeClr>
                </a:solidFill>
              </a:defRPr>
            </a:lvl6pPr>
            <a:lvl7pPr marL="2056583" indent="0">
              <a:buNone/>
              <a:defRPr sz="1200">
                <a:solidFill>
                  <a:schemeClr val="tx1">
                    <a:tint val="75000"/>
                  </a:schemeClr>
                </a:solidFill>
              </a:defRPr>
            </a:lvl7pPr>
            <a:lvl8pPr marL="2399340" indent="0">
              <a:buNone/>
              <a:defRPr sz="1200">
                <a:solidFill>
                  <a:schemeClr val="tx1">
                    <a:tint val="75000"/>
                  </a:schemeClr>
                </a:solidFill>
              </a:defRPr>
            </a:lvl8pPr>
            <a:lvl9pPr marL="274209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6181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4138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7" y="1260872"/>
            <a:ext cx="3887391" cy="617934"/>
          </a:xfrm>
        </p:spPr>
        <p:txBody>
          <a:bodyPr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7"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9076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4651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3126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8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9935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88"/>
            <a:ext cx="4629150" cy="3655219"/>
          </a:xfrm>
        </p:spPr>
        <p:txBody>
          <a:bodyPr/>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2239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9910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63"/>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8" y="273863"/>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334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EBD9DF-647F-4C28-8A4C-46E20D2CC5D5}"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1073528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767" indent="0" algn="ctr">
              <a:buNone/>
              <a:defRPr sz="1500"/>
            </a:lvl2pPr>
            <a:lvl3pPr marL="685545" indent="0" algn="ctr">
              <a:buNone/>
              <a:defRPr sz="1400"/>
            </a:lvl3pPr>
            <a:lvl4pPr marL="1028318" indent="0" algn="ctr">
              <a:buNone/>
              <a:defRPr sz="1200"/>
            </a:lvl4pPr>
            <a:lvl5pPr marL="1371090" indent="0" algn="ctr">
              <a:buNone/>
              <a:defRPr sz="1200"/>
            </a:lvl5pPr>
            <a:lvl6pPr marL="1713869" indent="0" algn="ctr">
              <a:buNone/>
              <a:defRPr sz="1200"/>
            </a:lvl6pPr>
            <a:lvl7pPr marL="2056634" indent="0" algn="ctr">
              <a:buNone/>
              <a:defRPr sz="1200"/>
            </a:lvl7pPr>
            <a:lvl8pPr marL="2399400" indent="0" algn="ctr">
              <a:buNone/>
              <a:defRPr sz="1200"/>
            </a:lvl8pPr>
            <a:lvl9pPr marL="2742167"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149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1533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22"/>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67" indent="0">
              <a:buNone/>
              <a:defRPr sz="1500">
                <a:solidFill>
                  <a:schemeClr val="tx1">
                    <a:tint val="75000"/>
                  </a:schemeClr>
                </a:solidFill>
              </a:defRPr>
            </a:lvl2pPr>
            <a:lvl3pPr marL="685545" indent="0">
              <a:buNone/>
              <a:defRPr sz="1400">
                <a:solidFill>
                  <a:schemeClr val="tx1">
                    <a:tint val="75000"/>
                  </a:schemeClr>
                </a:solidFill>
              </a:defRPr>
            </a:lvl3pPr>
            <a:lvl4pPr marL="1028318" indent="0">
              <a:buNone/>
              <a:defRPr sz="1200">
                <a:solidFill>
                  <a:schemeClr val="tx1">
                    <a:tint val="75000"/>
                  </a:schemeClr>
                </a:solidFill>
              </a:defRPr>
            </a:lvl4pPr>
            <a:lvl5pPr marL="1371090" indent="0">
              <a:buNone/>
              <a:defRPr sz="1200">
                <a:solidFill>
                  <a:schemeClr val="tx1">
                    <a:tint val="75000"/>
                  </a:schemeClr>
                </a:solidFill>
              </a:defRPr>
            </a:lvl5pPr>
            <a:lvl6pPr marL="1713869" indent="0">
              <a:buNone/>
              <a:defRPr sz="1200">
                <a:solidFill>
                  <a:schemeClr val="tx1">
                    <a:tint val="75000"/>
                  </a:schemeClr>
                </a:solidFill>
              </a:defRPr>
            </a:lvl6pPr>
            <a:lvl7pPr marL="2056634" indent="0">
              <a:buNone/>
              <a:defRPr sz="1200">
                <a:solidFill>
                  <a:schemeClr val="tx1">
                    <a:tint val="75000"/>
                  </a:schemeClr>
                </a:solidFill>
              </a:defRPr>
            </a:lvl7pPr>
            <a:lvl8pPr marL="2399400" indent="0">
              <a:buNone/>
              <a:defRPr sz="1200">
                <a:solidFill>
                  <a:schemeClr val="tx1">
                    <a:tint val="75000"/>
                  </a:schemeClr>
                </a:solidFill>
              </a:defRPr>
            </a:lvl8pPr>
            <a:lvl9pPr marL="274216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1162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053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7" y="1260872"/>
            <a:ext cx="3887391"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7"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8601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3410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6933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6286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87"/>
            <a:ext cx="4629150" cy="3655219"/>
          </a:xfrm>
        </p:spPr>
        <p:txBody>
          <a:bodyPr/>
          <a:lstStyle>
            <a:lvl1pPr marL="0" indent="0">
              <a:buNone/>
              <a:defRPr sz="2400"/>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8324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814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22" indent="0">
              <a:buNone/>
              <a:defRPr sz="2000" b="1"/>
            </a:lvl2pPr>
            <a:lvl3pPr marL="913500" indent="0">
              <a:buNone/>
              <a:defRPr sz="1800" b="1"/>
            </a:lvl3pPr>
            <a:lvl4pPr marL="1370240" indent="0">
              <a:buNone/>
              <a:defRPr sz="1600" b="1"/>
            </a:lvl4pPr>
            <a:lvl5pPr marL="1826999" indent="0">
              <a:buNone/>
              <a:defRPr sz="1600" b="1"/>
            </a:lvl5pPr>
            <a:lvl6pPr marL="2283720" indent="0">
              <a:buNone/>
              <a:defRPr sz="1600" b="1"/>
            </a:lvl6pPr>
            <a:lvl7pPr marL="2740442" indent="0">
              <a:buNone/>
              <a:defRPr sz="1600" b="1"/>
            </a:lvl7pPr>
            <a:lvl8pPr marL="3197200" indent="0">
              <a:buNone/>
              <a:defRPr sz="1600" b="1"/>
            </a:lvl8pPr>
            <a:lvl9pPr marL="36539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9" y="1151335"/>
            <a:ext cx="4041775" cy="479822"/>
          </a:xfrm>
        </p:spPr>
        <p:txBody>
          <a:bodyPr anchor="b"/>
          <a:lstStyle>
            <a:lvl1pPr marL="0" indent="0">
              <a:buNone/>
              <a:defRPr sz="2400" b="1"/>
            </a:lvl1pPr>
            <a:lvl2pPr marL="456722" indent="0">
              <a:buNone/>
              <a:defRPr sz="2000" b="1"/>
            </a:lvl2pPr>
            <a:lvl3pPr marL="913500" indent="0">
              <a:buNone/>
              <a:defRPr sz="1800" b="1"/>
            </a:lvl3pPr>
            <a:lvl4pPr marL="1370240" indent="0">
              <a:buNone/>
              <a:defRPr sz="1600" b="1"/>
            </a:lvl4pPr>
            <a:lvl5pPr marL="1826999" indent="0">
              <a:buNone/>
              <a:defRPr sz="1600" b="1"/>
            </a:lvl5pPr>
            <a:lvl6pPr marL="2283720" indent="0">
              <a:buNone/>
              <a:defRPr sz="1600" b="1"/>
            </a:lvl6pPr>
            <a:lvl7pPr marL="2740442" indent="0">
              <a:buNone/>
              <a:defRPr sz="1600" b="1"/>
            </a:lvl7pPr>
            <a:lvl8pPr marL="3197200" indent="0">
              <a:buNone/>
              <a:defRPr sz="1600" b="1"/>
            </a:lvl8pPr>
            <a:lvl9pPr marL="36539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EBD9DF-647F-4C28-8A4C-46E20D2CC5D5}" type="datetimeFigureOut">
              <a:rPr lang="en-US" smtClean="0"/>
              <a:t>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3024963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62"/>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8" y="273862"/>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0950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37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729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7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5283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489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35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66"/>
            <a:ext cx="9144000" cy="543185"/>
          </a:xfrm>
          <a:prstGeom prst="rect">
            <a:avLst/>
          </a:prstGeom>
        </p:spPr>
        <p:txBody>
          <a:bodyPr lIns="68534" tIns="34289" rIns="6853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87"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4797"/>
              <a:endParaRPr lang="en-US" sz="1400">
                <a:solidFill>
                  <a:prstClr val="black"/>
                </a:solidFill>
              </a:endParaRPr>
            </a:p>
          </p:txBody>
        </p:sp>
      </p:grpSp>
      <p:grpSp>
        <p:nvGrpSpPr>
          <p:cNvPr id="81" name="Graphic 41"/>
          <p:cNvGrpSpPr/>
          <p:nvPr userDrawn="1"/>
        </p:nvGrpSpPr>
        <p:grpSpPr>
          <a:xfrm>
            <a:off x="719553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4797"/>
              <a:endParaRPr lang="en-US" sz="1400">
                <a:solidFill>
                  <a:prstClr val="black"/>
                </a:solidFill>
              </a:endParaRPr>
            </a:p>
          </p:txBody>
        </p:sp>
      </p:grpSp>
    </p:spTree>
    <p:extLst>
      <p:ext uri="{BB962C8B-B14F-4D97-AF65-F5344CB8AC3E}">
        <p14:creationId xmlns:p14="http://schemas.microsoft.com/office/powerpoint/2010/main" val="2668989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66"/>
            <a:ext cx="9144000" cy="543185"/>
          </a:xfrm>
          <a:prstGeom prst="rect">
            <a:avLst/>
          </a:prstGeom>
        </p:spPr>
        <p:txBody>
          <a:bodyPr lIns="68534" tIns="34289" rIns="6853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9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479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4797"/>
              <a:endParaRPr lang="en-US" sz="1400" dirty="0">
                <a:solidFill>
                  <a:prstClr val="black"/>
                </a:solidFill>
              </a:endParaRPr>
            </a:p>
          </p:txBody>
        </p:sp>
      </p:grpSp>
      <p:grpSp>
        <p:nvGrpSpPr>
          <p:cNvPr id="81" name="Graphic 41"/>
          <p:cNvGrpSpPr/>
          <p:nvPr userDrawn="1"/>
        </p:nvGrpSpPr>
        <p:grpSpPr>
          <a:xfrm>
            <a:off x="719553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479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4797"/>
              <a:endParaRPr lang="en-US" sz="1400">
                <a:solidFill>
                  <a:prstClr val="black"/>
                </a:solidFill>
              </a:endParaRPr>
            </a:p>
          </p:txBody>
        </p:sp>
      </p:grpSp>
    </p:spTree>
    <p:extLst>
      <p:ext uri="{BB962C8B-B14F-4D97-AF65-F5344CB8AC3E}">
        <p14:creationId xmlns:p14="http://schemas.microsoft.com/office/powerpoint/2010/main" val="32282676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66"/>
            <a:ext cx="8679898" cy="543185"/>
          </a:xfrm>
          <a:prstGeom prst="rect">
            <a:avLst/>
          </a:prstGeom>
        </p:spPr>
        <p:txBody>
          <a:bodyPr lIns="68534" tIns="34289" rIns="6853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1929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EBD9DF-647F-4C28-8A4C-46E20D2CC5D5}" type="datetimeFigureOut">
              <a:rPr lang="en-US" smtClean="0"/>
              <a:t>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33532204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34" tIns="34289" rIns="68534" bIns="34289" anchor="ctr"/>
          <a:lstStyle>
            <a:lvl1pPr marL="0" indent="0" algn="ctr">
              <a:buNone/>
              <a:defRPr sz="1200">
                <a:latin typeface="Arial" panose="020B0604020202020204" pitchFamily="34" charset="0"/>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34" tIns="34289" rIns="6853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5253282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34" tIns="34289" rIns="68534" bIns="34289" anchor="ct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34" tIns="34289" rIns="68534" bIns="34289" anchor="ct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34" tIns="34289" rIns="68534" bIns="34289" anchor="ct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34" tIns="34289" rIns="68534" bIns="34289" anchor="ct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66"/>
            <a:ext cx="9144000" cy="543185"/>
          </a:xfrm>
          <a:prstGeom prst="rect">
            <a:avLst/>
          </a:prstGeom>
        </p:spPr>
        <p:txBody>
          <a:bodyPr lIns="68534" tIns="34289" rIns="6853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996894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34" tIns="34289" rIns="6853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49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9" rIns="68534" bIns="34289" rtlCol="0" anchor="ctr"/>
          <a:lstStyle/>
          <a:p>
            <a:pPr algn="ctr" defTabSz="684797"/>
            <a:endParaRPr lang="en-US" sz="1400">
              <a:solidFill>
                <a:prstClr val="white"/>
              </a:solidFill>
            </a:endParaRPr>
          </a:p>
        </p:txBody>
      </p:sp>
      <p:sp>
        <p:nvSpPr>
          <p:cNvPr id="8" name="Picture Placeholder 7"/>
          <p:cNvSpPr>
            <a:spLocks noGrp="1"/>
          </p:cNvSpPr>
          <p:nvPr>
            <p:ph type="pic" idx="10" hasCustomPrompt="1"/>
          </p:nvPr>
        </p:nvSpPr>
        <p:spPr>
          <a:xfrm>
            <a:off x="353674" y="16375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a:t>
            </a:r>
            <a:endParaRPr lang="ko-KR" altLang="en-US" dirty="0"/>
          </a:p>
        </p:txBody>
      </p:sp>
      <p:sp>
        <p:nvSpPr>
          <p:cNvPr id="11" name="Graphic 47"/>
          <p:cNvSpPr/>
          <p:nvPr userDrawn="1"/>
        </p:nvSpPr>
        <p:spPr>
          <a:xfrm>
            <a:off x="7219315" y="304758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2" name="Graphic 47"/>
          <p:cNvSpPr/>
          <p:nvPr userDrawn="1"/>
        </p:nvSpPr>
        <p:spPr>
          <a:xfrm>
            <a:off x="7966426" y="360006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3" name="Freeform: Shape 12"/>
          <p:cNvSpPr/>
          <p:nvPr userDrawn="1"/>
        </p:nvSpPr>
        <p:spPr>
          <a:xfrm>
            <a:off x="8831150"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4" name="Graphic 47"/>
          <p:cNvSpPr/>
          <p:nvPr userDrawn="1"/>
        </p:nvSpPr>
        <p:spPr>
          <a:xfrm>
            <a:off x="804896" y="432455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5" name="Graphic 47"/>
          <p:cNvSpPr/>
          <p:nvPr userDrawn="1"/>
        </p:nvSpPr>
        <p:spPr>
          <a:xfrm>
            <a:off x="-1" y="389571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34" tIns="34289" rIns="68534" bIns="34289" rtlCol="0" anchor="ctr"/>
          <a:lstStyle/>
          <a:p>
            <a:pPr defTabSz="684797"/>
            <a:endParaRPr lang="en-US" sz="1400">
              <a:solidFill>
                <a:prstClr val="black"/>
              </a:solidFill>
            </a:endParaRPr>
          </a:p>
        </p:txBody>
      </p:sp>
    </p:spTree>
    <p:extLst>
      <p:ext uri="{BB962C8B-B14F-4D97-AF65-F5344CB8AC3E}">
        <p14:creationId xmlns:p14="http://schemas.microsoft.com/office/powerpoint/2010/main" val="1362533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8"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2012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8"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83803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118"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37" y="58581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34" tIns="34289" rIns="68534" bIns="34289" anchor="ctr">
            <a:noAutofit/>
          </a:bodyPr>
          <a:lstStyle>
            <a:lvl1pPr marL="0" indent="0" algn="ctr">
              <a:buNone/>
              <a:defRPr sz="900" baseline="0">
                <a:latin typeface="+mn-lt"/>
                <a:cs typeface="Arial" panose="020B0604020202020204" pitchFamily="34" charset="0"/>
              </a:defRPr>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28558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43"/>
            <a:ext cx="8679898" cy="543185"/>
          </a:xfrm>
          <a:prstGeom prst="rect">
            <a:avLst/>
          </a:prstGeom>
        </p:spPr>
        <p:txBody>
          <a:bodyPr lIns="68534" tIns="34289" rIns="6853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45" y="84872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9" rIns="68534" bIns="34289" rtlCol="0" anchor="ctr"/>
          <a:lstStyle/>
          <a:p>
            <a:pPr algn="ctr" defTabSz="684797"/>
            <a:endParaRPr lang="ko-KR" altLang="en-US" sz="1000">
              <a:solidFill>
                <a:prstClr val="white"/>
              </a:solidFill>
            </a:endParaRPr>
          </a:p>
        </p:txBody>
      </p:sp>
      <p:sp>
        <p:nvSpPr>
          <p:cNvPr id="4" name="Rounded Rectangle 3"/>
          <p:cNvSpPr/>
          <p:nvPr userDrawn="1"/>
        </p:nvSpPr>
        <p:spPr>
          <a:xfrm>
            <a:off x="398954"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9" rIns="68534" bIns="34289" rtlCol="0" anchor="ctr"/>
          <a:lstStyle/>
          <a:p>
            <a:pPr algn="ctr" defTabSz="684797"/>
            <a:endParaRPr lang="ko-KR" altLang="en-US" sz="1000">
              <a:solidFill>
                <a:prstClr val="white"/>
              </a:solidFill>
            </a:endParaRPr>
          </a:p>
        </p:txBody>
      </p:sp>
      <p:sp>
        <p:nvSpPr>
          <p:cNvPr id="5" name="Half Frame 4"/>
          <p:cNvSpPr/>
          <p:nvPr userDrawn="1"/>
        </p:nvSpPr>
        <p:spPr>
          <a:xfrm rot="5400000">
            <a:off x="2292920" y="957494"/>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89" rIns="68534" bIns="34289" rtlCol="0" anchor="ctr"/>
          <a:lstStyle/>
          <a:p>
            <a:pPr algn="ctr" defTabSz="684797"/>
            <a:endParaRPr lang="ko-KR" altLang="en-US" sz="1000">
              <a:solidFill>
                <a:prstClr val="black">
                  <a:lumMod val="85000"/>
                  <a:lumOff val="15000"/>
                </a:prstClr>
              </a:solidFill>
            </a:endParaRPr>
          </a:p>
        </p:txBody>
      </p:sp>
      <p:sp>
        <p:nvSpPr>
          <p:cNvPr id="58" name="TextBox 57"/>
          <p:cNvSpPr txBox="1"/>
          <p:nvPr userDrawn="1"/>
        </p:nvSpPr>
        <p:spPr>
          <a:xfrm>
            <a:off x="533778" y="1216370"/>
            <a:ext cx="1674186" cy="415496"/>
          </a:xfrm>
          <a:prstGeom prst="rect">
            <a:avLst/>
          </a:prstGeom>
          <a:noFill/>
        </p:spPr>
        <p:txBody>
          <a:bodyPr wrap="square" lIns="68534" tIns="34289" rIns="68534" bIns="34289" rtlCol="0" anchor="ctr">
            <a:spAutoFit/>
          </a:bodyPr>
          <a:lstStyle/>
          <a:p>
            <a:pPr defTabSz="68479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92"/>
            <a:ext cx="1674186" cy="588620"/>
          </a:xfrm>
          <a:prstGeom prst="rect">
            <a:avLst/>
          </a:prstGeom>
          <a:noFill/>
        </p:spPr>
        <p:txBody>
          <a:bodyPr wrap="square" lIns="68534" tIns="34289" rIns="68534" bIns="34289" rtlCol="0" anchor="ctr">
            <a:spAutoFit/>
          </a:bodyPr>
          <a:lstStyle/>
          <a:p>
            <a:pPr defTabSz="684797"/>
            <a:r>
              <a:rPr lang="en-US" altLang="ko-KR" sz="1100" b="1" dirty="0">
                <a:solidFill>
                  <a:prstClr val="white"/>
                </a:solidFill>
                <a:cs typeface="Arial" panose="020B0604020202020204" pitchFamily="34" charset="0"/>
              </a:rPr>
              <a:t>You can Change Fill Color &amp;</a:t>
            </a:r>
          </a:p>
          <a:p>
            <a:pPr defTabSz="68479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9"/>
            <a:ext cx="1674000" cy="242371"/>
          </a:xfrm>
          <a:prstGeom prst="rect">
            <a:avLst/>
          </a:prstGeom>
          <a:noFill/>
        </p:spPr>
        <p:txBody>
          <a:bodyPr wrap="square" lIns="68534" tIns="34289" rIns="68534" bIns="34289" rtlCol="0" anchor="ctr">
            <a:spAutoFit/>
          </a:bodyPr>
          <a:lstStyle/>
          <a:p>
            <a:pPr defTabSz="68479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5"/>
            <a:ext cx="2037972" cy="1038744"/>
          </a:xfrm>
          <a:prstGeom prst="rect">
            <a:avLst/>
          </a:prstGeom>
          <a:noFill/>
        </p:spPr>
        <p:txBody>
          <a:bodyPr wrap="square" lIns="68534" tIns="34289" rIns="68534" bIns="34289" rtlCol="0" anchor="ctr">
            <a:spAutoFit/>
          </a:bodyPr>
          <a:lstStyle/>
          <a:p>
            <a:pPr defTabSz="684797"/>
            <a:r>
              <a:rPr lang="en-US" altLang="ko-KR" sz="2100" b="1" dirty="0">
                <a:solidFill>
                  <a:prstClr val="white"/>
                </a:solidFill>
                <a:cs typeface="Arial" panose="020B0604020202020204" pitchFamily="34" charset="0"/>
              </a:rPr>
              <a:t>FREE </a:t>
            </a:r>
          </a:p>
          <a:p>
            <a:pPr defTabSz="68479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718025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40"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34" tIns="34289" rIns="68534" bIns="34289" anchor="ctr">
            <a:noAutofit/>
          </a:bodyPr>
          <a:lstStyle>
            <a:lvl1pPr marL="0" marR="0" indent="0" algn="ctr" defTabSz="68527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4344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34" tIns="34289" rIns="68534" bIns="34289" anchor="ctr">
            <a:noAutofit/>
          </a:bodyPr>
          <a:lstStyle>
            <a:lvl1pPr marL="0" marR="0" indent="0" algn="ctr" defTabSz="68527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34" tIns="34289" rIns="68534" bIns="34289" anchor="ctr">
            <a:noAutofit/>
          </a:bodyPr>
          <a:lstStyle>
            <a:lvl1pPr marL="0" marR="0" indent="0" algn="ctr" defTabSz="68527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34" tIns="34289" rIns="68534" bIns="34289" anchor="ctr">
            <a:noAutofit/>
          </a:bodyPr>
          <a:lstStyle>
            <a:lvl1pPr marL="0" marR="0" indent="0" algn="ctr" defTabSz="68527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34" tIns="34289" rIns="68534" bIns="34289" anchor="ctr">
            <a:noAutofit/>
          </a:bodyPr>
          <a:lstStyle>
            <a:lvl1pPr marL="0" marR="0" indent="0" algn="ctr" defTabSz="68527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6953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BD9DF-647F-4C28-8A4C-46E20D2CC5D5}" type="datetimeFigureOut">
              <a:rPr lang="en-US" smtClean="0"/>
              <a:t>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2493638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34" tIns="34289" rIns="68534" bIns="34289" anchor="ctr">
            <a:noAutofit/>
          </a:bodyPr>
          <a:lstStyle>
            <a:lvl1pPr marL="0" marR="0" indent="0" algn="ctr" defTabSz="68527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17000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34" tIns="34289" rIns="6853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2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9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9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97"/>
              <a:endParaRPr lang="ko-KR" altLang="en-US">
                <a:solidFill>
                  <a:prstClr val="black"/>
                </a:solidFill>
              </a:endParaRPr>
            </a:p>
          </p:txBody>
        </p:sp>
      </p:grpSp>
    </p:spTree>
    <p:extLst>
      <p:ext uri="{BB962C8B-B14F-4D97-AF65-F5344CB8AC3E}">
        <p14:creationId xmlns:p14="http://schemas.microsoft.com/office/powerpoint/2010/main" val="365389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34" tIns="34289" rIns="68534" bIns="34289">
            <a:noAutofit/>
          </a:bodyPr>
          <a:lstStyle/>
          <a:p>
            <a:endParaRPr lang="zh-CN" altLang="en-US"/>
          </a:p>
        </p:txBody>
      </p:sp>
      <p:sp>
        <p:nvSpPr>
          <p:cNvPr id="9" name="图片占位符 8"/>
          <p:cNvSpPr>
            <a:spLocks noGrp="1"/>
          </p:cNvSpPr>
          <p:nvPr>
            <p:ph type="pic" sz="quarter" idx="11"/>
          </p:nvPr>
        </p:nvSpPr>
        <p:spPr>
          <a:xfrm>
            <a:off x="6407998" y="2397287"/>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34" tIns="34289" rIns="68534" bIns="34289">
            <a:noAutofit/>
          </a:bodyPr>
          <a:lstStyle/>
          <a:p>
            <a:endParaRPr lang="zh-CN" altLang="en-US"/>
          </a:p>
        </p:txBody>
      </p:sp>
    </p:spTree>
    <p:extLst>
      <p:ext uri="{BB962C8B-B14F-4D97-AF65-F5344CB8AC3E}">
        <p14:creationId xmlns:p14="http://schemas.microsoft.com/office/powerpoint/2010/main" val="1141252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6936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34" tIns="34289" rIns="68534" bIns="34289"/>
          <a:lstStyle>
            <a:lvl1pPr>
              <a:defRPr/>
            </a:lvl1pPr>
          </a:lstStyle>
          <a:p>
            <a:pPr defTabSz="68479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34" tIns="34289" rIns="68534" bIns="34289"/>
          <a:lstStyle>
            <a:lvl1pPr>
              <a:defRPr/>
            </a:lvl1pPr>
          </a:lstStyle>
          <a:p>
            <a:pPr defTabSz="68479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34" tIns="34289" rIns="68534" bIns="34289"/>
          <a:lstStyle>
            <a:lvl1pPr>
              <a:defRPr/>
            </a:lvl1pPr>
          </a:lstStyle>
          <a:p>
            <a:pPr defTabSz="684797"/>
            <a:fld id="{1FD9860F-6113-4557-A0F6-5FF0A87D581D}" type="slidenum">
              <a:rPr lang="en-US" altLang="en-US" sz="1400" smtClean="0">
                <a:solidFill>
                  <a:prstClr val="black"/>
                </a:solidFill>
              </a:rPr>
              <a:pPr defTabSz="684797"/>
              <a:t>‹#›</a:t>
            </a:fld>
            <a:endParaRPr lang="en-US" altLang="en-US" sz="1400">
              <a:solidFill>
                <a:prstClr val="black"/>
              </a:solidFill>
            </a:endParaRPr>
          </a:p>
        </p:txBody>
      </p:sp>
    </p:spTree>
    <p:extLst>
      <p:ext uri="{BB962C8B-B14F-4D97-AF65-F5344CB8AC3E}">
        <p14:creationId xmlns:p14="http://schemas.microsoft.com/office/powerpoint/2010/main" val="722262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2351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4554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39" indent="0">
              <a:buNone/>
              <a:defRPr sz="1500">
                <a:solidFill>
                  <a:schemeClr val="tx1">
                    <a:tint val="75000"/>
                  </a:schemeClr>
                </a:solidFill>
              </a:defRPr>
            </a:lvl2pPr>
            <a:lvl3pPr marL="685681" indent="0">
              <a:buNone/>
              <a:defRPr sz="1400">
                <a:solidFill>
                  <a:schemeClr val="tx1">
                    <a:tint val="75000"/>
                  </a:schemeClr>
                </a:solidFill>
              </a:defRPr>
            </a:lvl3pPr>
            <a:lvl4pPr marL="1028522" indent="0">
              <a:buNone/>
              <a:defRPr sz="1200">
                <a:solidFill>
                  <a:schemeClr val="tx1">
                    <a:tint val="75000"/>
                  </a:schemeClr>
                </a:solidFill>
              </a:defRPr>
            </a:lvl4pPr>
            <a:lvl5pPr marL="1371362" indent="0">
              <a:buNone/>
              <a:defRPr sz="1200">
                <a:solidFill>
                  <a:schemeClr val="tx1">
                    <a:tint val="75000"/>
                  </a:schemeClr>
                </a:solidFill>
              </a:defRPr>
            </a:lvl5pPr>
            <a:lvl6pPr marL="1714205" indent="0">
              <a:buNone/>
              <a:defRPr sz="1200">
                <a:solidFill>
                  <a:schemeClr val="tx1">
                    <a:tint val="75000"/>
                  </a:schemeClr>
                </a:solidFill>
              </a:defRPr>
            </a:lvl6pPr>
            <a:lvl7pPr marL="2057042" indent="0">
              <a:buNone/>
              <a:defRPr sz="1200">
                <a:solidFill>
                  <a:schemeClr val="tx1">
                    <a:tint val="75000"/>
                  </a:schemeClr>
                </a:solidFill>
              </a:defRPr>
            </a:lvl7pPr>
            <a:lvl8pPr marL="2399880" indent="0">
              <a:buNone/>
              <a:defRPr sz="1200">
                <a:solidFill>
                  <a:schemeClr val="tx1">
                    <a:tint val="75000"/>
                  </a:schemeClr>
                </a:solidFill>
              </a:defRPr>
            </a:lvl8pPr>
            <a:lvl9pPr marL="2742719"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9110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83584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7" y="1260872"/>
            <a:ext cx="3887391" cy="617934"/>
          </a:xfrm>
        </p:spPr>
        <p:txBody>
          <a:bodyPr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7"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196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3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6722" indent="0">
              <a:buNone/>
              <a:defRPr sz="1200"/>
            </a:lvl2pPr>
            <a:lvl3pPr marL="913500" indent="0">
              <a:buNone/>
              <a:defRPr sz="1000"/>
            </a:lvl3pPr>
            <a:lvl4pPr marL="1370240" indent="0">
              <a:buNone/>
              <a:defRPr sz="900"/>
            </a:lvl4pPr>
            <a:lvl5pPr marL="1826999" indent="0">
              <a:buNone/>
              <a:defRPr sz="900"/>
            </a:lvl5pPr>
            <a:lvl6pPr marL="2283720" indent="0">
              <a:buNone/>
              <a:defRPr sz="900"/>
            </a:lvl6pPr>
            <a:lvl7pPr marL="2740442" indent="0">
              <a:buNone/>
              <a:defRPr sz="900"/>
            </a:lvl7pPr>
            <a:lvl8pPr marL="3197200" indent="0">
              <a:buNone/>
              <a:defRPr sz="900"/>
            </a:lvl8pPr>
            <a:lvl9pPr marL="36539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EBD9DF-647F-4C28-8A4C-46E20D2CC5D5}"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15793198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46588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03813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515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9"/>
            <a:ext cx="4629150" cy="3655219"/>
          </a:xfrm>
        </p:spPr>
        <p:txBody>
          <a:bodyPr/>
          <a:lstStyle>
            <a:lvl1pPr marL="0" indent="0">
              <a:buNone/>
              <a:defRPr sz="2400"/>
            </a:lvl1pPr>
            <a:lvl2pPr marL="342839" indent="0">
              <a:buNone/>
              <a:defRPr sz="2100"/>
            </a:lvl2pPr>
            <a:lvl3pPr marL="685681" indent="0">
              <a:buNone/>
              <a:defRPr sz="1800"/>
            </a:lvl3pPr>
            <a:lvl4pPr marL="1028522" indent="0">
              <a:buNone/>
              <a:defRPr sz="1500"/>
            </a:lvl4pPr>
            <a:lvl5pPr marL="1371362" indent="0">
              <a:buNone/>
              <a:defRPr sz="1500"/>
            </a:lvl5pPr>
            <a:lvl6pPr marL="1714205" indent="0">
              <a:buNone/>
              <a:defRPr sz="1500"/>
            </a:lvl6pPr>
            <a:lvl7pPr marL="2057042" indent="0">
              <a:buNone/>
              <a:defRPr sz="1500"/>
            </a:lvl7pPr>
            <a:lvl8pPr marL="2399880" indent="0">
              <a:buNone/>
              <a:defRPr sz="1500"/>
            </a:lvl8pPr>
            <a:lvl9pPr marL="2742719"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7155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483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8" y="27385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3341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49F046D-8EDA-F296-1240-3E15099D2E0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1953E56-0CCE-FA64-6C75-C7F3FDFF3B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3172F6-AD52-EB5A-A038-99A9C36C21FC}"/>
              </a:ext>
            </a:extLst>
          </p:cNvPr>
          <p:cNvSpPr>
            <a:spLocks noGrp="1"/>
          </p:cNvSpPr>
          <p:nvPr>
            <p:ph type="sldNum" sz="quarter" idx="12"/>
          </p:nvPr>
        </p:nvSpPr>
        <p:spPr/>
        <p:txBody>
          <a:bodyPr/>
          <a:lstStyle>
            <a:lvl1pPr>
              <a:defRPr/>
            </a:lvl1pPr>
          </a:lstStyle>
          <a:p>
            <a:pPr>
              <a:defRPr/>
            </a:pPr>
            <a:fld id="{F890B3AD-65F9-4585-9058-C4B9152ABBF1}" type="slidenum">
              <a:rPr lang="en-US" altLang="en-US"/>
              <a:pPr>
                <a:defRPr/>
              </a:pPr>
              <a:t>‹#›</a:t>
            </a:fld>
            <a:endParaRPr lang="en-US" altLang="en-US"/>
          </a:p>
        </p:txBody>
      </p:sp>
    </p:spTree>
    <p:extLst>
      <p:ext uri="{BB962C8B-B14F-4D97-AF65-F5344CB8AC3E}">
        <p14:creationId xmlns:p14="http://schemas.microsoft.com/office/powerpoint/2010/main" val="7864369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4E974-E28C-61F2-C52A-CD29F3B6E1F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AC15B66-D51A-821B-B685-609D9BD82B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AA1876-84D0-6C84-09CF-9FF5A7D79376}"/>
              </a:ext>
            </a:extLst>
          </p:cNvPr>
          <p:cNvSpPr>
            <a:spLocks noGrp="1"/>
          </p:cNvSpPr>
          <p:nvPr>
            <p:ph type="sldNum" sz="quarter" idx="12"/>
          </p:nvPr>
        </p:nvSpPr>
        <p:spPr/>
        <p:txBody>
          <a:bodyPr/>
          <a:lstStyle>
            <a:lvl1pPr>
              <a:defRPr/>
            </a:lvl1pPr>
          </a:lstStyle>
          <a:p>
            <a:pPr>
              <a:defRPr/>
            </a:pPr>
            <a:fld id="{82B6C04D-C21E-46CB-A958-71B5E93BE7EA}" type="slidenum">
              <a:rPr lang="en-US" altLang="en-US"/>
              <a:pPr>
                <a:defRPr/>
              </a:pPr>
              <a:t>‹#›</a:t>
            </a:fld>
            <a:endParaRPr lang="en-US" altLang="en-US"/>
          </a:p>
        </p:txBody>
      </p:sp>
    </p:spTree>
    <p:extLst>
      <p:ext uri="{BB962C8B-B14F-4D97-AF65-F5344CB8AC3E}">
        <p14:creationId xmlns:p14="http://schemas.microsoft.com/office/powerpoint/2010/main" val="622400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B1DF3-D3FC-2E34-5DA6-032E2A3DBF3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53C65AA-BC52-4EF6-731A-FF954A9FD9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4A0B16-CB04-2E6E-85F3-3E5622CA5C77}"/>
              </a:ext>
            </a:extLst>
          </p:cNvPr>
          <p:cNvSpPr>
            <a:spLocks noGrp="1"/>
          </p:cNvSpPr>
          <p:nvPr>
            <p:ph type="sldNum" sz="quarter" idx="12"/>
          </p:nvPr>
        </p:nvSpPr>
        <p:spPr/>
        <p:txBody>
          <a:bodyPr/>
          <a:lstStyle>
            <a:lvl1pPr>
              <a:defRPr/>
            </a:lvl1pPr>
          </a:lstStyle>
          <a:p>
            <a:pPr>
              <a:defRPr/>
            </a:pPr>
            <a:fld id="{7598DFFD-865F-461C-9CB4-5F7107A11137}" type="slidenum">
              <a:rPr lang="en-US" altLang="en-US"/>
              <a:pPr>
                <a:defRPr/>
              </a:pPr>
              <a:t>‹#›</a:t>
            </a:fld>
            <a:endParaRPr lang="en-US" altLang="en-US"/>
          </a:p>
        </p:txBody>
      </p:sp>
    </p:spTree>
    <p:extLst>
      <p:ext uri="{BB962C8B-B14F-4D97-AF65-F5344CB8AC3E}">
        <p14:creationId xmlns:p14="http://schemas.microsoft.com/office/powerpoint/2010/main" val="14436347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EBBD56A-DEAF-652E-8BF0-14AEEBBB92A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57E5A78-FDD8-7C40-B718-FBCC541CB3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4A5181-B877-231E-7512-27F7E46BFF13}"/>
              </a:ext>
            </a:extLst>
          </p:cNvPr>
          <p:cNvSpPr>
            <a:spLocks noGrp="1"/>
          </p:cNvSpPr>
          <p:nvPr>
            <p:ph type="sldNum" sz="quarter" idx="12"/>
          </p:nvPr>
        </p:nvSpPr>
        <p:spPr/>
        <p:txBody>
          <a:bodyPr/>
          <a:lstStyle>
            <a:lvl1pPr>
              <a:defRPr/>
            </a:lvl1pPr>
          </a:lstStyle>
          <a:p>
            <a:pPr>
              <a:defRPr/>
            </a:pPr>
            <a:fld id="{057C068C-6135-4557-BBA0-DDFCCC2122CB}" type="slidenum">
              <a:rPr lang="en-US" altLang="en-US"/>
              <a:pPr>
                <a:defRPr/>
              </a:pPr>
              <a:t>‹#›</a:t>
            </a:fld>
            <a:endParaRPr lang="en-US" altLang="en-US"/>
          </a:p>
        </p:txBody>
      </p:sp>
    </p:spTree>
    <p:extLst>
      <p:ext uri="{BB962C8B-B14F-4D97-AF65-F5344CB8AC3E}">
        <p14:creationId xmlns:p14="http://schemas.microsoft.com/office/powerpoint/2010/main" val="1663648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722" indent="0">
              <a:buNone/>
              <a:defRPr sz="2800"/>
            </a:lvl2pPr>
            <a:lvl3pPr marL="913500" indent="0">
              <a:buNone/>
              <a:defRPr sz="2400"/>
            </a:lvl3pPr>
            <a:lvl4pPr marL="1370240" indent="0">
              <a:buNone/>
              <a:defRPr sz="2000"/>
            </a:lvl4pPr>
            <a:lvl5pPr marL="1826999" indent="0">
              <a:buNone/>
              <a:defRPr sz="2000"/>
            </a:lvl5pPr>
            <a:lvl6pPr marL="2283720" indent="0">
              <a:buNone/>
              <a:defRPr sz="2000"/>
            </a:lvl6pPr>
            <a:lvl7pPr marL="2740442" indent="0">
              <a:buNone/>
              <a:defRPr sz="2000"/>
            </a:lvl7pPr>
            <a:lvl8pPr marL="3197200" indent="0">
              <a:buNone/>
              <a:defRPr sz="2000"/>
            </a:lvl8pPr>
            <a:lvl9pPr marL="3653946" indent="0">
              <a:buNone/>
              <a:defRPr sz="2000"/>
            </a:lvl9pPr>
          </a:lstStyle>
          <a:p>
            <a:endParaRPr lang="en-US"/>
          </a:p>
        </p:txBody>
      </p:sp>
      <p:sp>
        <p:nvSpPr>
          <p:cNvPr id="4" name="Text Placeholder 3"/>
          <p:cNvSpPr>
            <a:spLocks noGrp="1"/>
          </p:cNvSpPr>
          <p:nvPr>
            <p:ph type="body" sz="half" idx="2"/>
          </p:nvPr>
        </p:nvSpPr>
        <p:spPr>
          <a:xfrm>
            <a:off x="1792288" y="4025546"/>
            <a:ext cx="5486400" cy="603647"/>
          </a:xfrm>
        </p:spPr>
        <p:txBody>
          <a:bodyPr/>
          <a:lstStyle>
            <a:lvl1pPr marL="0" indent="0">
              <a:buNone/>
              <a:defRPr sz="1400"/>
            </a:lvl1pPr>
            <a:lvl2pPr marL="456722" indent="0">
              <a:buNone/>
              <a:defRPr sz="1200"/>
            </a:lvl2pPr>
            <a:lvl3pPr marL="913500" indent="0">
              <a:buNone/>
              <a:defRPr sz="1000"/>
            </a:lvl3pPr>
            <a:lvl4pPr marL="1370240" indent="0">
              <a:buNone/>
              <a:defRPr sz="900"/>
            </a:lvl4pPr>
            <a:lvl5pPr marL="1826999" indent="0">
              <a:buNone/>
              <a:defRPr sz="900"/>
            </a:lvl5pPr>
            <a:lvl6pPr marL="2283720" indent="0">
              <a:buNone/>
              <a:defRPr sz="900"/>
            </a:lvl6pPr>
            <a:lvl7pPr marL="2740442" indent="0">
              <a:buNone/>
              <a:defRPr sz="900"/>
            </a:lvl7pPr>
            <a:lvl8pPr marL="3197200" indent="0">
              <a:buNone/>
              <a:defRPr sz="900"/>
            </a:lvl8pPr>
            <a:lvl9pPr marL="36539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EBD9DF-647F-4C28-8A4C-46E20D2CC5D5}"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7AD2F-FFF2-4D06-9E99-E3AE1B11AB4B}" type="slidenum">
              <a:rPr lang="en-US" smtClean="0"/>
              <a:t>‹#›</a:t>
            </a:fld>
            <a:endParaRPr lang="en-US"/>
          </a:p>
        </p:txBody>
      </p:sp>
    </p:spTree>
    <p:extLst>
      <p:ext uri="{BB962C8B-B14F-4D97-AF65-F5344CB8AC3E}">
        <p14:creationId xmlns:p14="http://schemas.microsoft.com/office/powerpoint/2010/main" val="41885313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516CCED-85F2-3BC6-0FD2-35AE452A2B0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EF728A0-6153-831E-6634-87F50AEF290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A7AC03D-B6F8-676E-12EC-44C52A1BAA5D}"/>
              </a:ext>
            </a:extLst>
          </p:cNvPr>
          <p:cNvSpPr>
            <a:spLocks noGrp="1"/>
          </p:cNvSpPr>
          <p:nvPr>
            <p:ph type="sldNum" sz="quarter" idx="12"/>
          </p:nvPr>
        </p:nvSpPr>
        <p:spPr/>
        <p:txBody>
          <a:bodyPr/>
          <a:lstStyle>
            <a:lvl1pPr>
              <a:defRPr/>
            </a:lvl1pPr>
          </a:lstStyle>
          <a:p>
            <a:pPr>
              <a:defRPr/>
            </a:pPr>
            <a:fld id="{06B5E743-0850-439F-8D2A-05A9F5BEEE28}" type="slidenum">
              <a:rPr lang="en-US" altLang="en-US"/>
              <a:pPr>
                <a:defRPr/>
              </a:pPr>
              <a:t>‹#›</a:t>
            </a:fld>
            <a:endParaRPr lang="en-US" altLang="en-US"/>
          </a:p>
        </p:txBody>
      </p:sp>
    </p:spTree>
    <p:extLst>
      <p:ext uri="{BB962C8B-B14F-4D97-AF65-F5344CB8AC3E}">
        <p14:creationId xmlns:p14="http://schemas.microsoft.com/office/powerpoint/2010/main" val="29979622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7F81E66-3E87-C960-E5A1-39FD8E57E15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C0C77BC-04C3-05C6-455C-9D35B62304B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C8FD00D-DB78-EFEC-2B55-A46783616E19}"/>
              </a:ext>
            </a:extLst>
          </p:cNvPr>
          <p:cNvSpPr>
            <a:spLocks noGrp="1"/>
          </p:cNvSpPr>
          <p:nvPr>
            <p:ph type="sldNum" sz="quarter" idx="12"/>
          </p:nvPr>
        </p:nvSpPr>
        <p:spPr/>
        <p:txBody>
          <a:bodyPr/>
          <a:lstStyle>
            <a:lvl1pPr>
              <a:defRPr/>
            </a:lvl1pPr>
          </a:lstStyle>
          <a:p>
            <a:pPr>
              <a:defRPr/>
            </a:pPr>
            <a:fld id="{AB7A4C10-8348-4DF8-B902-6B9C04001EE6}" type="slidenum">
              <a:rPr lang="en-US" altLang="en-US"/>
              <a:pPr>
                <a:defRPr/>
              </a:pPr>
              <a:t>‹#›</a:t>
            </a:fld>
            <a:endParaRPr lang="en-US" altLang="en-US"/>
          </a:p>
        </p:txBody>
      </p:sp>
    </p:spTree>
    <p:extLst>
      <p:ext uri="{BB962C8B-B14F-4D97-AF65-F5344CB8AC3E}">
        <p14:creationId xmlns:p14="http://schemas.microsoft.com/office/powerpoint/2010/main" val="2553948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30A6459-6529-E7D6-0E1B-076513435DE8}"/>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AEE5BCF-08E0-76B6-8216-72E2210B10D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A705-8693-FEA8-3542-F80088DC1211}"/>
              </a:ext>
            </a:extLst>
          </p:cNvPr>
          <p:cNvSpPr>
            <a:spLocks noGrp="1"/>
          </p:cNvSpPr>
          <p:nvPr>
            <p:ph type="sldNum" sz="quarter" idx="12"/>
          </p:nvPr>
        </p:nvSpPr>
        <p:spPr/>
        <p:txBody>
          <a:bodyPr/>
          <a:lstStyle>
            <a:lvl1pPr>
              <a:defRPr/>
            </a:lvl1pPr>
          </a:lstStyle>
          <a:p>
            <a:pPr>
              <a:defRPr/>
            </a:pPr>
            <a:fld id="{79938F3D-C3C8-4060-9E2C-AF2FC78276AC}" type="slidenum">
              <a:rPr lang="en-US" altLang="en-US"/>
              <a:pPr>
                <a:defRPr/>
              </a:pPr>
              <a:t>‹#›</a:t>
            </a:fld>
            <a:endParaRPr lang="en-US" altLang="en-US"/>
          </a:p>
        </p:txBody>
      </p:sp>
    </p:spTree>
    <p:extLst>
      <p:ext uri="{BB962C8B-B14F-4D97-AF65-F5344CB8AC3E}">
        <p14:creationId xmlns:p14="http://schemas.microsoft.com/office/powerpoint/2010/main" val="17362666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9626C441-9881-67A8-090A-12398C1B885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0AC00FC-620B-8A67-9A32-EAFB238D1D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669AB9-6FC5-0859-C845-8A3C4032BD81}"/>
              </a:ext>
            </a:extLst>
          </p:cNvPr>
          <p:cNvSpPr>
            <a:spLocks noGrp="1"/>
          </p:cNvSpPr>
          <p:nvPr>
            <p:ph type="sldNum" sz="quarter" idx="12"/>
          </p:nvPr>
        </p:nvSpPr>
        <p:spPr/>
        <p:txBody>
          <a:bodyPr/>
          <a:lstStyle>
            <a:lvl1pPr>
              <a:defRPr/>
            </a:lvl1pPr>
          </a:lstStyle>
          <a:p>
            <a:pPr>
              <a:defRPr/>
            </a:pPr>
            <a:fld id="{FC9FE0DD-7897-4A8C-BB50-D610529CBE2C}" type="slidenum">
              <a:rPr lang="en-US" altLang="en-US"/>
              <a:pPr>
                <a:defRPr/>
              </a:pPr>
              <a:t>‹#›</a:t>
            </a:fld>
            <a:endParaRPr lang="en-US" altLang="en-US"/>
          </a:p>
        </p:txBody>
      </p:sp>
    </p:spTree>
    <p:extLst>
      <p:ext uri="{BB962C8B-B14F-4D97-AF65-F5344CB8AC3E}">
        <p14:creationId xmlns:p14="http://schemas.microsoft.com/office/powerpoint/2010/main" val="3163157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1A56B6D9-34AC-A411-A714-E4FC81ABBFA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C6FA63C-B0C2-51EF-86B4-FEB9D31C39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DEF7DB-FACC-B286-1D31-5C7A1D27C69B}"/>
              </a:ext>
            </a:extLst>
          </p:cNvPr>
          <p:cNvSpPr>
            <a:spLocks noGrp="1"/>
          </p:cNvSpPr>
          <p:nvPr>
            <p:ph type="sldNum" sz="quarter" idx="12"/>
          </p:nvPr>
        </p:nvSpPr>
        <p:spPr/>
        <p:txBody>
          <a:bodyPr/>
          <a:lstStyle>
            <a:lvl1pPr>
              <a:defRPr/>
            </a:lvl1pPr>
          </a:lstStyle>
          <a:p>
            <a:pPr>
              <a:defRPr/>
            </a:pPr>
            <a:fld id="{C8E4C0E3-2ED7-4521-B309-4B1DAC3BD565}" type="slidenum">
              <a:rPr lang="en-US" altLang="en-US"/>
              <a:pPr>
                <a:defRPr/>
              </a:pPr>
              <a:t>‹#›</a:t>
            </a:fld>
            <a:endParaRPr lang="en-US" altLang="en-US"/>
          </a:p>
        </p:txBody>
      </p:sp>
    </p:spTree>
    <p:extLst>
      <p:ext uri="{BB962C8B-B14F-4D97-AF65-F5344CB8AC3E}">
        <p14:creationId xmlns:p14="http://schemas.microsoft.com/office/powerpoint/2010/main" val="37820126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421FB6-A6F7-EE0B-5E1C-EFE42A063F4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D7529D2-1CDF-ED72-D55B-9194F5BD36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4BFFA5-679A-47DA-A2EC-5644DD606793}"/>
              </a:ext>
            </a:extLst>
          </p:cNvPr>
          <p:cNvSpPr>
            <a:spLocks noGrp="1"/>
          </p:cNvSpPr>
          <p:nvPr>
            <p:ph type="sldNum" sz="quarter" idx="12"/>
          </p:nvPr>
        </p:nvSpPr>
        <p:spPr/>
        <p:txBody>
          <a:bodyPr/>
          <a:lstStyle>
            <a:lvl1pPr>
              <a:defRPr/>
            </a:lvl1pPr>
          </a:lstStyle>
          <a:p>
            <a:pPr>
              <a:defRPr/>
            </a:pPr>
            <a:fld id="{21E6C7DF-AAA8-4AAD-B8C1-18F41BD34ADD}" type="slidenum">
              <a:rPr lang="en-US" altLang="en-US"/>
              <a:pPr>
                <a:defRPr/>
              </a:pPr>
              <a:t>‹#›</a:t>
            </a:fld>
            <a:endParaRPr lang="en-US" altLang="en-US"/>
          </a:p>
        </p:txBody>
      </p:sp>
    </p:spTree>
    <p:extLst>
      <p:ext uri="{BB962C8B-B14F-4D97-AF65-F5344CB8AC3E}">
        <p14:creationId xmlns:p14="http://schemas.microsoft.com/office/powerpoint/2010/main" val="41919296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5B41E-7A2C-FF4A-BB2C-5DFB8BF4ED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2622054-6ED6-DF70-4D31-FB83E84173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6A58C2-E86D-6A47-15B6-5EFA38D1CC64}"/>
              </a:ext>
            </a:extLst>
          </p:cNvPr>
          <p:cNvSpPr>
            <a:spLocks noGrp="1"/>
          </p:cNvSpPr>
          <p:nvPr>
            <p:ph type="sldNum" sz="quarter" idx="12"/>
          </p:nvPr>
        </p:nvSpPr>
        <p:spPr/>
        <p:txBody>
          <a:bodyPr/>
          <a:lstStyle>
            <a:lvl1pPr>
              <a:defRPr/>
            </a:lvl1pPr>
          </a:lstStyle>
          <a:p>
            <a:pPr>
              <a:defRPr/>
            </a:pPr>
            <a:fld id="{CBF1426F-98BE-419E-9A6C-904183CDFDE8}" type="slidenum">
              <a:rPr lang="en-US" altLang="en-US"/>
              <a:pPr>
                <a:defRPr/>
              </a:pPr>
              <a:t>‹#›</a:t>
            </a:fld>
            <a:endParaRPr lang="en-US" altLang="en-US"/>
          </a:p>
        </p:txBody>
      </p:sp>
    </p:spTree>
    <p:extLst>
      <p:ext uri="{BB962C8B-B14F-4D97-AF65-F5344CB8AC3E}">
        <p14:creationId xmlns:p14="http://schemas.microsoft.com/office/powerpoint/2010/main" val="18827170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5750"/>
            <a:ext cx="8229600" cy="428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F547141-24F9-C166-361D-E73E07F9EA4B}"/>
              </a:ext>
            </a:extLst>
          </p:cNvPr>
          <p:cNvSpPr>
            <a:spLocks noGrp="1"/>
          </p:cNvSpPr>
          <p:nvPr>
            <p:ph type="dt" sz="half" idx="10"/>
          </p:nvPr>
        </p:nvSpPr>
        <p:spPr>
          <a:xfrm>
            <a:off x="457200" y="4683919"/>
            <a:ext cx="2133600" cy="357188"/>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D238E809-22CD-E85A-38D6-BA14FA04A524}"/>
              </a:ext>
            </a:extLst>
          </p:cNvPr>
          <p:cNvSpPr>
            <a:spLocks noGrp="1"/>
          </p:cNvSpPr>
          <p:nvPr>
            <p:ph type="ftr" sz="quarter" idx="11"/>
          </p:nvPr>
        </p:nvSpPr>
        <p:spPr>
          <a:xfrm>
            <a:off x="3124200" y="4683919"/>
            <a:ext cx="2895600" cy="357188"/>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5548A26-83A4-D5E8-4C8D-7EE53DD5DF98}"/>
              </a:ext>
            </a:extLst>
          </p:cNvPr>
          <p:cNvSpPr>
            <a:spLocks noGrp="1"/>
          </p:cNvSpPr>
          <p:nvPr>
            <p:ph type="sldNum" sz="quarter" idx="12"/>
          </p:nvPr>
        </p:nvSpPr>
        <p:spPr>
          <a:xfrm>
            <a:off x="6553200" y="4683919"/>
            <a:ext cx="2133600" cy="357188"/>
          </a:xfrm>
        </p:spPr>
        <p:txBody>
          <a:bodyPr/>
          <a:lstStyle>
            <a:lvl1pPr>
              <a:defRPr/>
            </a:lvl1pPr>
          </a:lstStyle>
          <a:p>
            <a:pPr>
              <a:defRPr/>
            </a:pPr>
            <a:fld id="{51A4D732-E104-4BA2-96BB-2923F0FF5A66}" type="slidenum">
              <a:rPr lang="en-US" altLang="en-US"/>
              <a:pPr>
                <a:defRPr/>
              </a:pPr>
              <a:t>‹#›</a:t>
            </a:fld>
            <a:endParaRPr lang="en-US" altLang="en-US"/>
          </a:p>
        </p:txBody>
      </p:sp>
    </p:spTree>
    <p:extLst>
      <p:ext uri="{BB962C8B-B14F-4D97-AF65-F5344CB8AC3E}">
        <p14:creationId xmlns:p14="http://schemas.microsoft.com/office/powerpoint/2010/main" val="1661362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60" tIns="45680" rIns="91360" bIns="4568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60" tIns="45680" rIns="91360" bIns="456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60" tIns="45680" rIns="91360" bIns="45680" rtlCol="0" anchor="ctr"/>
          <a:lstStyle>
            <a:lvl1pPr algn="l">
              <a:defRPr sz="1200">
                <a:solidFill>
                  <a:schemeClr val="tx1">
                    <a:tint val="75000"/>
                  </a:schemeClr>
                </a:solidFill>
              </a:defRPr>
            </a:lvl1pPr>
          </a:lstStyle>
          <a:p>
            <a:fld id="{49EBD9DF-647F-4C28-8A4C-46E20D2CC5D5}" type="datetimeFigureOut">
              <a:rPr lang="en-US" smtClean="0"/>
              <a:t>2/24/2023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60" tIns="45680" rIns="91360" bIns="4568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60" tIns="45680" rIns="91360" bIns="45680" rtlCol="0" anchor="ctr"/>
          <a:lstStyle>
            <a:lvl1pPr algn="r">
              <a:defRPr sz="1200">
                <a:solidFill>
                  <a:schemeClr val="tx1">
                    <a:tint val="75000"/>
                  </a:schemeClr>
                </a:solidFill>
              </a:defRPr>
            </a:lvl1pPr>
          </a:lstStyle>
          <a:p>
            <a:fld id="{8C17AD2F-FFF2-4D06-9E99-E3AE1B11AB4B}" type="slidenum">
              <a:rPr lang="en-US" smtClean="0"/>
              <a:t>‹#›</a:t>
            </a:fld>
            <a:endParaRPr lang="en-US"/>
          </a:p>
        </p:txBody>
      </p:sp>
    </p:spTree>
    <p:extLst>
      <p:ext uri="{BB962C8B-B14F-4D97-AF65-F5344CB8AC3E}">
        <p14:creationId xmlns:p14="http://schemas.microsoft.com/office/powerpoint/2010/main" val="754207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500" rtl="0" eaLnBrk="1" latinLnBrk="0" hangingPunct="1">
        <a:spcBef>
          <a:spcPct val="0"/>
        </a:spcBef>
        <a:buNone/>
        <a:defRPr sz="4400" kern="1200">
          <a:solidFill>
            <a:schemeClr val="tx1"/>
          </a:solidFill>
          <a:latin typeface="+mj-lt"/>
          <a:ea typeface="+mj-ea"/>
          <a:cs typeface="+mj-cs"/>
        </a:defRPr>
      </a:lvl1pPr>
    </p:titleStyle>
    <p:bodyStyle>
      <a:lvl1pPr marL="342542" indent="-342542" algn="l" defTabSz="9135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29" indent="-285470" algn="l" defTabSz="9135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861" indent="-228360" algn="l" defTabSz="9135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0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359"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08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84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58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320" indent="-228360" algn="l" defTabSz="9135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00" rtl="0" eaLnBrk="1" latinLnBrk="0" hangingPunct="1">
        <a:defRPr sz="1800" kern="1200">
          <a:solidFill>
            <a:schemeClr val="tx1"/>
          </a:solidFill>
          <a:latin typeface="+mn-lt"/>
          <a:ea typeface="+mn-ea"/>
          <a:cs typeface="+mn-cs"/>
        </a:defRPr>
      </a:lvl1pPr>
      <a:lvl2pPr marL="456722" algn="l" defTabSz="913500" rtl="0" eaLnBrk="1" latinLnBrk="0" hangingPunct="1">
        <a:defRPr sz="1800" kern="1200">
          <a:solidFill>
            <a:schemeClr val="tx1"/>
          </a:solidFill>
          <a:latin typeface="+mn-lt"/>
          <a:ea typeface="+mn-ea"/>
          <a:cs typeface="+mn-cs"/>
        </a:defRPr>
      </a:lvl2pPr>
      <a:lvl3pPr marL="913500" algn="l" defTabSz="913500" rtl="0" eaLnBrk="1" latinLnBrk="0" hangingPunct="1">
        <a:defRPr sz="1800" kern="1200">
          <a:solidFill>
            <a:schemeClr val="tx1"/>
          </a:solidFill>
          <a:latin typeface="+mn-lt"/>
          <a:ea typeface="+mn-ea"/>
          <a:cs typeface="+mn-cs"/>
        </a:defRPr>
      </a:lvl3pPr>
      <a:lvl4pPr marL="1370240" algn="l" defTabSz="913500" rtl="0" eaLnBrk="1" latinLnBrk="0" hangingPunct="1">
        <a:defRPr sz="1800" kern="1200">
          <a:solidFill>
            <a:schemeClr val="tx1"/>
          </a:solidFill>
          <a:latin typeface="+mn-lt"/>
          <a:ea typeface="+mn-ea"/>
          <a:cs typeface="+mn-cs"/>
        </a:defRPr>
      </a:lvl4pPr>
      <a:lvl5pPr marL="1826999" algn="l" defTabSz="913500" rtl="0" eaLnBrk="1" latinLnBrk="0" hangingPunct="1">
        <a:defRPr sz="1800" kern="1200">
          <a:solidFill>
            <a:schemeClr val="tx1"/>
          </a:solidFill>
          <a:latin typeface="+mn-lt"/>
          <a:ea typeface="+mn-ea"/>
          <a:cs typeface="+mn-cs"/>
        </a:defRPr>
      </a:lvl5pPr>
      <a:lvl6pPr marL="2283720" algn="l" defTabSz="913500" rtl="0" eaLnBrk="1" latinLnBrk="0" hangingPunct="1">
        <a:defRPr sz="1800" kern="1200">
          <a:solidFill>
            <a:schemeClr val="tx1"/>
          </a:solidFill>
          <a:latin typeface="+mn-lt"/>
          <a:ea typeface="+mn-ea"/>
          <a:cs typeface="+mn-cs"/>
        </a:defRPr>
      </a:lvl6pPr>
      <a:lvl7pPr marL="2740442" algn="l" defTabSz="913500" rtl="0" eaLnBrk="1" latinLnBrk="0" hangingPunct="1">
        <a:defRPr sz="1800" kern="1200">
          <a:solidFill>
            <a:schemeClr val="tx1"/>
          </a:solidFill>
          <a:latin typeface="+mn-lt"/>
          <a:ea typeface="+mn-ea"/>
          <a:cs typeface="+mn-cs"/>
        </a:defRPr>
      </a:lvl7pPr>
      <a:lvl8pPr marL="3197200" algn="l" defTabSz="913500" rtl="0" eaLnBrk="1" latinLnBrk="0" hangingPunct="1">
        <a:defRPr sz="1800" kern="1200">
          <a:solidFill>
            <a:schemeClr val="tx1"/>
          </a:solidFill>
          <a:latin typeface="+mn-lt"/>
          <a:ea typeface="+mn-ea"/>
          <a:cs typeface="+mn-cs"/>
        </a:defRPr>
      </a:lvl8pPr>
      <a:lvl9pPr marL="3653946" algn="l" defTabSz="9135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1"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757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9" r:id="rId6"/>
  </p:sldLayoutIdLst>
  <p:txStyles>
    <p:titleStyle>
      <a:lvl1pPr algn="ctr" defTabSz="814194" rtl="0" eaLnBrk="1" latinLnBrk="0" hangingPunct="1">
        <a:spcBef>
          <a:spcPct val="0"/>
        </a:spcBef>
        <a:buNone/>
        <a:defRPr sz="3900" kern="1200">
          <a:solidFill>
            <a:schemeClr val="tx1"/>
          </a:solidFill>
          <a:latin typeface="+mj-lt"/>
          <a:ea typeface="+mj-ea"/>
          <a:cs typeface="+mj-cs"/>
        </a:defRPr>
      </a:lvl1pPr>
    </p:titleStyle>
    <p:bodyStyle>
      <a:lvl1pPr marL="305447" indent="-305447" algn="l" defTabSz="81419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708" indent="-254393" algn="l" defTabSz="81419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970" indent="-203551" algn="l" defTabSz="81419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5044"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2441"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9489"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6831"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3913"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0982" indent="-203551" algn="l" defTabSz="81419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194" rtl="0" eaLnBrk="1" latinLnBrk="0" hangingPunct="1">
        <a:defRPr sz="1600" kern="1200">
          <a:solidFill>
            <a:schemeClr val="tx1"/>
          </a:solidFill>
          <a:latin typeface="+mn-lt"/>
          <a:ea typeface="+mn-ea"/>
          <a:cs typeface="+mn-cs"/>
        </a:defRPr>
      </a:lvl1pPr>
      <a:lvl2pPr marL="407102" algn="l" defTabSz="814194" rtl="0" eaLnBrk="1" latinLnBrk="0" hangingPunct="1">
        <a:defRPr sz="1600" kern="1200">
          <a:solidFill>
            <a:schemeClr val="tx1"/>
          </a:solidFill>
          <a:latin typeface="+mn-lt"/>
          <a:ea typeface="+mn-ea"/>
          <a:cs typeface="+mn-cs"/>
        </a:defRPr>
      </a:lvl2pPr>
      <a:lvl3pPr marL="814420" algn="l" defTabSz="814194" rtl="0" eaLnBrk="1" latinLnBrk="0" hangingPunct="1">
        <a:defRPr sz="1600" kern="1200">
          <a:solidFill>
            <a:schemeClr val="tx1"/>
          </a:solidFill>
          <a:latin typeface="+mn-lt"/>
          <a:ea typeface="+mn-ea"/>
          <a:cs typeface="+mn-cs"/>
        </a:defRPr>
      </a:lvl3pPr>
      <a:lvl4pPr marL="1221547" algn="l" defTabSz="814194" rtl="0" eaLnBrk="1" latinLnBrk="0" hangingPunct="1">
        <a:defRPr sz="1600" kern="1200">
          <a:solidFill>
            <a:schemeClr val="tx1"/>
          </a:solidFill>
          <a:latin typeface="+mn-lt"/>
          <a:ea typeface="+mn-ea"/>
          <a:cs typeface="+mn-cs"/>
        </a:defRPr>
      </a:lvl4pPr>
      <a:lvl5pPr marL="1628862" algn="l" defTabSz="814194" rtl="0" eaLnBrk="1" latinLnBrk="0" hangingPunct="1">
        <a:defRPr sz="1600" kern="1200">
          <a:solidFill>
            <a:schemeClr val="tx1"/>
          </a:solidFill>
          <a:latin typeface="+mn-lt"/>
          <a:ea typeface="+mn-ea"/>
          <a:cs typeface="+mn-cs"/>
        </a:defRPr>
      </a:lvl5pPr>
      <a:lvl6pPr marL="2035938" algn="l" defTabSz="814194" rtl="0" eaLnBrk="1" latinLnBrk="0" hangingPunct="1">
        <a:defRPr sz="1600" kern="1200">
          <a:solidFill>
            <a:schemeClr val="tx1"/>
          </a:solidFill>
          <a:latin typeface="+mn-lt"/>
          <a:ea typeface="+mn-ea"/>
          <a:cs typeface="+mn-cs"/>
        </a:defRPr>
      </a:lvl6pPr>
      <a:lvl7pPr marL="2443040" algn="l" defTabSz="814194" rtl="0" eaLnBrk="1" latinLnBrk="0" hangingPunct="1">
        <a:defRPr sz="1600" kern="1200">
          <a:solidFill>
            <a:schemeClr val="tx1"/>
          </a:solidFill>
          <a:latin typeface="+mn-lt"/>
          <a:ea typeface="+mn-ea"/>
          <a:cs typeface="+mn-cs"/>
        </a:defRPr>
      </a:lvl7pPr>
      <a:lvl8pPr marL="2850382" algn="l" defTabSz="814194" rtl="0" eaLnBrk="1" latinLnBrk="0" hangingPunct="1">
        <a:defRPr sz="1600" kern="1200">
          <a:solidFill>
            <a:schemeClr val="tx1"/>
          </a:solidFill>
          <a:latin typeface="+mn-lt"/>
          <a:ea typeface="+mn-ea"/>
          <a:cs typeface="+mn-cs"/>
        </a:defRPr>
      </a:lvl8pPr>
      <a:lvl9pPr marL="3257483" algn="l" defTabSz="81419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40" tIns="45670" rIns="91340" bIns="45670"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340" tIns="45670" rIns="91340" bIns="456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40" tIns="45670" rIns="91340" bIns="45670" rtlCol="0" anchor="ctr"/>
          <a:lstStyle>
            <a:lvl1pPr algn="l">
              <a:defRPr sz="1200">
                <a:solidFill>
                  <a:schemeClr val="tx1">
                    <a:tint val="75000"/>
                  </a:schemeClr>
                </a:solidFill>
              </a:defRPr>
            </a:lvl1pPr>
          </a:lstStyle>
          <a:p>
            <a:pPr defTabSz="913302"/>
            <a:fld id="{8B4DEF19-180F-4A65-B4F1-ED6AE6A9FE3E}" type="datetimeFigureOut">
              <a:rPr lang="en-US" smtClean="0">
                <a:solidFill>
                  <a:prstClr val="black">
                    <a:tint val="75000"/>
                  </a:prstClr>
                </a:solidFill>
              </a:rPr>
              <a:pPr defTabSz="913302"/>
              <a:t>2/24/2023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40" tIns="45670" rIns="91340" bIns="45670" rtlCol="0" anchor="ctr"/>
          <a:lstStyle>
            <a:lvl1pPr algn="ctr">
              <a:defRPr sz="1200">
                <a:solidFill>
                  <a:schemeClr val="tx1">
                    <a:tint val="75000"/>
                  </a:schemeClr>
                </a:solidFill>
              </a:defRPr>
            </a:lvl1pPr>
          </a:lstStyle>
          <a:p>
            <a:pPr defTabSz="9133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40" tIns="45670" rIns="91340" bIns="45670" rtlCol="0" anchor="ctr"/>
          <a:lstStyle>
            <a:lvl1pPr algn="r">
              <a:defRPr sz="1200">
                <a:solidFill>
                  <a:schemeClr val="tx1">
                    <a:tint val="75000"/>
                  </a:schemeClr>
                </a:solidFill>
              </a:defRPr>
            </a:lvl1pPr>
          </a:lstStyle>
          <a:p>
            <a:pPr defTabSz="913302"/>
            <a:fld id="{7A7A428E-E799-4F72-806A-8C264C703076}" type="slidenum">
              <a:rPr lang="en-US" smtClean="0">
                <a:solidFill>
                  <a:prstClr val="black">
                    <a:tint val="75000"/>
                  </a:prstClr>
                </a:solidFill>
              </a:rPr>
              <a:pPr defTabSz="913302"/>
              <a:t>‹#›</a:t>
            </a:fld>
            <a:endParaRPr lang="en-US">
              <a:solidFill>
                <a:prstClr val="black">
                  <a:tint val="75000"/>
                </a:prstClr>
              </a:solidFill>
            </a:endParaRPr>
          </a:p>
        </p:txBody>
      </p:sp>
    </p:spTree>
    <p:extLst>
      <p:ext uri="{BB962C8B-B14F-4D97-AF65-F5344CB8AC3E}">
        <p14:creationId xmlns:p14="http://schemas.microsoft.com/office/powerpoint/2010/main" val="201405321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3302" rtl="0" eaLnBrk="1" latinLnBrk="0" hangingPunct="1">
        <a:spcBef>
          <a:spcPct val="0"/>
        </a:spcBef>
        <a:buNone/>
        <a:defRPr sz="4400" kern="1200">
          <a:solidFill>
            <a:schemeClr val="tx1"/>
          </a:solidFill>
          <a:latin typeface="+mj-lt"/>
          <a:ea typeface="+mj-ea"/>
          <a:cs typeface="+mj-cs"/>
        </a:defRPr>
      </a:lvl1pPr>
    </p:titleStyle>
    <p:bodyStyle>
      <a:lvl1pPr marL="342467" indent="-342467" algn="l" defTabSz="9133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069" indent="-285408" algn="l" defTabSz="9133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612" indent="-228311" algn="l" defTabSz="9133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253"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914"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536"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96"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837"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478" indent="-228311" algn="l" defTabSz="9133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2" rtl="0" eaLnBrk="1" latinLnBrk="0" hangingPunct="1">
        <a:defRPr sz="1800" kern="1200">
          <a:solidFill>
            <a:schemeClr val="tx1"/>
          </a:solidFill>
          <a:latin typeface="+mn-lt"/>
          <a:ea typeface="+mn-ea"/>
          <a:cs typeface="+mn-cs"/>
        </a:defRPr>
      </a:lvl1pPr>
      <a:lvl2pPr marL="456623" algn="l" defTabSz="913302" rtl="0" eaLnBrk="1" latinLnBrk="0" hangingPunct="1">
        <a:defRPr sz="1800" kern="1200">
          <a:solidFill>
            <a:schemeClr val="tx1"/>
          </a:solidFill>
          <a:latin typeface="+mn-lt"/>
          <a:ea typeface="+mn-ea"/>
          <a:cs typeface="+mn-cs"/>
        </a:defRPr>
      </a:lvl2pPr>
      <a:lvl3pPr marL="913302" algn="l" defTabSz="913302" rtl="0" eaLnBrk="1" latinLnBrk="0" hangingPunct="1">
        <a:defRPr sz="1800" kern="1200">
          <a:solidFill>
            <a:schemeClr val="tx1"/>
          </a:solidFill>
          <a:latin typeface="+mn-lt"/>
          <a:ea typeface="+mn-ea"/>
          <a:cs typeface="+mn-cs"/>
        </a:defRPr>
      </a:lvl3pPr>
      <a:lvl4pPr marL="1369943" algn="l" defTabSz="913302" rtl="0" eaLnBrk="1" latinLnBrk="0" hangingPunct="1">
        <a:defRPr sz="1800" kern="1200">
          <a:solidFill>
            <a:schemeClr val="tx1"/>
          </a:solidFill>
          <a:latin typeface="+mn-lt"/>
          <a:ea typeface="+mn-ea"/>
          <a:cs typeface="+mn-cs"/>
        </a:defRPr>
      </a:lvl4pPr>
      <a:lvl5pPr marL="1826603" algn="l" defTabSz="913302" rtl="0" eaLnBrk="1" latinLnBrk="0" hangingPunct="1">
        <a:defRPr sz="1800" kern="1200">
          <a:solidFill>
            <a:schemeClr val="tx1"/>
          </a:solidFill>
          <a:latin typeface="+mn-lt"/>
          <a:ea typeface="+mn-ea"/>
          <a:cs typeface="+mn-cs"/>
        </a:defRPr>
      </a:lvl5pPr>
      <a:lvl6pPr marL="2283225" algn="l" defTabSz="913302" rtl="0" eaLnBrk="1" latinLnBrk="0" hangingPunct="1">
        <a:defRPr sz="1800" kern="1200">
          <a:solidFill>
            <a:schemeClr val="tx1"/>
          </a:solidFill>
          <a:latin typeface="+mn-lt"/>
          <a:ea typeface="+mn-ea"/>
          <a:cs typeface="+mn-cs"/>
        </a:defRPr>
      </a:lvl6pPr>
      <a:lvl7pPr marL="2739848" algn="l" defTabSz="913302" rtl="0" eaLnBrk="1" latinLnBrk="0" hangingPunct="1">
        <a:defRPr sz="1800" kern="1200">
          <a:solidFill>
            <a:schemeClr val="tx1"/>
          </a:solidFill>
          <a:latin typeface="+mn-lt"/>
          <a:ea typeface="+mn-ea"/>
          <a:cs typeface="+mn-cs"/>
        </a:defRPr>
      </a:lvl7pPr>
      <a:lvl8pPr marL="3196507" algn="l" defTabSz="913302" rtl="0" eaLnBrk="1" latinLnBrk="0" hangingPunct="1">
        <a:defRPr sz="1800" kern="1200">
          <a:solidFill>
            <a:schemeClr val="tx1"/>
          </a:solidFill>
          <a:latin typeface="+mn-lt"/>
          <a:ea typeface="+mn-ea"/>
          <a:cs typeface="+mn-cs"/>
        </a:defRPr>
      </a:lvl8pPr>
      <a:lvl9pPr marL="3653159" algn="l" defTabSz="9133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56" tIns="34289" rIns="68556"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56" tIns="34289" rIns="68556"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56" tIns="34289" rIns="68556" bIns="34289" rtlCol="0" anchor="ctr"/>
          <a:lstStyle>
            <a:lvl1pPr algn="l">
              <a:defRPr sz="900">
                <a:solidFill>
                  <a:schemeClr val="tx1">
                    <a:tint val="75000"/>
                  </a:schemeClr>
                </a:solidFill>
              </a:defRPr>
            </a:lvl1pPr>
          </a:lstStyle>
          <a:p>
            <a:pPr defTabSz="685528"/>
            <a:fld id="{D997B5FA-0921-464F-AAE1-844C04324D75}" type="datetimeFigureOut">
              <a:rPr lang="zh-CN" altLang="en-US" smtClean="0">
                <a:solidFill>
                  <a:prstClr val="black">
                    <a:tint val="75000"/>
                  </a:prstClr>
                </a:solidFill>
              </a:rPr>
              <a:pPr defTabSz="685528"/>
              <a:t>2023/2/24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56" tIns="34289" rIns="68556" bIns="34289" rtlCol="0" anchor="ctr"/>
          <a:lstStyle>
            <a:lvl1pPr algn="ctr">
              <a:defRPr sz="900">
                <a:solidFill>
                  <a:schemeClr val="tx1">
                    <a:tint val="75000"/>
                  </a:schemeClr>
                </a:solidFill>
              </a:defRPr>
            </a:lvl1pPr>
          </a:lstStyle>
          <a:p>
            <a:pPr defTabSz="685528"/>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56" tIns="34289" rIns="68556" bIns="34289" rtlCol="0" anchor="ctr"/>
          <a:lstStyle>
            <a:lvl1pPr algn="r">
              <a:defRPr sz="900">
                <a:solidFill>
                  <a:schemeClr val="tx1">
                    <a:tint val="75000"/>
                  </a:schemeClr>
                </a:solidFill>
              </a:defRPr>
            </a:lvl1pPr>
          </a:lstStyle>
          <a:p>
            <a:pPr defTabSz="685528"/>
            <a:fld id="{565CE74E-AB26-4998-AD42-012C4C1AD076}" type="slidenum">
              <a:rPr lang="zh-CN" altLang="en-US" smtClean="0">
                <a:solidFill>
                  <a:prstClr val="black">
                    <a:tint val="75000"/>
                  </a:prstClr>
                </a:solidFill>
              </a:rPr>
              <a:pPr defTabSz="685528"/>
              <a:t>‹#›</a:t>
            </a:fld>
            <a:endParaRPr lang="zh-CN" altLang="en-US">
              <a:solidFill>
                <a:prstClr val="black">
                  <a:tint val="75000"/>
                </a:prstClr>
              </a:solidFill>
            </a:endParaRPr>
          </a:p>
        </p:txBody>
      </p:sp>
    </p:spTree>
    <p:extLst>
      <p:ext uri="{BB962C8B-B14F-4D97-AF65-F5344CB8AC3E}">
        <p14:creationId xmlns:p14="http://schemas.microsoft.com/office/powerpoint/2010/main" val="11548952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58" tIns="34289" rIns="68558"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58" tIns="34289" rIns="68558"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58" tIns="34289" rIns="68558" bIns="34289" rtlCol="0" anchor="ctr"/>
          <a:lstStyle>
            <a:lvl1pPr algn="l">
              <a:defRPr sz="900">
                <a:solidFill>
                  <a:schemeClr val="tx1">
                    <a:tint val="75000"/>
                  </a:schemeClr>
                </a:solidFill>
              </a:defRPr>
            </a:lvl1pPr>
          </a:lstStyle>
          <a:p>
            <a:pPr defTabSz="685545"/>
            <a:fld id="{D997B5FA-0921-464F-AAE1-844C04324D75}" type="datetimeFigureOut">
              <a:rPr lang="zh-CN" altLang="en-US" smtClean="0">
                <a:solidFill>
                  <a:prstClr val="black">
                    <a:tint val="75000"/>
                  </a:prstClr>
                </a:solidFill>
              </a:rPr>
              <a:pPr defTabSz="685545"/>
              <a:t>2023/2/24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58" tIns="34289" rIns="68558" bIns="34289" rtlCol="0" anchor="ctr"/>
          <a:lstStyle>
            <a:lvl1pPr algn="ctr">
              <a:defRPr sz="900">
                <a:solidFill>
                  <a:schemeClr val="tx1">
                    <a:tint val="75000"/>
                  </a:schemeClr>
                </a:solidFill>
              </a:defRPr>
            </a:lvl1pPr>
          </a:lstStyle>
          <a:p>
            <a:pPr defTabSz="685545"/>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58" tIns="34289" rIns="68558" bIns="34289" rtlCol="0" anchor="ctr"/>
          <a:lstStyle>
            <a:lvl1pPr algn="r">
              <a:defRPr sz="900">
                <a:solidFill>
                  <a:schemeClr val="tx1">
                    <a:tint val="75000"/>
                  </a:schemeClr>
                </a:solidFill>
              </a:defRPr>
            </a:lvl1pPr>
          </a:lstStyle>
          <a:p>
            <a:pPr defTabSz="685545"/>
            <a:fld id="{565CE74E-AB26-4998-AD42-012C4C1AD076}" type="slidenum">
              <a:rPr lang="zh-CN" altLang="en-US" smtClean="0">
                <a:solidFill>
                  <a:prstClr val="black">
                    <a:tint val="75000"/>
                  </a:prstClr>
                </a:solidFill>
              </a:rPr>
              <a:pPr defTabSz="685545"/>
              <a:t>‹#›</a:t>
            </a:fld>
            <a:endParaRPr lang="zh-CN" altLang="en-US">
              <a:solidFill>
                <a:prstClr val="black">
                  <a:tint val="75000"/>
                </a:prstClr>
              </a:solidFill>
            </a:endParaRPr>
          </a:p>
        </p:txBody>
      </p:sp>
    </p:spTree>
    <p:extLst>
      <p:ext uri="{BB962C8B-B14F-4D97-AF65-F5344CB8AC3E}">
        <p14:creationId xmlns:p14="http://schemas.microsoft.com/office/powerpoint/2010/main" val="32235230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9pPr>
    </p:bodyStyle>
    <p:otherStyle>
      <a:defPPr>
        <a:defRPr lang="zh-CN"/>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1862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Lst>
  <p:txStyles>
    <p:titleStyle>
      <a:lvl1pPr algn="l" defTabSz="6852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26" indent="-171326" algn="l" defTabSz="6852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77" indent="-171326" algn="l" defTabSz="6852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98" indent="-171326" algn="l" defTabSz="6852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220"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43"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493"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130"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766"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417" indent="-171326" algn="l" defTabSz="68527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73" rtl="0" eaLnBrk="1" latinLnBrk="0" hangingPunct="1">
        <a:defRPr sz="1400" kern="1200">
          <a:solidFill>
            <a:schemeClr val="tx1"/>
          </a:solidFill>
          <a:latin typeface="+mn-lt"/>
          <a:ea typeface="+mn-ea"/>
          <a:cs typeface="+mn-cs"/>
        </a:defRPr>
      </a:lvl1pPr>
      <a:lvl2pPr marL="342623" algn="l" defTabSz="685273" rtl="0" eaLnBrk="1" latinLnBrk="0" hangingPunct="1">
        <a:defRPr sz="1400" kern="1200">
          <a:solidFill>
            <a:schemeClr val="tx1"/>
          </a:solidFill>
          <a:latin typeface="+mn-lt"/>
          <a:ea typeface="+mn-ea"/>
          <a:cs typeface="+mn-cs"/>
        </a:defRPr>
      </a:lvl2pPr>
      <a:lvl3pPr marL="685273" algn="l" defTabSz="685273" rtl="0" eaLnBrk="1" latinLnBrk="0" hangingPunct="1">
        <a:defRPr sz="1400" kern="1200">
          <a:solidFill>
            <a:schemeClr val="tx1"/>
          </a:solidFill>
          <a:latin typeface="+mn-lt"/>
          <a:ea typeface="+mn-ea"/>
          <a:cs typeface="+mn-cs"/>
        </a:defRPr>
      </a:lvl3pPr>
      <a:lvl4pPr marL="1027910" algn="l" defTabSz="685273" rtl="0" eaLnBrk="1" latinLnBrk="0" hangingPunct="1">
        <a:defRPr sz="1400" kern="1200">
          <a:solidFill>
            <a:schemeClr val="tx1"/>
          </a:solidFill>
          <a:latin typeface="+mn-lt"/>
          <a:ea typeface="+mn-ea"/>
          <a:cs typeface="+mn-cs"/>
        </a:defRPr>
      </a:lvl4pPr>
      <a:lvl5pPr marL="1370546" algn="l" defTabSz="685273" rtl="0" eaLnBrk="1" latinLnBrk="0" hangingPunct="1">
        <a:defRPr sz="1400" kern="1200">
          <a:solidFill>
            <a:schemeClr val="tx1"/>
          </a:solidFill>
          <a:latin typeface="+mn-lt"/>
          <a:ea typeface="+mn-ea"/>
          <a:cs typeface="+mn-cs"/>
        </a:defRPr>
      </a:lvl5pPr>
      <a:lvl6pPr marL="1713197" algn="l" defTabSz="685273" rtl="0" eaLnBrk="1" latinLnBrk="0" hangingPunct="1">
        <a:defRPr sz="1400" kern="1200">
          <a:solidFill>
            <a:schemeClr val="tx1"/>
          </a:solidFill>
          <a:latin typeface="+mn-lt"/>
          <a:ea typeface="+mn-ea"/>
          <a:cs typeface="+mn-cs"/>
        </a:defRPr>
      </a:lvl6pPr>
      <a:lvl7pPr marL="2055818" algn="l" defTabSz="685273" rtl="0" eaLnBrk="1" latinLnBrk="0" hangingPunct="1">
        <a:defRPr sz="1400" kern="1200">
          <a:solidFill>
            <a:schemeClr val="tx1"/>
          </a:solidFill>
          <a:latin typeface="+mn-lt"/>
          <a:ea typeface="+mn-ea"/>
          <a:cs typeface="+mn-cs"/>
        </a:defRPr>
      </a:lvl7pPr>
      <a:lvl8pPr marL="2398440" algn="l" defTabSz="685273" rtl="0" eaLnBrk="1" latinLnBrk="0" hangingPunct="1">
        <a:defRPr sz="1400" kern="1200">
          <a:solidFill>
            <a:schemeClr val="tx1"/>
          </a:solidFill>
          <a:latin typeface="+mn-lt"/>
          <a:ea typeface="+mn-ea"/>
          <a:cs typeface="+mn-cs"/>
        </a:defRPr>
      </a:lvl8pPr>
      <a:lvl9pPr marL="2741063" algn="l" defTabSz="68527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0" tIns="34289" rIns="68570" bIns="34289" rtlCol="0" anchor="ctr"/>
          <a:lstStyle>
            <a:lvl1pPr algn="l">
              <a:defRPr sz="900">
                <a:solidFill>
                  <a:schemeClr val="tx1">
                    <a:tint val="75000"/>
                  </a:schemeClr>
                </a:solidFill>
              </a:defRPr>
            </a:lvl1pPr>
          </a:lstStyle>
          <a:p>
            <a:pPr defTabSz="685681"/>
            <a:fld id="{D997B5FA-0921-464F-AAE1-844C04324D75}" type="datetimeFigureOut">
              <a:rPr lang="zh-CN" altLang="en-US" smtClean="0">
                <a:solidFill>
                  <a:prstClr val="black">
                    <a:tint val="75000"/>
                  </a:prstClr>
                </a:solidFill>
              </a:rPr>
              <a:pPr defTabSz="685681"/>
              <a:t>2023/2/24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0" tIns="34289" rIns="68570" bIns="34289" rtlCol="0" anchor="ctr"/>
          <a:lstStyle>
            <a:lvl1pPr algn="ctr">
              <a:defRPr sz="900">
                <a:solidFill>
                  <a:schemeClr val="tx1">
                    <a:tint val="75000"/>
                  </a:schemeClr>
                </a:solidFill>
              </a:defRPr>
            </a:lvl1pPr>
          </a:lstStyle>
          <a:p>
            <a:pPr defTabSz="685681"/>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0" tIns="34289" rIns="68570" bIns="34289" rtlCol="0" anchor="ctr"/>
          <a:lstStyle>
            <a:lvl1pPr algn="r">
              <a:defRPr sz="900">
                <a:solidFill>
                  <a:schemeClr val="tx1">
                    <a:tint val="75000"/>
                  </a:schemeClr>
                </a:solidFill>
              </a:defRPr>
            </a:lvl1pPr>
          </a:lstStyle>
          <a:p>
            <a:pPr defTabSz="685681"/>
            <a:fld id="{565CE74E-AB26-4998-AD42-012C4C1AD076}" type="slidenum">
              <a:rPr lang="zh-CN" altLang="en-US" smtClean="0">
                <a:solidFill>
                  <a:prstClr val="black">
                    <a:tint val="75000"/>
                  </a:prstClr>
                </a:solidFill>
              </a:rPr>
              <a:pPr defTabSz="685681"/>
              <a:t>‹#›</a:t>
            </a:fld>
            <a:endParaRPr lang="zh-CN" altLang="en-US">
              <a:solidFill>
                <a:prstClr val="black">
                  <a:tint val="75000"/>
                </a:prstClr>
              </a:solidFill>
            </a:endParaRPr>
          </a:p>
        </p:txBody>
      </p:sp>
    </p:spTree>
    <p:extLst>
      <p:ext uri="{BB962C8B-B14F-4D97-AF65-F5344CB8AC3E}">
        <p14:creationId xmlns:p14="http://schemas.microsoft.com/office/powerpoint/2010/main" val="11087662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68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2" indent="-171422" algn="l" defTabSz="685681"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265" indent="-171422" algn="l" defTabSz="685681"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102" indent="-171422" algn="l" defTabSz="685681"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199940" indent="-171422" algn="l" defTabSz="685681"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4pPr>
      <a:lvl5pPr marL="1542779" indent="-171422" algn="l" defTabSz="685681"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5pPr>
      <a:lvl6pPr marL="1885621" indent="-171422" algn="l" defTabSz="685681"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9pPr>
    </p:bodyStyle>
    <p:otherStyle>
      <a:defPPr>
        <a:defRPr lang="zh-CN"/>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79349B9-0075-9EF8-0543-A1A932208C9E}"/>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FB8F24C-5049-7D6A-AD66-37F5882AEE91}"/>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F56C1D8-652A-5412-F2C8-039392A5651B}"/>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FDB5AC92-BD8C-9564-9EB1-4253C96426D6}"/>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C1769F7-273C-5247-516D-5CA102F8D5A0}"/>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9680627F-7B69-4335-95C3-57ADDC5A1034}" type="slidenum">
              <a:rPr lang="en-US" altLang="en-US"/>
              <a:pPr>
                <a:defRPr/>
              </a:pPr>
              <a:t>‹#›</a:t>
            </a:fld>
            <a:endParaRPr lang="en-US" altLang="en-US"/>
          </a:p>
        </p:txBody>
      </p:sp>
    </p:spTree>
    <p:extLst>
      <p:ext uri="{BB962C8B-B14F-4D97-AF65-F5344CB8AC3E}">
        <p14:creationId xmlns:p14="http://schemas.microsoft.com/office/powerpoint/2010/main" val="168593892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4.gif"/><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0.gif"/><Relationship Id="rId4" Type="http://schemas.openxmlformats.org/officeDocument/2006/relationships/image" Target="../media/image37.gif"/></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gif"/></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69.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69.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69.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gif"/></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29.jp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notesSlide" Target="../notesSlides/notesSlide35.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5.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9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9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4" y="1635648"/>
            <a:ext cx="8820472" cy="3384376"/>
          </a:xfrm>
          <a:prstGeom prst="rect">
            <a:avLst/>
          </a:prstGeom>
        </p:spPr>
      </p:pic>
      <p:sp>
        <p:nvSpPr>
          <p:cNvPr id="5" name="TextBox 4"/>
          <p:cNvSpPr txBox="1">
            <a:spLocks noChangeArrowheads="1"/>
          </p:cNvSpPr>
          <p:nvPr/>
        </p:nvSpPr>
        <p:spPr bwMode="auto">
          <a:xfrm>
            <a:off x="179514" y="-308569"/>
            <a:ext cx="8424934" cy="182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91" tIns="28574" rIns="57091"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11500" b="1">
                <a:latin typeface="Amazone" pitchFamily="66" charset="0"/>
              </a:rPr>
              <a:t>Sang thu</a:t>
            </a:r>
          </a:p>
        </p:txBody>
      </p:sp>
      <p:sp>
        <p:nvSpPr>
          <p:cNvPr id="6" name="TextBox 5"/>
          <p:cNvSpPr txBox="1">
            <a:spLocks noChangeArrowheads="1"/>
          </p:cNvSpPr>
          <p:nvPr/>
        </p:nvSpPr>
        <p:spPr bwMode="auto">
          <a:xfrm>
            <a:off x="4355977" y="1203605"/>
            <a:ext cx="5040560" cy="48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91" tIns="28574" rIns="57091"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800" b="1">
                <a:latin typeface="Amazone" pitchFamily="66" charset="0"/>
              </a:rPr>
              <a:t>- Hữu Thỉnh-</a:t>
            </a:r>
          </a:p>
        </p:txBody>
      </p:sp>
    </p:spTree>
    <p:extLst>
      <p:ext uri="{BB962C8B-B14F-4D97-AF65-F5344CB8AC3E}">
        <p14:creationId xmlns:p14="http://schemas.microsoft.com/office/powerpoint/2010/main" val="2375194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5" name="TextBox 4"/>
            <p:cNvSpPr txBox="1"/>
            <p:nvPr/>
          </p:nvSpPr>
          <p:spPr>
            <a:xfrm>
              <a:off x="802530" y="1828800"/>
              <a:ext cx="914399" cy="984834"/>
            </a:xfrm>
            <a:prstGeom prst="rect">
              <a:avLst/>
            </a:prstGeom>
            <a:noFill/>
          </p:spPr>
          <p:txBody>
            <a:bodyPr wrap="square" rtlCol="0">
              <a:spAutoFit/>
            </a:bodyPr>
            <a:lstStyle/>
            <a:p>
              <a:pPr algn="ctr" defTabSz="80598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defTabSz="805987"/>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84"/>
            <a:ext cx="4332065" cy="395616"/>
            <a:chOff x="644526" y="2766774"/>
            <a:chExt cx="11553677" cy="1054961"/>
          </a:xfrm>
        </p:grpSpPr>
        <p:sp>
          <p:nvSpPr>
            <p:cNvPr id="8" name="TextBox 7"/>
            <p:cNvSpPr txBox="1"/>
            <p:nvPr/>
          </p:nvSpPr>
          <p:spPr>
            <a:xfrm>
              <a:off x="1906586" y="2766774"/>
              <a:ext cx="1029161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algn="ctr" defTabSz="80598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292" y="0"/>
            <a:ext cx="4695708" cy="5143500"/>
          </a:xfrm>
          <a:prstGeom prst="rect">
            <a:avLst/>
          </a:prstGeom>
        </p:spPr>
      </p:pic>
      <p:sp>
        <p:nvSpPr>
          <p:cNvPr id="12" name="Rectangle 11"/>
          <p:cNvSpPr/>
          <p:nvPr/>
        </p:nvSpPr>
        <p:spPr>
          <a:xfrm>
            <a:off x="705590" y="915566"/>
            <a:ext cx="3506373" cy="4162676"/>
          </a:xfrm>
          <a:prstGeom prst="rect">
            <a:avLst/>
          </a:prstGeom>
          <a:solidFill>
            <a:schemeClr val="bg1"/>
          </a:solidFill>
          <a:ln>
            <a:noFill/>
          </a:ln>
        </p:spPr>
        <p:txBody>
          <a:bodyPr wrap="square" lIns="68528" tIns="34289" rIns="68528" bIns="34289">
            <a:spAutoFit/>
          </a:bodyPr>
          <a:lstStyle/>
          <a:p>
            <a:pPr defTabSz="685205"/>
            <a:r>
              <a:rPr lang="vi-VN" sz="1900" b="1" i="1" dirty="0">
                <a:solidFill>
                  <a:prstClr val="black"/>
                </a:solidFill>
                <a:latin typeface="+mj-lt"/>
              </a:rPr>
              <a:t>Bỗng nhận ra hương ổi</a:t>
            </a:r>
            <a:br>
              <a:rPr lang="vi-VN" sz="1900" b="1" i="1" dirty="0">
                <a:solidFill>
                  <a:prstClr val="black"/>
                </a:solidFill>
                <a:latin typeface="+mj-lt"/>
              </a:rPr>
            </a:br>
            <a:r>
              <a:rPr lang="vi-VN" sz="1900" b="1" i="1" dirty="0">
                <a:solidFill>
                  <a:prstClr val="black"/>
                </a:solidFill>
                <a:latin typeface="+mj-lt"/>
              </a:rPr>
              <a:t>Phả vào trong gió se</a:t>
            </a:r>
            <a:br>
              <a:rPr lang="vi-VN" sz="1900" b="1" i="1" dirty="0">
                <a:solidFill>
                  <a:prstClr val="black"/>
                </a:solidFill>
                <a:latin typeface="+mj-lt"/>
              </a:rPr>
            </a:br>
            <a:r>
              <a:rPr lang="vi-VN" sz="1900" b="1" i="1" dirty="0">
                <a:solidFill>
                  <a:prstClr val="black"/>
                </a:solidFill>
                <a:latin typeface="+mj-lt"/>
              </a:rPr>
              <a:t>Sương chùng chình qua ngõ</a:t>
            </a:r>
            <a:br>
              <a:rPr lang="vi-VN" sz="1900" b="1" i="1" dirty="0">
                <a:solidFill>
                  <a:prstClr val="black"/>
                </a:solidFill>
                <a:latin typeface="+mj-lt"/>
              </a:rPr>
            </a:br>
            <a:r>
              <a:rPr lang="vi-VN" sz="1900" b="1" i="1" dirty="0">
                <a:solidFill>
                  <a:prstClr val="black"/>
                </a:solidFill>
                <a:latin typeface="+mj-lt"/>
              </a:rPr>
              <a:t>Hình như thu đã về</a:t>
            </a:r>
            <a:br>
              <a:rPr lang="vi-VN" sz="1900" b="1" i="1" dirty="0">
                <a:solidFill>
                  <a:prstClr val="black"/>
                </a:solidFill>
                <a:latin typeface="+mj-lt"/>
              </a:rPr>
            </a:br>
            <a:br>
              <a:rPr lang="vi-VN" sz="1900" b="1" i="1" dirty="0">
                <a:solidFill>
                  <a:prstClr val="black"/>
                </a:solidFill>
                <a:latin typeface="+mj-lt"/>
              </a:rPr>
            </a:br>
            <a:r>
              <a:rPr lang="vi-VN" sz="1900" b="1" i="1" dirty="0">
                <a:solidFill>
                  <a:prstClr val="black"/>
                </a:solidFill>
                <a:latin typeface="+mj-lt"/>
              </a:rPr>
              <a:t>Sông được lúc dềnh dàng</a:t>
            </a:r>
            <a:br>
              <a:rPr lang="vi-VN" sz="1900" b="1" i="1" dirty="0">
                <a:solidFill>
                  <a:prstClr val="black"/>
                </a:solidFill>
                <a:latin typeface="+mj-lt"/>
              </a:rPr>
            </a:br>
            <a:r>
              <a:rPr lang="vi-VN" sz="1900" b="1" i="1" dirty="0">
                <a:solidFill>
                  <a:prstClr val="black"/>
                </a:solidFill>
                <a:latin typeface="+mj-lt"/>
              </a:rPr>
              <a:t>Chim bắt đầu vội vã</a:t>
            </a:r>
            <a:br>
              <a:rPr lang="vi-VN" sz="1900" b="1" i="1" dirty="0">
                <a:solidFill>
                  <a:prstClr val="black"/>
                </a:solidFill>
                <a:latin typeface="+mj-lt"/>
              </a:rPr>
            </a:br>
            <a:r>
              <a:rPr lang="vi-VN" sz="1900" b="1" i="1" dirty="0">
                <a:solidFill>
                  <a:prstClr val="black"/>
                </a:solidFill>
                <a:latin typeface="+mj-lt"/>
              </a:rPr>
              <a:t>Có đám mây mùa hạ</a:t>
            </a:r>
            <a:br>
              <a:rPr lang="vi-VN" sz="1900" b="1" i="1" dirty="0">
                <a:solidFill>
                  <a:prstClr val="black"/>
                </a:solidFill>
                <a:latin typeface="+mj-lt"/>
              </a:rPr>
            </a:br>
            <a:r>
              <a:rPr lang="vi-VN" sz="1900" b="1" i="1" dirty="0">
                <a:solidFill>
                  <a:prstClr val="black"/>
                </a:solidFill>
                <a:latin typeface="+mj-lt"/>
              </a:rPr>
              <a:t>Vắt nửa mình sang thu</a:t>
            </a:r>
            <a:br>
              <a:rPr lang="vi-VN" sz="1900" b="1" i="1" dirty="0">
                <a:solidFill>
                  <a:prstClr val="black"/>
                </a:solidFill>
                <a:latin typeface="+mj-lt"/>
              </a:rPr>
            </a:br>
            <a:br>
              <a:rPr lang="vi-VN" sz="1900" b="1" i="1" dirty="0">
                <a:solidFill>
                  <a:prstClr val="black"/>
                </a:solidFill>
                <a:latin typeface="+mj-lt"/>
              </a:rPr>
            </a:br>
            <a:r>
              <a:rPr lang="vi-VN" sz="1900" b="1" i="1" dirty="0">
                <a:solidFill>
                  <a:prstClr val="black"/>
                </a:solidFill>
                <a:latin typeface="+mj-lt"/>
              </a:rPr>
              <a:t>Vẫn còn bao nhiêu nắng</a:t>
            </a:r>
            <a:br>
              <a:rPr lang="vi-VN" sz="1900" b="1" i="1" dirty="0">
                <a:solidFill>
                  <a:prstClr val="black"/>
                </a:solidFill>
                <a:latin typeface="+mj-lt"/>
              </a:rPr>
            </a:br>
            <a:r>
              <a:rPr lang="vi-VN" sz="1900" b="1" i="1" dirty="0">
                <a:solidFill>
                  <a:prstClr val="black"/>
                </a:solidFill>
                <a:latin typeface="+mj-lt"/>
              </a:rPr>
              <a:t>Đã vơi dần cơn mưa</a:t>
            </a:r>
            <a:br>
              <a:rPr lang="vi-VN" sz="1900" b="1" i="1" dirty="0">
                <a:solidFill>
                  <a:prstClr val="black"/>
                </a:solidFill>
                <a:latin typeface="+mj-lt"/>
              </a:rPr>
            </a:br>
            <a:r>
              <a:rPr lang="vi-VN" sz="1900" b="1" i="1" dirty="0">
                <a:solidFill>
                  <a:prstClr val="black"/>
                </a:solidFill>
                <a:latin typeface="+mj-lt"/>
              </a:rPr>
              <a:t>Sấm cũng bớt bất ngờ</a:t>
            </a:r>
            <a:br>
              <a:rPr lang="vi-VN" sz="1900" b="1" i="1" dirty="0">
                <a:solidFill>
                  <a:prstClr val="black"/>
                </a:solidFill>
                <a:latin typeface="+mj-lt"/>
              </a:rPr>
            </a:br>
            <a:r>
              <a:rPr lang="vi-VN" sz="1900" b="1" i="1" dirty="0">
                <a:solidFill>
                  <a:prstClr val="black"/>
                </a:solidFill>
                <a:latin typeface="+mj-lt"/>
              </a:rPr>
              <a:t>Trên hàng cây đứng tuổi.</a:t>
            </a:r>
            <a:endParaRPr lang="en-US" sz="1900" b="1" i="1" dirty="0">
              <a:solidFill>
                <a:prstClr val="black"/>
              </a:solidFill>
              <a:latin typeface="+mj-lt"/>
            </a:endParaRPr>
          </a:p>
        </p:txBody>
      </p:sp>
    </p:spTree>
    <p:extLst>
      <p:ext uri="{BB962C8B-B14F-4D97-AF65-F5344CB8AC3E}">
        <p14:creationId xmlns:p14="http://schemas.microsoft.com/office/powerpoint/2010/main" val="86208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5" name="TextBox 4"/>
            <p:cNvSpPr txBox="1"/>
            <p:nvPr/>
          </p:nvSpPr>
          <p:spPr>
            <a:xfrm>
              <a:off x="802530" y="1828800"/>
              <a:ext cx="914399" cy="984834"/>
            </a:xfrm>
            <a:prstGeom prst="rect">
              <a:avLst/>
            </a:prstGeom>
            <a:noFill/>
          </p:spPr>
          <p:txBody>
            <a:bodyPr wrap="square" rtlCol="0">
              <a:spAutoFit/>
            </a:bodyPr>
            <a:lstStyle/>
            <a:p>
              <a:pPr algn="ctr" defTabSz="80598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defTabSz="805987"/>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84"/>
            <a:ext cx="4332065" cy="395616"/>
            <a:chOff x="644526" y="2766774"/>
            <a:chExt cx="11553677" cy="1054961"/>
          </a:xfrm>
        </p:grpSpPr>
        <p:sp>
          <p:nvSpPr>
            <p:cNvPr id="8" name="TextBox 7"/>
            <p:cNvSpPr txBox="1"/>
            <p:nvPr/>
          </p:nvSpPr>
          <p:spPr>
            <a:xfrm>
              <a:off x="1906586" y="2766774"/>
              <a:ext cx="1029161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algn="ctr" defTabSz="80598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1" name="矩形 9"/>
          <p:cNvSpPr/>
          <p:nvPr/>
        </p:nvSpPr>
        <p:spPr>
          <a:xfrm>
            <a:off x="460234" y="1791998"/>
            <a:ext cx="648072" cy="32248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2" tIns="34289" rIns="68532" bIns="34289" rtlCol="0" anchor="ctr"/>
          <a:lstStyle/>
          <a:p>
            <a:pPr algn="ctr" defTabSz="685256"/>
            <a:endParaRPr lang="zh-CN" altLang="en-US" sz="1400">
              <a:solidFill>
                <a:schemeClr val="tx1"/>
              </a:solidFill>
            </a:endParaRPr>
          </a:p>
        </p:txBody>
      </p:sp>
      <p:grpSp>
        <p:nvGrpSpPr>
          <p:cNvPr id="12" name="组合 17"/>
          <p:cNvGrpSpPr/>
          <p:nvPr/>
        </p:nvGrpSpPr>
        <p:grpSpPr>
          <a:xfrm>
            <a:off x="1097760" y="2295766"/>
            <a:ext cx="1458016" cy="415498"/>
            <a:chOff x="6528048" y="1486172"/>
            <a:chExt cx="1901223" cy="553997"/>
          </a:xfrm>
        </p:grpSpPr>
        <p:cxnSp>
          <p:nvCxnSpPr>
            <p:cNvPr id="13" name="直接连接符 11"/>
            <p:cNvCxnSpPr/>
            <p:nvPr/>
          </p:nvCxnSpPr>
          <p:spPr>
            <a:xfrm>
              <a:off x="6528048" y="1753507"/>
              <a:ext cx="67986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矩形 12"/>
            <p:cNvSpPr/>
            <p:nvPr/>
          </p:nvSpPr>
          <p:spPr>
            <a:xfrm>
              <a:off x="7209562" y="1510391"/>
              <a:ext cx="1131621" cy="4857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zh-CN" altLang="en-US" sz="1400" dirty="0">
                <a:solidFill>
                  <a:schemeClr val="tx1"/>
                </a:solidFill>
              </a:endParaRPr>
            </a:p>
          </p:txBody>
        </p:sp>
        <p:sp>
          <p:nvSpPr>
            <p:cNvPr id="15" name="文本框 13"/>
            <p:cNvSpPr txBox="1"/>
            <p:nvPr/>
          </p:nvSpPr>
          <p:spPr>
            <a:xfrm>
              <a:off x="7128310" y="1486172"/>
              <a:ext cx="1300961" cy="553997"/>
            </a:xfrm>
            <a:prstGeom prst="rect">
              <a:avLst/>
            </a:prstGeom>
            <a:noFill/>
          </p:spPr>
          <p:txBody>
            <a:bodyPr wrap="square" rtlCol="0">
              <a:spAutoFit/>
            </a:bodyPr>
            <a:lstStyle/>
            <a:p>
              <a:pPr algn="ctr" defTabSz="685256"/>
              <a:r>
                <a:rPr lang="en-SG" altLang="zh-CN" sz="2100" b="1" dirty="0" err="1">
                  <a:latin typeface="Times New Roman" panose="02020603050405020304" pitchFamily="18" charset="0"/>
                  <a:ea typeface="华文中宋" pitchFamily="2" charset="-122"/>
                  <a:cs typeface="Times New Roman" panose="02020603050405020304" pitchFamily="18" charset="0"/>
                </a:rPr>
                <a:t>Khổ</a:t>
              </a:r>
              <a:r>
                <a:rPr lang="en-SG" altLang="zh-CN" sz="2100" b="1" dirty="0">
                  <a:latin typeface="Times New Roman" panose="02020603050405020304" pitchFamily="18" charset="0"/>
                  <a:ea typeface="华文中宋" pitchFamily="2" charset="-122"/>
                  <a:cs typeface="Times New Roman" panose="02020603050405020304" pitchFamily="18" charset="0"/>
                </a:rPr>
                <a:t> 1</a:t>
              </a:r>
              <a:endParaRPr lang="zh-CN" altLang="en-US" sz="2100" b="1" dirty="0">
                <a:latin typeface="Times New Roman" panose="02020603050405020304" pitchFamily="18" charset="0"/>
                <a:ea typeface="华文中宋" pitchFamily="2" charset="-122"/>
                <a:cs typeface="Times New Roman" panose="02020603050405020304" pitchFamily="18" charset="0"/>
              </a:endParaRPr>
            </a:p>
          </p:txBody>
        </p:sp>
      </p:grpSp>
      <p:sp>
        <p:nvSpPr>
          <p:cNvPr id="16" name="矩形 14"/>
          <p:cNvSpPr/>
          <p:nvPr/>
        </p:nvSpPr>
        <p:spPr>
          <a:xfrm>
            <a:off x="2488218" y="2201019"/>
            <a:ext cx="2498272" cy="512446"/>
          </a:xfrm>
          <a:prstGeom prst="rect">
            <a:avLst/>
          </a:prstGeom>
        </p:spPr>
        <p:txBody>
          <a:bodyPr wrap="square" lIns="68532" tIns="34289" rIns="68532" bIns="34289">
            <a:spAutoFit/>
          </a:bodyPr>
          <a:lstStyle/>
          <a:p>
            <a:pPr algn="ctr" defTabSz="685256">
              <a:lnSpc>
                <a:spcPct val="120000"/>
              </a:lnSpc>
            </a:pPr>
            <a:r>
              <a:rPr lang="en-US" altLang="zh-CN" sz="2400" dirty="0" err="1">
                <a:latin typeface="Times New Roman" panose="02020603050405020304" pitchFamily="18" charset="0"/>
                <a:ea typeface="华文细黑" pitchFamily="2" charset="-122"/>
                <a:cs typeface="Times New Roman" panose="02020603050405020304" pitchFamily="18" charset="0"/>
              </a:rPr>
              <a:t>Tín</a:t>
            </a:r>
            <a:r>
              <a:rPr lang="en-US" altLang="zh-CN" sz="2400" dirty="0">
                <a:latin typeface="Times New Roman" panose="02020603050405020304" pitchFamily="18" charset="0"/>
                <a:ea typeface="华文细黑" pitchFamily="2" charset="-122"/>
                <a:cs typeface="Times New Roman" panose="02020603050405020304" pitchFamily="18" charset="0"/>
              </a:rPr>
              <a:t> </a:t>
            </a:r>
            <a:r>
              <a:rPr lang="en-US" altLang="zh-CN" sz="2400" dirty="0" err="1">
                <a:latin typeface="Times New Roman" panose="02020603050405020304" pitchFamily="18" charset="0"/>
                <a:ea typeface="华文细黑" pitchFamily="2" charset="-122"/>
                <a:cs typeface="Times New Roman" panose="02020603050405020304" pitchFamily="18" charset="0"/>
              </a:rPr>
              <a:t>hiệu</a:t>
            </a:r>
            <a:r>
              <a:rPr lang="en-US" altLang="zh-CN" sz="2400" dirty="0">
                <a:latin typeface="Times New Roman" panose="02020603050405020304" pitchFamily="18" charset="0"/>
                <a:ea typeface="华文细黑" pitchFamily="2" charset="-122"/>
                <a:cs typeface="Times New Roman" panose="02020603050405020304" pitchFamily="18" charset="0"/>
              </a:rPr>
              <a:t> sang </a:t>
            </a:r>
            <a:r>
              <a:rPr lang="en-US" altLang="zh-CN" sz="2400" dirty="0" err="1">
                <a:latin typeface="Times New Roman" panose="02020603050405020304" pitchFamily="18" charset="0"/>
                <a:ea typeface="华文细黑" pitchFamily="2" charset="-122"/>
                <a:cs typeface="Times New Roman" panose="02020603050405020304" pitchFamily="18" charset="0"/>
              </a:rPr>
              <a:t>thu</a:t>
            </a:r>
            <a:endParaRPr lang="zh-CN" altLang="en-US" sz="2400" dirty="0">
              <a:latin typeface="Times New Roman" panose="02020603050405020304" pitchFamily="18" charset="0"/>
              <a:ea typeface="华文细黑" pitchFamily="2" charset="-122"/>
              <a:cs typeface="Times New Roman" panose="02020603050405020304" pitchFamily="18" charset="0"/>
            </a:endParaRPr>
          </a:p>
        </p:txBody>
      </p:sp>
      <p:sp>
        <p:nvSpPr>
          <p:cNvPr id="17" name="文本框 15"/>
          <p:cNvSpPr txBox="1"/>
          <p:nvPr/>
        </p:nvSpPr>
        <p:spPr>
          <a:xfrm>
            <a:off x="565687" y="2281244"/>
            <a:ext cx="435428" cy="392413"/>
          </a:xfrm>
          <a:prstGeom prst="rect">
            <a:avLst/>
          </a:prstGeom>
          <a:noFill/>
        </p:spPr>
        <p:txBody>
          <a:bodyPr wrap="square" lIns="68532" tIns="34289" rIns="68532" bIns="34289" rtlCol="0">
            <a:spAutoFit/>
          </a:bodyPr>
          <a:lstStyle/>
          <a:p>
            <a:pPr algn="ctr" defTabSz="685256"/>
            <a:r>
              <a:rPr lang="en-US" altLang="zh-CN" sz="2100" b="1" dirty="0">
                <a:latin typeface="Times New Roman" panose="02020603050405020304" pitchFamily="18" charset="0"/>
                <a:ea typeface="微软雅黑" pitchFamily="34" charset="-122"/>
                <a:cs typeface="Times New Roman" panose="02020603050405020304" pitchFamily="18" charset="0"/>
              </a:rPr>
              <a:t>P1</a:t>
            </a:r>
            <a:endParaRPr lang="zh-CN" altLang="en-US" sz="2100" b="1" dirty="0">
              <a:latin typeface="Times New Roman" panose="02020603050405020304" pitchFamily="18" charset="0"/>
              <a:ea typeface="微软雅黑" pitchFamily="34" charset="-122"/>
              <a:cs typeface="Times New Roman" panose="02020603050405020304" pitchFamily="18" charset="0"/>
            </a:endParaRPr>
          </a:p>
        </p:txBody>
      </p:sp>
      <p:sp>
        <p:nvSpPr>
          <p:cNvPr id="18" name="文本框 16"/>
          <p:cNvSpPr txBox="1"/>
          <p:nvPr/>
        </p:nvSpPr>
        <p:spPr>
          <a:xfrm>
            <a:off x="565687" y="3139730"/>
            <a:ext cx="435428" cy="392413"/>
          </a:xfrm>
          <a:prstGeom prst="rect">
            <a:avLst/>
          </a:prstGeom>
          <a:noFill/>
        </p:spPr>
        <p:txBody>
          <a:bodyPr wrap="square" lIns="68532" tIns="34289" rIns="68532" bIns="34289" rtlCol="0">
            <a:spAutoFit/>
          </a:bodyPr>
          <a:lstStyle/>
          <a:p>
            <a:pPr algn="ctr" defTabSz="685256"/>
            <a:r>
              <a:rPr lang="en-US" altLang="zh-CN" sz="2100" b="1" dirty="0">
                <a:latin typeface="Times New Roman" panose="02020603050405020304" pitchFamily="18" charset="0"/>
                <a:ea typeface="微软雅黑" pitchFamily="34" charset="-122"/>
                <a:cs typeface="Times New Roman" panose="02020603050405020304" pitchFamily="18" charset="0"/>
              </a:rPr>
              <a:t>P2</a:t>
            </a:r>
            <a:endParaRPr lang="zh-CN" altLang="en-US" sz="2100" b="1" dirty="0">
              <a:latin typeface="Times New Roman" panose="02020603050405020304" pitchFamily="18" charset="0"/>
              <a:ea typeface="微软雅黑" pitchFamily="34" charset="-122"/>
              <a:cs typeface="Times New Roman" panose="02020603050405020304" pitchFamily="18" charset="0"/>
            </a:endParaRPr>
          </a:p>
        </p:txBody>
      </p:sp>
      <p:grpSp>
        <p:nvGrpSpPr>
          <p:cNvPr id="19" name="组合 18"/>
          <p:cNvGrpSpPr/>
          <p:nvPr/>
        </p:nvGrpSpPr>
        <p:grpSpPr>
          <a:xfrm rot="10800000" flipH="1">
            <a:off x="1096664" y="3108244"/>
            <a:ext cx="1387107" cy="418652"/>
            <a:chOff x="6528048" y="1483635"/>
            <a:chExt cx="1849476" cy="558203"/>
          </a:xfrm>
        </p:grpSpPr>
        <p:cxnSp>
          <p:nvCxnSpPr>
            <p:cNvPr id="20" name="直接连接符 19"/>
            <p:cNvCxnSpPr/>
            <p:nvPr/>
          </p:nvCxnSpPr>
          <p:spPr>
            <a:xfrm>
              <a:off x="6528048" y="1753507"/>
              <a:ext cx="67986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7209561" y="1510391"/>
              <a:ext cx="1146464" cy="5314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zh-CN" altLang="en-US" sz="1400">
                <a:solidFill>
                  <a:schemeClr val="tx1"/>
                </a:solidFill>
              </a:endParaRPr>
            </a:p>
          </p:txBody>
        </p:sp>
        <p:sp>
          <p:nvSpPr>
            <p:cNvPr id="22" name="文本框 21"/>
            <p:cNvSpPr txBox="1"/>
            <p:nvPr/>
          </p:nvSpPr>
          <p:spPr>
            <a:xfrm rot="10800000">
              <a:off x="7053219" y="1483635"/>
              <a:ext cx="1324305" cy="553998"/>
            </a:xfrm>
            <a:prstGeom prst="rect">
              <a:avLst/>
            </a:prstGeom>
            <a:noFill/>
          </p:spPr>
          <p:txBody>
            <a:bodyPr wrap="square" rtlCol="0">
              <a:spAutoFit/>
            </a:bodyPr>
            <a:lstStyle/>
            <a:p>
              <a:pPr algn="ctr" defTabSz="685256"/>
              <a:r>
                <a:rPr lang="en-SG" altLang="zh-CN" sz="2100" b="1" dirty="0" err="1">
                  <a:latin typeface="Times New Roman" panose="02020603050405020304" pitchFamily="18" charset="0"/>
                  <a:ea typeface="华文中宋" pitchFamily="2" charset="-122"/>
                  <a:cs typeface="Times New Roman" panose="02020603050405020304" pitchFamily="18" charset="0"/>
                </a:rPr>
                <a:t>Khổ</a:t>
              </a:r>
              <a:r>
                <a:rPr lang="en-SG" altLang="zh-CN" sz="2100" b="1" dirty="0">
                  <a:latin typeface="Times New Roman" panose="02020603050405020304" pitchFamily="18" charset="0"/>
                  <a:ea typeface="华文中宋" pitchFamily="2" charset="-122"/>
                  <a:cs typeface="Times New Roman" panose="02020603050405020304" pitchFamily="18" charset="0"/>
                </a:rPr>
                <a:t> 2</a:t>
              </a:r>
              <a:endParaRPr lang="zh-CN" altLang="en-US" sz="2100" b="1" dirty="0">
                <a:latin typeface="Times New Roman" panose="02020603050405020304" pitchFamily="18" charset="0"/>
                <a:ea typeface="华文中宋" pitchFamily="2" charset="-122"/>
                <a:cs typeface="Times New Roman" panose="02020603050405020304" pitchFamily="18" charset="0"/>
              </a:endParaRPr>
            </a:p>
          </p:txBody>
        </p:sp>
      </p:grpSp>
      <p:sp>
        <p:nvSpPr>
          <p:cNvPr id="23" name="矩形 22"/>
          <p:cNvSpPr/>
          <p:nvPr/>
        </p:nvSpPr>
        <p:spPr>
          <a:xfrm>
            <a:off x="2306236" y="3029532"/>
            <a:ext cx="4958246" cy="512446"/>
          </a:xfrm>
          <a:prstGeom prst="rect">
            <a:avLst/>
          </a:prstGeom>
        </p:spPr>
        <p:txBody>
          <a:bodyPr wrap="square" lIns="68532" tIns="34289" rIns="68532" bIns="34289">
            <a:spAutoFit/>
          </a:bodyPr>
          <a:lstStyle/>
          <a:p>
            <a:pPr algn="ctr" defTabSz="685256">
              <a:lnSpc>
                <a:spcPct val="120000"/>
              </a:lnSpc>
            </a:pPr>
            <a:r>
              <a:rPr lang="en-US" altLang="zh-CN" sz="2400" dirty="0">
                <a:latin typeface="Times New Roman" panose="02020603050405020304" pitchFamily="18" charset="0"/>
                <a:ea typeface="华文细黑" pitchFamily="2" charset="-122"/>
                <a:cs typeface="Times New Roman" panose="02020603050405020304" pitchFamily="18" charset="0"/>
              </a:rPr>
              <a:t>B</a:t>
            </a:r>
            <a:r>
              <a:rPr lang="en-SG" altLang="zh-CN" sz="2400" dirty="0" err="1">
                <a:latin typeface="Times New Roman" panose="02020603050405020304" pitchFamily="18" charset="0"/>
                <a:ea typeface="华文细黑" pitchFamily="2" charset="-122"/>
                <a:cs typeface="Times New Roman" panose="02020603050405020304" pitchFamily="18" charset="0"/>
              </a:rPr>
              <a:t>ức</a:t>
            </a:r>
            <a:r>
              <a:rPr lang="en-SG" altLang="zh-CN" sz="2400" dirty="0">
                <a:latin typeface="Times New Roman" panose="02020603050405020304" pitchFamily="18" charset="0"/>
                <a:ea typeface="华文细黑" pitchFamily="2" charset="-122"/>
                <a:cs typeface="Times New Roman" panose="02020603050405020304" pitchFamily="18" charset="0"/>
              </a:rPr>
              <a:t> </a:t>
            </a:r>
            <a:r>
              <a:rPr lang="en-SG" altLang="zh-CN" sz="2400" dirty="0" err="1">
                <a:latin typeface="Times New Roman" panose="02020603050405020304" pitchFamily="18" charset="0"/>
                <a:ea typeface="华文细黑" pitchFamily="2" charset="-122"/>
                <a:cs typeface="Times New Roman" panose="02020603050405020304" pitchFamily="18" charset="0"/>
              </a:rPr>
              <a:t>tranh</a:t>
            </a:r>
            <a:r>
              <a:rPr lang="en-SG" altLang="zh-CN" sz="2400" dirty="0">
                <a:latin typeface="Times New Roman" panose="02020603050405020304" pitchFamily="18" charset="0"/>
                <a:ea typeface="华文细黑" pitchFamily="2" charset="-122"/>
                <a:cs typeface="Times New Roman" panose="02020603050405020304" pitchFamily="18" charset="0"/>
              </a:rPr>
              <a:t> </a:t>
            </a:r>
            <a:r>
              <a:rPr lang="en-SG" altLang="zh-CN" sz="2400" dirty="0" err="1">
                <a:latin typeface="Times New Roman" panose="02020603050405020304" pitchFamily="18" charset="0"/>
                <a:ea typeface="华文细黑" pitchFamily="2" charset="-122"/>
                <a:cs typeface="Times New Roman" panose="02020603050405020304" pitchFamily="18" charset="0"/>
              </a:rPr>
              <a:t>thiên</a:t>
            </a:r>
            <a:r>
              <a:rPr lang="en-SG" altLang="zh-CN" sz="2400" dirty="0">
                <a:latin typeface="Times New Roman" panose="02020603050405020304" pitchFamily="18" charset="0"/>
                <a:ea typeface="华文细黑" pitchFamily="2" charset="-122"/>
                <a:cs typeface="Times New Roman" panose="02020603050405020304" pitchFamily="18" charset="0"/>
              </a:rPr>
              <a:t> </a:t>
            </a:r>
            <a:r>
              <a:rPr lang="en-SG" altLang="zh-CN" sz="2400" dirty="0" err="1">
                <a:latin typeface="Times New Roman" panose="02020603050405020304" pitchFamily="18" charset="0"/>
                <a:ea typeface="华文细黑" pitchFamily="2" charset="-122"/>
                <a:cs typeface="Times New Roman" panose="02020603050405020304" pitchFamily="18" charset="0"/>
              </a:rPr>
              <a:t>nhiên</a:t>
            </a:r>
            <a:r>
              <a:rPr lang="en-SG" altLang="zh-CN" sz="2400" dirty="0">
                <a:latin typeface="Times New Roman" panose="02020603050405020304" pitchFamily="18" charset="0"/>
                <a:ea typeface="华文细黑" pitchFamily="2" charset="-122"/>
                <a:cs typeface="Times New Roman" panose="02020603050405020304" pitchFamily="18" charset="0"/>
              </a:rPr>
              <a:t> </a:t>
            </a:r>
            <a:r>
              <a:rPr lang="en-SG" altLang="zh-CN" sz="2400" dirty="0" err="1">
                <a:latin typeface="Times New Roman" panose="02020603050405020304" pitchFamily="18" charset="0"/>
                <a:ea typeface="华文细黑" pitchFamily="2" charset="-122"/>
                <a:cs typeface="Times New Roman" panose="02020603050405020304" pitchFamily="18" charset="0"/>
              </a:rPr>
              <a:t>lúc</a:t>
            </a:r>
            <a:r>
              <a:rPr lang="en-SG" altLang="zh-CN" sz="2400" dirty="0">
                <a:latin typeface="Times New Roman" panose="02020603050405020304" pitchFamily="18" charset="0"/>
                <a:ea typeface="华文细黑" pitchFamily="2" charset="-122"/>
                <a:cs typeface="Times New Roman" panose="02020603050405020304" pitchFamily="18" charset="0"/>
              </a:rPr>
              <a:t> sang </a:t>
            </a:r>
            <a:r>
              <a:rPr lang="en-SG" altLang="zh-CN" sz="2400" dirty="0" err="1">
                <a:latin typeface="Times New Roman" panose="02020603050405020304" pitchFamily="18" charset="0"/>
                <a:ea typeface="华文细黑" pitchFamily="2" charset="-122"/>
                <a:cs typeface="Times New Roman" panose="02020603050405020304" pitchFamily="18" charset="0"/>
              </a:rPr>
              <a:t>thu</a:t>
            </a:r>
            <a:endParaRPr lang="zh-CN" altLang="en-US" sz="2400" dirty="0">
              <a:latin typeface="Times New Roman" panose="02020603050405020304" pitchFamily="18" charset="0"/>
              <a:ea typeface="华文细黑" pitchFamily="2" charset="-122"/>
              <a:cs typeface="Times New Roman" panose="02020603050405020304" pitchFamily="18" charset="0"/>
            </a:endParaRPr>
          </a:p>
        </p:txBody>
      </p:sp>
      <p:grpSp>
        <p:nvGrpSpPr>
          <p:cNvPr id="24" name="组合 23"/>
          <p:cNvGrpSpPr/>
          <p:nvPr/>
        </p:nvGrpSpPr>
        <p:grpSpPr>
          <a:xfrm>
            <a:off x="1097758" y="4036904"/>
            <a:ext cx="1390460" cy="426679"/>
            <a:chOff x="6528048" y="1499505"/>
            <a:chExt cx="1853947" cy="568903"/>
          </a:xfrm>
        </p:grpSpPr>
        <p:cxnSp>
          <p:nvCxnSpPr>
            <p:cNvPr id="25" name="直接连接符 24"/>
            <p:cNvCxnSpPr/>
            <p:nvPr/>
          </p:nvCxnSpPr>
          <p:spPr>
            <a:xfrm>
              <a:off x="6528048" y="1753507"/>
              <a:ext cx="67986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7209561" y="1499505"/>
              <a:ext cx="1172433" cy="5232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zh-CN" altLang="en-US" sz="1400">
                <a:solidFill>
                  <a:schemeClr val="tx1"/>
                </a:solidFill>
              </a:endParaRPr>
            </a:p>
          </p:txBody>
        </p:sp>
        <p:sp>
          <p:nvSpPr>
            <p:cNvPr id="27" name="文本框 26"/>
            <p:cNvSpPr txBox="1"/>
            <p:nvPr/>
          </p:nvSpPr>
          <p:spPr>
            <a:xfrm>
              <a:off x="7201229" y="1514412"/>
              <a:ext cx="1180766" cy="553996"/>
            </a:xfrm>
            <a:prstGeom prst="rect">
              <a:avLst/>
            </a:prstGeom>
            <a:noFill/>
          </p:spPr>
          <p:txBody>
            <a:bodyPr wrap="square" rtlCol="0">
              <a:spAutoFit/>
            </a:bodyPr>
            <a:lstStyle/>
            <a:p>
              <a:pPr algn="ctr" defTabSz="685256"/>
              <a:r>
                <a:rPr lang="en-SG" altLang="zh-CN" sz="2100" b="1" dirty="0" err="1">
                  <a:latin typeface="Times New Roman" panose="02020603050405020304" pitchFamily="18" charset="0"/>
                  <a:ea typeface="华文中宋" pitchFamily="2" charset="-122"/>
                  <a:cs typeface="Times New Roman" panose="02020603050405020304" pitchFamily="18" charset="0"/>
                </a:rPr>
                <a:t>Khổ</a:t>
              </a:r>
              <a:r>
                <a:rPr lang="en-SG" altLang="zh-CN" sz="2100" b="1" dirty="0">
                  <a:latin typeface="Times New Roman" panose="02020603050405020304" pitchFamily="18" charset="0"/>
                  <a:ea typeface="华文中宋" pitchFamily="2" charset="-122"/>
                  <a:cs typeface="Times New Roman" panose="02020603050405020304" pitchFamily="18" charset="0"/>
                </a:rPr>
                <a:t> 3</a:t>
              </a:r>
            </a:p>
          </p:txBody>
        </p:sp>
      </p:grpSp>
      <p:sp>
        <p:nvSpPr>
          <p:cNvPr id="28" name="矩形 27"/>
          <p:cNvSpPr/>
          <p:nvPr/>
        </p:nvSpPr>
        <p:spPr>
          <a:xfrm>
            <a:off x="2357308" y="3971082"/>
            <a:ext cx="3428414" cy="512446"/>
          </a:xfrm>
          <a:prstGeom prst="rect">
            <a:avLst/>
          </a:prstGeom>
        </p:spPr>
        <p:txBody>
          <a:bodyPr wrap="square" lIns="68532" tIns="34289" rIns="68532" bIns="34289">
            <a:spAutoFit/>
          </a:bodyPr>
          <a:lstStyle/>
          <a:p>
            <a:pPr algn="ctr" defTabSz="685256">
              <a:lnSpc>
                <a:spcPct val="120000"/>
              </a:lnSpc>
            </a:pPr>
            <a:r>
              <a:rPr lang="en-US" altLang="zh-CN" sz="2400" dirty="0" err="1">
                <a:latin typeface="Times New Roman" panose="02020603050405020304" pitchFamily="18" charset="0"/>
                <a:ea typeface="华文细黑" pitchFamily="2" charset="-122"/>
                <a:cs typeface="Times New Roman" panose="02020603050405020304" pitchFamily="18" charset="0"/>
              </a:rPr>
              <a:t>Suy</a:t>
            </a:r>
            <a:r>
              <a:rPr lang="en-US" altLang="zh-CN" sz="2400" dirty="0">
                <a:latin typeface="Times New Roman" panose="02020603050405020304" pitchFamily="18" charset="0"/>
                <a:ea typeface="华文细黑" pitchFamily="2" charset="-122"/>
                <a:cs typeface="Times New Roman" panose="02020603050405020304" pitchFamily="18" charset="0"/>
              </a:rPr>
              <a:t> </a:t>
            </a:r>
            <a:r>
              <a:rPr lang="en-US" altLang="zh-CN" sz="2400" dirty="0" err="1">
                <a:latin typeface="Times New Roman" panose="02020603050405020304" pitchFamily="18" charset="0"/>
                <a:ea typeface="华文细黑" pitchFamily="2" charset="-122"/>
                <a:cs typeface="Times New Roman" panose="02020603050405020304" pitchFamily="18" charset="0"/>
              </a:rPr>
              <a:t>ngẫm</a:t>
            </a:r>
            <a:r>
              <a:rPr lang="en-US" altLang="zh-CN" sz="2400" dirty="0">
                <a:latin typeface="Times New Roman" panose="02020603050405020304" pitchFamily="18" charset="0"/>
                <a:ea typeface="华文细黑" pitchFamily="2" charset="-122"/>
                <a:cs typeface="Times New Roman" panose="02020603050405020304" pitchFamily="18" charset="0"/>
              </a:rPr>
              <a:t> </a:t>
            </a:r>
            <a:r>
              <a:rPr lang="en-US" altLang="zh-CN" sz="2400" dirty="0" err="1">
                <a:latin typeface="Times New Roman" panose="02020603050405020304" pitchFamily="18" charset="0"/>
                <a:ea typeface="华文细黑" pitchFamily="2" charset="-122"/>
                <a:cs typeface="Times New Roman" panose="02020603050405020304" pitchFamily="18" charset="0"/>
              </a:rPr>
              <a:t>của</a:t>
            </a:r>
            <a:r>
              <a:rPr lang="en-US" altLang="zh-CN" sz="2400" dirty="0">
                <a:latin typeface="Times New Roman" panose="02020603050405020304" pitchFamily="18" charset="0"/>
                <a:ea typeface="华文细黑" pitchFamily="2" charset="-122"/>
                <a:cs typeface="Times New Roman" panose="02020603050405020304" pitchFamily="18" charset="0"/>
              </a:rPr>
              <a:t> </a:t>
            </a:r>
            <a:r>
              <a:rPr lang="en-US" altLang="zh-CN" sz="2400" dirty="0" err="1">
                <a:latin typeface="Times New Roman" panose="02020603050405020304" pitchFamily="18" charset="0"/>
                <a:ea typeface="华文细黑" pitchFamily="2" charset="-122"/>
                <a:cs typeface="Times New Roman" panose="02020603050405020304" pitchFamily="18" charset="0"/>
              </a:rPr>
              <a:t>tác</a:t>
            </a:r>
            <a:r>
              <a:rPr lang="en-US" altLang="zh-CN" sz="2400" dirty="0">
                <a:latin typeface="Times New Roman" panose="02020603050405020304" pitchFamily="18" charset="0"/>
                <a:ea typeface="华文细黑" pitchFamily="2" charset="-122"/>
                <a:cs typeface="Times New Roman" panose="02020603050405020304" pitchFamily="18" charset="0"/>
              </a:rPr>
              <a:t> </a:t>
            </a:r>
            <a:r>
              <a:rPr lang="en-US" altLang="zh-CN" sz="2400" dirty="0" err="1">
                <a:latin typeface="Times New Roman" panose="02020603050405020304" pitchFamily="18" charset="0"/>
                <a:ea typeface="华文细黑" pitchFamily="2" charset="-122"/>
                <a:cs typeface="Times New Roman" panose="02020603050405020304" pitchFamily="18" charset="0"/>
              </a:rPr>
              <a:t>giả</a:t>
            </a:r>
            <a:endParaRPr lang="zh-CN" altLang="en-US" sz="2400" dirty="0">
              <a:latin typeface="Times New Roman" panose="02020603050405020304" pitchFamily="18" charset="0"/>
              <a:ea typeface="华文细黑" pitchFamily="2" charset="-122"/>
              <a:cs typeface="Times New Roman" panose="02020603050405020304" pitchFamily="18" charset="0"/>
            </a:endParaRPr>
          </a:p>
        </p:txBody>
      </p:sp>
      <p:sp>
        <p:nvSpPr>
          <p:cNvPr id="29" name="文本框 28"/>
          <p:cNvSpPr txBox="1"/>
          <p:nvPr/>
        </p:nvSpPr>
        <p:spPr>
          <a:xfrm>
            <a:off x="565687" y="3998084"/>
            <a:ext cx="435428" cy="392413"/>
          </a:xfrm>
          <a:prstGeom prst="rect">
            <a:avLst/>
          </a:prstGeom>
          <a:noFill/>
        </p:spPr>
        <p:txBody>
          <a:bodyPr wrap="square" lIns="68532" tIns="34289" rIns="68532" bIns="34289" rtlCol="0">
            <a:spAutoFit/>
          </a:bodyPr>
          <a:lstStyle/>
          <a:p>
            <a:pPr algn="ctr" defTabSz="685256"/>
            <a:r>
              <a:rPr lang="en-US" altLang="zh-CN" sz="2100" b="1" dirty="0">
                <a:latin typeface="Times New Roman" panose="02020603050405020304" pitchFamily="18" charset="0"/>
                <a:ea typeface="微软雅黑" pitchFamily="34" charset="-122"/>
                <a:cs typeface="Times New Roman" panose="02020603050405020304" pitchFamily="18" charset="0"/>
              </a:rPr>
              <a:t>P3</a:t>
            </a:r>
            <a:endParaRPr lang="zh-CN" altLang="en-US" sz="2100" b="1" dirty="0">
              <a:latin typeface="Times New Roman" panose="02020603050405020304" pitchFamily="18" charset="0"/>
              <a:ea typeface="微软雅黑" pitchFamily="34" charset="-122"/>
              <a:cs typeface="Times New Roman" panose="02020603050405020304" pitchFamily="18" charset="0"/>
            </a:endParaRPr>
          </a:p>
        </p:txBody>
      </p:sp>
      <p:sp>
        <p:nvSpPr>
          <p:cNvPr id="30" name="文本框 8">
            <a:extLst>
              <a:ext uri="{FF2B5EF4-FFF2-40B4-BE49-F238E27FC236}">
                <a16:creationId xmlns:a16="http://schemas.microsoft.com/office/drawing/2014/main" id="{74861E99-2542-4027-BEED-E661C2557986}"/>
              </a:ext>
            </a:extLst>
          </p:cNvPr>
          <p:cNvSpPr txBox="1"/>
          <p:nvPr/>
        </p:nvSpPr>
        <p:spPr>
          <a:xfrm>
            <a:off x="1126660" y="1016015"/>
            <a:ext cx="2441864" cy="530913"/>
          </a:xfrm>
          <a:prstGeom prst="rect">
            <a:avLst/>
          </a:prstGeom>
          <a:noFill/>
        </p:spPr>
        <p:txBody>
          <a:bodyPr wrap="square" lIns="68532" tIns="34289" rIns="68532" bIns="34289" rtlCol="0">
            <a:spAutoFit/>
          </a:bodyPr>
          <a:lstStyle/>
          <a:p>
            <a:pPr algn="ctr" defTabSz="685256"/>
            <a:r>
              <a:rPr lang="en-SG" altLang="zh-CN" sz="3000" b="1" dirty="0" err="1">
                <a:latin typeface="Times New Roman" panose="02020603050405020304" pitchFamily="18" charset="0"/>
                <a:ea typeface="华文中宋" pitchFamily="2" charset="-122"/>
                <a:cs typeface="Times New Roman" panose="02020603050405020304" pitchFamily="18" charset="0"/>
              </a:rPr>
              <a:t>Bố</a:t>
            </a:r>
            <a:r>
              <a:rPr lang="en-SG" altLang="zh-CN" sz="3000" b="1" dirty="0">
                <a:latin typeface="Times New Roman" panose="02020603050405020304" pitchFamily="18" charset="0"/>
                <a:ea typeface="华文中宋" pitchFamily="2" charset="-122"/>
                <a:cs typeface="Times New Roman" panose="02020603050405020304" pitchFamily="18" charset="0"/>
              </a:rPr>
              <a:t> </a:t>
            </a:r>
            <a:r>
              <a:rPr lang="en-SG" altLang="zh-CN" sz="3000" b="1" dirty="0" err="1">
                <a:latin typeface="Times New Roman" panose="02020603050405020304" pitchFamily="18" charset="0"/>
                <a:ea typeface="华文中宋" pitchFamily="2" charset="-122"/>
                <a:cs typeface="Times New Roman" panose="02020603050405020304" pitchFamily="18" charset="0"/>
              </a:rPr>
              <a:t>cục</a:t>
            </a:r>
            <a:endParaRPr lang="zh-CN" altLang="en-US" sz="3000" b="1" dirty="0">
              <a:latin typeface="Times New Roman" panose="02020603050405020304" pitchFamily="18" charset="0"/>
              <a:ea typeface="华文中宋" pitchFamily="2" charset="-122"/>
              <a:cs typeface="Times New Roman" panose="02020603050405020304" pitchFamily="18" charset="0"/>
            </a:endParaRPr>
          </a:p>
        </p:txBody>
      </p:sp>
      <p:pic>
        <p:nvPicPr>
          <p:cNvPr id="32" name="Picture 31">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378210" y="604189"/>
            <a:ext cx="948690" cy="948690"/>
          </a:xfrm>
          <a:prstGeom prst="rect">
            <a:avLst/>
          </a:prstGeom>
        </p:spPr>
      </p:pic>
      <p:pic>
        <p:nvPicPr>
          <p:cNvPr id="33" name="Picture 32" descr="Káº¿t quáº£ hÃ¬nh áº£nh cho sÃ´ng dá»nh dang gif">
            <a:extLst>
              <a:ext uri="{FF2B5EF4-FFF2-40B4-BE49-F238E27FC236}">
                <a16:creationId xmlns:a16="http://schemas.microsoft.com/office/drawing/2014/main" id="{F18BF134-0538-4C5B-9777-F25950B672F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2582" y="3971123"/>
            <a:ext cx="1089271" cy="6888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330" y="2809455"/>
            <a:ext cx="1289093" cy="7140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8297" y="1353545"/>
            <a:ext cx="1808585" cy="1008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6" name="Picture 35">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476036" y="2183791"/>
            <a:ext cx="948690" cy="948690"/>
          </a:xfrm>
          <a:prstGeom prst="rect">
            <a:avLst/>
          </a:prstGeom>
        </p:spPr>
      </p:pic>
      <p:pic>
        <p:nvPicPr>
          <p:cNvPr id="37" name="Picture 36">
            <a:extLst>
              <a:ext uri="{FF2B5EF4-FFF2-40B4-BE49-F238E27FC236}">
                <a16:creationId xmlns:a16="http://schemas.microsoft.com/office/drawing/2014/main" id="{46A88D6A-3CCD-4AD5-8CA3-F52023D5CE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208593">
            <a:off x="7559363" y="3491885"/>
            <a:ext cx="782043" cy="782043"/>
          </a:xfrm>
          <a:prstGeom prst="rect">
            <a:avLst/>
          </a:prstGeom>
        </p:spPr>
      </p:pic>
    </p:spTree>
    <p:extLst>
      <p:ext uri="{BB962C8B-B14F-4D97-AF65-F5344CB8AC3E}">
        <p14:creationId xmlns:p14="http://schemas.microsoft.com/office/powerpoint/2010/main" val="29855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randombar(horizont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randombar(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7" grpId="0"/>
      <p:bldP spid="18" grpId="0"/>
      <p:bldP spid="23"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5" name="TextBox 4"/>
            <p:cNvSpPr txBox="1"/>
            <p:nvPr/>
          </p:nvSpPr>
          <p:spPr>
            <a:xfrm>
              <a:off x="802530" y="1828800"/>
              <a:ext cx="914399" cy="984834"/>
            </a:xfrm>
            <a:prstGeom prst="rect">
              <a:avLst/>
            </a:prstGeom>
            <a:noFill/>
          </p:spPr>
          <p:txBody>
            <a:bodyPr wrap="square" rtlCol="0">
              <a:spAutoFit/>
            </a:bodyPr>
            <a:lstStyle/>
            <a:p>
              <a:pPr algn="ctr" defTabSz="80598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defTabSz="805987"/>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84"/>
            <a:ext cx="4332065" cy="395616"/>
            <a:chOff x="644526" y="2766774"/>
            <a:chExt cx="11553677" cy="1054961"/>
          </a:xfrm>
        </p:grpSpPr>
        <p:sp>
          <p:nvSpPr>
            <p:cNvPr id="8" name="TextBox 7"/>
            <p:cNvSpPr txBox="1"/>
            <p:nvPr/>
          </p:nvSpPr>
          <p:spPr>
            <a:xfrm>
              <a:off x="1906586" y="2766774"/>
              <a:ext cx="1029161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algn="ctr" defTabSz="80598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1" name="文本框 8">
            <a:extLst>
              <a:ext uri="{FF2B5EF4-FFF2-40B4-BE49-F238E27FC236}">
                <a16:creationId xmlns:a16="http://schemas.microsoft.com/office/drawing/2014/main" id="{0944BEFA-9B9A-42BE-87FB-541E59A06EBA}"/>
              </a:ext>
            </a:extLst>
          </p:cNvPr>
          <p:cNvSpPr txBox="1"/>
          <p:nvPr/>
        </p:nvSpPr>
        <p:spPr>
          <a:xfrm>
            <a:off x="2933109" y="523052"/>
            <a:ext cx="2978044" cy="530913"/>
          </a:xfrm>
          <a:prstGeom prst="rect">
            <a:avLst/>
          </a:prstGeom>
          <a:noFill/>
        </p:spPr>
        <p:txBody>
          <a:bodyPr wrap="square" lIns="68532" tIns="34289" rIns="68532" bIns="34289" rtlCol="0">
            <a:spAutoFit/>
          </a:bodyPr>
          <a:lstStyle/>
          <a:p>
            <a:pPr algn="ctr" defTabSz="685256"/>
            <a:r>
              <a:rPr lang="en-SG" altLang="zh-CN" sz="3000" b="1" dirty="0" err="1">
                <a:latin typeface="Times New Roman" panose="02020603050405020304" pitchFamily="18" charset="0"/>
                <a:ea typeface="华文中宋" pitchFamily="2" charset="-122"/>
                <a:cs typeface="Times New Roman" panose="02020603050405020304" pitchFamily="18" charset="0"/>
              </a:rPr>
              <a:t>Mạch</a:t>
            </a:r>
            <a:r>
              <a:rPr lang="en-SG" altLang="zh-CN" sz="3000" b="1" dirty="0">
                <a:latin typeface="Times New Roman" panose="02020603050405020304" pitchFamily="18" charset="0"/>
                <a:ea typeface="华文中宋" pitchFamily="2" charset="-122"/>
                <a:cs typeface="Times New Roman" panose="02020603050405020304" pitchFamily="18" charset="0"/>
              </a:rPr>
              <a:t> </a:t>
            </a:r>
            <a:r>
              <a:rPr lang="en-SG" altLang="zh-CN" sz="3000" b="1" dirty="0" err="1">
                <a:latin typeface="Times New Roman" panose="02020603050405020304" pitchFamily="18" charset="0"/>
                <a:ea typeface="华文中宋" pitchFamily="2" charset="-122"/>
                <a:cs typeface="Times New Roman" panose="02020603050405020304" pitchFamily="18" charset="0"/>
              </a:rPr>
              <a:t>cảm</a:t>
            </a:r>
            <a:r>
              <a:rPr lang="en-SG" altLang="zh-CN" sz="3000" b="1" dirty="0">
                <a:latin typeface="Times New Roman" panose="02020603050405020304" pitchFamily="18" charset="0"/>
                <a:ea typeface="华文中宋" pitchFamily="2" charset="-122"/>
                <a:cs typeface="Times New Roman" panose="02020603050405020304" pitchFamily="18" charset="0"/>
              </a:rPr>
              <a:t> </a:t>
            </a:r>
            <a:r>
              <a:rPr lang="en-SG" altLang="zh-CN" sz="3000" b="1" dirty="0" err="1">
                <a:latin typeface="Times New Roman" panose="02020603050405020304" pitchFamily="18" charset="0"/>
                <a:ea typeface="华文中宋" pitchFamily="2" charset="-122"/>
                <a:cs typeface="Times New Roman" panose="02020603050405020304" pitchFamily="18" charset="0"/>
              </a:rPr>
              <a:t>xúc</a:t>
            </a:r>
            <a:endParaRPr lang="zh-CN" altLang="en-US" sz="3000" b="1" dirty="0">
              <a:latin typeface="Times New Roman" panose="02020603050405020304" pitchFamily="18" charset="0"/>
              <a:ea typeface="华文中宋" pitchFamily="2" charset="-122"/>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3D4EC088-21FB-4DAC-B19F-E0B704B0D1A4}"/>
              </a:ext>
            </a:extLst>
          </p:cNvPr>
          <p:cNvCxnSpPr>
            <a:cxnSpLocks/>
            <a:endCxn id="14" idx="0"/>
          </p:cNvCxnSpPr>
          <p:nvPr/>
        </p:nvCxnSpPr>
        <p:spPr>
          <a:xfrm flipH="1">
            <a:off x="2503279" y="1115704"/>
            <a:ext cx="1915023" cy="758816"/>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D817A1-7CAB-4B36-A38F-28C10C0B389B}"/>
              </a:ext>
            </a:extLst>
          </p:cNvPr>
          <p:cNvCxnSpPr>
            <a:cxnSpLocks/>
            <a:endCxn id="15" idx="0"/>
          </p:cNvCxnSpPr>
          <p:nvPr/>
        </p:nvCxnSpPr>
        <p:spPr>
          <a:xfrm>
            <a:off x="4418298" y="1115704"/>
            <a:ext cx="2059606" cy="758816"/>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7">
            <a:extLst>
              <a:ext uri="{FF2B5EF4-FFF2-40B4-BE49-F238E27FC236}">
                <a16:creationId xmlns:a16="http://schemas.microsoft.com/office/drawing/2014/main" id="{25619810-27DB-4FBF-BE72-6F51D78F79D3}"/>
              </a:ext>
            </a:extLst>
          </p:cNvPr>
          <p:cNvSpPr/>
          <p:nvPr/>
        </p:nvSpPr>
        <p:spPr>
          <a:xfrm>
            <a:off x="657504" y="1874521"/>
            <a:ext cx="3691559" cy="64388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32" tIns="34289" rIns="68532" bIns="34289" rtlCol="0" anchor="ctr"/>
          <a:lstStyle/>
          <a:p>
            <a:pPr algn="just" defTabSz="685256"/>
            <a:r>
              <a:rPr lang="en-SG" sz="2400" dirty="0" err="1">
                <a:solidFill>
                  <a:prstClr val="white"/>
                </a:solidFill>
                <a:latin typeface="Times New Roman" panose="02020603050405020304" pitchFamily="18" charset="0"/>
                <a:cs typeface="Times New Roman" panose="02020603050405020304" pitchFamily="18" charset="0"/>
              </a:rPr>
              <a:t>Thiên</a:t>
            </a:r>
            <a:r>
              <a:rPr lang="en-SG" sz="2400" dirty="0">
                <a:solidFill>
                  <a:prstClr val="white"/>
                </a:solidFill>
                <a:latin typeface="Times New Roman" panose="02020603050405020304" pitchFamily="18" charset="0"/>
                <a:cs typeface="Times New Roman" panose="02020603050405020304" pitchFamily="18" charset="0"/>
              </a:rPr>
              <a:t> </a:t>
            </a:r>
            <a:r>
              <a:rPr lang="en-SG" sz="2400" dirty="0" err="1">
                <a:solidFill>
                  <a:prstClr val="white"/>
                </a:solidFill>
                <a:latin typeface="Times New Roman" panose="02020603050405020304" pitchFamily="18" charset="0"/>
                <a:cs typeface="Times New Roman" panose="02020603050405020304" pitchFamily="18" charset="0"/>
              </a:rPr>
              <a:t>nhiên</a:t>
            </a:r>
            <a:r>
              <a:rPr lang="en-SG" sz="2400" dirty="0">
                <a:solidFill>
                  <a:prstClr val="white"/>
                </a:solidFill>
                <a:latin typeface="Times New Roman" panose="02020603050405020304" pitchFamily="18" charset="0"/>
                <a:cs typeface="Times New Roman" panose="02020603050405020304" pitchFamily="18" charset="0"/>
              </a:rPr>
              <a:t> sang </a:t>
            </a:r>
            <a:r>
              <a:rPr lang="en-SG" sz="2400" dirty="0" err="1">
                <a:solidFill>
                  <a:prstClr val="white"/>
                </a:solidFill>
                <a:latin typeface="Times New Roman" panose="02020603050405020304" pitchFamily="18" charset="0"/>
                <a:cs typeface="Times New Roman" panose="02020603050405020304" pitchFamily="18" charset="0"/>
              </a:rPr>
              <a:t>thu</a:t>
            </a:r>
            <a:endParaRPr lang="en-SG" sz="2400" dirty="0">
              <a:solidFill>
                <a:prstClr val="white"/>
              </a:solidFill>
              <a:latin typeface="Times New Roman" panose="02020603050405020304" pitchFamily="18" charset="0"/>
              <a:cs typeface="Times New Roman" panose="02020603050405020304" pitchFamily="18" charset="0"/>
            </a:endParaRPr>
          </a:p>
        </p:txBody>
      </p:sp>
      <p:sp>
        <p:nvSpPr>
          <p:cNvPr id="15" name="Rectangle: Rounded Corners 24">
            <a:extLst>
              <a:ext uri="{FF2B5EF4-FFF2-40B4-BE49-F238E27FC236}">
                <a16:creationId xmlns:a16="http://schemas.microsoft.com/office/drawing/2014/main" id="{4C9E4FAC-F1DA-44F6-95E6-0A9651E95470}"/>
              </a:ext>
            </a:extLst>
          </p:cNvPr>
          <p:cNvSpPr/>
          <p:nvPr/>
        </p:nvSpPr>
        <p:spPr>
          <a:xfrm>
            <a:off x="5224412" y="1874521"/>
            <a:ext cx="2506980" cy="64388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32" tIns="34289" rIns="68532" bIns="34289" rtlCol="0" anchor="ctr"/>
          <a:lstStyle/>
          <a:p>
            <a:pPr algn="ctr" defTabSz="685256"/>
            <a:r>
              <a:rPr lang="en-SG" sz="2400" b="1" dirty="0" err="1">
                <a:solidFill>
                  <a:prstClr val="white"/>
                </a:solidFill>
                <a:latin typeface="Times New Roman" panose="02020603050405020304" pitchFamily="18" charset="0"/>
                <a:cs typeface="Times New Roman" panose="02020603050405020304" pitchFamily="18" charset="0"/>
              </a:rPr>
              <a:t>Ngoại</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cảnh</a:t>
            </a:r>
            <a:endParaRPr lang="en-SG" sz="2400" b="1" dirty="0">
              <a:solidFill>
                <a:prstClr val="white"/>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05089B8E-54D0-4763-B043-9566A47A9F47}"/>
              </a:ext>
            </a:extLst>
          </p:cNvPr>
          <p:cNvCxnSpPr>
            <a:cxnSpLocks/>
            <a:stCxn id="15" idx="2"/>
            <a:endCxn id="17" idx="0"/>
          </p:cNvCxnSpPr>
          <p:nvPr/>
        </p:nvCxnSpPr>
        <p:spPr>
          <a:xfrm>
            <a:off x="6477904" y="2518413"/>
            <a:ext cx="8960" cy="655601"/>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32">
            <a:extLst>
              <a:ext uri="{FF2B5EF4-FFF2-40B4-BE49-F238E27FC236}">
                <a16:creationId xmlns:a16="http://schemas.microsoft.com/office/drawing/2014/main" id="{F46A0036-3B3A-4A5F-8D05-5BFCC9DEB339}"/>
              </a:ext>
            </a:extLst>
          </p:cNvPr>
          <p:cNvSpPr/>
          <p:nvPr/>
        </p:nvSpPr>
        <p:spPr>
          <a:xfrm>
            <a:off x="5233372" y="3174007"/>
            <a:ext cx="2506980" cy="85697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32" tIns="34289" rIns="68532" bIns="34289" rtlCol="0" anchor="ctr"/>
          <a:lstStyle/>
          <a:p>
            <a:pPr algn="ctr" defTabSz="685256"/>
            <a:r>
              <a:rPr lang="en-SG" sz="2400" b="1" dirty="0" err="1">
                <a:solidFill>
                  <a:prstClr val="white"/>
                </a:solidFill>
                <a:latin typeface="Times New Roman" panose="02020603050405020304" pitchFamily="18" charset="0"/>
                <a:cs typeface="Times New Roman" panose="02020603050405020304" pitchFamily="18" charset="0"/>
              </a:rPr>
              <a:t>Tâm</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cảnh</a:t>
            </a:r>
            <a:endParaRPr lang="en-SG" sz="2400" b="1" dirty="0">
              <a:solidFill>
                <a:prstClr val="white"/>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67AB714A-8824-4180-B627-A3BADF640FA3}"/>
              </a:ext>
            </a:extLst>
          </p:cNvPr>
          <p:cNvCxnSpPr>
            <a:cxnSpLocks/>
            <a:stCxn id="14" idx="2"/>
            <a:endCxn id="19" idx="0"/>
          </p:cNvCxnSpPr>
          <p:nvPr/>
        </p:nvCxnSpPr>
        <p:spPr>
          <a:xfrm>
            <a:off x="2503280" y="2518413"/>
            <a:ext cx="18405" cy="655601"/>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34">
            <a:extLst>
              <a:ext uri="{FF2B5EF4-FFF2-40B4-BE49-F238E27FC236}">
                <a16:creationId xmlns:a16="http://schemas.microsoft.com/office/drawing/2014/main" id="{EF89D4AE-FB36-4177-A273-326C5A3CEA7E}"/>
              </a:ext>
            </a:extLst>
          </p:cNvPr>
          <p:cNvSpPr/>
          <p:nvPr/>
        </p:nvSpPr>
        <p:spPr>
          <a:xfrm>
            <a:off x="675937" y="3174007"/>
            <a:ext cx="3691559" cy="85697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32" tIns="34289" rIns="68532" bIns="34289" rtlCol="0" anchor="ctr"/>
          <a:lstStyle/>
          <a:p>
            <a:pPr algn="just" defTabSz="685256"/>
            <a:r>
              <a:rPr lang="en-SG" sz="2400" dirty="0" err="1">
                <a:solidFill>
                  <a:prstClr val="white"/>
                </a:solidFill>
                <a:latin typeface="Times New Roman" panose="02020603050405020304" pitchFamily="18" charset="0"/>
                <a:cs typeface="Times New Roman" panose="02020603050405020304" pitchFamily="18" charset="0"/>
              </a:rPr>
              <a:t>Suy</a:t>
            </a:r>
            <a:r>
              <a:rPr lang="en-SG" sz="2400" dirty="0">
                <a:solidFill>
                  <a:prstClr val="white"/>
                </a:solidFill>
                <a:latin typeface="Times New Roman" panose="02020603050405020304" pitchFamily="18" charset="0"/>
                <a:cs typeface="Times New Roman" panose="02020603050405020304" pitchFamily="18" charset="0"/>
              </a:rPr>
              <a:t> </a:t>
            </a:r>
            <a:r>
              <a:rPr lang="en-SG" sz="2400" dirty="0" err="1">
                <a:solidFill>
                  <a:prstClr val="white"/>
                </a:solidFill>
                <a:latin typeface="Times New Roman" panose="02020603050405020304" pitchFamily="18" charset="0"/>
                <a:cs typeface="Times New Roman" panose="02020603050405020304" pitchFamily="18" charset="0"/>
              </a:rPr>
              <a:t>ngẫm</a:t>
            </a:r>
            <a:r>
              <a:rPr lang="en-SG" sz="2400" dirty="0">
                <a:solidFill>
                  <a:prstClr val="white"/>
                </a:solidFill>
                <a:latin typeface="Times New Roman" panose="02020603050405020304" pitchFamily="18" charset="0"/>
                <a:cs typeface="Times New Roman" panose="02020603050405020304" pitchFamily="18" charset="0"/>
              </a:rPr>
              <a:t> </a:t>
            </a:r>
            <a:r>
              <a:rPr lang="en-SG" sz="2400" dirty="0" err="1">
                <a:solidFill>
                  <a:prstClr val="white"/>
                </a:solidFill>
                <a:latin typeface="Times New Roman" panose="02020603050405020304" pitchFamily="18" charset="0"/>
                <a:cs typeface="Times New Roman" panose="02020603050405020304" pitchFamily="18" charset="0"/>
              </a:rPr>
              <a:t>về</a:t>
            </a:r>
            <a:r>
              <a:rPr lang="en-SG" sz="2400" dirty="0">
                <a:solidFill>
                  <a:prstClr val="white"/>
                </a:solidFill>
                <a:latin typeface="Times New Roman" panose="02020603050405020304" pitchFamily="18" charset="0"/>
                <a:cs typeface="Times New Roman" panose="02020603050405020304" pitchFamily="18" charset="0"/>
              </a:rPr>
              <a:t> </a:t>
            </a:r>
            <a:r>
              <a:rPr lang="en-SG" sz="2400" dirty="0" err="1">
                <a:solidFill>
                  <a:prstClr val="white"/>
                </a:solidFill>
                <a:latin typeface="Times New Roman" panose="02020603050405020304" pitchFamily="18" charset="0"/>
                <a:cs typeface="Times New Roman" panose="02020603050405020304" pitchFamily="18" charset="0"/>
              </a:rPr>
              <a:t>đời</a:t>
            </a:r>
            <a:r>
              <a:rPr lang="en-SG" sz="2400" dirty="0">
                <a:solidFill>
                  <a:prstClr val="white"/>
                </a:solidFill>
                <a:latin typeface="Times New Roman" panose="02020603050405020304" pitchFamily="18" charset="0"/>
                <a:cs typeface="Times New Roman" panose="02020603050405020304" pitchFamily="18" charset="0"/>
              </a:rPr>
              <a:t> </a:t>
            </a:r>
            <a:r>
              <a:rPr lang="en-SG" sz="2400" dirty="0" err="1">
                <a:solidFill>
                  <a:prstClr val="white"/>
                </a:solidFill>
                <a:latin typeface="Times New Roman" panose="02020603050405020304" pitchFamily="18" charset="0"/>
                <a:cs typeface="Times New Roman" panose="02020603050405020304" pitchFamily="18" charset="0"/>
              </a:rPr>
              <a:t>người</a:t>
            </a:r>
            <a:r>
              <a:rPr lang="en-SG" sz="2400" dirty="0">
                <a:solidFill>
                  <a:prstClr val="white"/>
                </a:solidFill>
                <a:latin typeface="Times New Roman" panose="02020603050405020304" pitchFamily="18" charset="0"/>
                <a:cs typeface="Times New Roman" panose="02020603050405020304" pitchFamily="18" charset="0"/>
              </a:rPr>
              <a:t> sang </a:t>
            </a:r>
            <a:r>
              <a:rPr lang="en-SG" sz="2400" dirty="0" err="1">
                <a:solidFill>
                  <a:prstClr val="white"/>
                </a:solidFill>
                <a:latin typeface="Times New Roman" panose="02020603050405020304" pitchFamily="18" charset="0"/>
                <a:cs typeface="Times New Roman" panose="02020603050405020304" pitchFamily="18" charset="0"/>
              </a:rPr>
              <a:t>thu</a:t>
            </a:r>
            <a:endParaRPr lang="en-SG" sz="2400" dirty="0">
              <a:solidFill>
                <a:prstClr val="white"/>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865EF367-FCEF-4435-A1F4-7D84D043A9E7}"/>
              </a:ext>
            </a:extLst>
          </p:cNvPr>
          <p:cNvCxnSpPr>
            <a:cxnSpLocks/>
            <a:stCxn id="19" idx="3"/>
            <a:endCxn id="17" idx="1"/>
          </p:cNvCxnSpPr>
          <p:nvPr/>
        </p:nvCxnSpPr>
        <p:spPr>
          <a:xfrm>
            <a:off x="4367458" y="3602494"/>
            <a:ext cx="865914" cy="0"/>
          </a:xfrm>
          <a:prstGeom prst="straightConnector1">
            <a:avLst/>
          </a:prstGeom>
          <a:ln w="1905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C8EF06E-7D77-4E37-8F5B-983EB3460AB0}"/>
              </a:ext>
            </a:extLst>
          </p:cNvPr>
          <p:cNvCxnSpPr>
            <a:cxnSpLocks/>
            <a:stCxn id="14" idx="3"/>
            <a:endCxn id="15" idx="1"/>
          </p:cNvCxnSpPr>
          <p:nvPr/>
        </p:nvCxnSpPr>
        <p:spPr>
          <a:xfrm>
            <a:off x="4349053" y="2196464"/>
            <a:ext cx="875360" cy="0"/>
          </a:xfrm>
          <a:prstGeom prst="straightConnector1">
            <a:avLst/>
          </a:prstGeom>
          <a:ln w="1905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本框 8">
            <a:extLst>
              <a:ext uri="{FF2B5EF4-FFF2-40B4-BE49-F238E27FC236}">
                <a16:creationId xmlns:a16="http://schemas.microsoft.com/office/drawing/2014/main" id="{763D12D7-A44F-4D56-BA1C-58765741BDB7}"/>
              </a:ext>
            </a:extLst>
          </p:cNvPr>
          <p:cNvSpPr txBox="1"/>
          <p:nvPr/>
        </p:nvSpPr>
        <p:spPr>
          <a:xfrm>
            <a:off x="2223515" y="4349704"/>
            <a:ext cx="4556325" cy="484746"/>
          </a:xfrm>
          <a:prstGeom prst="rect">
            <a:avLst/>
          </a:prstGeom>
          <a:noFill/>
        </p:spPr>
        <p:txBody>
          <a:bodyPr wrap="square" lIns="68532" tIns="34289" rIns="68532" bIns="34289" rtlCol="0">
            <a:spAutoFit/>
          </a:bodyPr>
          <a:lstStyle/>
          <a:p>
            <a:pPr algn="ctr" defTabSz="685256"/>
            <a:r>
              <a:rPr lang="en-SG" altLang="zh-CN" sz="2700" b="1" i="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2700" b="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Lắng</a:t>
            </a:r>
            <a:r>
              <a:rPr lang="en-SG" altLang="zh-CN" sz="2700" b="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2700" b="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dần</a:t>
            </a:r>
            <a:r>
              <a:rPr lang="en-SG" altLang="zh-CN" sz="2700" b="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2700" b="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vào</a:t>
            </a:r>
            <a:r>
              <a:rPr lang="en-SG" altLang="zh-CN" sz="2700" b="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2700" b="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suy</a:t>
            </a:r>
            <a:r>
              <a:rPr lang="en-SG" altLang="zh-CN" sz="2700" b="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2700" b="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tư</a:t>
            </a:r>
            <a:endParaRPr lang="zh-CN" altLang="en-US" sz="2700" b="1" dirty="0">
              <a:solidFill>
                <a:srgbClr val="FF0000"/>
              </a:solidFill>
              <a:latin typeface="Times New Roman" panose="02020603050405020304" pitchFamily="18" charset="0"/>
              <a:ea typeface="华文中宋" pitchFamily="2" charset="-122"/>
              <a:cs typeface="Times New Roman" panose="02020603050405020304" pitchFamily="18" charset="0"/>
            </a:endParaRPr>
          </a:p>
        </p:txBody>
      </p:sp>
    </p:spTree>
    <p:extLst>
      <p:ext uri="{BB962C8B-B14F-4D97-AF65-F5344CB8AC3E}">
        <p14:creationId xmlns:p14="http://schemas.microsoft.com/office/powerpoint/2010/main" val="2605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7" grpId="0" animBg="1"/>
      <p:bldP spid="19"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5" name="TextBox 4"/>
            <p:cNvSpPr txBox="1"/>
            <p:nvPr/>
          </p:nvSpPr>
          <p:spPr>
            <a:xfrm>
              <a:off x="802530" y="1828800"/>
              <a:ext cx="914399" cy="984834"/>
            </a:xfrm>
            <a:prstGeom prst="rect">
              <a:avLst/>
            </a:prstGeom>
            <a:noFill/>
          </p:spPr>
          <p:txBody>
            <a:bodyPr wrap="square" rtlCol="0">
              <a:spAutoFit/>
            </a:bodyPr>
            <a:lstStyle/>
            <a:p>
              <a:pPr algn="ctr" defTabSz="80598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defTabSz="805987"/>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84"/>
            <a:ext cx="4332065" cy="395616"/>
            <a:chOff x="644526" y="2766774"/>
            <a:chExt cx="11553677" cy="1054961"/>
          </a:xfrm>
        </p:grpSpPr>
        <p:sp>
          <p:nvSpPr>
            <p:cNvPr id="8" name="TextBox 7"/>
            <p:cNvSpPr txBox="1"/>
            <p:nvPr/>
          </p:nvSpPr>
          <p:spPr>
            <a:xfrm>
              <a:off x="1906586" y="2766774"/>
              <a:ext cx="1029161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algn="ctr" defTabSz="80598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378210" y="604189"/>
            <a:ext cx="948690" cy="948690"/>
          </a:xfrm>
          <a:prstGeom prst="rect">
            <a:avLst/>
          </a:prstGeom>
        </p:spPr>
      </p:pic>
      <p:pic>
        <p:nvPicPr>
          <p:cNvPr id="12" name="Picture 11" descr="Káº¿t quáº£ hÃ¬nh áº£nh cho sÃ´ng dá»nh dang gif">
            <a:extLst>
              <a:ext uri="{FF2B5EF4-FFF2-40B4-BE49-F238E27FC236}">
                <a16:creationId xmlns:a16="http://schemas.microsoft.com/office/drawing/2014/main" id="{F18BF134-0538-4C5B-9777-F25950B672F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2582" y="3971123"/>
            <a:ext cx="1089271" cy="6888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330" y="2809455"/>
            <a:ext cx="1289093" cy="7140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8297" y="1353545"/>
            <a:ext cx="1808585" cy="1008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476036" y="2183791"/>
            <a:ext cx="948690" cy="948690"/>
          </a:xfrm>
          <a:prstGeom prst="rect">
            <a:avLst/>
          </a:prstGeom>
        </p:spPr>
      </p:pic>
      <p:pic>
        <p:nvPicPr>
          <p:cNvPr id="16" name="Picture 15">
            <a:extLst>
              <a:ext uri="{FF2B5EF4-FFF2-40B4-BE49-F238E27FC236}">
                <a16:creationId xmlns:a16="http://schemas.microsoft.com/office/drawing/2014/main" id="{46A88D6A-3CCD-4AD5-8CA3-F52023D5CE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208593">
            <a:off x="7559363" y="3491885"/>
            <a:ext cx="782043" cy="782043"/>
          </a:xfrm>
          <a:prstGeom prst="rect">
            <a:avLst/>
          </a:prstGeom>
        </p:spPr>
      </p:pic>
      <p:sp>
        <p:nvSpPr>
          <p:cNvPr id="17" name="TextBox 16"/>
          <p:cNvSpPr txBox="1"/>
          <p:nvPr/>
        </p:nvSpPr>
        <p:spPr>
          <a:xfrm>
            <a:off x="674034" y="2184566"/>
            <a:ext cx="5698166" cy="2008240"/>
          </a:xfrm>
          <a:prstGeom prst="rect">
            <a:avLst/>
          </a:prstGeom>
          <a:solidFill>
            <a:schemeClr val="bg1"/>
          </a:solidFill>
          <a:ln w="38100">
            <a:solidFill>
              <a:schemeClr val="accent5">
                <a:lumMod val="75000"/>
              </a:schemeClr>
            </a:solidFill>
            <a:prstDash val="dashDot"/>
          </a:ln>
        </p:spPr>
        <p:txBody>
          <a:bodyPr wrap="square" lIns="68532" tIns="34289" rIns="68532" bIns="34289" rtlCol="0">
            <a:spAutoFit/>
          </a:bodyPr>
          <a:lstStyle/>
          <a:p>
            <a:pPr marL="256982" indent="-256982" defTabSz="685256">
              <a:buFont typeface="Wingdings" panose="05000000000000000000" pitchFamily="2" charset="2"/>
              <a:buChar char="q"/>
            </a:pPr>
            <a:r>
              <a:rPr lang="en-US" sz="1500" dirty="0">
                <a:solidFill>
                  <a:prstClr val="black"/>
                </a:solidFill>
                <a:latin typeface="Times New Roman" panose="02020603050405020304" pitchFamily="18" charset="0"/>
                <a:cs typeface="Times New Roman" panose="02020603050405020304" pitchFamily="18" charset="0"/>
              </a:rPr>
              <a:t>“</a:t>
            </a:r>
            <a:r>
              <a:rPr lang="en-US" sz="2100" dirty="0">
                <a:solidFill>
                  <a:prstClr val="black"/>
                </a:solidFill>
                <a:latin typeface="Times New Roman" panose="02020603050405020304" pitchFamily="18" charset="0"/>
                <a:cs typeface="Times New Roman" panose="02020603050405020304" pitchFamily="18" charset="0"/>
              </a:rPr>
              <a:t>Sang </a:t>
            </a:r>
            <a:r>
              <a:rPr lang="en-US" sz="2100" dirty="0" err="1">
                <a:solidFill>
                  <a:prstClr val="black"/>
                </a:solidFill>
                <a:latin typeface="Times New Roman" panose="02020603050405020304" pitchFamily="18" charset="0"/>
                <a:cs typeface="Times New Roman" panose="02020603050405020304" pitchFamily="18" charset="0"/>
              </a:rPr>
              <a:t>thu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khoảnh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khắc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mùa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hạ</a:t>
            </a:r>
            <a:r>
              <a:rPr lang="en-US" sz="2100" dirty="0">
                <a:solidFill>
                  <a:prstClr val="black"/>
                </a:solidFill>
                <a:latin typeface="Times New Roman" panose="02020603050405020304" pitchFamily="18" charset="0"/>
                <a:cs typeface="Times New Roman" panose="02020603050405020304" pitchFamily="18" charset="0"/>
              </a:rPr>
              <a:t> sang </a:t>
            </a:r>
            <a:r>
              <a:rPr lang="en-US" sz="2100" dirty="0" err="1">
                <a:solidFill>
                  <a:prstClr val="black"/>
                </a:solidFill>
                <a:latin typeface="Times New Roman" panose="02020603050405020304" pitchFamily="18" charset="0"/>
                <a:cs typeface="Times New Roman" panose="02020603050405020304" pitchFamily="18" charset="0"/>
              </a:rPr>
              <a:t>thu</a:t>
            </a:r>
            <a:r>
              <a:rPr lang="en-US" sz="2100" dirty="0">
                <a:solidFill>
                  <a:prstClr val="black"/>
                </a:solidFill>
                <a:latin typeface="Times New Roman" panose="02020603050405020304" pitchFamily="18" charset="0"/>
                <a:cs typeface="Times New Roman" panose="02020603050405020304" pitchFamily="18" charset="0"/>
              </a:rPr>
              <a:t>.</a:t>
            </a:r>
          </a:p>
          <a:p>
            <a:pPr defTabSz="685256"/>
            <a:endParaRPr lang="en-US" sz="2100" dirty="0">
              <a:solidFill>
                <a:prstClr val="black"/>
              </a:solidFill>
              <a:latin typeface="Times New Roman" panose="02020603050405020304" pitchFamily="18" charset="0"/>
              <a:cs typeface="Times New Roman" panose="02020603050405020304" pitchFamily="18" charset="0"/>
            </a:endParaRPr>
          </a:p>
          <a:p>
            <a:pPr marL="342614" indent="-342614" defTabSz="685256">
              <a:buFont typeface="Wingdings" panose="05000000000000000000" pitchFamily="2" charset="2"/>
              <a:buChar char="q"/>
            </a:pPr>
            <a:r>
              <a:rPr lang="en-US" sz="2100" dirty="0" err="1">
                <a:solidFill>
                  <a:prstClr val="black"/>
                </a:solidFill>
                <a:latin typeface="Times New Roman" panose="02020603050405020304" pitchFamily="18" charset="0"/>
                <a:cs typeface="Times New Roman" panose="02020603050405020304" pitchFamily="18" charset="0"/>
              </a:rPr>
              <a:t>Gợi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khoảnh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khắc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trẻ</a:t>
            </a:r>
            <a:r>
              <a:rPr lang="en-US" sz="2100" dirty="0">
                <a:solidFill>
                  <a:prstClr val="black"/>
                </a:solidFill>
                <a:latin typeface="Times New Roman" panose="02020603050405020304" pitchFamily="18" charset="0"/>
                <a:cs typeface="Times New Roman" panose="02020603050405020304" pitchFamily="18" charset="0"/>
              </a:rPr>
              <a:t> sang </a:t>
            </a:r>
            <a:r>
              <a:rPr lang="en-US" sz="2100" dirty="0" err="1">
                <a:solidFill>
                  <a:prstClr val="black"/>
                </a:solidFill>
                <a:latin typeface="Times New Roman" panose="02020603050405020304" pitchFamily="18" charset="0"/>
                <a:cs typeface="Times New Roman" panose="02020603050405020304" pitchFamily="18" charset="0"/>
              </a:rPr>
              <a:t>độ</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trưởng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thành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trải</a:t>
            </a:r>
            <a:r>
              <a:rPr lang="en-US" sz="2100" dirty="0">
                <a:solidFill>
                  <a:prstClr val="black"/>
                </a:solidFill>
                <a:latin typeface="Times New Roman" panose="02020603050405020304" pitchFamily="18" charset="0"/>
                <a:cs typeface="Times New Roman" panose="02020603050405020304" pitchFamily="18" charset="0"/>
              </a:rPr>
              <a:t>.</a:t>
            </a:r>
            <a:endParaRPr lang="en-US" sz="15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781738" y="962996"/>
            <a:ext cx="8810122" cy="88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91" tIns="28574" rIns="57091"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5400">
                <a:latin typeface="Amazone" pitchFamily="66" charset="0"/>
              </a:rPr>
              <a:t>Ý nghĩa nhan đề</a:t>
            </a:r>
          </a:p>
        </p:txBody>
      </p:sp>
    </p:spTree>
    <p:extLst>
      <p:ext uri="{BB962C8B-B14F-4D97-AF65-F5344CB8AC3E}">
        <p14:creationId xmlns:p14="http://schemas.microsoft.com/office/powerpoint/2010/main" val="17612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5842" y="507610"/>
            <a:ext cx="3858854" cy="369332"/>
          </a:xfrm>
          <a:prstGeom prst="rect">
            <a:avLst/>
          </a:prstGeom>
          <a:noFill/>
        </p:spPr>
        <p:txBody>
          <a:bodyPr wrap="square" rtlCol="0">
            <a:spAutoFit/>
          </a:bodyPr>
          <a:lstStyle/>
          <a:p>
            <a:pPr defTabSz="805987"/>
            <a:r>
              <a:rPr lang="en-US" b="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Tín</a:t>
            </a:r>
            <a:r>
              <a:rPr lang="en-US" b="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hiệu</a:t>
            </a:r>
            <a:r>
              <a:rPr lang="en-US" b="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sang </a:t>
            </a:r>
            <a:r>
              <a:rPr lang="en-US" b="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thu</a:t>
            </a:r>
            <a:endParaRPr lang="vi-VN" b="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292" y="0"/>
            <a:ext cx="4695708" cy="5143500"/>
          </a:xfrm>
          <a:prstGeom prst="rect">
            <a:avLst/>
          </a:prstGeom>
        </p:spPr>
      </p:pic>
      <p:sp>
        <p:nvSpPr>
          <p:cNvPr id="12" name="Rectangle 11"/>
          <p:cNvSpPr/>
          <p:nvPr/>
        </p:nvSpPr>
        <p:spPr>
          <a:xfrm>
            <a:off x="395568" y="1952017"/>
            <a:ext cx="4104455" cy="1915907"/>
          </a:xfrm>
          <a:prstGeom prst="rect">
            <a:avLst/>
          </a:prstGeom>
          <a:noFill/>
          <a:ln>
            <a:noFill/>
          </a:ln>
        </p:spPr>
        <p:txBody>
          <a:bodyPr wrap="square" lIns="68528" tIns="34289" rIns="68528" bIns="34289">
            <a:spAutoFit/>
          </a:bodyPr>
          <a:lstStyle/>
          <a:p>
            <a:pPr defTabSz="685205"/>
            <a:r>
              <a:rPr lang="vi-VN" sz="2400" b="1" i="1" dirty="0">
                <a:solidFill>
                  <a:prstClr val="black"/>
                </a:solidFill>
                <a:latin typeface="+mj-lt"/>
              </a:rPr>
              <a:t>Bỗng nhận ra hương ổi</a:t>
            </a:r>
            <a:br>
              <a:rPr lang="vi-VN" sz="2400" b="1" i="1" dirty="0">
                <a:solidFill>
                  <a:prstClr val="black"/>
                </a:solidFill>
                <a:latin typeface="+mj-lt"/>
              </a:rPr>
            </a:br>
            <a:r>
              <a:rPr lang="vi-VN" sz="2400" b="1" i="1" dirty="0">
                <a:solidFill>
                  <a:prstClr val="black"/>
                </a:solidFill>
                <a:latin typeface="+mj-lt"/>
              </a:rPr>
              <a:t>Phả vào trong gió se</a:t>
            </a:r>
            <a:br>
              <a:rPr lang="vi-VN" sz="2400" b="1" i="1" dirty="0">
                <a:solidFill>
                  <a:prstClr val="black"/>
                </a:solidFill>
                <a:latin typeface="+mj-lt"/>
              </a:rPr>
            </a:br>
            <a:r>
              <a:rPr lang="vi-VN" sz="2400" b="1" i="1" dirty="0">
                <a:solidFill>
                  <a:prstClr val="black"/>
                </a:solidFill>
                <a:latin typeface="+mj-lt"/>
              </a:rPr>
              <a:t>Sương chùng chình qua ngõ</a:t>
            </a:r>
            <a:br>
              <a:rPr lang="vi-VN" sz="2400" b="1" i="1" dirty="0">
                <a:solidFill>
                  <a:prstClr val="black"/>
                </a:solidFill>
                <a:latin typeface="+mj-lt"/>
              </a:rPr>
            </a:br>
            <a:r>
              <a:rPr lang="vi-VN" sz="2400" b="1" i="1" dirty="0">
                <a:solidFill>
                  <a:prstClr val="black"/>
                </a:solidFill>
                <a:latin typeface="+mj-lt"/>
              </a:rPr>
              <a:t>Hình như thu đã về</a:t>
            </a:r>
            <a:br>
              <a:rPr lang="vi-VN" sz="2400" b="1" i="1">
                <a:solidFill>
                  <a:prstClr val="black"/>
                </a:solidFill>
                <a:latin typeface="+mj-lt"/>
              </a:rPr>
            </a:br>
            <a:endParaRPr lang="en-US" sz="2400" b="1" i="1" dirty="0">
              <a:solidFill>
                <a:prstClr val="black"/>
              </a:solidFill>
              <a:latin typeface="+mj-lt"/>
            </a:endParaRPr>
          </a:p>
        </p:txBody>
      </p:sp>
    </p:spTree>
    <p:extLst>
      <p:ext uri="{BB962C8B-B14F-4D97-AF65-F5344CB8AC3E}">
        <p14:creationId xmlns:p14="http://schemas.microsoft.com/office/powerpoint/2010/main" val="141345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E669E1-3582-4E9E-91EB-E5C7F5C6F54C}"/>
              </a:ext>
            </a:extLst>
          </p:cNvPr>
          <p:cNvSpPr/>
          <p:nvPr/>
        </p:nvSpPr>
        <p:spPr>
          <a:xfrm>
            <a:off x="539553" y="1920652"/>
            <a:ext cx="1080120" cy="1731241"/>
          </a:xfrm>
          <a:prstGeom prst="rect">
            <a:avLst/>
          </a:prstGeom>
          <a:solidFill>
            <a:schemeClr val="bg1"/>
          </a:solidFill>
          <a:ln w="76200">
            <a:solidFill>
              <a:schemeClr val="accent5">
                <a:lumMod val="75000"/>
              </a:schemeClr>
            </a:solidFill>
            <a:prstDash val="lgDashDot"/>
          </a:ln>
        </p:spPr>
        <p:txBody>
          <a:bodyPr wrap="square" lIns="68532" tIns="34289" rIns="68532" bIns="34289">
            <a:spAutoFit/>
          </a:bodyPr>
          <a:lstStyle/>
          <a:p>
            <a:pPr algn="ctr" defTabSz="685256"/>
            <a:r>
              <a:rPr lang="en-US" altLang="en-US" sz="2700" b="1">
                <a:solidFill>
                  <a:prstClr val="black"/>
                </a:solidFill>
                <a:latin typeface="Times New Roman" panose="02020603050405020304" pitchFamily="18" charset="0"/>
                <a:cs typeface="Times New Roman" panose="02020603050405020304" pitchFamily="18" charset="0"/>
              </a:rPr>
              <a:t>Tín hiệu giao mùa</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339752" y="1144364"/>
            <a:ext cx="1346540" cy="7890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ctr"/>
            <a:r>
              <a:rPr lang="en-US" sz="2800" b="1" dirty="0" err="1">
                <a:solidFill>
                  <a:schemeClr val="tx1"/>
                </a:solidFill>
                <a:latin typeface="Times New Roman" pitchFamily="18" charset="0"/>
                <a:cs typeface="Times New Roman" pitchFamily="18" charset="0"/>
              </a:rPr>
              <a:t>Hương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ổi</a:t>
            </a:r>
            <a:endParaRPr lang="en-US" sz="2800" b="1" dirty="0">
              <a:solidFill>
                <a:schemeClr val="tx1"/>
              </a:solidFill>
              <a:latin typeface="Times New Roman" pitchFamily="18" charset="0"/>
              <a:cs typeface="Times New Roman" pitchFamily="18" charset="0"/>
            </a:endParaRPr>
          </a:p>
        </p:txBody>
      </p:sp>
      <p:cxnSp>
        <p:nvCxnSpPr>
          <p:cNvPr id="14" name="Straight Arrow Connector 13"/>
          <p:cNvCxnSpPr>
            <a:stCxn id="11" idx="3"/>
            <a:endCxn id="12" idx="1"/>
          </p:cNvCxnSpPr>
          <p:nvPr/>
        </p:nvCxnSpPr>
        <p:spPr>
          <a:xfrm flipV="1">
            <a:off x="1619676" y="1538886"/>
            <a:ext cx="720079" cy="12473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2" descr="Hương ổi sẻ"/>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90116">
            <a:off x="2025708" y="2742823"/>
            <a:ext cx="2237086" cy="1576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descr="Káº¿t quáº£ hÃ¬nh áº£nh cho á»i to ngon">
            <a:extLst>
              <a:ext uri="{FF2B5EF4-FFF2-40B4-BE49-F238E27FC236}">
                <a16:creationId xmlns:a16="http://schemas.microsoft.com/office/drawing/2014/main" id="{E9BFACA9-BE24-4C15-8F04-3446B47404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8056" y="2715789"/>
            <a:ext cx="1736122" cy="1462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50" descr="Anh  Huong 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0739">
            <a:off x="6454576" y="2862226"/>
            <a:ext cx="2319536" cy="1520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3960440" y="987576"/>
            <a:ext cx="4860032" cy="1200288"/>
          </a:xfrm>
          <a:prstGeom prst="rect">
            <a:avLst/>
          </a:prstGeom>
        </p:spPr>
        <p:txBody>
          <a:bodyPr wrap="square" lIns="91400" tIns="45700" rIns="91400" bIns="45700">
            <a:spAutoFit/>
          </a:bodyPr>
          <a:lstStyle/>
          <a:p>
            <a:pPr algn="just" defTabSz="685443">
              <a:defRPr/>
            </a:pPr>
            <a:r>
              <a:rPr lang="en-US" altLang="zh-CN" sz="2000" b="1" i="1"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Hương</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ổi</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đi</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liền</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với</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từ</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bỗng</a:t>
            </a:r>
            <a:r>
              <a:rPr lang="en-US" altLang="zh-CN" sz="2400" kern="0" dirty="0">
                <a:solidFill>
                  <a:sysClr val="windowText" lastClr="000000"/>
                </a:solidFill>
                <a:latin typeface="Times New Roman" pitchFamily="18" charset="0"/>
                <a:cs typeface="Times New Roman" pitchFamily="18" charset="0"/>
              </a:rPr>
              <a:t>”.</a:t>
            </a:r>
          </a:p>
          <a:p>
            <a:pPr algn="just" defTabSz="685443">
              <a:defRPr/>
            </a:pP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Hương</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ổi</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đi</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liền</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với</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động</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từ</a:t>
            </a:r>
            <a:r>
              <a:rPr lang="en-US" altLang="zh-CN" sz="2400" kern="0" dirty="0">
                <a:solidFill>
                  <a:sysClr val="windowText" lastClr="000000"/>
                </a:solidFill>
                <a:latin typeface="Times New Roman" pitchFamily="18" charset="0"/>
                <a:cs typeface="Times New Roman" pitchFamily="18" charset="0"/>
              </a:rPr>
              <a:t> “</a:t>
            </a:r>
            <a:r>
              <a:rPr lang="en-US" altLang="zh-CN" sz="2400" kern="0" dirty="0" err="1">
                <a:solidFill>
                  <a:sysClr val="windowText" lastClr="000000"/>
                </a:solidFill>
                <a:latin typeface="Times New Roman" pitchFamily="18" charset="0"/>
                <a:cs typeface="Times New Roman" pitchFamily="18" charset="0"/>
              </a:rPr>
              <a:t>phả</a:t>
            </a:r>
            <a:r>
              <a:rPr lang="en-US" altLang="zh-CN" sz="2400" kern="0" dirty="0">
                <a:solidFill>
                  <a:sysClr val="windowText" lastClr="000000"/>
                </a:solidFill>
                <a:latin typeface="Times New Roman" pitchFamily="18" charset="0"/>
                <a:cs typeface="Times New Roman" pitchFamily="18" charset="0"/>
              </a:rPr>
              <a:t>”.</a:t>
            </a:r>
          </a:p>
          <a:p>
            <a:pPr algn="just" defTabSz="685443">
              <a:defRPr/>
            </a:pPr>
            <a:r>
              <a:rPr lang="en-US" altLang="zh-CN" sz="2400" kern="0" dirty="0">
                <a:solidFill>
                  <a:srgbClr val="FF0000"/>
                </a:solidFill>
                <a:latin typeface="Times New Roman" pitchFamily="18" charset="0"/>
                <a:cs typeface="Times New Roman" pitchFamily="18" charset="0"/>
              </a:rPr>
              <a:t>- </a:t>
            </a:r>
            <a:r>
              <a:rPr lang="en-US" altLang="zh-CN" sz="2400" kern="0" dirty="0" err="1">
                <a:solidFill>
                  <a:srgbClr val="FF0000"/>
                </a:solidFill>
                <a:latin typeface="Times New Roman" pitchFamily="18" charset="0"/>
                <a:cs typeface="Times New Roman" pitchFamily="18" charset="0"/>
              </a:rPr>
              <a:t>Cảm</a:t>
            </a:r>
            <a:r>
              <a:rPr lang="en-US" altLang="zh-CN" sz="2400" kern="0" dirty="0">
                <a:solidFill>
                  <a:srgbClr val="FF0000"/>
                </a:solidFill>
                <a:latin typeface="Times New Roman" pitchFamily="18" charset="0"/>
                <a:cs typeface="Times New Roman" pitchFamily="18" charset="0"/>
              </a:rPr>
              <a:t> </a:t>
            </a:r>
            <a:r>
              <a:rPr lang="en-US" altLang="zh-CN" sz="2400" kern="0" dirty="0" err="1">
                <a:solidFill>
                  <a:srgbClr val="FF0000"/>
                </a:solidFill>
                <a:latin typeface="Times New Roman" pitchFamily="18" charset="0"/>
                <a:cs typeface="Times New Roman" pitchFamily="18" charset="0"/>
              </a:rPr>
              <a:t>nhận</a:t>
            </a:r>
            <a:r>
              <a:rPr lang="en-US" altLang="zh-CN" sz="2400" kern="0" dirty="0">
                <a:solidFill>
                  <a:srgbClr val="FF0000"/>
                </a:solidFill>
                <a:latin typeface="Times New Roman" pitchFamily="18" charset="0"/>
                <a:cs typeface="Times New Roman" pitchFamily="18" charset="0"/>
              </a:rPr>
              <a:t> </a:t>
            </a:r>
            <a:r>
              <a:rPr lang="en-US" altLang="zh-CN" sz="2400" kern="0" dirty="0" err="1">
                <a:solidFill>
                  <a:srgbClr val="FF0000"/>
                </a:solidFill>
                <a:latin typeface="Times New Roman" pitchFamily="18" charset="0"/>
                <a:cs typeface="Times New Roman" pitchFamily="18" charset="0"/>
              </a:rPr>
              <a:t>bằng</a:t>
            </a:r>
            <a:r>
              <a:rPr lang="en-US" altLang="zh-CN" sz="2400" kern="0" dirty="0">
                <a:solidFill>
                  <a:srgbClr val="FF0000"/>
                </a:solidFill>
                <a:latin typeface="Times New Roman" pitchFamily="18" charset="0"/>
                <a:cs typeface="Times New Roman" pitchFamily="18" charset="0"/>
              </a:rPr>
              <a:t> </a:t>
            </a:r>
            <a:r>
              <a:rPr lang="en-US" altLang="zh-CN" sz="2400" kern="0" dirty="0" err="1">
                <a:solidFill>
                  <a:srgbClr val="FF0000"/>
                </a:solidFill>
                <a:latin typeface="Times New Roman" pitchFamily="18" charset="0"/>
                <a:cs typeface="Times New Roman" pitchFamily="18" charset="0"/>
              </a:rPr>
              <a:t>khứu</a:t>
            </a:r>
            <a:r>
              <a:rPr lang="en-US" altLang="zh-CN" sz="2400" kern="0" dirty="0">
                <a:solidFill>
                  <a:srgbClr val="FF0000"/>
                </a:solidFill>
                <a:latin typeface="Times New Roman" pitchFamily="18" charset="0"/>
                <a:cs typeface="Times New Roman" pitchFamily="18" charset="0"/>
              </a:rPr>
              <a:t> </a:t>
            </a:r>
            <a:r>
              <a:rPr lang="en-US" altLang="zh-CN" sz="2400" kern="0" dirty="0" err="1">
                <a:solidFill>
                  <a:srgbClr val="FF0000"/>
                </a:solidFill>
                <a:latin typeface="Times New Roman" pitchFamily="18" charset="0"/>
                <a:cs typeface="Times New Roman" pitchFamily="18" charset="0"/>
              </a:rPr>
              <a:t>giác</a:t>
            </a:r>
            <a:r>
              <a:rPr lang="en-US" altLang="zh-CN" sz="2400" kern="0" dirty="0">
                <a:solidFill>
                  <a:srgbClr val="FF0000"/>
                </a:solidFill>
                <a:latin typeface="Times New Roman" pitchFamily="18" charset="0"/>
                <a:cs typeface="Times New Roman" pitchFamily="18" charset="0"/>
              </a:rPr>
              <a:t>.</a:t>
            </a:r>
            <a:endParaRPr lang="zh-CN" altLang="en-US" sz="2400"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6021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par>
                                <p:cTn id="23" presetID="21"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heel(1)">
                                      <p:cBhvr>
                                        <p:cTn id="25" dur="2000"/>
                                        <p:tgtEl>
                                          <p:spTgt spid="16"/>
                                        </p:tgtEl>
                                      </p:cBhvr>
                                    </p:animEffect>
                                  </p:childTnLst>
                                </p:cTn>
                              </p:par>
                              <p:par>
                                <p:cTn id="26" presetID="21" presetClass="entr" presetSubtype="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heel(1)">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E669E1-3582-4E9E-91EB-E5C7F5C6F54C}"/>
              </a:ext>
            </a:extLst>
          </p:cNvPr>
          <p:cNvSpPr/>
          <p:nvPr/>
        </p:nvSpPr>
        <p:spPr>
          <a:xfrm>
            <a:off x="539553" y="1920652"/>
            <a:ext cx="1080120" cy="1731241"/>
          </a:xfrm>
          <a:prstGeom prst="rect">
            <a:avLst/>
          </a:prstGeom>
          <a:solidFill>
            <a:schemeClr val="bg1"/>
          </a:solidFill>
          <a:ln w="76200">
            <a:solidFill>
              <a:schemeClr val="accent5">
                <a:lumMod val="75000"/>
              </a:schemeClr>
            </a:solidFill>
            <a:prstDash val="lgDashDot"/>
          </a:ln>
        </p:spPr>
        <p:txBody>
          <a:bodyPr wrap="square" lIns="68532" tIns="34289" rIns="68532" bIns="34289">
            <a:spAutoFit/>
          </a:bodyPr>
          <a:lstStyle/>
          <a:p>
            <a:pPr algn="ctr" defTabSz="685256"/>
            <a:r>
              <a:rPr lang="en-US" altLang="en-US" sz="2700" b="1">
                <a:solidFill>
                  <a:prstClr val="black"/>
                </a:solidFill>
                <a:latin typeface="Times New Roman" panose="02020603050405020304" pitchFamily="18" charset="0"/>
                <a:cs typeface="Times New Roman" panose="02020603050405020304" pitchFamily="18" charset="0"/>
              </a:rPr>
              <a:t>Tín hiệu giao mùa</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339752" y="1144364"/>
            <a:ext cx="1346540" cy="7890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just"/>
            <a:r>
              <a:rPr lang="en-US" sz="2800" b="1" dirty="0" err="1">
                <a:solidFill>
                  <a:prstClr val="black"/>
                </a:solidFill>
                <a:latin typeface="Times New Roman" pitchFamily="18" charset="0"/>
                <a:cs typeface="Times New Roman" pitchFamily="18" charset="0"/>
              </a:rPr>
              <a:t>Hương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ổi</a:t>
            </a:r>
            <a:endParaRPr lang="en-US" sz="2800" b="1" dirty="0">
              <a:solidFill>
                <a:prstClr val="black"/>
              </a:solidFill>
              <a:latin typeface="Times New Roman" pitchFamily="18" charset="0"/>
              <a:cs typeface="Times New Roman" pitchFamily="18" charset="0"/>
            </a:endParaRPr>
          </a:p>
        </p:txBody>
      </p:sp>
      <p:cxnSp>
        <p:nvCxnSpPr>
          <p:cNvPr id="14" name="Straight Arrow Connector 13"/>
          <p:cNvCxnSpPr>
            <a:stCxn id="11" idx="3"/>
            <a:endCxn id="12" idx="1"/>
          </p:cNvCxnSpPr>
          <p:nvPr/>
        </p:nvCxnSpPr>
        <p:spPr>
          <a:xfrm flipV="1">
            <a:off x="1619676" y="1538886"/>
            <a:ext cx="720079" cy="12473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779912" y="987576"/>
            <a:ext cx="4572000" cy="1027168"/>
          </a:xfrm>
          <a:prstGeom prst="rect">
            <a:avLst/>
          </a:prstGeom>
        </p:spPr>
        <p:txBody>
          <a:bodyPr lIns="91400" tIns="45700" rIns="91400" bIns="45700">
            <a:spAutoFit/>
          </a:bodyPr>
          <a:lstStyle/>
          <a:p>
            <a:pPr algn="just" defTabSz="685443">
              <a:defRPr/>
            </a:pPr>
            <a:r>
              <a:rPr lang="en-US" altLang="zh-CN" sz="2000" b="1" i="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Hương</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ổi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đi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liền</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với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từ</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bỗng</a:t>
            </a:r>
            <a:r>
              <a:rPr lang="en-US" altLang="zh-CN" sz="2000" b="1" kern="0" dirty="0">
                <a:solidFill>
                  <a:sysClr val="windowText" lastClr="000000"/>
                </a:solidFill>
                <a:latin typeface="Times New Roman" pitchFamily="18" charset="0"/>
                <a:cs typeface="Times New Roman" pitchFamily="18" charset="0"/>
              </a:rPr>
              <a:t>”.</a:t>
            </a:r>
          </a:p>
          <a:p>
            <a:pPr algn="just" defTabSz="685443">
              <a:defRPr/>
            </a:pP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Hương</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ổi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đi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liền</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với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động</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từ</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phả</a:t>
            </a:r>
            <a:r>
              <a:rPr lang="en-US" altLang="zh-CN" sz="2000" b="1" kern="0" dirty="0">
                <a:solidFill>
                  <a:sysClr val="windowText" lastClr="000000"/>
                </a:solidFill>
                <a:latin typeface="Times New Roman" pitchFamily="18" charset="0"/>
                <a:cs typeface="Times New Roman" pitchFamily="18" charset="0"/>
              </a:rPr>
              <a:t>”.</a:t>
            </a:r>
          </a:p>
          <a:p>
            <a:pPr algn="just" defTabSz="685443">
              <a:defRPr/>
            </a:pP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Cảm</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nhận</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bằng</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khứu</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giác</a:t>
            </a:r>
            <a:r>
              <a:rPr lang="en-US" altLang="zh-CN" sz="2000" b="1" kern="0" dirty="0">
                <a:solidFill>
                  <a:srgbClr val="FF0000"/>
                </a:solidFill>
                <a:latin typeface="Times New Roman" pitchFamily="18" charset="0"/>
                <a:cs typeface="Times New Roman" pitchFamily="18" charset="0"/>
              </a:rPr>
              <a:t>.</a:t>
            </a:r>
            <a:endParaRPr lang="zh-CN" altLang="en-US" sz="2000" b="1" kern="0" dirty="0">
              <a:solidFill>
                <a:srgbClr val="FF0000"/>
              </a:solidFill>
              <a:latin typeface="Times New Roman" pitchFamily="18" charset="0"/>
              <a:cs typeface="Times New Roman" pitchFamily="18" charset="0"/>
            </a:endParaRPr>
          </a:p>
        </p:txBody>
      </p:sp>
      <p:sp>
        <p:nvSpPr>
          <p:cNvPr id="19" name="Rectangle 18"/>
          <p:cNvSpPr/>
          <p:nvPr/>
        </p:nvSpPr>
        <p:spPr>
          <a:xfrm>
            <a:off x="2339752" y="2283719"/>
            <a:ext cx="1346540" cy="78903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ctr"/>
            <a:r>
              <a:rPr lang="en-US" sz="2800" b="1" dirty="0" err="1">
                <a:solidFill>
                  <a:prstClr val="black"/>
                </a:solidFill>
                <a:latin typeface="Times New Roman" pitchFamily="18" charset="0"/>
                <a:cs typeface="Times New Roman" pitchFamily="18" charset="0"/>
              </a:rPr>
              <a:t>Gió</a:t>
            </a:r>
            <a:r>
              <a:rPr lang="en-US" sz="2800" b="1" dirty="0">
                <a:solidFill>
                  <a:prstClr val="black"/>
                </a:solidFill>
                <a:latin typeface="Times New Roman" pitchFamily="18" charset="0"/>
                <a:cs typeface="Times New Roman" pitchFamily="18" charset="0"/>
              </a:rPr>
              <a:t> se</a:t>
            </a:r>
          </a:p>
        </p:txBody>
      </p:sp>
      <p:cxnSp>
        <p:nvCxnSpPr>
          <p:cNvPr id="20" name="Straight Arrow Connector 19"/>
          <p:cNvCxnSpPr>
            <a:stCxn id="11" idx="3"/>
            <a:endCxn id="19" idx="1"/>
          </p:cNvCxnSpPr>
          <p:nvPr/>
        </p:nvCxnSpPr>
        <p:spPr>
          <a:xfrm flipV="1">
            <a:off x="1619676" y="2678242"/>
            <a:ext cx="720079" cy="1080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4" descr="Miền Bắc sắp đón đợt không khí lạnh đầu tiên, thời tiết đậm chất th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591">
            <a:off x="5849456" y="3794719"/>
            <a:ext cx="1849153" cy="1236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2019">
            <a:off x="3900924" y="3720151"/>
            <a:ext cx="1742758" cy="1288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3686292" y="2211722"/>
            <a:ext cx="5475966" cy="1323399"/>
          </a:xfrm>
          <a:prstGeom prst="rect">
            <a:avLst/>
          </a:prstGeom>
        </p:spPr>
        <p:txBody>
          <a:bodyPr wrap="square" lIns="91400" tIns="45700" rIns="91400" bIns="45700">
            <a:spAutoFit/>
          </a:bodyPr>
          <a:lstStyle/>
          <a:p>
            <a:pPr algn="just" defTabSz="685443">
              <a:defRPr/>
            </a:pPr>
            <a:r>
              <a:rPr lang="en-US" altLang="zh-CN" sz="2000" b="1" i="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Gió</a:t>
            </a:r>
            <a:r>
              <a:rPr lang="en-US" altLang="zh-CN" sz="2000" b="1" kern="0" dirty="0">
                <a:solidFill>
                  <a:sysClr val="windowText" lastClr="000000"/>
                </a:solidFill>
                <a:latin typeface="Times New Roman" pitchFamily="18" charset="0"/>
                <a:cs typeface="Times New Roman" pitchFamily="18" charset="0"/>
              </a:rPr>
              <a:t> se”: </a:t>
            </a:r>
            <a:r>
              <a:rPr lang="en-US" altLang="zh-CN" sz="2000" b="1" kern="0" dirty="0" err="1">
                <a:solidFill>
                  <a:sysClr val="windowText" lastClr="000000"/>
                </a:solidFill>
                <a:latin typeface="Times New Roman" pitchFamily="18" charset="0"/>
                <a:cs typeface="Times New Roman" pitchFamily="18" charset="0"/>
              </a:rPr>
              <a:t>làn</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gió</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heo</a:t>
            </a:r>
            <a:r>
              <a:rPr lang="en-US" altLang="zh-CN" sz="2000" b="1" kern="0" dirty="0">
                <a:solidFill>
                  <a:sysClr val="windowText" lastClr="000000"/>
                </a:solidFill>
                <a:latin typeface="Times New Roman" pitchFamily="18" charset="0"/>
                <a:cs typeface="Times New Roman" pitchFamily="18" charset="0"/>
              </a:rPr>
              <a:t> may, </a:t>
            </a:r>
            <a:r>
              <a:rPr lang="en-US" altLang="zh-CN" sz="2000" b="1" kern="0" dirty="0" err="1">
                <a:solidFill>
                  <a:sysClr val="windowText" lastClr="000000"/>
                </a:solidFill>
                <a:latin typeface="Times New Roman" pitchFamily="18" charset="0"/>
                <a:cs typeface="Times New Roman" pitchFamily="18" charset="0"/>
              </a:rPr>
              <a:t>khô</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thoáng</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chút</a:t>
            </a:r>
            <a:r>
              <a:rPr lang="en-US" altLang="zh-CN" sz="2000" b="1" kern="0" dirty="0">
                <a:solidFill>
                  <a:sysClr val="windowText" lastClr="000000"/>
                </a:solidFill>
                <a:latin typeface="Times New Roman" pitchFamily="18" charset="0"/>
                <a:cs typeface="Times New Roman" pitchFamily="18" charset="0"/>
              </a:rPr>
              <a:t> se </a:t>
            </a:r>
            <a:r>
              <a:rPr lang="en-US" altLang="zh-CN" sz="2000" b="1" kern="0" dirty="0" err="1">
                <a:solidFill>
                  <a:sysClr val="windowText" lastClr="000000"/>
                </a:solidFill>
                <a:latin typeface="Times New Roman" pitchFamily="18" charset="0"/>
                <a:cs typeface="Times New Roman" pitchFamily="18" charset="0"/>
              </a:rPr>
              <a:t>lạnh</a:t>
            </a:r>
            <a:r>
              <a:rPr lang="en-US" altLang="zh-CN" sz="2000" b="1" kern="0" dirty="0">
                <a:solidFill>
                  <a:sysClr val="windowText" lastClr="000000"/>
                </a:solidFill>
                <a:latin typeface="Times New Roman" pitchFamily="18" charset="0"/>
                <a:cs typeface="Times New Roman" pitchFamily="18" charset="0"/>
              </a:rPr>
              <a:t>.</a:t>
            </a:r>
          </a:p>
          <a:p>
            <a:pPr algn="just" defTabSz="685443">
              <a:defRPr/>
            </a:pPr>
            <a:r>
              <a:rPr lang="en-US" altLang="zh-CN" sz="2000" b="1" kern="0" dirty="0" err="1">
                <a:solidFill>
                  <a:sysClr val="windowText" lastClr="000000"/>
                </a:solidFill>
                <a:latin typeface="Times New Roman" pitchFamily="18" charset="0"/>
                <a:cs typeface="Times New Roman" pitchFamily="18" charset="0"/>
              </a:rPr>
              <a:t>Làn</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gió</a:t>
            </a:r>
            <a:r>
              <a:rPr lang="en-US" altLang="zh-CN" sz="2000" b="1" kern="0" dirty="0">
                <a:solidFill>
                  <a:sysClr val="windowText" lastClr="000000"/>
                </a:solidFill>
                <a:latin typeface="Times New Roman" pitchFamily="18" charset="0"/>
                <a:cs typeface="Times New Roman" pitchFamily="18" charset="0"/>
              </a:rPr>
              <a:t> se” </a:t>
            </a:r>
            <a:r>
              <a:rPr lang="en-US" altLang="zh-CN" sz="2000" b="1" kern="0" dirty="0" err="1">
                <a:solidFill>
                  <a:sysClr val="windowText" lastClr="000000"/>
                </a:solidFill>
                <a:latin typeface="Times New Roman" pitchFamily="18" charset="0"/>
                <a:cs typeface="Times New Roman" pitchFamily="18" charset="0"/>
              </a:rPr>
              <a:t>làm</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dịu</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đi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cái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nắng</a:t>
            </a:r>
            <a:r>
              <a:rPr lang="en-US" altLang="zh-CN" sz="2000" b="1" kern="0" dirty="0">
                <a:solidFill>
                  <a:sysClr val="windowText" lastClr="000000"/>
                </a:solidFill>
                <a:latin typeface="Times New Roman" pitchFamily="18" charset="0"/>
                <a:cs typeface="Times New Roman" pitchFamily="18" charset="0"/>
              </a:rPr>
              <a:t> oi ả </a:t>
            </a:r>
            <a:r>
              <a:rPr lang="en-US" altLang="zh-CN" sz="2000" b="1" kern="0" dirty="0" err="1">
                <a:solidFill>
                  <a:sysClr val="windowText" lastClr="000000"/>
                </a:solidFill>
                <a:latin typeface="Times New Roman" pitchFamily="18" charset="0"/>
                <a:cs typeface="Times New Roman" pitchFamily="18" charset="0"/>
              </a:rPr>
              <a:t>của</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mùa</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hạ</a:t>
            </a:r>
            <a:r>
              <a:rPr lang="en-US" altLang="zh-CN" sz="2000" b="1" kern="0" dirty="0">
                <a:solidFill>
                  <a:sysClr val="windowText" lastClr="000000"/>
                </a:solidFill>
                <a:latin typeface="Times New Roman" pitchFamily="18" charset="0"/>
                <a:cs typeface="Times New Roman" pitchFamily="18" charset="0"/>
              </a:rPr>
              <a:t>.</a:t>
            </a:r>
          </a:p>
          <a:p>
            <a:pPr algn="just" defTabSz="685443">
              <a:defRPr/>
            </a:pP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Cảm</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nhận</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bằng</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xúc</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giác</a:t>
            </a:r>
            <a:r>
              <a:rPr lang="en-US" altLang="zh-CN" sz="2000" b="1" kern="0" dirty="0">
                <a:solidFill>
                  <a:srgbClr val="FF0000"/>
                </a:solidFill>
                <a:latin typeface="Times New Roman" pitchFamily="18" charset="0"/>
                <a:cs typeface="Times New Roman" pitchFamily="18" charset="0"/>
              </a:rPr>
              <a:t>.</a:t>
            </a:r>
            <a:endParaRPr lang="zh-CN" altLang="en-US" sz="20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3327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E669E1-3582-4E9E-91EB-E5C7F5C6F54C}"/>
              </a:ext>
            </a:extLst>
          </p:cNvPr>
          <p:cNvSpPr/>
          <p:nvPr/>
        </p:nvSpPr>
        <p:spPr>
          <a:xfrm>
            <a:off x="539553" y="2064668"/>
            <a:ext cx="1080120" cy="1731241"/>
          </a:xfrm>
          <a:prstGeom prst="rect">
            <a:avLst/>
          </a:prstGeom>
          <a:solidFill>
            <a:schemeClr val="bg1"/>
          </a:solidFill>
          <a:ln w="76200">
            <a:solidFill>
              <a:schemeClr val="accent5">
                <a:lumMod val="75000"/>
              </a:schemeClr>
            </a:solidFill>
            <a:prstDash val="lgDashDot"/>
          </a:ln>
        </p:spPr>
        <p:txBody>
          <a:bodyPr wrap="square" lIns="68532" tIns="34289" rIns="68532" bIns="34289">
            <a:spAutoFit/>
          </a:bodyPr>
          <a:lstStyle/>
          <a:p>
            <a:pPr algn="ctr" defTabSz="685256"/>
            <a:r>
              <a:rPr lang="en-US" altLang="en-US" sz="2700" b="1">
                <a:solidFill>
                  <a:prstClr val="black"/>
                </a:solidFill>
                <a:latin typeface="Times New Roman" panose="02020603050405020304" pitchFamily="18" charset="0"/>
                <a:cs typeface="Times New Roman" panose="02020603050405020304" pitchFamily="18" charset="0"/>
              </a:rPr>
              <a:t>Tín hiệu giao mùa</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339752" y="1144364"/>
            <a:ext cx="1346540" cy="7890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just"/>
            <a:r>
              <a:rPr lang="en-US" sz="2800" b="1" dirty="0" err="1">
                <a:solidFill>
                  <a:prstClr val="black"/>
                </a:solidFill>
                <a:latin typeface="Times New Roman" pitchFamily="18" charset="0"/>
                <a:cs typeface="Times New Roman" pitchFamily="18" charset="0"/>
              </a:rPr>
              <a:t>Hương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ổi</a:t>
            </a:r>
            <a:endParaRPr lang="en-US" sz="2800" b="1" dirty="0">
              <a:solidFill>
                <a:prstClr val="black"/>
              </a:solidFill>
              <a:latin typeface="Times New Roman" pitchFamily="18" charset="0"/>
              <a:cs typeface="Times New Roman" pitchFamily="18" charset="0"/>
            </a:endParaRPr>
          </a:p>
        </p:txBody>
      </p:sp>
      <p:cxnSp>
        <p:nvCxnSpPr>
          <p:cNvPr id="14" name="Straight Arrow Connector 13"/>
          <p:cNvCxnSpPr>
            <a:stCxn id="11" idx="3"/>
            <a:endCxn id="12" idx="1"/>
          </p:cNvCxnSpPr>
          <p:nvPr/>
        </p:nvCxnSpPr>
        <p:spPr>
          <a:xfrm flipV="1">
            <a:off x="1619676" y="1538884"/>
            <a:ext cx="720079" cy="1391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779912" y="987576"/>
            <a:ext cx="4572000" cy="1027168"/>
          </a:xfrm>
          <a:prstGeom prst="rect">
            <a:avLst/>
          </a:prstGeom>
        </p:spPr>
        <p:txBody>
          <a:bodyPr lIns="91400" tIns="45700" rIns="91400" bIns="45700">
            <a:spAutoFit/>
          </a:bodyPr>
          <a:lstStyle/>
          <a:p>
            <a:pPr algn="just" defTabSz="685443">
              <a:defRPr/>
            </a:pP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Hương</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ổi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đi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liền</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với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từ</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bỗng</a:t>
            </a:r>
            <a:r>
              <a:rPr lang="en-US" altLang="zh-CN" sz="2000" b="1" kern="0" dirty="0">
                <a:solidFill>
                  <a:sysClr val="windowText" lastClr="000000"/>
                </a:solidFill>
                <a:latin typeface="Times New Roman" pitchFamily="18" charset="0"/>
                <a:cs typeface="Times New Roman" pitchFamily="18" charset="0"/>
              </a:rPr>
              <a:t>”.</a:t>
            </a:r>
          </a:p>
          <a:p>
            <a:pPr algn="just" defTabSz="685443">
              <a:defRPr/>
            </a:pP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Hương</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ổi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đi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liền</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với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động</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từ</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phả</a:t>
            </a:r>
            <a:r>
              <a:rPr lang="en-US" altLang="zh-CN" sz="2000" b="1" kern="0" dirty="0">
                <a:solidFill>
                  <a:sysClr val="windowText" lastClr="000000"/>
                </a:solidFill>
                <a:latin typeface="Times New Roman" pitchFamily="18" charset="0"/>
                <a:cs typeface="Times New Roman" pitchFamily="18" charset="0"/>
              </a:rPr>
              <a:t>”.</a:t>
            </a:r>
          </a:p>
          <a:p>
            <a:pPr algn="just" defTabSz="685443">
              <a:defRPr/>
            </a:pP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Cảm</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nhận</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bằng</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khứu</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giác</a:t>
            </a:r>
            <a:r>
              <a:rPr lang="en-US" altLang="zh-CN" sz="2000" b="1" kern="0" dirty="0">
                <a:solidFill>
                  <a:srgbClr val="FF0000"/>
                </a:solidFill>
                <a:latin typeface="Times New Roman" pitchFamily="18" charset="0"/>
                <a:cs typeface="Times New Roman" pitchFamily="18" charset="0"/>
              </a:rPr>
              <a:t>.</a:t>
            </a:r>
            <a:endParaRPr lang="zh-CN" altLang="en-US" sz="2000" b="1" kern="0" dirty="0">
              <a:solidFill>
                <a:srgbClr val="FF0000"/>
              </a:solidFill>
              <a:latin typeface="Times New Roman" pitchFamily="18" charset="0"/>
              <a:cs typeface="Times New Roman" pitchFamily="18" charset="0"/>
            </a:endParaRPr>
          </a:p>
        </p:txBody>
      </p:sp>
      <p:sp>
        <p:nvSpPr>
          <p:cNvPr id="19" name="Rectangle 18"/>
          <p:cNvSpPr/>
          <p:nvPr/>
        </p:nvSpPr>
        <p:spPr>
          <a:xfrm>
            <a:off x="2267744" y="2528978"/>
            <a:ext cx="1346540" cy="78903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ctr"/>
            <a:r>
              <a:rPr lang="en-US" sz="2800" b="1" dirty="0" err="1">
                <a:solidFill>
                  <a:prstClr val="black"/>
                </a:solidFill>
                <a:latin typeface="Times New Roman" pitchFamily="18" charset="0"/>
                <a:cs typeface="Times New Roman" pitchFamily="18" charset="0"/>
              </a:rPr>
              <a:t>Gió</a:t>
            </a:r>
            <a:r>
              <a:rPr lang="en-US" sz="2800" b="1" dirty="0">
                <a:solidFill>
                  <a:prstClr val="black"/>
                </a:solidFill>
                <a:latin typeface="Times New Roman" pitchFamily="18" charset="0"/>
                <a:cs typeface="Times New Roman" pitchFamily="18" charset="0"/>
              </a:rPr>
              <a:t> se</a:t>
            </a:r>
          </a:p>
        </p:txBody>
      </p:sp>
      <p:cxnSp>
        <p:nvCxnSpPr>
          <p:cNvPr id="20" name="Straight Arrow Connector 19"/>
          <p:cNvCxnSpPr>
            <a:stCxn id="11" idx="3"/>
            <a:endCxn id="19" idx="1"/>
          </p:cNvCxnSpPr>
          <p:nvPr/>
        </p:nvCxnSpPr>
        <p:spPr>
          <a:xfrm flipV="1">
            <a:off x="1619673" y="2923498"/>
            <a:ext cx="648071" cy="67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779912" y="1972715"/>
            <a:ext cx="5382344" cy="1631175"/>
          </a:xfrm>
          <a:prstGeom prst="rect">
            <a:avLst/>
          </a:prstGeom>
        </p:spPr>
        <p:txBody>
          <a:bodyPr wrap="square" lIns="91400" tIns="45700" rIns="91400" bIns="45700">
            <a:spAutoFit/>
          </a:bodyPr>
          <a:lstStyle/>
          <a:p>
            <a:pPr algn="just" defTabSz="685443">
              <a:defRPr/>
            </a:pP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Gió</a:t>
            </a:r>
            <a:r>
              <a:rPr lang="en-US" altLang="zh-CN" sz="2000" b="1" kern="0" dirty="0">
                <a:solidFill>
                  <a:sysClr val="windowText" lastClr="000000"/>
                </a:solidFill>
                <a:latin typeface="Times New Roman" pitchFamily="18" charset="0"/>
                <a:cs typeface="Times New Roman" pitchFamily="18" charset="0"/>
              </a:rPr>
              <a:t> se”: </a:t>
            </a:r>
            <a:r>
              <a:rPr lang="en-US" altLang="zh-CN" sz="2000" b="1" kern="0" dirty="0" err="1">
                <a:solidFill>
                  <a:sysClr val="windowText" lastClr="000000"/>
                </a:solidFill>
                <a:latin typeface="Times New Roman" pitchFamily="18" charset="0"/>
                <a:cs typeface="Times New Roman" pitchFamily="18" charset="0"/>
              </a:rPr>
              <a:t>làn</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gió</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heo</a:t>
            </a:r>
            <a:r>
              <a:rPr lang="en-US" altLang="zh-CN" sz="2000" b="1" kern="0" dirty="0">
                <a:solidFill>
                  <a:sysClr val="windowText" lastClr="000000"/>
                </a:solidFill>
                <a:latin typeface="Times New Roman" pitchFamily="18" charset="0"/>
                <a:cs typeface="Times New Roman" pitchFamily="18" charset="0"/>
              </a:rPr>
              <a:t> may, </a:t>
            </a:r>
            <a:r>
              <a:rPr lang="en-US" altLang="zh-CN" sz="2000" b="1" kern="0" dirty="0" err="1">
                <a:solidFill>
                  <a:sysClr val="windowText" lastClr="000000"/>
                </a:solidFill>
                <a:latin typeface="Times New Roman" pitchFamily="18" charset="0"/>
                <a:cs typeface="Times New Roman" pitchFamily="18" charset="0"/>
              </a:rPr>
              <a:t>khô</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thoáng</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chút</a:t>
            </a:r>
            <a:r>
              <a:rPr lang="en-US" altLang="zh-CN" sz="2000" b="1" kern="0" dirty="0">
                <a:solidFill>
                  <a:sysClr val="windowText" lastClr="000000"/>
                </a:solidFill>
                <a:latin typeface="Times New Roman" pitchFamily="18" charset="0"/>
                <a:cs typeface="Times New Roman" pitchFamily="18" charset="0"/>
              </a:rPr>
              <a:t> se </a:t>
            </a:r>
            <a:r>
              <a:rPr lang="en-US" altLang="zh-CN" sz="2000" b="1" kern="0" dirty="0" err="1">
                <a:solidFill>
                  <a:sysClr val="windowText" lastClr="000000"/>
                </a:solidFill>
                <a:latin typeface="Times New Roman" pitchFamily="18" charset="0"/>
                <a:cs typeface="Times New Roman" pitchFamily="18" charset="0"/>
              </a:rPr>
              <a:t>lạnh</a:t>
            </a:r>
            <a:r>
              <a:rPr lang="en-US" altLang="zh-CN" sz="2000" b="1" kern="0" dirty="0">
                <a:solidFill>
                  <a:sysClr val="windowText" lastClr="000000"/>
                </a:solidFill>
                <a:latin typeface="Times New Roman" pitchFamily="18" charset="0"/>
                <a:cs typeface="Times New Roman" pitchFamily="18" charset="0"/>
              </a:rPr>
              <a:t>.</a:t>
            </a:r>
          </a:p>
          <a:p>
            <a:pPr algn="just" defTabSz="685443">
              <a:defRPr/>
            </a:pPr>
            <a:r>
              <a:rPr lang="en-US" altLang="zh-CN" sz="2000" b="1" kern="0" dirty="0" err="1">
                <a:solidFill>
                  <a:sysClr val="windowText" lastClr="000000"/>
                </a:solidFill>
                <a:latin typeface="Times New Roman" pitchFamily="18" charset="0"/>
                <a:cs typeface="Times New Roman" pitchFamily="18" charset="0"/>
              </a:rPr>
              <a:t>Làn</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gió</a:t>
            </a:r>
            <a:r>
              <a:rPr lang="en-US" altLang="zh-CN" sz="2000" b="1" kern="0" dirty="0">
                <a:solidFill>
                  <a:sysClr val="windowText" lastClr="000000"/>
                </a:solidFill>
                <a:latin typeface="Times New Roman" pitchFamily="18" charset="0"/>
                <a:cs typeface="Times New Roman" pitchFamily="18" charset="0"/>
              </a:rPr>
              <a:t> se” </a:t>
            </a:r>
            <a:r>
              <a:rPr lang="en-US" altLang="zh-CN" sz="2000" b="1" kern="0" dirty="0" err="1">
                <a:solidFill>
                  <a:sysClr val="windowText" lastClr="000000"/>
                </a:solidFill>
                <a:latin typeface="Times New Roman" pitchFamily="18" charset="0"/>
                <a:cs typeface="Times New Roman" pitchFamily="18" charset="0"/>
              </a:rPr>
              <a:t>làm</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dịu</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đi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cái</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nắng</a:t>
            </a:r>
            <a:r>
              <a:rPr lang="en-US" altLang="zh-CN" sz="2000" b="1" kern="0" dirty="0">
                <a:solidFill>
                  <a:sysClr val="windowText" lastClr="000000"/>
                </a:solidFill>
                <a:latin typeface="Times New Roman" pitchFamily="18" charset="0"/>
                <a:cs typeface="Times New Roman" pitchFamily="18" charset="0"/>
              </a:rPr>
              <a:t> oi ả </a:t>
            </a:r>
            <a:r>
              <a:rPr lang="en-US" altLang="zh-CN" sz="2000" b="1" kern="0" dirty="0" err="1">
                <a:solidFill>
                  <a:sysClr val="windowText" lastClr="000000"/>
                </a:solidFill>
                <a:latin typeface="Times New Roman" pitchFamily="18" charset="0"/>
                <a:cs typeface="Times New Roman" pitchFamily="18" charset="0"/>
              </a:rPr>
              <a:t>của</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mùa</a:t>
            </a:r>
            <a:r>
              <a:rPr lang="en-US" altLang="zh-CN" sz="2000" b="1" kern="0" dirty="0">
                <a:solidFill>
                  <a:sysClr val="windowText" lastClr="000000"/>
                </a:solidFill>
                <a:latin typeface="Times New Roman" pitchFamily="18" charset="0"/>
                <a:cs typeface="Times New Roman" pitchFamily="18" charset="0"/>
              </a:rPr>
              <a:t> </a:t>
            </a:r>
            <a:r>
              <a:rPr lang="en-US" altLang="zh-CN" sz="2000" b="1" kern="0" dirty="0" err="1">
                <a:solidFill>
                  <a:sysClr val="windowText" lastClr="000000"/>
                </a:solidFill>
                <a:latin typeface="Times New Roman" pitchFamily="18" charset="0"/>
                <a:cs typeface="Times New Roman" pitchFamily="18" charset="0"/>
              </a:rPr>
              <a:t>hạ</a:t>
            </a:r>
            <a:r>
              <a:rPr lang="en-US" altLang="zh-CN" sz="2000" b="1" kern="0" dirty="0">
                <a:solidFill>
                  <a:sysClr val="windowText" lastClr="000000"/>
                </a:solidFill>
                <a:latin typeface="Times New Roman" pitchFamily="18" charset="0"/>
                <a:cs typeface="Times New Roman" pitchFamily="18" charset="0"/>
              </a:rPr>
              <a:t>.</a:t>
            </a:r>
          </a:p>
          <a:p>
            <a:pPr algn="just" defTabSz="685443">
              <a:defRPr/>
            </a:pP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Cảm</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nhận</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bằng</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xúc</a:t>
            </a:r>
            <a:r>
              <a:rPr lang="en-US" altLang="zh-CN" sz="2000" b="1" kern="0" dirty="0">
                <a:solidFill>
                  <a:srgbClr val="FF0000"/>
                </a:solidFill>
                <a:latin typeface="Times New Roman" pitchFamily="18" charset="0"/>
                <a:cs typeface="Times New Roman" pitchFamily="18" charset="0"/>
              </a:rPr>
              <a:t> </a:t>
            </a:r>
            <a:r>
              <a:rPr lang="en-US" altLang="zh-CN" sz="2000" b="1" kern="0" dirty="0" err="1">
                <a:solidFill>
                  <a:srgbClr val="FF0000"/>
                </a:solidFill>
                <a:latin typeface="Times New Roman" pitchFamily="18" charset="0"/>
                <a:cs typeface="Times New Roman" pitchFamily="18" charset="0"/>
              </a:rPr>
              <a:t>giác</a:t>
            </a:r>
            <a:r>
              <a:rPr lang="en-US" altLang="zh-CN" sz="2000" b="1" kern="0" dirty="0">
                <a:solidFill>
                  <a:srgbClr val="FF0000"/>
                </a:solidFill>
                <a:latin typeface="Times New Roman" pitchFamily="18" charset="0"/>
                <a:cs typeface="Times New Roman" pitchFamily="18" charset="0"/>
              </a:rPr>
              <a:t>.</a:t>
            </a:r>
            <a:endParaRPr lang="zh-CN" altLang="en-US" sz="2000" b="1" kern="0" dirty="0">
              <a:solidFill>
                <a:srgbClr val="FF0000"/>
              </a:solidFill>
              <a:latin typeface="Times New Roman" pitchFamily="18" charset="0"/>
              <a:cs typeface="Times New Roman" pitchFamily="18" charset="0"/>
            </a:endParaRPr>
          </a:p>
        </p:txBody>
      </p:sp>
      <p:sp>
        <p:nvSpPr>
          <p:cNvPr id="23" name="Rectangle 22"/>
          <p:cNvSpPr/>
          <p:nvPr/>
        </p:nvSpPr>
        <p:spPr>
          <a:xfrm>
            <a:off x="2339752" y="3798935"/>
            <a:ext cx="1346540" cy="78903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ctr"/>
            <a:r>
              <a:rPr lang="en-US" sz="2800" b="1" dirty="0" err="1">
                <a:solidFill>
                  <a:prstClr val="black"/>
                </a:solidFill>
                <a:latin typeface="Times New Roman" pitchFamily="18" charset="0"/>
                <a:cs typeface="Times New Roman" pitchFamily="18" charset="0"/>
              </a:rPr>
              <a:t>Làn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sương</a:t>
            </a:r>
            <a:endParaRPr lang="en-US" sz="2800" b="1" dirty="0">
              <a:solidFill>
                <a:prstClr val="black"/>
              </a:solidFill>
              <a:latin typeface="Times New Roman" pitchFamily="18" charset="0"/>
              <a:cs typeface="Times New Roman" pitchFamily="18" charset="0"/>
            </a:endParaRPr>
          </a:p>
        </p:txBody>
      </p:sp>
      <p:cxnSp>
        <p:nvCxnSpPr>
          <p:cNvPr id="24" name="Straight Arrow Connector 23"/>
          <p:cNvCxnSpPr>
            <a:stCxn id="11" idx="3"/>
            <a:endCxn id="23" idx="1"/>
          </p:cNvCxnSpPr>
          <p:nvPr/>
        </p:nvCxnSpPr>
        <p:spPr>
          <a:xfrm>
            <a:off x="1619676" y="2930289"/>
            <a:ext cx="720079" cy="12631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6" descr="Tham quan Huế mù sương một sớm đầu Xuân - Traveloka Golo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3561861"/>
            <a:ext cx="2481456" cy="1395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51" descr="Suong chung chinh qua n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901" y="3608699"/>
            <a:ext cx="1969040" cy="1348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366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E669E1-3582-4E9E-91EB-E5C7F5C6F54C}"/>
              </a:ext>
            </a:extLst>
          </p:cNvPr>
          <p:cNvSpPr/>
          <p:nvPr/>
        </p:nvSpPr>
        <p:spPr>
          <a:xfrm>
            <a:off x="539553" y="2064668"/>
            <a:ext cx="1080120" cy="1731241"/>
          </a:xfrm>
          <a:prstGeom prst="rect">
            <a:avLst/>
          </a:prstGeom>
          <a:solidFill>
            <a:schemeClr val="bg1"/>
          </a:solidFill>
          <a:ln w="76200">
            <a:solidFill>
              <a:schemeClr val="accent5">
                <a:lumMod val="75000"/>
              </a:schemeClr>
            </a:solidFill>
            <a:prstDash val="lgDashDot"/>
          </a:ln>
        </p:spPr>
        <p:txBody>
          <a:bodyPr wrap="square" lIns="68532" tIns="34289" rIns="68532" bIns="34289">
            <a:spAutoFit/>
          </a:bodyPr>
          <a:lstStyle/>
          <a:p>
            <a:pPr algn="ctr" defTabSz="685256"/>
            <a:r>
              <a:rPr lang="en-US" altLang="en-US" sz="2700" b="1">
                <a:solidFill>
                  <a:prstClr val="black"/>
                </a:solidFill>
                <a:latin typeface="Times New Roman" panose="02020603050405020304" pitchFamily="18" charset="0"/>
                <a:cs typeface="Times New Roman" panose="02020603050405020304" pitchFamily="18" charset="0"/>
              </a:rPr>
              <a:t>Tín hiệu giao mùa</a:t>
            </a:r>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339752" y="1144364"/>
            <a:ext cx="1346540" cy="7890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ctr"/>
            <a:r>
              <a:rPr lang="en-US" sz="2800" b="1" i="1">
                <a:solidFill>
                  <a:prstClr val="black"/>
                </a:solidFill>
                <a:latin typeface="Times New Roman" pitchFamily="18" charset="0"/>
                <a:cs typeface="Times New Roman" pitchFamily="18" charset="0"/>
              </a:rPr>
              <a:t>Hương ổi</a:t>
            </a:r>
          </a:p>
        </p:txBody>
      </p:sp>
      <p:cxnSp>
        <p:nvCxnSpPr>
          <p:cNvPr id="14" name="Straight Arrow Connector 13"/>
          <p:cNvCxnSpPr>
            <a:stCxn id="11" idx="3"/>
            <a:endCxn id="12" idx="1"/>
          </p:cNvCxnSpPr>
          <p:nvPr/>
        </p:nvCxnSpPr>
        <p:spPr>
          <a:xfrm flipV="1">
            <a:off x="1619676" y="1538884"/>
            <a:ext cx="720079" cy="1391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779912" y="987576"/>
            <a:ext cx="4572000" cy="1027168"/>
          </a:xfrm>
          <a:prstGeom prst="rect">
            <a:avLst/>
          </a:prstGeom>
        </p:spPr>
        <p:txBody>
          <a:bodyPr lIns="91400" tIns="45700" rIns="91400" bIns="45700">
            <a:spAutoFit/>
          </a:bodyPr>
          <a:lstStyle/>
          <a:p>
            <a:pPr algn="just" defTabSz="685443">
              <a:defRPr/>
            </a:pPr>
            <a:r>
              <a:rPr lang="en-US" altLang="zh-CN" sz="2000" b="1" i="1" kern="0">
                <a:solidFill>
                  <a:sysClr val="windowText" lastClr="000000"/>
                </a:solidFill>
                <a:latin typeface="Times New Roman" pitchFamily="18" charset="0"/>
                <a:cs typeface="Times New Roman" pitchFamily="18" charset="0"/>
              </a:rPr>
              <a:t>- “Hương ổi” đi liền với từ “bỗng”.</a:t>
            </a:r>
          </a:p>
          <a:p>
            <a:pPr algn="just" defTabSz="685443">
              <a:defRPr/>
            </a:pPr>
            <a:r>
              <a:rPr lang="en-US" altLang="zh-CN" sz="2000" b="1" i="1" kern="0">
                <a:solidFill>
                  <a:sysClr val="windowText" lastClr="000000"/>
                </a:solidFill>
                <a:latin typeface="Times New Roman" pitchFamily="18" charset="0"/>
                <a:cs typeface="Times New Roman" pitchFamily="18" charset="0"/>
              </a:rPr>
              <a:t>- Hương ổi đi liền với động từ “phả”.</a:t>
            </a:r>
          </a:p>
          <a:p>
            <a:pPr algn="just" defTabSz="685443">
              <a:defRPr/>
            </a:pPr>
            <a:r>
              <a:rPr lang="en-US" altLang="zh-CN" sz="2000" b="1" i="1" kern="0">
                <a:solidFill>
                  <a:srgbClr val="FF0000"/>
                </a:solidFill>
                <a:latin typeface="Times New Roman" pitchFamily="18" charset="0"/>
                <a:cs typeface="Times New Roman" pitchFamily="18" charset="0"/>
              </a:rPr>
              <a:t>- Cảm nhận bằng khứu giác.</a:t>
            </a:r>
            <a:endParaRPr lang="zh-CN" altLang="en-US" sz="2000" b="1" i="1" kern="0" dirty="0">
              <a:solidFill>
                <a:srgbClr val="FF0000"/>
              </a:solidFill>
              <a:latin typeface="Times New Roman" pitchFamily="18" charset="0"/>
              <a:cs typeface="Times New Roman" pitchFamily="18" charset="0"/>
            </a:endParaRPr>
          </a:p>
        </p:txBody>
      </p:sp>
      <p:sp>
        <p:nvSpPr>
          <p:cNvPr id="19" name="Rectangle 18"/>
          <p:cNvSpPr/>
          <p:nvPr/>
        </p:nvSpPr>
        <p:spPr>
          <a:xfrm>
            <a:off x="2339752" y="2502791"/>
            <a:ext cx="1346540" cy="78903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ctr"/>
            <a:r>
              <a:rPr lang="en-US" sz="2800" b="1" i="1">
                <a:solidFill>
                  <a:prstClr val="black"/>
                </a:solidFill>
                <a:latin typeface="Times New Roman" pitchFamily="18" charset="0"/>
                <a:cs typeface="Times New Roman" pitchFamily="18" charset="0"/>
              </a:rPr>
              <a:t>Gió se</a:t>
            </a:r>
          </a:p>
        </p:txBody>
      </p:sp>
      <p:cxnSp>
        <p:nvCxnSpPr>
          <p:cNvPr id="20" name="Straight Arrow Connector 19"/>
          <p:cNvCxnSpPr>
            <a:stCxn id="11" idx="3"/>
            <a:endCxn id="19" idx="1"/>
          </p:cNvCxnSpPr>
          <p:nvPr/>
        </p:nvCxnSpPr>
        <p:spPr>
          <a:xfrm flipV="1">
            <a:off x="1619676" y="2897314"/>
            <a:ext cx="720079" cy="32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779914" y="2211722"/>
            <a:ext cx="5382344" cy="1323399"/>
          </a:xfrm>
          <a:prstGeom prst="rect">
            <a:avLst/>
          </a:prstGeom>
        </p:spPr>
        <p:txBody>
          <a:bodyPr wrap="square" lIns="91400" tIns="45700" rIns="91400" bIns="45700">
            <a:spAutoFit/>
          </a:bodyPr>
          <a:lstStyle/>
          <a:p>
            <a:pPr algn="just" defTabSz="685443">
              <a:defRPr/>
            </a:pPr>
            <a:r>
              <a:rPr lang="en-US" altLang="zh-CN" sz="2000" b="1" i="1" kern="0">
                <a:solidFill>
                  <a:sysClr val="windowText" lastClr="000000"/>
                </a:solidFill>
                <a:latin typeface="Times New Roman" pitchFamily="18" charset="0"/>
                <a:cs typeface="Times New Roman" pitchFamily="18" charset="0"/>
              </a:rPr>
              <a:t>- “Gió se”: làn gió heo may, khô, thoáng chút se lạnh.</a:t>
            </a:r>
          </a:p>
          <a:p>
            <a:pPr algn="just" defTabSz="685443">
              <a:defRPr/>
            </a:pPr>
            <a:r>
              <a:rPr lang="en-US" altLang="zh-CN" sz="2000" b="1" i="1" kern="0">
                <a:solidFill>
                  <a:sysClr val="windowText" lastClr="000000"/>
                </a:solidFill>
                <a:latin typeface="Times New Roman" pitchFamily="18" charset="0"/>
                <a:cs typeface="Times New Roman" pitchFamily="18" charset="0"/>
              </a:rPr>
              <a:t>Làn “gió se” làm dịu đi cái nắng oi ả của mùa hạ.</a:t>
            </a:r>
          </a:p>
          <a:p>
            <a:pPr algn="just" defTabSz="685443">
              <a:defRPr/>
            </a:pPr>
            <a:r>
              <a:rPr lang="en-US" altLang="zh-CN" sz="2000" b="1" i="1" kern="0">
                <a:solidFill>
                  <a:srgbClr val="FF0000"/>
                </a:solidFill>
                <a:latin typeface="Times New Roman" pitchFamily="18" charset="0"/>
                <a:cs typeface="Times New Roman" pitchFamily="18" charset="0"/>
              </a:rPr>
              <a:t>- Cảm nhận bằng xúc giác.</a:t>
            </a:r>
            <a:endParaRPr lang="zh-CN" altLang="en-US" sz="2000" b="1" i="1" kern="0" dirty="0">
              <a:solidFill>
                <a:srgbClr val="FF0000"/>
              </a:solidFill>
              <a:latin typeface="Times New Roman" pitchFamily="18" charset="0"/>
              <a:cs typeface="Times New Roman" pitchFamily="18" charset="0"/>
            </a:endParaRPr>
          </a:p>
        </p:txBody>
      </p:sp>
      <p:sp>
        <p:nvSpPr>
          <p:cNvPr id="23" name="Rectangle 22"/>
          <p:cNvSpPr/>
          <p:nvPr/>
        </p:nvSpPr>
        <p:spPr>
          <a:xfrm>
            <a:off x="2339752" y="3798935"/>
            <a:ext cx="1346540" cy="78903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ctr"/>
            <a:r>
              <a:rPr lang="en-US" sz="2800" b="1" i="1">
                <a:solidFill>
                  <a:prstClr val="black"/>
                </a:solidFill>
                <a:latin typeface="Times New Roman" pitchFamily="18" charset="0"/>
                <a:cs typeface="Times New Roman" pitchFamily="18" charset="0"/>
              </a:rPr>
              <a:t>Làn sương</a:t>
            </a:r>
          </a:p>
        </p:txBody>
      </p:sp>
      <p:cxnSp>
        <p:nvCxnSpPr>
          <p:cNvPr id="24" name="Straight Arrow Connector 23"/>
          <p:cNvCxnSpPr>
            <a:stCxn id="11" idx="3"/>
            <a:endCxn id="23" idx="1"/>
          </p:cNvCxnSpPr>
          <p:nvPr/>
        </p:nvCxnSpPr>
        <p:spPr>
          <a:xfrm>
            <a:off x="1619676" y="2930289"/>
            <a:ext cx="720079" cy="12631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816424" y="3795888"/>
            <a:ext cx="4572000" cy="1027168"/>
          </a:xfrm>
          <a:prstGeom prst="rect">
            <a:avLst/>
          </a:prstGeom>
        </p:spPr>
        <p:txBody>
          <a:bodyPr lIns="91400" tIns="45700" rIns="91400" bIns="45700">
            <a:spAutoFit/>
          </a:bodyPr>
          <a:lstStyle/>
          <a:p>
            <a:pPr algn="just" defTabSz="685443">
              <a:defRPr/>
            </a:pPr>
            <a:r>
              <a:rPr lang="en-US" altLang="zh-CN" sz="2000" b="1" i="1" kern="0">
                <a:solidFill>
                  <a:sysClr val="windowText" lastClr="000000"/>
                </a:solidFill>
                <a:latin typeface="Times New Roman" pitchFamily="18" charset="0"/>
                <a:cs typeface="Times New Roman" pitchFamily="18" charset="0"/>
              </a:rPr>
              <a:t>- “Chùng chình” – NT nhân hóa.</a:t>
            </a:r>
          </a:p>
          <a:p>
            <a:pPr algn="just" defTabSz="685443">
              <a:defRPr/>
            </a:pPr>
            <a:r>
              <a:rPr lang="en-US" altLang="zh-CN" sz="2000" b="1" i="1" kern="0">
                <a:solidFill>
                  <a:sysClr val="windowText" lastClr="000000"/>
                </a:solidFill>
                <a:latin typeface="Times New Roman" pitchFamily="18" charset="0"/>
                <a:cs typeface="Times New Roman" pitchFamily="18" charset="0"/>
              </a:rPr>
              <a:t>- Cụm từ “qua ngõ”</a:t>
            </a:r>
          </a:p>
          <a:p>
            <a:pPr algn="just" defTabSz="685443">
              <a:defRPr/>
            </a:pPr>
            <a:r>
              <a:rPr lang="en-US" altLang="zh-CN" sz="2000" b="1" i="1" kern="0">
                <a:solidFill>
                  <a:srgbClr val="FF0000"/>
                </a:solidFill>
                <a:latin typeface="Times New Roman" pitchFamily="18" charset="0"/>
                <a:cs typeface="Times New Roman" pitchFamily="18" charset="0"/>
              </a:rPr>
              <a:t>- Cảm nhận bằng thị giác.</a:t>
            </a:r>
          </a:p>
        </p:txBody>
      </p:sp>
    </p:spTree>
    <p:extLst>
      <p:ext uri="{BB962C8B-B14F-4D97-AF65-F5344CB8AC3E}">
        <p14:creationId xmlns:p14="http://schemas.microsoft.com/office/powerpoint/2010/main" val="12334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3876" y="519984"/>
            <a:ext cx="4238141" cy="395616"/>
            <a:chOff x="895023" y="2766774"/>
            <a:chExt cx="11303180" cy="1054961"/>
          </a:xfrm>
        </p:grpSpPr>
        <p:sp>
          <p:nvSpPr>
            <p:cNvPr id="8" name="TextBox 7"/>
            <p:cNvSpPr txBox="1"/>
            <p:nvPr/>
          </p:nvSpPr>
          <p:spPr>
            <a:xfrm>
              <a:off x="1906586" y="2766774"/>
              <a:ext cx="1029161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Tín hiệu sang thu</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algn="ctr" defTabSz="80598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1" name="Hexagon 10">
            <a:extLst>
              <a:ext uri="{FF2B5EF4-FFF2-40B4-BE49-F238E27FC236}">
                <a16:creationId xmlns:a16="http://schemas.microsoft.com/office/drawing/2014/main" id="{D32BE526-E4AB-460E-87AB-505AFBDB41E1}"/>
              </a:ext>
            </a:extLst>
          </p:cNvPr>
          <p:cNvSpPr/>
          <p:nvPr/>
        </p:nvSpPr>
        <p:spPr>
          <a:xfrm>
            <a:off x="339180" y="1491632"/>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47" tIns="34289" rIns="68547" bIns="34289" rtlCol="0" anchor="ctr"/>
          <a:lstStyle/>
          <a:p>
            <a:pPr algn="ctr" defTabSz="685426"/>
            <a:r>
              <a:rPr lang="en-US" altLang="en-US" sz="2400" b="1">
                <a:solidFill>
                  <a:prstClr val="white"/>
                </a:solidFill>
                <a:latin typeface="Times New Roman" panose="02020603050405020304" pitchFamily="18" charset="0"/>
                <a:cs typeface="Times New Roman" panose="02020603050405020304" pitchFamily="18" charset="0"/>
              </a:rPr>
              <a:t>Cảm xúc</a:t>
            </a:r>
            <a:endParaRPr lang="en-SG" sz="2400" b="1" dirty="0">
              <a:solidFill>
                <a:prstClr val="white"/>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3024852" y="1275629"/>
            <a:ext cx="1398901" cy="1812427"/>
            <a:chOff x="277705" y="556"/>
            <a:chExt cx="1154702" cy="1812427"/>
          </a:xfrm>
          <a:solidFill>
            <a:schemeClr val="accent5">
              <a:lumMod val="20000"/>
              <a:lumOff val="80000"/>
            </a:schemeClr>
          </a:solidFill>
        </p:grpSpPr>
        <p:sp>
          <p:nvSpPr>
            <p:cNvPr id="13" name="Rounded Rectangle 12"/>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just" defTabSz="1066233">
                <a:lnSpc>
                  <a:spcPct val="90000"/>
                </a:lnSpc>
                <a:spcBef>
                  <a:spcPct val="0"/>
                </a:spcBef>
                <a:spcAft>
                  <a:spcPct val="35000"/>
                </a:spcAft>
              </a:pPr>
              <a:r>
                <a:rPr lang="en-US" sz="2200" b="1" i="1" dirty="0">
                  <a:solidFill>
                    <a:prstClr val="black"/>
                  </a:solidFill>
                  <a:latin typeface="Times New Roman" panose="02020603050405020304" pitchFamily="18" charset="0"/>
                  <a:cs typeface="Times New Roman" panose="02020603050405020304" pitchFamily="18" charset="0"/>
                </a:rPr>
                <a:t>“</a:t>
              </a:r>
              <a:r>
                <a:rPr lang="en-US" sz="2200" b="1" i="1" dirty="0" err="1">
                  <a:solidFill>
                    <a:prstClr val="black"/>
                  </a:solidFill>
                  <a:latin typeface="Times New Roman" panose="02020603050405020304" pitchFamily="18" charset="0"/>
                  <a:cs typeface="Times New Roman" panose="02020603050405020304" pitchFamily="18" charset="0"/>
                </a:rPr>
                <a:t>Bỗng</a:t>
              </a:r>
              <a:r>
                <a:rPr lang="en-US" sz="2200" b="1" i="1" dirty="0">
                  <a:solidFill>
                    <a:prstClr val="black"/>
                  </a:solidFill>
                  <a:latin typeface="Times New Roman" panose="02020603050405020304" pitchFamily="18" charset="0"/>
                  <a:cs typeface="Times New Roman" panose="02020603050405020304" pitchFamily="18" charset="0"/>
                </a:rPr>
                <a:t>” </a:t>
              </a:r>
              <a:r>
                <a:rPr lang="en-US" sz="2200" b="1"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itchFamily="2" charset="2"/>
                </a:rPr>
                <a:t>Cảm</a:t>
              </a:r>
              <a:r>
                <a:rPr lang="en-US" sz="22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itchFamily="2" charset="2"/>
                </a:rPr>
                <a:t>giác</a:t>
              </a:r>
              <a:r>
                <a:rPr lang="en-US" sz="22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itchFamily="2" charset="2"/>
                </a:rPr>
                <a:t>bất</a:t>
              </a:r>
              <a:r>
                <a:rPr lang="en-US" sz="22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itchFamily="2" charset="2"/>
                </a:rPr>
                <a:t>ngờ</a:t>
              </a:r>
              <a:endParaRPr lang="en-US" sz="2200" dirty="0">
                <a:solidFill>
                  <a:prstClr val="black"/>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4497193" y="1835745"/>
            <a:ext cx="244796" cy="692195"/>
            <a:chOff x="1534021" y="560672"/>
            <a:chExt cx="244796" cy="692195"/>
          </a:xfrm>
          <a:solidFill>
            <a:schemeClr val="accent5">
              <a:lumMod val="40000"/>
              <a:lumOff val="60000"/>
            </a:schemeClr>
          </a:solidFill>
        </p:grpSpPr>
        <p:sp>
          <p:nvSpPr>
            <p:cNvPr id="16" name="Right Arrow 15"/>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7"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233">
                <a:lnSpc>
                  <a:spcPct val="90000"/>
                </a:lnSpc>
                <a:spcBef>
                  <a:spcPct val="0"/>
                </a:spcBef>
                <a:spcAft>
                  <a:spcPct val="35000"/>
                </a:spcAft>
              </a:pPr>
              <a:endParaRPr lang="en-US" sz="2400" b="1" i="1">
                <a:solidFill>
                  <a:prstClr val="white"/>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5145490" y="1275629"/>
            <a:ext cx="1442734" cy="1812427"/>
            <a:chOff x="1894288" y="556"/>
            <a:chExt cx="1154702" cy="1812427"/>
          </a:xfrm>
          <a:solidFill>
            <a:schemeClr val="accent5">
              <a:lumMod val="40000"/>
              <a:lumOff val="60000"/>
            </a:schemeClr>
          </a:solidFill>
        </p:grpSpPr>
        <p:sp>
          <p:nvSpPr>
            <p:cNvPr id="19" name="Rounded Rectangle 18"/>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20"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233">
                <a:lnSpc>
                  <a:spcPct val="90000"/>
                </a:lnSpc>
                <a:spcBef>
                  <a:spcPct val="0"/>
                </a:spcBef>
                <a:spcAft>
                  <a:spcPct val="35000"/>
                </a:spcAft>
              </a:pPr>
              <a:r>
                <a:rPr lang="en-US" sz="1900" b="1" i="1" dirty="0">
                  <a:solidFill>
                    <a:prstClr val="black"/>
                  </a:solidFill>
                  <a:latin typeface="Times New Roman" panose="02020603050405020304" pitchFamily="18" charset="0"/>
                  <a:cs typeface="Times New Roman" panose="02020603050405020304" pitchFamily="18" charset="0"/>
                </a:rPr>
                <a:t>“</a:t>
              </a:r>
              <a:r>
                <a:rPr lang="en-US" sz="1900" b="1" i="1" dirty="0" err="1">
                  <a:solidFill>
                    <a:prstClr val="black"/>
                  </a:solidFill>
                  <a:latin typeface="Times New Roman" panose="02020603050405020304" pitchFamily="18" charset="0"/>
                  <a:cs typeface="Times New Roman" panose="02020603050405020304" pitchFamily="18" charset="0"/>
                </a:rPr>
                <a:t>Hình</a:t>
              </a:r>
              <a:r>
                <a:rPr lang="en-US" sz="1900" b="1" i="1" dirty="0">
                  <a:solidFill>
                    <a:prstClr val="black"/>
                  </a:solidFill>
                  <a:latin typeface="Times New Roman" panose="02020603050405020304" pitchFamily="18" charset="0"/>
                  <a:cs typeface="Times New Roman" panose="02020603050405020304" pitchFamily="18" charset="0"/>
                </a:rPr>
                <a:t> </a:t>
              </a:r>
              <a:r>
                <a:rPr lang="en-US" sz="1900" b="1" i="1" dirty="0" err="1">
                  <a:solidFill>
                    <a:prstClr val="black"/>
                  </a:solidFill>
                  <a:latin typeface="Times New Roman" panose="02020603050405020304" pitchFamily="18" charset="0"/>
                  <a:cs typeface="Times New Roman" panose="02020603050405020304" pitchFamily="18" charset="0"/>
                </a:rPr>
                <a:t>như</a:t>
              </a:r>
              <a:r>
                <a:rPr lang="en-US" sz="1900" b="1" i="1" dirty="0">
                  <a:solidFill>
                    <a:prstClr val="black"/>
                  </a:solidFill>
                  <a:latin typeface="Times New Roman" panose="02020603050405020304" pitchFamily="18" charset="0"/>
                  <a:cs typeface="Times New Roman" panose="02020603050405020304" pitchFamily="18" charset="0"/>
                </a:rPr>
                <a:t>” </a:t>
              </a:r>
              <a:r>
                <a:rPr lang="en-US" sz="1900" b="1"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1900" dirty="0" err="1">
                  <a:solidFill>
                    <a:prstClr val="black"/>
                  </a:solidFill>
                  <a:latin typeface="Times New Roman" panose="02020603050405020304" pitchFamily="18" charset="0"/>
                  <a:cs typeface="Times New Roman" panose="02020603050405020304" pitchFamily="18" charset="0"/>
                  <a:sym typeface="Wingdings" pitchFamily="2" charset="2"/>
                </a:rPr>
                <a:t>Cảm</a:t>
              </a:r>
              <a:r>
                <a:rPr lang="en-US" sz="19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1900" dirty="0" err="1">
                  <a:solidFill>
                    <a:prstClr val="black"/>
                  </a:solidFill>
                  <a:latin typeface="Times New Roman" panose="02020603050405020304" pitchFamily="18" charset="0"/>
                  <a:cs typeface="Times New Roman" panose="02020603050405020304" pitchFamily="18" charset="0"/>
                  <a:sym typeface="Wingdings" pitchFamily="2" charset="2"/>
                </a:rPr>
                <a:t>giác</a:t>
              </a:r>
              <a:r>
                <a:rPr lang="en-US" sz="19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1900" dirty="0" err="1">
                  <a:solidFill>
                    <a:prstClr val="black"/>
                  </a:solidFill>
                  <a:latin typeface="Times New Roman" panose="02020603050405020304" pitchFamily="18" charset="0"/>
                  <a:cs typeface="Times New Roman" panose="02020603050405020304" pitchFamily="18" charset="0"/>
                  <a:sym typeface="Wingdings" pitchFamily="2" charset="2"/>
                </a:rPr>
                <a:t>mơ</a:t>
              </a:r>
              <a:r>
                <a:rPr lang="en-US" sz="19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1900" dirty="0" err="1">
                  <a:solidFill>
                    <a:prstClr val="black"/>
                  </a:solidFill>
                  <a:latin typeface="Times New Roman" panose="02020603050405020304" pitchFamily="18" charset="0"/>
                  <a:cs typeface="Times New Roman" panose="02020603050405020304" pitchFamily="18" charset="0"/>
                  <a:sym typeface="Wingdings" pitchFamily="2" charset="2"/>
                </a:rPr>
                <a:t>hồ</a:t>
              </a:r>
              <a:r>
                <a:rPr lang="en-US" sz="19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1900" dirty="0" err="1">
                  <a:solidFill>
                    <a:prstClr val="black"/>
                  </a:solidFill>
                  <a:latin typeface="Times New Roman" panose="02020603050405020304" pitchFamily="18" charset="0"/>
                  <a:cs typeface="Times New Roman" panose="02020603050405020304" pitchFamily="18" charset="0"/>
                  <a:sym typeface="Wingdings" pitchFamily="2" charset="2"/>
                </a:rPr>
                <a:t>chưa</a:t>
              </a:r>
              <a:r>
                <a:rPr lang="en-US" sz="19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1900" dirty="0" err="1">
                  <a:solidFill>
                    <a:prstClr val="black"/>
                  </a:solidFill>
                  <a:latin typeface="Times New Roman" panose="02020603050405020304" pitchFamily="18" charset="0"/>
                  <a:cs typeface="Times New Roman" panose="02020603050405020304" pitchFamily="18" charset="0"/>
                  <a:sym typeface="Wingdings" pitchFamily="2" charset="2"/>
                </a:rPr>
                <a:t>rõ</a:t>
              </a:r>
              <a:r>
                <a:rPr lang="en-US" sz="1900"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1900" dirty="0" err="1">
                  <a:solidFill>
                    <a:prstClr val="black"/>
                  </a:solidFill>
                  <a:latin typeface="Times New Roman" panose="02020603050405020304" pitchFamily="18" charset="0"/>
                  <a:cs typeface="Times New Roman" panose="02020603050405020304" pitchFamily="18" charset="0"/>
                  <a:sym typeface="Wingdings" pitchFamily="2" charset="2"/>
                </a:rPr>
                <a:t>ràng</a:t>
              </a:r>
              <a:endParaRPr lang="en-US" sz="1900" dirty="0">
                <a:solidFill>
                  <a:prstClr val="black"/>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2411761" y="1851693"/>
            <a:ext cx="244796" cy="692195"/>
            <a:chOff x="1534021" y="560672"/>
            <a:chExt cx="244796" cy="692195"/>
          </a:xfrm>
          <a:solidFill>
            <a:schemeClr val="accent5">
              <a:lumMod val="40000"/>
              <a:lumOff val="60000"/>
            </a:schemeClr>
          </a:solidFill>
        </p:grpSpPr>
        <p:sp>
          <p:nvSpPr>
            <p:cNvPr id="22" name="Right Arrow 21"/>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233">
                <a:lnSpc>
                  <a:spcPct val="90000"/>
                </a:lnSpc>
                <a:spcBef>
                  <a:spcPct val="0"/>
                </a:spcBef>
                <a:spcAft>
                  <a:spcPct val="35000"/>
                </a:spcAft>
              </a:pPr>
              <a:endParaRPr lang="en-US" sz="2400" b="1" i="1">
                <a:solidFill>
                  <a:prstClr val="white"/>
                </a:solidFill>
                <a:latin typeface="Times New Roman" panose="02020603050405020304" pitchFamily="18" charset="0"/>
                <a:cs typeface="Times New Roman" panose="02020603050405020304" pitchFamily="18" charset="0"/>
              </a:endParaRPr>
            </a:p>
          </p:txBody>
        </p:sp>
      </p:grpSp>
      <p:sp>
        <p:nvSpPr>
          <p:cNvPr id="24" name="Rounded Rectangle 23"/>
          <p:cNvSpPr/>
          <p:nvPr/>
        </p:nvSpPr>
        <p:spPr>
          <a:xfrm>
            <a:off x="323554" y="3291830"/>
            <a:ext cx="6974423" cy="12961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defTabSz="685443"/>
            <a:r>
              <a:rPr lang="en-US" sz="2800" b="1" i="1" dirty="0">
                <a:solidFill>
                  <a:srgbClr val="FF0000"/>
                </a:solidFill>
                <a:latin typeface="Times New Roman" pitchFamily="18" charset="0"/>
                <a:cs typeface="Times New Roman" pitchFamily="18" charset="0"/>
                <a:sym typeface="Wingdings" pitchFamily="2" charset="2"/>
              </a:rPr>
              <a:t> </a:t>
            </a:r>
            <a:r>
              <a:rPr lang="en-US" sz="2400" b="1" i="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những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tế</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giả</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lúc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thu</a:t>
            </a:r>
            <a:r>
              <a:rPr lang="en-US" sz="2400" b="1" dirty="0">
                <a:solidFill>
                  <a:srgbClr val="FF0000"/>
                </a:solidFill>
                <a:latin typeface="Times New Roman" pitchFamily="18" charset="0"/>
                <a:cs typeface="Times New Roman" pitchFamily="18" charset="0"/>
              </a:rPr>
              <a:t> sang,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đối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những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khoảnh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khắc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ấy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niềm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vui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niềm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phúc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vô</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bờ</a:t>
            </a:r>
            <a:r>
              <a:rPr lang="en-US" sz="2400" b="1" dirty="0">
                <a:solidFill>
                  <a:srgbClr val="FF0000"/>
                </a:solidFill>
                <a:latin typeface="Times New Roman" pitchFamily="18" charset="0"/>
                <a:cs typeface="Times New Roman" pitchFamily="18" charset="0"/>
              </a:rPr>
              <a:t>.</a:t>
            </a:r>
          </a:p>
        </p:txBody>
      </p:sp>
      <p:pic>
        <p:nvPicPr>
          <p:cNvPr id="25" name="Picture 4" descr="HÃ¬nh áº£nh cÃ³ liÃªn quan">
            <a:extLst>
              <a:ext uri="{FF2B5EF4-FFF2-40B4-BE49-F238E27FC236}">
                <a16:creationId xmlns:a16="http://schemas.microsoft.com/office/drawing/2014/main" id="{6795397F-5A28-46C6-8ECC-9252189F8EF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6297" y="339525"/>
            <a:ext cx="1542796" cy="15424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2" descr="Káº¿t quáº£ hÃ¬nh áº£nh cho giÃ³ gif">
            <a:extLst>
              <a:ext uri="{FF2B5EF4-FFF2-40B4-BE49-F238E27FC236}">
                <a16:creationId xmlns:a16="http://schemas.microsoft.com/office/drawing/2014/main" id="{53F65AFB-B10B-4C6F-BD98-D4BB0695222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90800" y="1843557"/>
            <a:ext cx="1517043" cy="15153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4" descr="Káº¿t quáº£ hÃ¬nh áº£nh cho sÆ°Æ¡ng gif">
            <a:extLst>
              <a:ext uri="{FF2B5EF4-FFF2-40B4-BE49-F238E27FC236}">
                <a16:creationId xmlns:a16="http://schemas.microsoft.com/office/drawing/2014/main" id="{AD14FC7B-3F9D-419B-BDBE-6010B76AC6A8}"/>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0489" y="3386644"/>
            <a:ext cx="1489989" cy="15251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a:extLst>
              <a:ext uri="{FF2B5EF4-FFF2-40B4-BE49-F238E27FC236}">
                <a16:creationId xmlns:a16="http://schemas.microsoft.com/office/drawing/2014/main" id="{2370E694-CAE4-DEAA-F967-4ADFDDF6C299}"/>
              </a:ext>
            </a:extLst>
          </p:cNvPr>
          <p:cNvSpPr>
            <a:spLocks noGrp="1"/>
          </p:cNvSpPr>
          <p:nvPr>
            <p:ph type="title" idx="4294967295"/>
          </p:nvPr>
        </p:nvSpPr>
        <p:spPr>
          <a:xfrm>
            <a:off x="1257300" y="171450"/>
            <a:ext cx="3714750" cy="514350"/>
          </a:xfrm>
          <a:solidFill>
            <a:srgbClr val="FFFF00"/>
          </a:solidFill>
        </p:spPr>
        <p:txBody>
          <a:bodyPr/>
          <a:lstStyle/>
          <a:p>
            <a:pPr algn="l"/>
            <a:r>
              <a:rPr lang="en-US" altLang="en-US" sz="2700" b="1" i="1">
                <a:latin typeface="Times New Roman" panose="02020603050405020304" pitchFamily="18" charset="0"/>
              </a:rPr>
              <a:t>Với Đỗ Phủ:</a:t>
            </a:r>
          </a:p>
        </p:txBody>
      </p:sp>
      <p:pic>
        <p:nvPicPr>
          <p:cNvPr id="143368" name="Picture 8" descr="user3508_pic637_1239387631">
            <a:extLst>
              <a:ext uri="{FF2B5EF4-FFF2-40B4-BE49-F238E27FC236}">
                <a16:creationId xmlns:a16="http://schemas.microsoft.com/office/drawing/2014/main" id="{8343C51F-3730-560C-3C35-DD42FAD738C5}"/>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257300" y="857250"/>
            <a:ext cx="3714750" cy="3252788"/>
          </a:xfrm>
          <a:ln w="28575">
            <a:solidFill>
              <a:srgbClr val="CC0099"/>
            </a:solidFill>
            <a:miter lim="800000"/>
            <a:headEnd/>
            <a:tailEnd/>
          </a:ln>
        </p:spPr>
      </p:pic>
      <p:pic>
        <p:nvPicPr>
          <p:cNvPr id="143369" name="Picture 9" descr="benvang223089">
            <a:extLst>
              <a:ext uri="{FF2B5EF4-FFF2-40B4-BE49-F238E27FC236}">
                <a16:creationId xmlns:a16="http://schemas.microsoft.com/office/drawing/2014/main" id="{5E0A5991-DD9A-9BED-B285-244B9A9F6F19}"/>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5143500" y="171450"/>
            <a:ext cx="2743200" cy="4800600"/>
          </a:xfrm>
          <a:ln w="28575">
            <a:solidFill>
              <a:srgbClr val="CC0099"/>
            </a:solidFill>
            <a:miter lim="800000"/>
            <a:headEnd/>
            <a:tailEnd/>
          </a:ln>
        </p:spPr>
      </p:pic>
      <p:sp>
        <p:nvSpPr>
          <p:cNvPr id="143370" name="Text Box 10">
            <a:extLst>
              <a:ext uri="{FF2B5EF4-FFF2-40B4-BE49-F238E27FC236}">
                <a16:creationId xmlns:a16="http://schemas.microsoft.com/office/drawing/2014/main" id="{8DA29641-6837-9BAE-0CDB-30630C4082AF}"/>
              </a:ext>
            </a:extLst>
          </p:cNvPr>
          <p:cNvSpPr txBox="1">
            <a:spLocks noChangeArrowheads="1"/>
          </p:cNvSpPr>
          <p:nvPr/>
        </p:nvSpPr>
        <p:spPr bwMode="auto">
          <a:xfrm>
            <a:off x="1268016" y="4229100"/>
            <a:ext cx="37040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i="1">
                <a:solidFill>
                  <a:srgbClr val="FF0000"/>
                </a:solidFill>
                <a:latin typeface="Times New Roman" panose="02020603050405020304" pitchFamily="18" charset="0"/>
              </a:rPr>
              <a:t>Khóm cúc chen ngang dòng lệ cũ</a:t>
            </a:r>
          </a:p>
        </p:txBody>
      </p:sp>
      <p:sp>
        <p:nvSpPr>
          <p:cNvPr id="143372" name="Text Box 12">
            <a:extLst>
              <a:ext uri="{FF2B5EF4-FFF2-40B4-BE49-F238E27FC236}">
                <a16:creationId xmlns:a16="http://schemas.microsoft.com/office/drawing/2014/main" id="{2EDF5FDB-4B1B-DD34-5808-147DA3C07BA9}"/>
              </a:ext>
            </a:extLst>
          </p:cNvPr>
          <p:cNvSpPr txBox="1">
            <a:spLocks noChangeArrowheads="1"/>
          </p:cNvSpPr>
          <p:nvPr/>
        </p:nvSpPr>
        <p:spPr bwMode="auto">
          <a:xfrm>
            <a:off x="1314450" y="4572001"/>
            <a:ext cx="3639138"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950" i="1">
                <a:solidFill>
                  <a:srgbClr val="FF0000"/>
                </a:solidFill>
                <a:latin typeface="Times New Roman" panose="02020603050405020304" pitchFamily="18" charset="0"/>
              </a:rPr>
              <a:t>Con thuyền buộc chặt mối tình già</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p:cTn id="7" dur="1000" fill="hold"/>
                                        <p:tgtEl>
                                          <p:spTgt spid="143364"/>
                                        </p:tgtEl>
                                        <p:attrNameLst>
                                          <p:attrName>ppt_w</p:attrName>
                                        </p:attrNameLst>
                                      </p:cBhvr>
                                      <p:tavLst>
                                        <p:tav tm="0">
                                          <p:val>
                                            <p:strVal val="#ppt_w+.3"/>
                                          </p:val>
                                        </p:tav>
                                        <p:tav tm="100000">
                                          <p:val>
                                            <p:strVal val="#ppt_w"/>
                                          </p:val>
                                        </p:tav>
                                      </p:tavLst>
                                    </p:anim>
                                    <p:anim calcmode="lin" valueType="num">
                                      <p:cBhvr>
                                        <p:cTn id="8" dur="1000" fill="hold"/>
                                        <p:tgtEl>
                                          <p:spTgt spid="143364"/>
                                        </p:tgtEl>
                                        <p:attrNameLst>
                                          <p:attrName>ppt_h</p:attrName>
                                        </p:attrNameLst>
                                      </p:cBhvr>
                                      <p:tavLst>
                                        <p:tav tm="0">
                                          <p:val>
                                            <p:strVal val="#ppt_h"/>
                                          </p:val>
                                        </p:tav>
                                        <p:tav tm="100000">
                                          <p:val>
                                            <p:strVal val="#ppt_h"/>
                                          </p:val>
                                        </p:tav>
                                      </p:tavLst>
                                    </p:anim>
                                    <p:animEffect transition="in" filter="fade">
                                      <p:cBhvr>
                                        <p:cTn id="9" dur="1000"/>
                                        <p:tgtEl>
                                          <p:spTgt spid="14336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43370"/>
                                        </p:tgtEl>
                                        <p:attrNameLst>
                                          <p:attrName>style.visibility</p:attrName>
                                        </p:attrNameLst>
                                      </p:cBhvr>
                                      <p:to>
                                        <p:strVal val="visible"/>
                                      </p:to>
                                    </p:set>
                                    <p:anim calcmode="lin" valueType="num">
                                      <p:cBhvr>
                                        <p:cTn id="12" dur="1000" fill="hold"/>
                                        <p:tgtEl>
                                          <p:spTgt spid="143370"/>
                                        </p:tgtEl>
                                        <p:attrNameLst>
                                          <p:attrName>ppt_w</p:attrName>
                                        </p:attrNameLst>
                                      </p:cBhvr>
                                      <p:tavLst>
                                        <p:tav tm="0">
                                          <p:val>
                                            <p:strVal val="#ppt_w+.3"/>
                                          </p:val>
                                        </p:tav>
                                        <p:tav tm="100000">
                                          <p:val>
                                            <p:strVal val="#ppt_w"/>
                                          </p:val>
                                        </p:tav>
                                      </p:tavLst>
                                    </p:anim>
                                    <p:anim calcmode="lin" valueType="num">
                                      <p:cBhvr>
                                        <p:cTn id="13" dur="1000" fill="hold"/>
                                        <p:tgtEl>
                                          <p:spTgt spid="143370"/>
                                        </p:tgtEl>
                                        <p:attrNameLst>
                                          <p:attrName>ppt_h</p:attrName>
                                        </p:attrNameLst>
                                      </p:cBhvr>
                                      <p:tavLst>
                                        <p:tav tm="0">
                                          <p:val>
                                            <p:strVal val="#ppt_h"/>
                                          </p:val>
                                        </p:tav>
                                        <p:tav tm="100000">
                                          <p:val>
                                            <p:strVal val="#ppt_h"/>
                                          </p:val>
                                        </p:tav>
                                      </p:tavLst>
                                    </p:anim>
                                    <p:animEffect transition="in" filter="fade">
                                      <p:cBhvr>
                                        <p:cTn id="14" dur="1000"/>
                                        <p:tgtEl>
                                          <p:spTgt spid="14337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3368"/>
                                        </p:tgtEl>
                                        <p:attrNameLst>
                                          <p:attrName>style.visibility</p:attrName>
                                        </p:attrNameLst>
                                      </p:cBhvr>
                                      <p:to>
                                        <p:strVal val="visible"/>
                                      </p:to>
                                    </p:set>
                                    <p:anim calcmode="lin" valueType="num">
                                      <p:cBhvr>
                                        <p:cTn id="17" dur="1000" fill="hold"/>
                                        <p:tgtEl>
                                          <p:spTgt spid="143368"/>
                                        </p:tgtEl>
                                        <p:attrNameLst>
                                          <p:attrName>ppt_w</p:attrName>
                                        </p:attrNameLst>
                                      </p:cBhvr>
                                      <p:tavLst>
                                        <p:tav tm="0">
                                          <p:val>
                                            <p:strVal val="#ppt_w+.3"/>
                                          </p:val>
                                        </p:tav>
                                        <p:tav tm="100000">
                                          <p:val>
                                            <p:strVal val="#ppt_w"/>
                                          </p:val>
                                        </p:tav>
                                      </p:tavLst>
                                    </p:anim>
                                    <p:anim calcmode="lin" valueType="num">
                                      <p:cBhvr>
                                        <p:cTn id="18" dur="1000" fill="hold"/>
                                        <p:tgtEl>
                                          <p:spTgt spid="143368"/>
                                        </p:tgtEl>
                                        <p:attrNameLst>
                                          <p:attrName>ppt_h</p:attrName>
                                        </p:attrNameLst>
                                      </p:cBhvr>
                                      <p:tavLst>
                                        <p:tav tm="0">
                                          <p:val>
                                            <p:strVal val="#ppt_h"/>
                                          </p:val>
                                        </p:tav>
                                        <p:tav tm="100000">
                                          <p:val>
                                            <p:strVal val="#ppt_h"/>
                                          </p:val>
                                        </p:tav>
                                      </p:tavLst>
                                    </p:anim>
                                    <p:animEffect transition="in" filter="fade">
                                      <p:cBhvr>
                                        <p:cTn id="19" dur="1000"/>
                                        <p:tgtEl>
                                          <p:spTgt spid="143368"/>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43372"/>
                                        </p:tgtEl>
                                        <p:attrNameLst>
                                          <p:attrName>style.visibility</p:attrName>
                                        </p:attrNameLst>
                                      </p:cBhvr>
                                      <p:to>
                                        <p:strVal val="visible"/>
                                      </p:to>
                                    </p:set>
                                    <p:anim calcmode="lin" valueType="num">
                                      <p:cBhvr>
                                        <p:cTn id="22" dur="1000" fill="hold"/>
                                        <p:tgtEl>
                                          <p:spTgt spid="143372"/>
                                        </p:tgtEl>
                                        <p:attrNameLst>
                                          <p:attrName>ppt_w</p:attrName>
                                        </p:attrNameLst>
                                      </p:cBhvr>
                                      <p:tavLst>
                                        <p:tav tm="0">
                                          <p:val>
                                            <p:strVal val="#ppt_w+.3"/>
                                          </p:val>
                                        </p:tav>
                                        <p:tav tm="100000">
                                          <p:val>
                                            <p:strVal val="#ppt_w"/>
                                          </p:val>
                                        </p:tav>
                                      </p:tavLst>
                                    </p:anim>
                                    <p:anim calcmode="lin" valueType="num">
                                      <p:cBhvr>
                                        <p:cTn id="23" dur="1000" fill="hold"/>
                                        <p:tgtEl>
                                          <p:spTgt spid="143372"/>
                                        </p:tgtEl>
                                        <p:attrNameLst>
                                          <p:attrName>ppt_h</p:attrName>
                                        </p:attrNameLst>
                                      </p:cBhvr>
                                      <p:tavLst>
                                        <p:tav tm="0">
                                          <p:val>
                                            <p:strVal val="#ppt_h"/>
                                          </p:val>
                                        </p:tav>
                                        <p:tav tm="100000">
                                          <p:val>
                                            <p:strVal val="#ppt_h"/>
                                          </p:val>
                                        </p:tav>
                                      </p:tavLst>
                                    </p:anim>
                                    <p:animEffect transition="in" filter="fade">
                                      <p:cBhvr>
                                        <p:cTn id="24" dur="1000"/>
                                        <p:tgtEl>
                                          <p:spTgt spid="14337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43369"/>
                                        </p:tgtEl>
                                        <p:attrNameLst>
                                          <p:attrName>style.visibility</p:attrName>
                                        </p:attrNameLst>
                                      </p:cBhvr>
                                      <p:to>
                                        <p:strVal val="visible"/>
                                      </p:to>
                                    </p:set>
                                    <p:anim calcmode="lin" valueType="num">
                                      <p:cBhvr>
                                        <p:cTn id="27" dur="1000" fill="hold"/>
                                        <p:tgtEl>
                                          <p:spTgt spid="143369"/>
                                        </p:tgtEl>
                                        <p:attrNameLst>
                                          <p:attrName>ppt_w</p:attrName>
                                        </p:attrNameLst>
                                      </p:cBhvr>
                                      <p:tavLst>
                                        <p:tav tm="0">
                                          <p:val>
                                            <p:strVal val="#ppt_w+.3"/>
                                          </p:val>
                                        </p:tav>
                                        <p:tav tm="100000">
                                          <p:val>
                                            <p:strVal val="#ppt_w"/>
                                          </p:val>
                                        </p:tav>
                                      </p:tavLst>
                                    </p:anim>
                                    <p:anim calcmode="lin" valueType="num">
                                      <p:cBhvr>
                                        <p:cTn id="28" dur="1000" fill="hold"/>
                                        <p:tgtEl>
                                          <p:spTgt spid="143369"/>
                                        </p:tgtEl>
                                        <p:attrNameLst>
                                          <p:attrName>ppt_h</p:attrName>
                                        </p:attrNameLst>
                                      </p:cBhvr>
                                      <p:tavLst>
                                        <p:tav tm="0">
                                          <p:val>
                                            <p:strVal val="#ppt_h"/>
                                          </p:val>
                                        </p:tav>
                                        <p:tav tm="100000">
                                          <p:val>
                                            <p:strVal val="#ppt_h"/>
                                          </p:val>
                                        </p:tav>
                                      </p:tavLst>
                                    </p:anim>
                                    <p:animEffect transition="in" filter="fade">
                                      <p:cBhvr>
                                        <p:cTn id="29" dur="1000"/>
                                        <p:tgtEl>
                                          <p:spTgt spid="143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70" grpId="0"/>
      <p:bldP spid="1433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oogle Shape;989;p34"/>
          <p:cNvGrpSpPr/>
          <p:nvPr/>
        </p:nvGrpSpPr>
        <p:grpSpPr>
          <a:xfrm>
            <a:off x="860435" y="636805"/>
            <a:ext cx="7423143" cy="799658"/>
            <a:chOff x="4319250" y="3137000"/>
            <a:chExt cx="885825" cy="524125"/>
          </a:xfrm>
        </p:grpSpPr>
        <p:sp>
          <p:nvSpPr>
            <p:cNvPr id="22"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3"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4"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5"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6"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7"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8"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9"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0"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1"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2"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sp>
        <p:nvSpPr>
          <p:cNvPr id="5" name="Rectangle 4">
            <a:extLst>
              <a:ext uri="{FF2B5EF4-FFF2-40B4-BE49-F238E27FC236}">
                <a16:creationId xmlns:a16="http://schemas.microsoft.com/office/drawing/2014/main" id="{5396B42D-A048-40F7-B399-69785949D6C5}"/>
              </a:ext>
            </a:extLst>
          </p:cNvPr>
          <p:cNvSpPr/>
          <p:nvPr/>
        </p:nvSpPr>
        <p:spPr>
          <a:xfrm>
            <a:off x="464820" y="1487956"/>
            <a:ext cx="8168640" cy="3300902"/>
          </a:xfrm>
          <a:prstGeom prst="rect">
            <a:avLst/>
          </a:prstGeom>
        </p:spPr>
        <p:txBody>
          <a:bodyPr wrap="square" lIns="68556" tIns="34289" rIns="68556" bIns="34289">
            <a:spAutoFit/>
          </a:bodyPr>
          <a:lstStyle/>
          <a:p>
            <a:pPr algn="just" defTabSz="685528"/>
            <a:r>
              <a:rPr lang="vi-VN" sz="2100" dirty="0">
                <a:solidFill>
                  <a:srgbClr val="000000"/>
                </a:solidFill>
                <a:latin typeface="Times New Roman"/>
              </a:rPr>
              <a:t>“Giữa tr</a:t>
            </a:r>
            <a:r>
              <a:rPr lang="en-SG" sz="2100" dirty="0">
                <a:solidFill>
                  <a:srgbClr val="000000"/>
                </a:solidFill>
                <a:latin typeface="Calibri Light"/>
              </a:rPr>
              <a:t>ờ</a:t>
            </a:r>
            <a:r>
              <a:rPr lang="vi-VN" sz="2100" dirty="0">
                <a:solidFill>
                  <a:srgbClr val="000000"/>
                </a:solidFill>
                <a:latin typeface="Times New Roman"/>
              </a:rPr>
              <a:t>i đất mênh mang, giữa cái khoảnh khắc giao mùa kì lạ thì điều khiến cho tâm hồn tôi phải lay động, phải giật mình để nhận ra</a:t>
            </a:r>
            <a:r>
              <a:rPr lang="en-SG" sz="2100" dirty="0">
                <a:solidFill>
                  <a:srgbClr val="000000"/>
                </a:solidFill>
                <a:latin typeface="Calibri Light"/>
              </a:rPr>
              <a:t>,</a:t>
            </a:r>
            <a:r>
              <a:rPr lang="vi-VN" sz="2100" dirty="0">
                <a:solidFill>
                  <a:srgbClr val="000000"/>
                </a:solidFill>
                <a:latin typeface="Times New Roman"/>
              </a:rPr>
              <a:t> đó chính là hương ổi. Với</a:t>
            </a:r>
            <a:r>
              <a:rPr lang="en-SG" sz="2100" dirty="0">
                <a:solidFill>
                  <a:srgbClr val="000000"/>
                </a:solidFill>
                <a:latin typeface="Calibri Light"/>
              </a:rPr>
              <a:t> </a:t>
            </a:r>
            <a:r>
              <a:rPr lang="vi-VN" sz="2100" dirty="0">
                <a:solidFill>
                  <a:srgbClr val="000000"/>
                </a:solidFill>
                <a:latin typeface="Times New Roman"/>
              </a:rPr>
              <a:t>những người không làm thơ thì mùi hương đó gợi nhớ đến tuổi ấu thơ, gợi nhớ đến buổi chiều vàng với một dòng sông thanh bình, một con đò lững lờ trôi, những đàn trâu bò no cỏ giỡn đùa nhau và những đứa trẻ ẩn hiện trong triền ổi chín ven song. Nó giống như mùi bờ bãi, mùa con trẻ…Hương ổi tự nó xốc thẳng vào những miền thơ ấu thân thiết trong tâm hồn chúng ta. Mùi hương</a:t>
            </a:r>
            <a:r>
              <a:rPr lang="en-SG" sz="2100" dirty="0">
                <a:solidFill>
                  <a:srgbClr val="000000"/>
                </a:solidFill>
                <a:latin typeface="Calibri Light"/>
              </a:rPr>
              <a:t> </a:t>
            </a:r>
            <a:r>
              <a:rPr lang="vi-VN" sz="2100" dirty="0">
                <a:solidFill>
                  <a:srgbClr val="000000"/>
                </a:solidFill>
                <a:latin typeface="Times New Roman"/>
              </a:rPr>
              <a:t>đơn sơ ấy lại trở thành quý giá vì nó đã trở thành chiếc chìa khóa vàng mở</a:t>
            </a:r>
            <a:r>
              <a:rPr lang="en-SG" sz="2100" dirty="0">
                <a:solidFill>
                  <a:srgbClr val="000000"/>
                </a:solidFill>
                <a:latin typeface="Calibri Light"/>
              </a:rPr>
              <a:t> </a:t>
            </a:r>
            <a:r>
              <a:rPr lang="vi-VN" sz="2100" dirty="0">
                <a:solidFill>
                  <a:srgbClr val="000000"/>
                </a:solidFill>
                <a:latin typeface="Times New Roman"/>
              </a:rPr>
              <a:t>thẳng vào tâm hồn mỗi người, có khi là cả một thế hệ…”.</a:t>
            </a:r>
            <a:endParaRPr lang="en-SG" sz="2100" dirty="0">
              <a:solidFill>
                <a:prstClr val="black"/>
              </a:solidFill>
              <a:latin typeface="Calibri Light"/>
            </a:endParaRPr>
          </a:p>
        </p:txBody>
      </p:sp>
      <p:sp>
        <p:nvSpPr>
          <p:cNvPr id="20" name="文本框 15">
            <a:extLst>
              <a:ext uri="{FF2B5EF4-FFF2-40B4-BE49-F238E27FC236}">
                <a16:creationId xmlns:a16="http://schemas.microsoft.com/office/drawing/2014/main" id="{C9E97E71-F1A5-4B2A-B2BE-71C0229136CA}"/>
              </a:ext>
            </a:extLst>
          </p:cNvPr>
          <p:cNvSpPr txBox="1"/>
          <p:nvPr/>
        </p:nvSpPr>
        <p:spPr>
          <a:xfrm>
            <a:off x="1979713" y="837039"/>
            <a:ext cx="3483164" cy="438580"/>
          </a:xfrm>
          <a:prstGeom prst="rect">
            <a:avLst/>
          </a:prstGeom>
          <a:noFill/>
        </p:spPr>
        <p:txBody>
          <a:bodyPr wrap="square" lIns="68555" tIns="34289" rIns="68555" bIns="34289" rtlCol="0">
            <a:spAutoFit/>
          </a:bodyPr>
          <a:lstStyle/>
          <a:p>
            <a:pPr algn="ctr" defTabSz="685511"/>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Lời</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tự</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bạch</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của</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nhà</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th</a:t>
            </a:r>
            <a:r>
              <a:rPr lang="vi-VN"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ơ</a:t>
            </a:r>
            <a:endParaRPr lang="zh-CN" altLang="en-US" sz="2400" b="1" dirty="0">
              <a:solidFill>
                <a:srgbClr val="FF0344"/>
              </a:solidFill>
              <a:latin typeface="Times New Roman" panose="02020603050405020304" pitchFamily="18" charset="0"/>
              <a:ea typeface="华文中宋" pitchFamily="2" charset="-122"/>
              <a:cs typeface="Times New Roman" panose="02020603050405020304" pitchFamily="18" charset="0"/>
            </a:endParaRPr>
          </a:p>
        </p:txBody>
      </p:sp>
      <p:pic>
        <p:nvPicPr>
          <p:cNvPr id="33" name="Picture 4" descr="Miền Bắc sắp đón đợt không khí lạnh đầu tiên, thời tiết đậm chất th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591">
            <a:off x="7425646" y="296782"/>
            <a:ext cx="1504856" cy="1006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2019">
            <a:off x="5890760" y="251053"/>
            <a:ext cx="1418271" cy="1048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345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9978" y="519984"/>
            <a:ext cx="4816141" cy="369332"/>
            <a:chOff x="644526" y="2766774"/>
            <a:chExt cx="12844715" cy="984871"/>
          </a:xfrm>
        </p:grpSpPr>
        <p:sp>
          <p:nvSpPr>
            <p:cNvPr id="8" name="TextBox 7"/>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thiên nhiên lúc sang thu</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0"/>
            <a:ext cx="4211960" cy="5143500"/>
          </a:xfrm>
          <a:prstGeom prst="rect">
            <a:avLst/>
          </a:prstGeom>
        </p:spPr>
      </p:pic>
      <p:sp>
        <p:nvSpPr>
          <p:cNvPr id="12" name="Rectangle 11"/>
          <p:cNvSpPr/>
          <p:nvPr/>
        </p:nvSpPr>
        <p:spPr>
          <a:xfrm>
            <a:off x="777602" y="1285334"/>
            <a:ext cx="3506373" cy="2654571"/>
          </a:xfrm>
          <a:prstGeom prst="rect">
            <a:avLst/>
          </a:prstGeom>
          <a:solidFill>
            <a:schemeClr val="bg1"/>
          </a:solidFill>
          <a:ln>
            <a:noFill/>
          </a:ln>
        </p:spPr>
        <p:txBody>
          <a:bodyPr wrap="square" lIns="68528" tIns="34289" rIns="68528" bIns="34289">
            <a:spAutoFit/>
          </a:bodyPr>
          <a:lstStyle/>
          <a:p>
            <a:pPr defTabSz="685205"/>
            <a:br>
              <a:rPr lang="vi-VN" sz="2400" b="1" i="1" dirty="0">
                <a:solidFill>
                  <a:prstClr val="black"/>
                </a:solidFill>
                <a:latin typeface="+mj-lt"/>
              </a:rPr>
            </a:br>
            <a:br>
              <a:rPr lang="vi-VN" sz="2400" b="1" i="1" dirty="0">
                <a:solidFill>
                  <a:prstClr val="black"/>
                </a:solidFill>
                <a:latin typeface="+mj-lt"/>
              </a:rPr>
            </a:br>
            <a:r>
              <a:rPr lang="vi-VN" sz="2400" b="1" i="1" dirty="0">
                <a:solidFill>
                  <a:prstClr val="black"/>
                </a:solidFill>
                <a:latin typeface="+mj-lt"/>
              </a:rPr>
              <a:t>Sông được lúc dềnh dàng</a:t>
            </a:r>
            <a:br>
              <a:rPr lang="vi-VN" sz="2400" b="1" i="1" dirty="0">
                <a:solidFill>
                  <a:prstClr val="black"/>
                </a:solidFill>
                <a:latin typeface="+mj-lt"/>
              </a:rPr>
            </a:br>
            <a:r>
              <a:rPr lang="vi-VN" sz="2400" b="1" i="1" dirty="0">
                <a:solidFill>
                  <a:prstClr val="black"/>
                </a:solidFill>
                <a:latin typeface="+mj-lt"/>
              </a:rPr>
              <a:t>Chim bắt đầu vội vã</a:t>
            </a:r>
            <a:br>
              <a:rPr lang="vi-VN" sz="2400" b="1" i="1" dirty="0">
                <a:solidFill>
                  <a:prstClr val="black"/>
                </a:solidFill>
                <a:latin typeface="+mj-lt"/>
              </a:rPr>
            </a:br>
            <a:r>
              <a:rPr lang="vi-VN" sz="2400" b="1" i="1" dirty="0">
                <a:solidFill>
                  <a:prstClr val="black"/>
                </a:solidFill>
                <a:latin typeface="+mj-lt"/>
              </a:rPr>
              <a:t>Có đám mây mùa hạ</a:t>
            </a:r>
            <a:br>
              <a:rPr lang="vi-VN" sz="2400" b="1" i="1" dirty="0">
                <a:solidFill>
                  <a:prstClr val="black"/>
                </a:solidFill>
                <a:latin typeface="+mj-lt"/>
              </a:rPr>
            </a:br>
            <a:r>
              <a:rPr lang="vi-VN" sz="2400" b="1" i="1" dirty="0">
                <a:solidFill>
                  <a:prstClr val="black"/>
                </a:solidFill>
                <a:latin typeface="+mj-lt"/>
              </a:rPr>
              <a:t>Vắt nửa mình sang thu</a:t>
            </a:r>
            <a:br>
              <a:rPr lang="vi-VN" sz="2400" b="1" i="1">
                <a:solidFill>
                  <a:prstClr val="black"/>
                </a:solidFill>
                <a:latin typeface="+mj-lt"/>
              </a:rPr>
            </a:br>
            <a:endParaRPr lang="en-US" sz="2400" b="1" i="1" dirty="0">
              <a:solidFill>
                <a:prstClr val="black"/>
              </a:solidFill>
              <a:latin typeface="+mj-lt"/>
            </a:endParaRPr>
          </a:p>
        </p:txBody>
      </p:sp>
    </p:spTree>
    <p:extLst>
      <p:ext uri="{BB962C8B-B14F-4D97-AF65-F5344CB8AC3E}">
        <p14:creationId xmlns:p14="http://schemas.microsoft.com/office/powerpoint/2010/main" val="172838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23738" y="1131591"/>
            <a:ext cx="2483861" cy="523176"/>
          </a:xfrm>
          <a:prstGeom prst="rect">
            <a:avLst/>
          </a:prstGeom>
          <a:noFill/>
        </p:spPr>
        <p:txBody>
          <a:bodyPr wrap="none" lIns="91390" tIns="45695" rIns="91390" bIns="45695" rtlCol="0">
            <a:spAutoFit/>
          </a:bodyPr>
          <a:lstStyle/>
          <a:p>
            <a:pPr defTabSz="913883"/>
            <a:r>
              <a:rPr lang="en-US" sz="2800" b="1" i="1" u="sng">
                <a:solidFill>
                  <a:prstClr val="black"/>
                </a:solidFill>
              </a:rPr>
              <a:t>PHIẾU HỌC TẬP</a:t>
            </a:r>
          </a:p>
        </p:txBody>
      </p:sp>
      <p:sp>
        <p:nvSpPr>
          <p:cNvPr id="12" name="TextBox 11"/>
          <p:cNvSpPr txBox="1"/>
          <p:nvPr/>
        </p:nvSpPr>
        <p:spPr>
          <a:xfrm>
            <a:off x="558595" y="1872958"/>
            <a:ext cx="8018447" cy="2642984"/>
          </a:xfrm>
          <a:prstGeom prst="rect">
            <a:avLst/>
          </a:prstGeom>
          <a:noFill/>
          <a:ln>
            <a:solidFill>
              <a:schemeClr val="tx1"/>
            </a:solidFill>
          </a:ln>
        </p:spPr>
        <p:txBody>
          <a:bodyPr wrap="none" lIns="91390" tIns="45695" rIns="91390" bIns="45695" rtlCol="0">
            <a:spAutoFit/>
          </a:bodyPr>
          <a:lstStyle/>
          <a:p>
            <a:pPr algn="ctr" defTabSz="913883"/>
            <a:r>
              <a:rPr lang="en-US" sz="2400" b="1" u="sng" dirty="0" err="1">
                <a:solidFill>
                  <a:srgbClr val="FF0000"/>
                </a:solidFill>
                <a:latin typeface="Times New Roman" pitchFamily="18" charset="0"/>
                <a:cs typeface="Times New Roman" pitchFamily="18" charset="0"/>
              </a:rPr>
              <a:t>Bức</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tranh</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thiên</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nhiên</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lúc</a:t>
            </a:r>
            <a:r>
              <a:rPr lang="en-US" sz="2400" b="1" u="sng" dirty="0">
                <a:solidFill>
                  <a:srgbClr val="FF0000"/>
                </a:solidFill>
                <a:latin typeface="Times New Roman" pitchFamily="18" charset="0"/>
                <a:cs typeface="Times New Roman" pitchFamily="18" charset="0"/>
              </a:rPr>
              <a:t> sang </a:t>
            </a:r>
            <a:r>
              <a:rPr lang="en-US" sz="2400" b="1" u="sng" dirty="0" err="1">
                <a:solidFill>
                  <a:srgbClr val="FF0000"/>
                </a:solidFill>
                <a:latin typeface="Times New Roman" pitchFamily="18" charset="0"/>
                <a:cs typeface="Times New Roman" pitchFamily="18" charset="0"/>
              </a:rPr>
              <a:t>thu</a:t>
            </a:r>
            <a:endParaRPr lang="en-US" sz="2400" b="1" u="sng" dirty="0">
              <a:solidFill>
                <a:srgbClr val="FF0000"/>
              </a:solidFill>
              <a:latin typeface="Times New Roman" pitchFamily="18" charset="0"/>
              <a:cs typeface="Times New Roman" pitchFamily="18" charset="0"/>
            </a:endParaRPr>
          </a:p>
          <a:p>
            <a:pPr defTabSz="913883"/>
            <a:endParaRPr lang="en-US" sz="2000" b="1" i="1" dirty="0">
              <a:solidFill>
                <a:prstClr val="black"/>
              </a:solidFill>
              <a:latin typeface="Times New Roman" pitchFamily="18" charset="0"/>
              <a:cs typeface="Times New Roman" pitchFamily="18" charset="0"/>
            </a:endParaRPr>
          </a:p>
          <a:p>
            <a:pPr defTabSz="913883"/>
            <a:r>
              <a:rPr lang="en-US" sz="2000" b="1" i="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Cảnh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vật</a:t>
            </a:r>
            <a:r>
              <a:rPr lang="en-US" sz="2000" b="1" dirty="0">
                <a:solidFill>
                  <a:prstClr val="black"/>
                </a:solidFill>
                <a:latin typeface="Times New Roman" pitchFamily="18" charset="0"/>
                <a:cs typeface="Times New Roman" pitchFamily="18" charset="0"/>
              </a:rPr>
              <a:t>:......................................................................................................</a:t>
            </a:r>
          </a:p>
          <a:p>
            <a:pPr defTabSz="913883"/>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Sông</a:t>
            </a:r>
            <a:r>
              <a:rPr lang="en-US" sz="2000" b="1" dirty="0">
                <a:solidFill>
                  <a:prstClr val="black"/>
                </a:solidFill>
                <a:latin typeface="Times New Roman" pitchFamily="18" charset="0"/>
                <a:cs typeface="Times New Roman" pitchFamily="18" charset="0"/>
              </a:rPr>
              <a:t>:...........................................................................................................</a:t>
            </a:r>
          </a:p>
          <a:p>
            <a:pPr defTabSz="913883"/>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Chim</a:t>
            </a:r>
            <a:r>
              <a:rPr lang="en-US" sz="2000" b="1" dirty="0">
                <a:solidFill>
                  <a:prstClr val="black"/>
                </a:solidFill>
                <a:latin typeface="Times New Roman" pitchFamily="18" charset="0"/>
                <a:cs typeface="Times New Roman" pitchFamily="18" charset="0"/>
              </a:rPr>
              <a:t>:..........................................................................................................</a:t>
            </a:r>
          </a:p>
          <a:p>
            <a:pPr defTabSz="913883"/>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Đám</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mây</a:t>
            </a:r>
            <a:r>
              <a:rPr lang="en-US" sz="2000" b="1" dirty="0">
                <a:solidFill>
                  <a:prstClr val="black"/>
                </a:solidFill>
                <a:latin typeface="Times New Roman" pitchFamily="18" charset="0"/>
                <a:cs typeface="Times New Roman" pitchFamily="18" charset="0"/>
              </a:rPr>
              <a:t>:...................................................................................................</a:t>
            </a:r>
          </a:p>
          <a:p>
            <a:pPr defTabSz="913883"/>
            <a:r>
              <a:rPr lang="en-US" sz="2000" b="1" dirty="0">
                <a:solidFill>
                  <a:prstClr val="black"/>
                </a:solidFill>
                <a:latin typeface="Times New Roman" pitchFamily="18" charset="0"/>
                <a:cs typeface="Times New Roman" pitchFamily="18" charset="0"/>
                <a:sym typeface="Wingdings" pitchFamily="2" charset="2"/>
              </a:rPr>
              <a:t>- BPNT:.........................................................................................................</a:t>
            </a:r>
          </a:p>
          <a:p>
            <a:pPr defTabSz="913883"/>
            <a:r>
              <a:rPr lang="en-US" sz="2000" b="1" dirty="0">
                <a:solidFill>
                  <a:prstClr val="black"/>
                </a:solidFill>
                <a:latin typeface="Times New Roman" pitchFamily="18" charset="0"/>
                <a:cs typeface="Times New Roman" pitchFamily="18" charset="0"/>
                <a:sym typeface="Wingdings" pitchFamily="2" charset="2"/>
              </a:rPr>
              <a:t>  </a:t>
            </a:r>
            <a:r>
              <a:rPr lang="en-US" sz="2000" b="1" dirty="0" err="1">
                <a:solidFill>
                  <a:prstClr val="black"/>
                </a:solidFill>
                <a:latin typeface="Times New Roman" pitchFamily="18" charset="0"/>
                <a:cs typeface="Times New Roman" pitchFamily="18" charset="0"/>
                <a:sym typeface="Wingdings" pitchFamily="2" charset="2"/>
              </a:rPr>
              <a:t>Nhận</a:t>
            </a:r>
            <a:r>
              <a:rPr lang="en-US" sz="2000" b="1" dirty="0">
                <a:solidFill>
                  <a:prstClr val="black"/>
                </a:solidFill>
                <a:latin typeface="Times New Roman" pitchFamily="18" charset="0"/>
                <a:cs typeface="Times New Roman" pitchFamily="18" charset="0"/>
                <a:sym typeface="Wingdings" pitchFamily="2" charset="2"/>
              </a:rPr>
              <a:t> </a:t>
            </a:r>
            <a:r>
              <a:rPr lang="en-US" sz="2000" b="1" dirty="0" err="1">
                <a:solidFill>
                  <a:prstClr val="black"/>
                </a:solidFill>
                <a:latin typeface="Times New Roman" pitchFamily="18" charset="0"/>
                <a:cs typeface="Times New Roman" pitchFamily="18" charset="0"/>
                <a:sym typeface="Wingdings" pitchFamily="2" charset="2"/>
              </a:rPr>
              <a:t>xét</a:t>
            </a:r>
            <a:r>
              <a:rPr lang="en-US" sz="2000" b="1" i="1" dirty="0">
                <a:solidFill>
                  <a:prstClr val="black"/>
                </a:solidFill>
                <a:latin typeface="Times New Roman" pitchFamily="18" charset="0"/>
                <a:cs typeface="Times New Roman" pitchFamily="18" charset="0"/>
                <a:sym typeface="Wingdings" pitchFamily="2" charset="2"/>
              </a:rPr>
              <a:t>..................................................................................................</a:t>
            </a:r>
            <a:endParaRPr lang="en-US" sz="2000" b="1" i="1" dirty="0">
              <a:solidFill>
                <a:prstClr val="black"/>
              </a:solidFill>
              <a:latin typeface="Times New Roman" pitchFamily="18" charset="0"/>
              <a:cs typeface="Times New Roman" pitchFamily="18" charset="0"/>
            </a:endParaRPr>
          </a:p>
        </p:txBody>
      </p:sp>
      <p:pic>
        <p:nvPicPr>
          <p:cNvPr id="13" name="Picture 4" descr="Miền Bắc sắp đón đợt không khí lạnh đầu tiên, thời tiết đậm chất th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591">
            <a:off x="7281631" y="463936"/>
            <a:ext cx="1504856" cy="1006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2019">
            <a:off x="5746745" y="418207"/>
            <a:ext cx="1418271" cy="1048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29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989;p34"/>
          <p:cNvGrpSpPr/>
          <p:nvPr/>
        </p:nvGrpSpPr>
        <p:grpSpPr>
          <a:xfrm>
            <a:off x="1109303" y="4227934"/>
            <a:ext cx="7423143" cy="799658"/>
            <a:chOff x="4319250" y="3137000"/>
            <a:chExt cx="885825" cy="524125"/>
          </a:xfrm>
        </p:grpSpPr>
        <p:sp>
          <p:nvSpPr>
            <p:cNvPr id="23"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4"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5"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6"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7"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8"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9"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0"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1"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2"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3"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grpSp>
        <p:nvGrpSpPr>
          <p:cNvPr id="7" name="Group 6"/>
          <p:cNvGrpSpPr/>
          <p:nvPr/>
        </p:nvGrpSpPr>
        <p:grpSpPr>
          <a:xfrm>
            <a:off x="333902" y="519984"/>
            <a:ext cx="4722217" cy="395616"/>
            <a:chOff x="895023" y="2766774"/>
            <a:chExt cx="12594218" cy="1054961"/>
          </a:xfrm>
        </p:grpSpPr>
        <p:sp>
          <p:nvSpPr>
            <p:cNvPr id="8" name="TextBox 7"/>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thiên nhiên lúc sang thu</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algn="ctr" defTabSz="80598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2" descr="Káº¿t quáº£ hÃ¬nh áº£nh cho mÃ¢y trÃ´i gif">
            <a:extLst>
              <a:ext uri="{FF2B5EF4-FFF2-40B4-BE49-F238E27FC236}">
                <a16:creationId xmlns:a16="http://schemas.microsoft.com/office/drawing/2014/main" id="{39008FE9-E8A5-4CB5-9A0A-917E893C88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31110" y="1050579"/>
            <a:ext cx="2461370" cy="15697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6" descr="Káº¿t quáº£ hÃ¬nh áº£nh cho chim bay gif">
            <a:extLst>
              <a:ext uri="{FF2B5EF4-FFF2-40B4-BE49-F238E27FC236}">
                <a16:creationId xmlns:a16="http://schemas.microsoft.com/office/drawing/2014/main" id="{368712CA-505F-4CD9-8CEA-600B4CCBCF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1319" y="1074011"/>
            <a:ext cx="2471765" cy="15697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8" descr="Káº¿t quáº£ hÃ¬nh áº£nh cho sÃ´ng dá»nh dang gif">
            <a:extLst>
              <a:ext uri="{FF2B5EF4-FFF2-40B4-BE49-F238E27FC236}">
                <a16:creationId xmlns:a16="http://schemas.microsoft.com/office/drawing/2014/main" id="{F18BF134-0538-4C5B-9777-F25950B672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6728" y="1071439"/>
            <a:ext cx="2461370" cy="15566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矩形 3">
            <a:extLst>
              <a:ext uri="{FF2B5EF4-FFF2-40B4-BE49-F238E27FC236}">
                <a16:creationId xmlns:a16="http://schemas.microsoft.com/office/drawing/2014/main" id="{0CBFACA6-C0FA-48ED-96C8-06BEC7CE6C71}"/>
              </a:ext>
            </a:extLst>
          </p:cNvPr>
          <p:cNvSpPr/>
          <p:nvPr/>
        </p:nvSpPr>
        <p:spPr>
          <a:xfrm>
            <a:off x="1350634" y="2730196"/>
            <a:ext cx="2471765" cy="1317758"/>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prstClr val="white">
                  <a:lumMod val="50000"/>
                </a:prstClr>
              </a:solidFill>
              <a:latin typeface="Times New Roman" pitchFamily="18" charset="0"/>
              <a:cs typeface="Times New Roman" pitchFamily="18" charset="0"/>
            </a:endParaRPr>
          </a:p>
        </p:txBody>
      </p:sp>
      <p:sp>
        <p:nvSpPr>
          <p:cNvPr id="15" name="矩形 5">
            <a:extLst>
              <a:ext uri="{FF2B5EF4-FFF2-40B4-BE49-F238E27FC236}">
                <a16:creationId xmlns:a16="http://schemas.microsoft.com/office/drawing/2014/main" id="{FBB026A8-AFE4-4869-AAB7-2D90AB427DE3}"/>
              </a:ext>
            </a:extLst>
          </p:cNvPr>
          <p:cNvSpPr/>
          <p:nvPr/>
        </p:nvSpPr>
        <p:spPr>
          <a:xfrm>
            <a:off x="3881319" y="2730196"/>
            <a:ext cx="2471765" cy="1317758"/>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prstClr val="white">
                  <a:lumMod val="50000"/>
                </a:prstClr>
              </a:solidFill>
              <a:latin typeface="Times New Roman" pitchFamily="18" charset="0"/>
              <a:cs typeface="Times New Roman" pitchFamily="18" charset="0"/>
            </a:endParaRPr>
          </a:p>
        </p:txBody>
      </p:sp>
      <p:sp>
        <p:nvSpPr>
          <p:cNvPr id="16" name="矩形 8">
            <a:extLst>
              <a:ext uri="{FF2B5EF4-FFF2-40B4-BE49-F238E27FC236}">
                <a16:creationId xmlns:a16="http://schemas.microsoft.com/office/drawing/2014/main" id="{5D223A71-0A74-4BE8-BD9F-8479792C4717}"/>
              </a:ext>
            </a:extLst>
          </p:cNvPr>
          <p:cNvSpPr/>
          <p:nvPr/>
        </p:nvSpPr>
        <p:spPr>
          <a:xfrm>
            <a:off x="6420741" y="2730196"/>
            <a:ext cx="2471765" cy="1317758"/>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prstClr val="white">
                  <a:lumMod val="50000"/>
                </a:prstClr>
              </a:solidFill>
              <a:latin typeface="Times New Roman" pitchFamily="18" charset="0"/>
              <a:cs typeface="Times New Roman" pitchFamily="18" charset="0"/>
            </a:endParaRPr>
          </a:p>
        </p:txBody>
      </p:sp>
      <p:sp>
        <p:nvSpPr>
          <p:cNvPr id="17" name="文本框 34">
            <a:extLst>
              <a:ext uri="{FF2B5EF4-FFF2-40B4-BE49-F238E27FC236}">
                <a16:creationId xmlns:a16="http://schemas.microsoft.com/office/drawing/2014/main" id="{7E485846-C0ED-484A-9B93-87E9964944D4}"/>
              </a:ext>
            </a:extLst>
          </p:cNvPr>
          <p:cNvSpPr txBox="1"/>
          <p:nvPr/>
        </p:nvSpPr>
        <p:spPr>
          <a:xfrm>
            <a:off x="1489726" y="2936783"/>
            <a:ext cx="2193524" cy="992577"/>
          </a:xfrm>
          <a:prstGeom prst="rect">
            <a:avLst/>
          </a:prstGeom>
          <a:noFill/>
          <a:effectLst/>
        </p:spPr>
        <p:txBody>
          <a:bodyPr wrap="square" lIns="68549" tIns="34289" rIns="68549" bIns="34289" rtlCol="0">
            <a:spAutoFit/>
          </a:bodyPr>
          <a:lstStyle/>
          <a:p>
            <a:pPr algn="just" defTabSz="685443"/>
            <a:r>
              <a:rPr lang="en-SG" altLang="zh-CN" sz="3000" b="1" dirty="0" err="1">
                <a:latin typeface="Times New Roman" panose="02020603050405020304" pitchFamily="18" charset="0"/>
                <a:ea typeface="微软雅黑" pitchFamily="34" charset="-122"/>
                <a:cs typeface="Times New Roman" panose="02020603050405020304" pitchFamily="18" charset="0"/>
              </a:rPr>
              <a:t>Sông</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dềnh</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dàng</a:t>
            </a:r>
            <a:endParaRPr lang="en-US" altLang="zh-CN" sz="3000" b="1" dirty="0">
              <a:latin typeface="Times New Roman" panose="02020603050405020304" pitchFamily="18" charset="0"/>
              <a:ea typeface="微软雅黑" pitchFamily="34" charset="-122"/>
              <a:cs typeface="Times New Roman" panose="02020603050405020304" pitchFamily="18" charset="0"/>
            </a:endParaRPr>
          </a:p>
        </p:txBody>
      </p:sp>
      <p:sp>
        <p:nvSpPr>
          <p:cNvPr id="18" name="文本框 35">
            <a:extLst>
              <a:ext uri="{FF2B5EF4-FFF2-40B4-BE49-F238E27FC236}">
                <a16:creationId xmlns:a16="http://schemas.microsoft.com/office/drawing/2014/main" id="{9B333932-8CD8-4325-BC32-6745A6CEE46E}"/>
              </a:ext>
            </a:extLst>
          </p:cNvPr>
          <p:cNvSpPr txBox="1"/>
          <p:nvPr/>
        </p:nvSpPr>
        <p:spPr>
          <a:xfrm>
            <a:off x="4017668" y="3088793"/>
            <a:ext cx="2126160" cy="530913"/>
          </a:xfrm>
          <a:prstGeom prst="rect">
            <a:avLst/>
          </a:prstGeom>
          <a:noFill/>
          <a:effectLst/>
        </p:spPr>
        <p:txBody>
          <a:bodyPr wrap="none" lIns="68549" tIns="34289" rIns="68549" bIns="34289" rtlCol="0">
            <a:spAutoFit/>
          </a:bodyPr>
          <a:lstStyle/>
          <a:p>
            <a:pPr algn="ctr" defTabSz="685443"/>
            <a:r>
              <a:rPr lang="en-SG" altLang="zh-CN" sz="3000" b="1" dirty="0" err="1">
                <a:latin typeface="Times New Roman" panose="02020603050405020304" pitchFamily="18" charset="0"/>
                <a:ea typeface="微软雅黑" pitchFamily="34" charset="-122"/>
                <a:cs typeface="Times New Roman" panose="02020603050405020304" pitchFamily="18" charset="0"/>
              </a:rPr>
              <a:t>Chim</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vội</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vã</a:t>
            </a:r>
            <a:endParaRPr lang="en-US" altLang="zh-CN" sz="3000" b="1" dirty="0">
              <a:latin typeface="Times New Roman" panose="02020603050405020304" pitchFamily="18" charset="0"/>
              <a:ea typeface="微软雅黑" pitchFamily="34" charset="-122"/>
              <a:cs typeface="Times New Roman" panose="02020603050405020304" pitchFamily="18" charset="0"/>
            </a:endParaRPr>
          </a:p>
        </p:txBody>
      </p:sp>
      <p:sp>
        <p:nvSpPr>
          <p:cNvPr id="19" name="文本框 36">
            <a:extLst>
              <a:ext uri="{FF2B5EF4-FFF2-40B4-BE49-F238E27FC236}">
                <a16:creationId xmlns:a16="http://schemas.microsoft.com/office/drawing/2014/main" id="{E80DDD0C-4862-4877-A6EA-3CD24948F6E3}"/>
              </a:ext>
            </a:extLst>
          </p:cNvPr>
          <p:cNvSpPr txBox="1"/>
          <p:nvPr/>
        </p:nvSpPr>
        <p:spPr>
          <a:xfrm>
            <a:off x="6585975" y="2859800"/>
            <a:ext cx="2169055" cy="992577"/>
          </a:xfrm>
          <a:prstGeom prst="rect">
            <a:avLst/>
          </a:prstGeom>
          <a:noFill/>
          <a:effectLst/>
        </p:spPr>
        <p:txBody>
          <a:bodyPr wrap="square" lIns="68549" tIns="34289" rIns="68549" bIns="34289" rtlCol="0">
            <a:spAutoFit/>
          </a:bodyPr>
          <a:lstStyle/>
          <a:p>
            <a:pPr algn="ctr" defTabSz="685443"/>
            <a:r>
              <a:rPr lang="en-SG" altLang="zh-CN" sz="3000" b="1" dirty="0" err="1">
                <a:latin typeface="Times New Roman" panose="02020603050405020304" pitchFamily="18" charset="0"/>
                <a:ea typeface="微软雅黑" pitchFamily="34" charset="-122"/>
                <a:cs typeface="Times New Roman" panose="02020603050405020304" pitchFamily="18" charset="0"/>
              </a:rPr>
              <a:t>Mây</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vắt</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nửa</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mình</a:t>
            </a:r>
            <a:endParaRPr lang="en-US" altLang="zh-CN" sz="3000" b="1" dirty="0">
              <a:latin typeface="Times New Roman" panose="02020603050405020304" pitchFamily="18" charset="0"/>
              <a:ea typeface="微软雅黑" pitchFamily="34" charset="-122"/>
              <a:cs typeface="Times New Roman" panose="02020603050405020304" pitchFamily="18" charset="0"/>
            </a:endParaRPr>
          </a:p>
        </p:txBody>
      </p:sp>
      <p:sp>
        <p:nvSpPr>
          <p:cNvPr id="20" name="Hexagon 19">
            <a:extLst>
              <a:ext uri="{FF2B5EF4-FFF2-40B4-BE49-F238E27FC236}">
                <a16:creationId xmlns:a16="http://schemas.microsoft.com/office/drawing/2014/main" id="{D32BE526-E4AB-460E-87AB-505AFBDB41E1}"/>
              </a:ext>
            </a:extLst>
          </p:cNvPr>
          <p:cNvSpPr/>
          <p:nvPr/>
        </p:nvSpPr>
        <p:spPr>
          <a:xfrm>
            <a:off x="51167" y="1968061"/>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47" tIns="34289" rIns="68547" bIns="34289" rtlCol="0" anchor="ctr"/>
          <a:lstStyle/>
          <a:p>
            <a:pPr algn="ctr" defTabSz="685426"/>
            <a:r>
              <a:rPr lang="en-US" altLang="en-US" sz="2400" b="1">
                <a:solidFill>
                  <a:prstClr val="white"/>
                </a:solidFill>
                <a:latin typeface="Times New Roman" panose="02020603050405020304" pitchFamily="18" charset="0"/>
                <a:cs typeface="Times New Roman" panose="02020603050405020304" pitchFamily="18" charset="0"/>
              </a:rPr>
              <a:t>Cảnh vật</a:t>
            </a:r>
            <a:endParaRPr lang="en-SG" sz="2400" b="1"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907706" y="4261034"/>
            <a:ext cx="6102424" cy="830970"/>
          </a:xfrm>
          <a:prstGeom prst="rect">
            <a:avLst/>
          </a:prstGeom>
        </p:spPr>
        <p:txBody>
          <a:bodyPr wrap="square" lIns="91408" tIns="45704" rIns="91408" bIns="45704">
            <a:spAutoFit/>
          </a:bodyPr>
          <a:lstStyle/>
          <a:p>
            <a:r>
              <a:rPr lang="en-SG"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SG" sz="2400" b="1" dirty="0" err="1">
                <a:solidFill>
                  <a:srgbClr val="FF0000"/>
                </a:solidFill>
                <a:latin typeface="Times New Roman" panose="02020603050405020304" pitchFamily="18" charset="0"/>
                <a:cs typeface="Times New Roman" panose="02020603050405020304" pitchFamily="18" charset="0"/>
              </a:rPr>
              <a:t>Không</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gian</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rộng</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mở</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có</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tầng</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bậc</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vừa</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cao</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vời</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vừa</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thoáng</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đãng</a:t>
            </a:r>
            <a:r>
              <a:rPr lang="en-SG"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22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9978" y="519984"/>
            <a:ext cx="4816141" cy="369332"/>
            <a:chOff x="644526" y="2766774"/>
            <a:chExt cx="12844715" cy="984871"/>
          </a:xfrm>
        </p:grpSpPr>
        <p:sp>
          <p:nvSpPr>
            <p:cNvPr id="8" name="TextBox 7"/>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thiên nhiên lúc sang thu</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pic>
        <p:nvPicPr>
          <p:cNvPr id="11" name="Picture 8" descr="Káº¿t quáº£ hÃ¬nh áº£nh cho sÃ´ng dá»nh dang gif">
            <a:extLst>
              <a:ext uri="{FF2B5EF4-FFF2-40B4-BE49-F238E27FC236}">
                <a16:creationId xmlns:a16="http://schemas.microsoft.com/office/drawing/2014/main" id="{F18BF134-0538-4C5B-9777-F25950B672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6728" y="1417052"/>
            <a:ext cx="2461370" cy="15566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矩形 3">
            <a:extLst>
              <a:ext uri="{FF2B5EF4-FFF2-40B4-BE49-F238E27FC236}">
                <a16:creationId xmlns:a16="http://schemas.microsoft.com/office/drawing/2014/main" id="{0CBFACA6-C0FA-48ED-96C8-06BEC7CE6C71}"/>
              </a:ext>
            </a:extLst>
          </p:cNvPr>
          <p:cNvSpPr/>
          <p:nvPr/>
        </p:nvSpPr>
        <p:spPr>
          <a:xfrm>
            <a:off x="1350634" y="3075807"/>
            <a:ext cx="2471765" cy="1569748"/>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prstClr val="white">
                  <a:lumMod val="50000"/>
                </a:prstClr>
              </a:solidFill>
              <a:latin typeface="Times New Roman" pitchFamily="18" charset="0"/>
              <a:cs typeface="Times New Roman" pitchFamily="18" charset="0"/>
            </a:endParaRPr>
          </a:p>
        </p:txBody>
      </p:sp>
      <p:sp>
        <p:nvSpPr>
          <p:cNvPr id="13" name="文本框 34">
            <a:extLst>
              <a:ext uri="{FF2B5EF4-FFF2-40B4-BE49-F238E27FC236}">
                <a16:creationId xmlns:a16="http://schemas.microsoft.com/office/drawing/2014/main" id="{7E485846-C0ED-484A-9B93-87E9964944D4}"/>
              </a:ext>
            </a:extLst>
          </p:cNvPr>
          <p:cNvSpPr txBox="1"/>
          <p:nvPr/>
        </p:nvSpPr>
        <p:spPr>
          <a:xfrm>
            <a:off x="1489726" y="3401003"/>
            <a:ext cx="2193524" cy="992577"/>
          </a:xfrm>
          <a:prstGeom prst="rect">
            <a:avLst/>
          </a:prstGeom>
          <a:noFill/>
          <a:effectLst/>
        </p:spPr>
        <p:txBody>
          <a:bodyPr wrap="square" lIns="68549" tIns="34289" rIns="68549" bIns="34289" rtlCol="0">
            <a:spAutoFit/>
          </a:bodyPr>
          <a:lstStyle/>
          <a:p>
            <a:pPr algn="just" defTabSz="685443"/>
            <a:r>
              <a:rPr lang="en-SG" altLang="zh-CN" sz="3000" b="1" dirty="0" err="1">
                <a:latin typeface="Times New Roman" panose="02020603050405020304" pitchFamily="18" charset="0"/>
                <a:ea typeface="微软雅黑" pitchFamily="34" charset="-122"/>
                <a:cs typeface="Times New Roman" panose="02020603050405020304" pitchFamily="18" charset="0"/>
              </a:rPr>
              <a:t>Sông</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dềnh</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dàng</a:t>
            </a:r>
            <a:endParaRPr lang="en-US" altLang="zh-CN" sz="3000" b="1" dirty="0">
              <a:latin typeface="Times New Roman" panose="02020603050405020304" pitchFamily="18" charset="0"/>
              <a:ea typeface="微软雅黑" pitchFamily="34" charset="-122"/>
              <a:cs typeface="Times New Roman" panose="02020603050405020304" pitchFamily="18" charset="0"/>
            </a:endParaRPr>
          </a:p>
        </p:txBody>
      </p:sp>
      <p:sp>
        <p:nvSpPr>
          <p:cNvPr id="14" name="Hexagon 13">
            <a:extLst>
              <a:ext uri="{FF2B5EF4-FFF2-40B4-BE49-F238E27FC236}">
                <a16:creationId xmlns:a16="http://schemas.microsoft.com/office/drawing/2014/main" id="{D32BE526-E4AB-460E-87AB-505AFBDB41E1}"/>
              </a:ext>
            </a:extLst>
          </p:cNvPr>
          <p:cNvSpPr/>
          <p:nvPr/>
        </p:nvSpPr>
        <p:spPr>
          <a:xfrm>
            <a:off x="51167" y="2313674"/>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47" tIns="34289" rIns="68547" bIns="34289" rtlCol="0" anchor="ctr"/>
          <a:lstStyle/>
          <a:p>
            <a:pPr algn="ctr" defTabSz="685426"/>
            <a:r>
              <a:rPr lang="en-US" altLang="en-US" sz="2400" b="1">
                <a:solidFill>
                  <a:prstClr val="white"/>
                </a:solidFill>
                <a:latin typeface="Times New Roman" panose="02020603050405020304" pitchFamily="18" charset="0"/>
                <a:cs typeface="Times New Roman" panose="02020603050405020304" pitchFamily="18" charset="0"/>
              </a:rPr>
              <a:t>Cảnh vật</a:t>
            </a:r>
            <a:endParaRPr lang="en-SG" sz="2400" b="1" dirty="0">
              <a:solidFill>
                <a:prstClr val="white"/>
              </a:solidFill>
              <a:latin typeface="Times New Roman" panose="02020603050405020304" pitchFamily="18" charset="0"/>
              <a:cs typeface="Times New Roman" panose="02020603050405020304" pitchFamily="18" charset="0"/>
            </a:endParaRPr>
          </a:p>
        </p:txBody>
      </p:sp>
      <p:sp>
        <p:nvSpPr>
          <p:cNvPr id="15" name="Rounded Rectangle 11">
            <a:extLst>
              <a:ext uri="{FF2B5EF4-FFF2-40B4-BE49-F238E27FC236}">
                <a16:creationId xmlns:a16="http://schemas.microsoft.com/office/drawing/2014/main" id="{2D679754-D13D-4545-9DCA-D78A21DC0621}"/>
              </a:ext>
            </a:extLst>
          </p:cNvPr>
          <p:cNvSpPr/>
          <p:nvPr/>
        </p:nvSpPr>
        <p:spPr>
          <a:xfrm>
            <a:off x="4139964" y="1622379"/>
            <a:ext cx="4289699"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Êm</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đềm</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sâu</a:t>
            </a:r>
            <a:r>
              <a:rPr lang="en-US" sz="2400" b="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lắng, không còn vội vã, hối hả</a:t>
            </a:r>
            <a:endPar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6" name="Rounded Rectangle 11">
            <a:extLst>
              <a:ext uri="{FF2B5EF4-FFF2-40B4-BE49-F238E27FC236}">
                <a16:creationId xmlns:a16="http://schemas.microsoft.com/office/drawing/2014/main" id="{F28442EF-736D-47D3-A2EE-EBAB0027B33B}"/>
              </a:ext>
            </a:extLst>
          </p:cNvPr>
          <p:cNvSpPr/>
          <p:nvPr/>
        </p:nvSpPr>
        <p:spPr>
          <a:xfrm>
            <a:off x="4139964" y="2681100"/>
            <a:ext cx="4289699"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Tận hưởng vẻ đẹp yên bình của mùa thu</a:t>
            </a:r>
            <a:endPar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7" name="Rounded Rectangle 11">
            <a:extLst>
              <a:ext uri="{FF2B5EF4-FFF2-40B4-BE49-F238E27FC236}">
                <a16:creationId xmlns:a16="http://schemas.microsoft.com/office/drawing/2014/main" id="{F28442EF-736D-47D3-A2EE-EBAB0027B33B}"/>
              </a:ext>
            </a:extLst>
          </p:cNvPr>
          <p:cNvSpPr/>
          <p:nvPr/>
        </p:nvSpPr>
        <p:spPr>
          <a:xfrm>
            <a:off x="4139964" y="3680658"/>
            <a:ext cx="4289699"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BPNT: Nhân hóa + Từ láy </a:t>
            </a:r>
            <a:endPar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233387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9978" y="519984"/>
            <a:ext cx="4816141" cy="369332"/>
            <a:chOff x="644526" y="2766774"/>
            <a:chExt cx="12844715" cy="984871"/>
          </a:xfrm>
        </p:grpSpPr>
        <p:sp>
          <p:nvSpPr>
            <p:cNvPr id="8" name="TextBox 7"/>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thiên nhiên lúc sang thu</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pic>
        <p:nvPicPr>
          <p:cNvPr id="11" name="Picture 6" descr="Káº¿t quáº£ hÃ¬nh áº£nh cho chim bay gif">
            <a:extLst>
              <a:ext uri="{FF2B5EF4-FFF2-40B4-BE49-F238E27FC236}">
                <a16:creationId xmlns:a16="http://schemas.microsoft.com/office/drawing/2014/main" id="{368712CA-505F-4CD9-8CEA-600B4CCBCF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5682" y="1419624"/>
            <a:ext cx="2471765" cy="15697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文本框 35">
            <a:extLst>
              <a:ext uri="{FF2B5EF4-FFF2-40B4-BE49-F238E27FC236}">
                <a16:creationId xmlns:a16="http://schemas.microsoft.com/office/drawing/2014/main" id="{9B333932-8CD8-4325-BC32-6745A6CEE46E}"/>
              </a:ext>
            </a:extLst>
          </p:cNvPr>
          <p:cNvSpPr txBox="1"/>
          <p:nvPr/>
        </p:nvSpPr>
        <p:spPr>
          <a:xfrm>
            <a:off x="1612031" y="3553010"/>
            <a:ext cx="2126160" cy="530913"/>
          </a:xfrm>
          <a:prstGeom prst="rect">
            <a:avLst/>
          </a:prstGeom>
          <a:noFill/>
          <a:effectLst/>
        </p:spPr>
        <p:txBody>
          <a:bodyPr wrap="none" lIns="68549" tIns="34289" rIns="68549" bIns="34289" rtlCol="0">
            <a:spAutoFit/>
          </a:bodyPr>
          <a:lstStyle/>
          <a:p>
            <a:pPr algn="ctr" defTabSz="685443"/>
            <a:r>
              <a:rPr lang="en-SG" altLang="zh-CN" sz="3000" b="1" dirty="0" err="1">
                <a:latin typeface="Times New Roman" panose="02020603050405020304" pitchFamily="18" charset="0"/>
                <a:ea typeface="微软雅黑" pitchFamily="34" charset="-122"/>
                <a:cs typeface="Times New Roman" panose="02020603050405020304" pitchFamily="18" charset="0"/>
              </a:rPr>
              <a:t>Chim</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vội</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vã</a:t>
            </a:r>
            <a:endParaRPr lang="en-US" altLang="zh-CN" sz="3000" b="1" dirty="0">
              <a:latin typeface="Times New Roman" panose="02020603050405020304" pitchFamily="18" charset="0"/>
              <a:ea typeface="微软雅黑" pitchFamily="34" charset="-122"/>
              <a:cs typeface="Times New Roman" panose="02020603050405020304" pitchFamily="18" charset="0"/>
            </a:endParaRPr>
          </a:p>
        </p:txBody>
      </p:sp>
      <p:sp>
        <p:nvSpPr>
          <p:cNvPr id="13" name="Hexagon 12">
            <a:extLst>
              <a:ext uri="{FF2B5EF4-FFF2-40B4-BE49-F238E27FC236}">
                <a16:creationId xmlns:a16="http://schemas.microsoft.com/office/drawing/2014/main" id="{D32BE526-E4AB-460E-87AB-505AFBDB41E1}"/>
              </a:ext>
            </a:extLst>
          </p:cNvPr>
          <p:cNvSpPr/>
          <p:nvPr/>
        </p:nvSpPr>
        <p:spPr>
          <a:xfrm>
            <a:off x="51167" y="2313674"/>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47" tIns="34289" rIns="68547" bIns="34289" rtlCol="0" anchor="ctr"/>
          <a:lstStyle/>
          <a:p>
            <a:pPr algn="ctr" defTabSz="685426"/>
            <a:r>
              <a:rPr lang="en-US" altLang="en-US" sz="2400" b="1">
                <a:solidFill>
                  <a:prstClr val="white"/>
                </a:solidFill>
                <a:latin typeface="Times New Roman" panose="02020603050405020304" pitchFamily="18" charset="0"/>
                <a:cs typeface="Times New Roman" panose="02020603050405020304" pitchFamily="18" charset="0"/>
              </a:rPr>
              <a:t>Cảnh vật</a:t>
            </a:r>
            <a:endParaRPr lang="en-SG" sz="2400" b="1" dirty="0">
              <a:solidFill>
                <a:prstClr val="white"/>
              </a:solidFill>
              <a:latin typeface="Times New Roman" panose="02020603050405020304" pitchFamily="18" charset="0"/>
              <a:cs typeface="Times New Roman" panose="02020603050405020304" pitchFamily="18" charset="0"/>
            </a:endParaRPr>
          </a:p>
        </p:txBody>
      </p:sp>
      <p:sp>
        <p:nvSpPr>
          <p:cNvPr id="14" name="矩形 5">
            <a:extLst>
              <a:ext uri="{FF2B5EF4-FFF2-40B4-BE49-F238E27FC236}">
                <a16:creationId xmlns:a16="http://schemas.microsoft.com/office/drawing/2014/main" id="{FBB026A8-AFE4-4869-AAB7-2D90AB427DE3}"/>
              </a:ext>
            </a:extLst>
          </p:cNvPr>
          <p:cNvSpPr/>
          <p:nvPr/>
        </p:nvSpPr>
        <p:spPr>
          <a:xfrm>
            <a:off x="1475682" y="3075807"/>
            <a:ext cx="2471765" cy="1569748"/>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prstClr val="white">
                  <a:lumMod val="50000"/>
                </a:prstClr>
              </a:solidFill>
              <a:latin typeface="Times New Roman" pitchFamily="18" charset="0"/>
              <a:cs typeface="Times New Roman" pitchFamily="18" charset="0"/>
            </a:endParaRPr>
          </a:p>
        </p:txBody>
      </p:sp>
      <p:sp>
        <p:nvSpPr>
          <p:cNvPr id="15" name="Rounded Rectangle 11">
            <a:extLst>
              <a:ext uri="{FF2B5EF4-FFF2-40B4-BE49-F238E27FC236}">
                <a16:creationId xmlns:a16="http://schemas.microsoft.com/office/drawing/2014/main" id="{2D679754-D13D-4545-9DCA-D78A21DC0621}"/>
              </a:ext>
            </a:extLst>
          </p:cNvPr>
          <p:cNvSpPr/>
          <p:nvPr/>
        </p:nvSpPr>
        <p:spPr>
          <a:xfrm>
            <a:off x="4170759" y="1622379"/>
            <a:ext cx="4289699" cy="691294"/>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Hành động nhanh vội, gấp gáp để bay về tránh rét</a:t>
            </a:r>
            <a:endPar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6" name="Rounded Rectangle 11">
            <a:extLst>
              <a:ext uri="{FF2B5EF4-FFF2-40B4-BE49-F238E27FC236}">
                <a16:creationId xmlns:a16="http://schemas.microsoft.com/office/drawing/2014/main" id="{F28442EF-736D-47D3-A2EE-EBAB0027B33B}"/>
              </a:ext>
            </a:extLst>
          </p:cNvPr>
          <p:cNvSpPr/>
          <p:nvPr/>
        </p:nvSpPr>
        <p:spPr>
          <a:xfrm>
            <a:off x="4170758" y="2681100"/>
            <a:ext cx="4289699" cy="691294"/>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Tâm trạng xao xuyến</a:t>
            </a:r>
            <a:endPar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7" name="Rounded Rectangle 11">
            <a:extLst>
              <a:ext uri="{FF2B5EF4-FFF2-40B4-BE49-F238E27FC236}">
                <a16:creationId xmlns:a16="http://schemas.microsoft.com/office/drawing/2014/main" id="{F28442EF-736D-47D3-A2EE-EBAB0027B33B}"/>
              </a:ext>
            </a:extLst>
          </p:cNvPr>
          <p:cNvSpPr/>
          <p:nvPr/>
        </p:nvSpPr>
        <p:spPr>
          <a:xfrm>
            <a:off x="4170759" y="3680658"/>
            <a:ext cx="4289699" cy="691294"/>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BPNT: Nhân hóa + từ láy </a:t>
            </a:r>
            <a:endPar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384073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Káº¿t quáº£ hÃ¬nh áº£nh cho chim bay gif">
            <a:extLst>
              <a:ext uri="{FF2B5EF4-FFF2-40B4-BE49-F238E27FC236}">
                <a16:creationId xmlns:a16="http://schemas.microsoft.com/office/drawing/2014/main" id="{368712CA-505F-4CD9-8CEA-600B4CCBCF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2629" y="1419624"/>
            <a:ext cx="2471765" cy="15697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8" descr="Káº¿t quáº£ hÃ¬nh áº£nh cho sÃ´ng dá»nh dang gif">
            <a:extLst>
              <a:ext uri="{FF2B5EF4-FFF2-40B4-BE49-F238E27FC236}">
                <a16:creationId xmlns:a16="http://schemas.microsoft.com/office/drawing/2014/main" id="{F18BF134-0538-4C5B-9777-F25950B672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6728" y="1417052"/>
            <a:ext cx="2461370" cy="15566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矩形 3">
            <a:extLst>
              <a:ext uri="{FF2B5EF4-FFF2-40B4-BE49-F238E27FC236}">
                <a16:creationId xmlns:a16="http://schemas.microsoft.com/office/drawing/2014/main" id="{0CBFACA6-C0FA-48ED-96C8-06BEC7CE6C71}"/>
              </a:ext>
            </a:extLst>
          </p:cNvPr>
          <p:cNvSpPr/>
          <p:nvPr/>
        </p:nvSpPr>
        <p:spPr>
          <a:xfrm>
            <a:off x="1350634" y="3075807"/>
            <a:ext cx="2471765" cy="1569748"/>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prstClr val="white">
                  <a:lumMod val="50000"/>
                </a:prstClr>
              </a:solidFill>
              <a:latin typeface="Times New Roman" pitchFamily="18" charset="0"/>
              <a:cs typeface="Times New Roman" pitchFamily="18" charset="0"/>
            </a:endParaRPr>
          </a:p>
        </p:txBody>
      </p:sp>
      <p:sp>
        <p:nvSpPr>
          <p:cNvPr id="6" name="矩形 5">
            <a:extLst>
              <a:ext uri="{FF2B5EF4-FFF2-40B4-BE49-F238E27FC236}">
                <a16:creationId xmlns:a16="http://schemas.microsoft.com/office/drawing/2014/main" id="{FBB026A8-AFE4-4869-AAB7-2D90AB427DE3}"/>
              </a:ext>
            </a:extLst>
          </p:cNvPr>
          <p:cNvSpPr/>
          <p:nvPr/>
        </p:nvSpPr>
        <p:spPr>
          <a:xfrm>
            <a:off x="5412629" y="3075807"/>
            <a:ext cx="2471765" cy="1569748"/>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prstClr val="white">
                  <a:lumMod val="50000"/>
                </a:prstClr>
              </a:solidFill>
              <a:latin typeface="Times New Roman" pitchFamily="18" charset="0"/>
              <a:cs typeface="Times New Roman" pitchFamily="18" charset="0"/>
            </a:endParaRPr>
          </a:p>
        </p:txBody>
      </p:sp>
      <p:sp>
        <p:nvSpPr>
          <p:cNvPr id="7" name="文本框 34">
            <a:extLst>
              <a:ext uri="{FF2B5EF4-FFF2-40B4-BE49-F238E27FC236}">
                <a16:creationId xmlns:a16="http://schemas.microsoft.com/office/drawing/2014/main" id="{7E485846-C0ED-484A-9B93-87E9964944D4}"/>
              </a:ext>
            </a:extLst>
          </p:cNvPr>
          <p:cNvSpPr txBox="1"/>
          <p:nvPr/>
        </p:nvSpPr>
        <p:spPr>
          <a:xfrm>
            <a:off x="1489726" y="3401003"/>
            <a:ext cx="2193524" cy="992577"/>
          </a:xfrm>
          <a:prstGeom prst="rect">
            <a:avLst/>
          </a:prstGeom>
          <a:noFill/>
          <a:effectLst/>
        </p:spPr>
        <p:txBody>
          <a:bodyPr wrap="square" lIns="68549" tIns="34289" rIns="68549" bIns="34289" rtlCol="0">
            <a:spAutoFit/>
          </a:bodyPr>
          <a:lstStyle/>
          <a:p>
            <a:pPr algn="just" defTabSz="685443"/>
            <a:r>
              <a:rPr lang="en-SG" altLang="zh-CN" sz="3000" dirty="0" err="1">
                <a:latin typeface="Times New Roman" panose="02020603050405020304" pitchFamily="18" charset="0"/>
                <a:ea typeface="微软雅黑" pitchFamily="34" charset="-122"/>
                <a:cs typeface="Times New Roman" panose="02020603050405020304" pitchFamily="18" charset="0"/>
              </a:rPr>
              <a:t>Sông</a:t>
            </a:r>
            <a:r>
              <a:rPr lang="en-SG" altLang="zh-CN" sz="3000" dirty="0">
                <a:latin typeface="Times New Roman" panose="02020603050405020304" pitchFamily="18" charset="0"/>
                <a:ea typeface="微软雅黑" pitchFamily="34" charset="-122"/>
                <a:cs typeface="Times New Roman" panose="02020603050405020304" pitchFamily="18" charset="0"/>
              </a:rPr>
              <a:t> </a:t>
            </a:r>
            <a:r>
              <a:rPr lang="en-SG" altLang="zh-CN" sz="3000" dirty="0" err="1">
                <a:latin typeface="Times New Roman" panose="02020603050405020304" pitchFamily="18" charset="0"/>
                <a:ea typeface="微软雅黑" pitchFamily="34" charset="-122"/>
                <a:cs typeface="Times New Roman" panose="02020603050405020304" pitchFamily="18" charset="0"/>
              </a:rPr>
              <a:t>dềnh</a:t>
            </a:r>
            <a:r>
              <a:rPr lang="en-SG" altLang="zh-CN" sz="3000" dirty="0">
                <a:latin typeface="Times New Roman" panose="02020603050405020304" pitchFamily="18" charset="0"/>
                <a:ea typeface="微软雅黑" pitchFamily="34" charset="-122"/>
                <a:cs typeface="Times New Roman" panose="02020603050405020304" pitchFamily="18" charset="0"/>
              </a:rPr>
              <a:t> </a:t>
            </a:r>
            <a:r>
              <a:rPr lang="en-SG" altLang="zh-CN" sz="3000" dirty="0" err="1">
                <a:latin typeface="Times New Roman" panose="02020603050405020304" pitchFamily="18" charset="0"/>
                <a:ea typeface="微软雅黑" pitchFamily="34" charset="-122"/>
                <a:cs typeface="Times New Roman" panose="02020603050405020304" pitchFamily="18" charset="0"/>
              </a:rPr>
              <a:t>dàng</a:t>
            </a:r>
            <a:endParaRPr lang="en-US" altLang="zh-CN" sz="3000" dirty="0">
              <a:latin typeface="Times New Roman" panose="02020603050405020304" pitchFamily="18" charset="0"/>
              <a:ea typeface="微软雅黑" pitchFamily="34" charset="-122"/>
              <a:cs typeface="Times New Roman" panose="02020603050405020304" pitchFamily="18" charset="0"/>
            </a:endParaRPr>
          </a:p>
        </p:txBody>
      </p:sp>
      <p:sp>
        <p:nvSpPr>
          <p:cNvPr id="8" name="文本框 35">
            <a:extLst>
              <a:ext uri="{FF2B5EF4-FFF2-40B4-BE49-F238E27FC236}">
                <a16:creationId xmlns:a16="http://schemas.microsoft.com/office/drawing/2014/main" id="{9B333932-8CD8-4325-BC32-6745A6CEE46E}"/>
              </a:ext>
            </a:extLst>
          </p:cNvPr>
          <p:cNvSpPr txBox="1"/>
          <p:nvPr/>
        </p:nvSpPr>
        <p:spPr>
          <a:xfrm>
            <a:off x="5590657" y="3553010"/>
            <a:ext cx="2042804" cy="530913"/>
          </a:xfrm>
          <a:prstGeom prst="rect">
            <a:avLst/>
          </a:prstGeom>
          <a:noFill/>
          <a:effectLst/>
        </p:spPr>
        <p:txBody>
          <a:bodyPr wrap="none" lIns="68549" tIns="34289" rIns="68549" bIns="34289" rtlCol="0">
            <a:spAutoFit/>
          </a:bodyPr>
          <a:lstStyle/>
          <a:p>
            <a:pPr algn="just" defTabSz="685443"/>
            <a:r>
              <a:rPr lang="en-SG" altLang="zh-CN" sz="3000" dirty="0" err="1">
                <a:latin typeface="Times New Roman" panose="02020603050405020304" pitchFamily="18" charset="0"/>
                <a:ea typeface="微软雅黑" pitchFamily="34" charset="-122"/>
                <a:cs typeface="Times New Roman" panose="02020603050405020304" pitchFamily="18" charset="0"/>
              </a:rPr>
              <a:t>Chim</a:t>
            </a:r>
            <a:r>
              <a:rPr lang="en-SG" altLang="zh-CN" sz="3000" dirty="0">
                <a:latin typeface="Times New Roman" panose="02020603050405020304" pitchFamily="18" charset="0"/>
                <a:ea typeface="微软雅黑" pitchFamily="34" charset="-122"/>
                <a:cs typeface="Times New Roman" panose="02020603050405020304" pitchFamily="18" charset="0"/>
              </a:rPr>
              <a:t> </a:t>
            </a:r>
            <a:r>
              <a:rPr lang="en-SG" altLang="zh-CN" sz="3000" dirty="0" err="1">
                <a:latin typeface="Times New Roman" panose="02020603050405020304" pitchFamily="18" charset="0"/>
                <a:ea typeface="微软雅黑" pitchFamily="34" charset="-122"/>
                <a:cs typeface="Times New Roman" panose="02020603050405020304" pitchFamily="18" charset="0"/>
              </a:rPr>
              <a:t>vội</a:t>
            </a:r>
            <a:r>
              <a:rPr lang="en-SG" altLang="zh-CN" sz="3000" dirty="0">
                <a:latin typeface="Times New Roman" panose="02020603050405020304" pitchFamily="18" charset="0"/>
                <a:ea typeface="微软雅黑" pitchFamily="34" charset="-122"/>
                <a:cs typeface="Times New Roman" panose="02020603050405020304" pitchFamily="18" charset="0"/>
              </a:rPr>
              <a:t> </a:t>
            </a:r>
            <a:r>
              <a:rPr lang="en-SG" altLang="zh-CN" sz="3000" dirty="0" err="1">
                <a:latin typeface="Times New Roman" panose="02020603050405020304" pitchFamily="18" charset="0"/>
                <a:ea typeface="微软雅黑" pitchFamily="34" charset="-122"/>
                <a:cs typeface="Times New Roman" panose="02020603050405020304" pitchFamily="18" charset="0"/>
              </a:rPr>
              <a:t>vã</a:t>
            </a:r>
            <a:endParaRPr lang="en-US" altLang="zh-CN" sz="3000" dirty="0">
              <a:latin typeface="Times New Roman" panose="02020603050405020304" pitchFamily="18" charset="0"/>
              <a:ea typeface="微软雅黑" pitchFamily="34" charset="-122"/>
              <a:cs typeface="Times New Roman" panose="02020603050405020304" pitchFamily="18" charset="0"/>
            </a:endParaRPr>
          </a:p>
        </p:txBody>
      </p:sp>
      <p:sp>
        <p:nvSpPr>
          <p:cNvPr id="17" name="TextBox 16">
            <a:extLst>
              <a:ext uri="{FF2B5EF4-FFF2-40B4-BE49-F238E27FC236}">
                <a16:creationId xmlns:a16="http://schemas.microsoft.com/office/drawing/2014/main" id="{03AEC94D-D82E-445D-A484-551B46739F9F}"/>
              </a:ext>
            </a:extLst>
          </p:cNvPr>
          <p:cNvSpPr txBox="1"/>
          <p:nvPr/>
        </p:nvSpPr>
        <p:spPr>
          <a:xfrm>
            <a:off x="3905763" y="2034829"/>
            <a:ext cx="2250439" cy="1200294"/>
          </a:xfrm>
          <a:prstGeom prst="rect">
            <a:avLst/>
          </a:prstGeom>
          <a:noFill/>
        </p:spPr>
        <p:txBody>
          <a:bodyPr wrap="square" lIns="91400" tIns="45700" rIns="91400" bIns="45700" rtlCol="0">
            <a:spAutoFit/>
          </a:bodyPr>
          <a:lstStyle/>
          <a:p>
            <a:r>
              <a:rPr lang="en-SG" sz="7200" b="1">
                <a:solidFill>
                  <a:srgbClr val="FF0000"/>
                </a:solidFill>
                <a:latin typeface="Times New Roman" panose="02020603050405020304" pitchFamily="18" charset="0"/>
                <a:cs typeface="Times New Roman" panose="02020603050405020304" pitchFamily="18" charset="0"/>
              </a:rPr>
              <a:t>&gt; &lt;</a:t>
            </a:r>
            <a:endParaRPr lang="en-SG"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0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9978" y="519984"/>
            <a:ext cx="4816141" cy="369332"/>
            <a:chOff x="644526" y="2766774"/>
            <a:chExt cx="12844715" cy="984871"/>
          </a:xfrm>
        </p:grpSpPr>
        <p:sp>
          <p:nvSpPr>
            <p:cNvPr id="8" name="TextBox 7"/>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thiên nhiên lúc sang thu</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pic>
        <p:nvPicPr>
          <p:cNvPr id="11" name="Picture 2" descr="Káº¿t quáº£ hÃ¬nh áº£nh cho mÃ¢y trÃ´i gif">
            <a:extLst>
              <a:ext uri="{FF2B5EF4-FFF2-40B4-BE49-F238E27FC236}">
                <a16:creationId xmlns:a16="http://schemas.microsoft.com/office/drawing/2014/main" id="{39008FE9-E8A5-4CB5-9A0A-917E893C88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8060" y="1396191"/>
            <a:ext cx="2461370" cy="15697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矩形 8">
            <a:extLst>
              <a:ext uri="{FF2B5EF4-FFF2-40B4-BE49-F238E27FC236}">
                <a16:creationId xmlns:a16="http://schemas.microsoft.com/office/drawing/2014/main" id="{5D223A71-0A74-4BE8-BD9F-8479792C4717}"/>
              </a:ext>
            </a:extLst>
          </p:cNvPr>
          <p:cNvSpPr/>
          <p:nvPr/>
        </p:nvSpPr>
        <p:spPr>
          <a:xfrm>
            <a:off x="1547667" y="3075807"/>
            <a:ext cx="2471765" cy="1569748"/>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prstClr val="white">
                  <a:lumMod val="50000"/>
                </a:prstClr>
              </a:solidFill>
              <a:latin typeface="Times New Roman" pitchFamily="18" charset="0"/>
              <a:cs typeface="Times New Roman" pitchFamily="18" charset="0"/>
            </a:endParaRPr>
          </a:p>
        </p:txBody>
      </p:sp>
      <p:sp>
        <p:nvSpPr>
          <p:cNvPr id="13" name="文本框 36">
            <a:extLst>
              <a:ext uri="{FF2B5EF4-FFF2-40B4-BE49-F238E27FC236}">
                <a16:creationId xmlns:a16="http://schemas.microsoft.com/office/drawing/2014/main" id="{E80DDD0C-4862-4877-A6EA-3CD24948F6E3}"/>
              </a:ext>
            </a:extLst>
          </p:cNvPr>
          <p:cNvSpPr txBox="1"/>
          <p:nvPr/>
        </p:nvSpPr>
        <p:spPr>
          <a:xfrm>
            <a:off x="1712924" y="3324017"/>
            <a:ext cx="2169055" cy="992577"/>
          </a:xfrm>
          <a:prstGeom prst="rect">
            <a:avLst/>
          </a:prstGeom>
          <a:noFill/>
          <a:effectLst/>
        </p:spPr>
        <p:txBody>
          <a:bodyPr wrap="square" lIns="68549" tIns="34289" rIns="68549" bIns="34289" rtlCol="0">
            <a:spAutoFit/>
          </a:bodyPr>
          <a:lstStyle/>
          <a:p>
            <a:pPr algn="ctr" defTabSz="685443"/>
            <a:r>
              <a:rPr lang="en-SG" altLang="zh-CN" sz="3000" b="1" dirty="0" err="1">
                <a:latin typeface="Times New Roman" panose="02020603050405020304" pitchFamily="18" charset="0"/>
                <a:ea typeface="微软雅黑" pitchFamily="34" charset="-122"/>
                <a:cs typeface="Times New Roman" panose="02020603050405020304" pitchFamily="18" charset="0"/>
              </a:rPr>
              <a:t>Mây</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vắt</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nửa</a:t>
            </a:r>
            <a:r>
              <a:rPr lang="en-SG" altLang="zh-CN" sz="3000" b="1" dirty="0">
                <a:latin typeface="Times New Roman" panose="02020603050405020304" pitchFamily="18" charset="0"/>
                <a:ea typeface="微软雅黑" pitchFamily="34" charset="-122"/>
                <a:cs typeface="Times New Roman" panose="02020603050405020304" pitchFamily="18" charset="0"/>
              </a:rPr>
              <a:t> </a:t>
            </a:r>
            <a:r>
              <a:rPr lang="en-SG" altLang="zh-CN" sz="3000" b="1" dirty="0" err="1">
                <a:latin typeface="Times New Roman" panose="02020603050405020304" pitchFamily="18" charset="0"/>
                <a:ea typeface="微软雅黑" pitchFamily="34" charset="-122"/>
                <a:cs typeface="Times New Roman" panose="02020603050405020304" pitchFamily="18" charset="0"/>
              </a:rPr>
              <a:t>mình</a:t>
            </a:r>
            <a:endParaRPr lang="en-US" altLang="zh-CN" sz="3000" b="1" dirty="0">
              <a:latin typeface="Times New Roman" panose="02020603050405020304" pitchFamily="18" charset="0"/>
              <a:ea typeface="微软雅黑" pitchFamily="34" charset="-122"/>
              <a:cs typeface="Times New Roman" panose="02020603050405020304" pitchFamily="18" charset="0"/>
            </a:endParaRPr>
          </a:p>
        </p:txBody>
      </p:sp>
      <p:sp>
        <p:nvSpPr>
          <p:cNvPr id="14" name="Hexagon 13">
            <a:extLst>
              <a:ext uri="{FF2B5EF4-FFF2-40B4-BE49-F238E27FC236}">
                <a16:creationId xmlns:a16="http://schemas.microsoft.com/office/drawing/2014/main" id="{D32BE526-E4AB-460E-87AB-505AFBDB41E1}"/>
              </a:ext>
            </a:extLst>
          </p:cNvPr>
          <p:cNvSpPr/>
          <p:nvPr/>
        </p:nvSpPr>
        <p:spPr>
          <a:xfrm>
            <a:off x="51167" y="2313674"/>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47" tIns="34289" rIns="68547" bIns="34289" rtlCol="0" anchor="ctr"/>
          <a:lstStyle/>
          <a:p>
            <a:pPr algn="ctr" defTabSz="685426"/>
            <a:r>
              <a:rPr lang="en-US" altLang="en-US" sz="2400" b="1">
                <a:solidFill>
                  <a:prstClr val="white"/>
                </a:solidFill>
                <a:latin typeface="Times New Roman" panose="02020603050405020304" pitchFamily="18" charset="0"/>
                <a:cs typeface="Times New Roman" panose="02020603050405020304" pitchFamily="18" charset="0"/>
              </a:rPr>
              <a:t>Cảnh vật</a:t>
            </a:r>
            <a:endParaRPr lang="en-SG" sz="2400" b="1" dirty="0">
              <a:solidFill>
                <a:prstClr val="white"/>
              </a:solidFill>
              <a:latin typeface="Times New Roman" panose="02020603050405020304" pitchFamily="18" charset="0"/>
              <a:cs typeface="Times New Roman" panose="02020603050405020304" pitchFamily="18" charset="0"/>
            </a:endParaRPr>
          </a:p>
        </p:txBody>
      </p:sp>
      <p:sp>
        <p:nvSpPr>
          <p:cNvPr id="17" name="Rounded Rectangle 11">
            <a:extLst>
              <a:ext uri="{FF2B5EF4-FFF2-40B4-BE49-F238E27FC236}">
                <a16:creationId xmlns:a16="http://schemas.microsoft.com/office/drawing/2014/main" id="{2D679754-D13D-4545-9DCA-D78A21DC0621}"/>
              </a:ext>
            </a:extLst>
          </p:cNvPr>
          <p:cNvSpPr/>
          <p:nvPr/>
        </p:nvSpPr>
        <p:spPr>
          <a:xfrm>
            <a:off x="4386779" y="1622379"/>
            <a:ext cx="4289699"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Đám</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mây</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mềm</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mại</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mỏng</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manh</a:t>
            </a:r>
            <a:endPar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8" name="Rounded Rectangle 11">
            <a:extLst>
              <a:ext uri="{FF2B5EF4-FFF2-40B4-BE49-F238E27FC236}">
                <a16:creationId xmlns:a16="http://schemas.microsoft.com/office/drawing/2014/main" id="{F28442EF-736D-47D3-A2EE-EBAB0027B33B}"/>
              </a:ext>
            </a:extLst>
          </p:cNvPr>
          <p:cNvSpPr/>
          <p:nvPr/>
        </p:nvSpPr>
        <p:spPr>
          <a:xfrm>
            <a:off x="4386778" y="2681100"/>
            <a:ext cx="4289699"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Là</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cầu</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nối</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gợi</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vẻ</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đẹp</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của</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thời</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khắc</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giao</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mùa</a:t>
            </a:r>
            <a:endPar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9" name="Rounded Rectangle 11">
            <a:extLst>
              <a:ext uri="{FF2B5EF4-FFF2-40B4-BE49-F238E27FC236}">
                <a16:creationId xmlns:a16="http://schemas.microsoft.com/office/drawing/2014/main" id="{F28442EF-736D-47D3-A2EE-EBAB0027B33B}"/>
              </a:ext>
            </a:extLst>
          </p:cNvPr>
          <p:cNvSpPr/>
          <p:nvPr/>
        </p:nvSpPr>
        <p:spPr>
          <a:xfrm>
            <a:off x="4386779" y="3680658"/>
            <a:ext cx="4289699"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BPNT: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Nhân</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hóa</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động</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err="1">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từ</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r>
              <a:rPr lang="en-US" sz="2400" b="1" dirty="0">
                <a:solidFill>
                  <a:srgbClr val="FF0000"/>
                </a:solidFill>
                <a:latin typeface="Times New Roman" panose="02020603050405020304" pitchFamily="18" charset="0"/>
                <a:ea typeface="Noto Sans S Chinese Light" panose="020B0300000000000000" pitchFamily="34" charset="-122"/>
                <a:cs typeface="Times New Roman" panose="02020603050405020304" pitchFamily="18" charset="0"/>
              </a:rPr>
              <a:t>“</a:t>
            </a:r>
            <a:r>
              <a:rPr lang="en-US" sz="2400" b="1" dirty="0" err="1">
                <a:solidFill>
                  <a:srgbClr val="FF0000"/>
                </a:solidFill>
                <a:latin typeface="Times New Roman" panose="02020603050405020304" pitchFamily="18" charset="0"/>
                <a:ea typeface="Noto Sans S Chinese Light" panose="020B0300000000000000" pitchFamily="34" charset="-122"/>
                <a:cs typeface="Times New Roman" panose="02020603050405020304" pitchFamily="18" charset="0"/>
              </a:rPr>
              <a:t>vắt</a:t>
            </a:r>
            <a:r>
              <a:rPr lang="en-US" sz="24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rPr>
              <a:t>” </a:t>
            </a:r>
          </a:p>
        </p:txBody>
      </p:sp>
    </p:spTree>
    <p:extLst>
      <p:ext uri="{BB962C8B-B14F-4D97-AF65-F5344CB8AC3E}">
        <p14:creationId xmlns:p14="http://schemas.microsoft.com/office/powerpoint/2010/main" val="101972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989;p34"/>
          <p:cNvGrpSpPr/>
          <p:nvPr/>
        </p:nvGrpSpPr>
        <p:grpSpPr>
          <a:xfrm>
            <a:off x="297218" y="1496067"/>
            <a:ext cx="5903010" cy="2324137"/>
            <a:chOff x="4319250" y="3137000"/>
            <a:chExt cx="885825" cy="524125"/>
          </a:xfrm>
        </p:grpSpPr>
        <p:sp>
          <p:nvSpPr>
            <p:cNvPr id="19"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0"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1"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2"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3"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4"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5"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6"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7"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8"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9"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grpSp>
        <p:nvGrpSpPr>
          <p:cNvPr id="7" name="Group 6"/>
          <p:cNvGrpSpPr/>
          <p:nvPr/>
        </p:nvGrpSpPr>
        <p:grpSpPr>
          <a:xfrm>
            <a:off x="239978" y="519984"/>
            <a:ext cx="4816141" cy="369332"/>
            <a:chOff x="644526" y="2766774"/>
            <a:chExt cx="12844715" cy="984871"/>
          </a:xfrm>
        </p:grpSpPr>
        <p:sp>
          <p:nvSpPr>
            <p:cNvPr id="8" name="TextBox 7"/>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thiên nhiên lúc sang thu</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sp>
        <p:nvSpPr>
          <p:cNvPr id="11" name="Rectangle 10"/>
          <p:cNvSpPr/>
          <p:nvPr/>
        </p:nvSpPr>
        <p:spPr>
          <a:xfrm>
            <a:off x="529620" y="1646984"/>
            <a:ext cx="6060994" cy="2292903"/>
          </a:xfrm>
          <a:prstGeom prst="rect">
            <a:avLst/>
          </a:prstGeom>
        </p:spPr>
        <p:txBody>
          <a:bodyPr wrap="square" lIns="91408" tIns="45704" rIns="91408" bIns="45704">
            <a:spAutoFit/>
          </a:bodyPr>
          <a:lstStyle/>
          <a:p>
            <a:pPr algn="just" defTabSz="738884">
              <a:lnSpc>
                <a:spcPct val="130000"/>
              </a:lnSpc>
            </a:pPr>
            <a:r>
              <a:rPr lang="en-US" altLang="zh-CN" sz="2200" b="1" i="1" dirty="0">
                <a:solidFill>
                  <a:srgbClr val="FF0000"/>
                </a:solidFill>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sym typeface="Wingdings" pitchFamily="2" charset="2"/>
              </a:rPr>
              <a:t> </a:t>
            </a:r>
            <a:r>
              <a:rPr lang="en-US" altLang="zh-CN" sz="2200" b="1" dirty="0" err="1">
                <a:solidFill>
                  <a:srgbClr val="FF0000"/>
                </a:solidFill>
                <a:latin typeface="Times New Roman" pitchFamily="18" charset="0"/>
                <a:cs typeface="Times New Roman" pitchFamily="18" charset="0"/>
              </a:rPr>
              <a:t>Khoảnh</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khắc</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giao</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mùa</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được</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tái</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hiện</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rất</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tinh</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tế</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sống</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động</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bằng</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những</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câu</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thơ</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giàu</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giá</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trị</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tạo</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hình</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Và</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ẩn</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sau</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khoảnh</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khắc</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đó</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còn</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là</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hình</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ảnh</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của</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đời</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sống</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lúc</a:t>
            </a:r>
            <a:r>
              <a:rPr lang="en-US" altLang="zh-CN" sz="2200" b="1" dirty="0">
                <a:solidFill>
                  <a:srgbClr val="FF0000"/>
                </a:solidFill>
                <a:latin typeface="Times New Roman" pitchFamily="18" charset="0"/>
                <a:cs typeface="Times New Roman" pitchFamily="18" charset="0"/>
              </a:rPr>
              <a:t> sang </a:t>
            </a:r>
            <a:r>
              <a:rPr lang="en-US" altLang="zh-CN" sz="2200" b="1" dirty="0" err="1">
                <a:solidFill>
                  <a:srgbClr val="FF0000"/>
                </a:solidFill>
                <a:latin typeface="Times New Roman" pitchFamily="18" charset="0"/>
                <a:cs typeface="Times New Roman" pitchFamily="18" charset="0"/>
              </a:rPr>
              <a:t>thu</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với</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biết</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bao</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biến</a:t>
            </a:r>
            <a:r>
              <a:rPr lang="en-US" altLang="zh-CN" sz="2200" b="1" dirty="0">
                <a:solidFill>
                  <a:srgbClr val="FF0000"/>
                </a:solidFill>
                <a:latin typeface="Times New Roman" pitchFamily="18" charset="0"/>
                <a:cs typeface="Times New Roman" pitchFamily="18" charset="0"/>
              </a:rPr>
              <a:t> </a:t>
            </a:r>
            <a:r>
              <a:rPr lang="en-US" altLang="zh-CN" sz="2200" b="1" dirty="0" err="1">
                <a:solidFill>
                  <a:srgbClr val="FF0000"/>
                </a:solidFill>
                <a:latin typeface="Times New Roman" pitchFamily="18" charset="0"/>
                <a:cs typeface="Times New Roman" pitchFamily="18" charset="0"/>
              </a:rPr>
              <a:t>chuyển</a:t>
            </a:r>
            <a:r>
              <a:rPr lang="en-US" altLang="zh-CN" sz="2200" b="1" dirty="0">
                <a:solidFill>
                  <a:srgbClr val="FF0000"/>
                </a:solidFill>
                <a:latin typeface="Times New Roman" pitchFamily="18" charset="0"/>
                <a:cs typeface="Times New Roman" pitchFamily="18" charset="0"/>
              </a:rPr>
              <a:t>.</a:t>
            </a:r>
            <a:endParaRPr lang="en-US" sz="2200" b="1" dirty="0">
              <a:solidFill>
                <a:srgbClr val="FF0000"/>
              </a:solidFill>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378210" y="604189"/>
            <a:ext cx="948690" cy="948690"/>
          </a:xfrm>
          <a:prstGeom prst="rect">
            <a:avLst/>
          </a:prstGeom>
        </p:spPr>
      </p:pic>
      <p:pic>
        <p:nvPicPr>
          <p:cNvPr id="13" name="Picture 12" descr="Káº¿t quáº£ hÃ¬nh áº£nh cho sÃ´ng dá»nh dang gif">
            <a:extLst>
              <a:ext uri="{FF2B5EF4-FFF2-40B4-BE49-F238E27FC236}">
                <a16:creationId xmlns:a16="http://schemas.microsoft.com/office/drawing/2014/main" id="{F18BF134-0538-4C5B-9777-F25950B672F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2582" y="3971123"/>
            <a:ext cx="1089271" cy="6888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330" y="2809455"/>
            <a:ext cx="1289093" cy="7140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8297" y="1353545"/>
            <a:ext cx="1808585" cy="1008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476036" y="2183791"/>
            <a:ext cx="948690" cy="948690"/>
          </a:xfrm>
          <a:prstGeom prst="rect">
            <a:avLst/>
          </a:prstGeom>
        </p:spPr>
      </p:pic>
      <p:pic>
        <p:nvPicPr>
          <p:cNvPr id="17" name="Picture 16">
            <a:extLst>
              <a:ext uri="{FF2B5EF4-FFF2-40B4-BE49-F238E27FC236}">
                <a16:creationId xmlns:a16="http://schemas.microsoft.com/office/drawing/2014/main" id="{46A88D6A-3CCD-4AD5-8CA3-F52023D5CE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208593">
            <a:off x="7559363" y="3491885"/>
            <a:ext cx="782043" cy="782043"/>
          </a:xfrm>
          <a:prstGeom prst="rect">
            <a:avLst/>
          </a:prstGeom>
        </p:spPr>
      </p:pic>
    </p:spTree>
    <p:extLst>
      <p:ext uri="{BB962C8B-B14F-4D97-AF65-F5344CB8AC3E}">
        <p14:creationId xmlns:p14="http://schemas.microsoft.com/office/powerpoint/2010/main" val="231839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989;p34"/>
          <p:cNvGrpSpPr/>
          <p:nvPr/>
        </p:nvGrpSpPr>
        <p:grpSpPr>
          <a:xfrm>
            <a:off x="860435" y="636805"/>
            <a:ext cx="7423143" cy="799658"/>
            <a:chOff x="4319250" y="3137000"/>
            <a:chExt cx="885825" cy="524125"/>
          </a:xfrm>
        </p:grpSpPr>
        <p:sp>
          <p:nvSpPr>
            <p:cNvPr id="21"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2"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3"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4"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5"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6"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7"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8"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9"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0"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1"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sp>
        <p:nvSpPr>
          <p:cNvPr id="5" name="Rectangle 4">
            <a:extLst>
              <a:ext uri="{FF2B5EF4-FFF2-40B4-BE49-F238E27FC236}">
                <a16:creationId xmlns:a16="http://schemas.microsoft.com/office/drawing/2014/main" id="{5396B42D-A048-40F7-B399-69785949D6C5}"/>
              </a:ext>
            </a:extLst>
          </p:cNvPr>
          <p:cNvSpPr/>
          <p:nvPr/>
        </p:nvSpPr>
        <p:spPr>
          <a:xfrm>
            <a:off x="487680" y="1686175"/>
            <a:ext cx="8168640" cy="2977736"/>
          </a:xfrm>
          <a:prstGeom prst="rect">
            <a:avLst/>
          </a:prstGeom>
        </p:spPr>
        <p:txBody>
          <a:bodyPr wrap="square" lIns="68555" tIns="34289" rIns="68555" bIns="34289">
            <a:spAutoFit/>
          </a:bodyPr>
          <a:lstStyle/>
          <a:p>
            <a:pPr algn="just" defTabSz="685511"/>
            <a:r>
              <a:rPr lang="vi-VN" sz="2100" dirty="0">
                <a:solidFill>
                  <a:srgbClr val="111000"/>
                </a:solidFill>
                <a:latin typeface="Times New Roman"/>
              </a:rPr>
              <a:t>Mây mùa Hạ thường chứa nhiều màu sắc, thậm chí đầy giông bão tựa hồ những ước mơ khao khát của tuổi trẻ. Những ước mơ khao khát ấy thường lấy đi rất nhiều sức lực của tuổi trẻ. Tuy nhiên giữa mơ và thực là hai thế giới luôn đối lập nhau và chẳng phải ước mơ nào cũng trở thành hiện thực…</a:t>
            </a:r>
            <a:r>
              <a:rPr lang="en-SG" sz="2100" dirty="0">
                <a:solidFill>
                  <a:srgbClr val="111000"/>
                </a:solidFill>
                <a:latin typeface="Calibri Light"/>
              </a:rPr>
              <a:t> </a:t>
            </a:r>
            <a:r>
              <a:rPr lang="en-SG" sz="2100" dirty="0" err="1">
                <a:solidFill>
                  <a:srgbClr val="111000"/>
                </a:solidFill>
                <a:latin typeface="Times New Roman" panose="02020603050405020304" pitchFamily="18" charset="0"/>
                <a:cs typeface="Times New Roman" panose="02020603050405020304" pitchFamily="18" charset="0"/>
              </a:rPr>
              <a:t>Sự</a:t>
            </a:r>
            <a:r>
              <a:rPr lang="en-SG" sz="2100" dirty="0">
                <a:solidFill>
                  <a:srgbClr val="111000"/>
                </a:solidFill>
                <a:latin typeface="Times New Roman" panose="02020603050405020304" pitchFamily="18" charset="0"/>
                <a:cs typeface="Times New Roman" panose="02020603050405020304" pitchFamily="18" charset="0"/>
              </a:rPr>
              <a:t> dang </a:t>
            </a:r>
            <a:r>
              <a:rPr lang="en-SG" sz="2100" dirty="0" err="1">
                <a:solidFill>
                  <a:srgbClr val="111000"/>
                </a:solidFill>
                <a:latin typeface="Times New Roman" panose="02020603050405020304" pitchFamily="18" charset="0"/>
                <a:cs typeface="Times New Roman" panose="02020603050405020304" pitchFamily="18" charset="0"/>
              </a:rPr>
              <a:t>dở</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sự</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mất</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mát</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là</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một</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hiện</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thực</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buộc</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chúng</a:t>
            </a:r>
            <a:r>
              <a:rPr lang="en-SG" sz="2100" dirty="0">
                <a:solidFill>
                  <a:srgbClr val="111000"/>
                </a:solidFill>
                <a:latin typeface="Times New Roman" panose="02020603050405020304" pitchFamily="18" charset="0"/>
                <a:cs typeface="Times New Roman" panose="02020603050405020304" pitchFamily="18" charset="0"/>
              </a:rPr>
              <a:t> ta </a:t>
            </a:r>
            <a:r>
              <a:rPr lang="en-SG" sz="2100" dirty="0" err="1">
                <a:solidFill>
                  <a:srgbClr val="111000"/>
                </a:solidFill>
                <a:latin typeface="Times New Roman" panose="02020603050405020304" pitchFamily="18" charset="0"/>
                <a:cs typeface="Times New Roman" panose="02020603050405020304" pitchFamily="18" charset="0"/>
              </a:rPr>
              <a:t>phải</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chấp</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nhận</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trong</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cuộc</a:t>
            </a:r>
            <a:r>
              <a:rPr lang="en-SG" sz="2100" dirty="0">
                <a:solidFill>
                  <a:srgbClr val="111000"/>
                </a:solidFill>
                <a:latin typeface="Times New Roman" panose="02020603050405020304" pitchFamily="18" charset="0"/>
                <a:cs typeface="Times New Roman" panose="02020603050405020304" pitchFamily="18" charset="0"/>
              </a:rPr>
              <a:t> </a:t>
            </a:r>
            <a:r>
              <a:rPr lang="vi-VN" sz="2100" dirty="0">
                <a:solidFill>
                  <a:srgbClr val="111000"/>
                </a:solidFill>
                <a:latin typeface="Times New Roman" panose="02020603050405020304" pitchFamily="18" charset="0"/>
                <a:cs typeface="Times New Roman" panose="02020603050405020304" pitchFamily="18" charset="0"/>
              </a:rPr>
              <a:t>số</a:t>
            </a:r>
            <a:r>
              <a:rPr lang="en-SG" sz="2100" dirty="0">
                <a:solidFill>
                  <a:srgbClr val="111000"/>
                </a:solidFill>
                <a:latin typeface="Times New Roman" panose="02020603050405020304" pitchFamily="18" charset="0"/>
                <a:cs typeface="Times New Roman" panose="02020603050405020304" pitchFamily="18" charset="0"/>
              </a:rPr>
              <a:t>ng </a:t>
            </a:r>
            <a:r>
              <a:rPr lang="en-SG" sz="2100" dirty="0" err="1">
                <a:solidFill>
                  <a:srgbClr val="111000"/>
                </a:solidFill>
                <a:latin typeface="Times New Roman" panose="02020603050405020304" pitchFamily="18" charset="0"/>
                <a:cs typeface="Times New Roman" panose="02020603050405020304" pitchFamily="18" charset="0"/>
              </a:rPr>
              <a:t>của</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mình</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Ngay</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cả</a:t>
            </a:r>
            <a:r>
              <a:rPr lang="en-SG" sz="2100" dirty="0">
                <a:solidFill>
                  <a:srgbClr val="111000"/>
                </a:solidFill>
                <a:latin typeface="Times New Roman" panose="02020603050405020304" pitchFamily="18" charset="0"/>
                <a:cs typeface="Times New Roman" panose="02020603050405020304" pitchFamily="18" charset="0"/>
              </a:rPr>
              <a:t> ng</a:t>
            </a:r>
            <a:r>
              <a:rPr lang="vi-VN" sz="2100" dirty="0">
                <a:solidFill>
                  <a:srgbClr val="111000"/>
                </a:solidFill>
                <a:latin typeface="Times New Roman" panose="02020603050405020304" pitchFamily="18" charset="0"/>
                <a:cs typeface="Times New Roman" panose="02020603050405020304" pitchFamily="18" charset="0"/>
              </a:rPr>
              <a:t>ư</a:t>
            </a:r>
            <a:r>
              <a:rPr lang="en-SG" sz="2100" dirty="0" err="1">
                <a:solidFill>
                  <a:srgbClr val="111000"/>
                </a:solidFill>
                <a:latin typeface="Times New Roman" panose="02020603050405020304" pitchFamily="18" charset="0"/>
                <a:cs typeface="Times New Roman" panose="02020603050405020304" pitchFamily="18" charset="0"/>
              </a:rPr>
              <a:t>ời</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lính</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cũng</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vậy</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Rất</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nhiều</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dồng</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đội</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của</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tôi</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đã</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nằm</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lại</a:t>
            </a:r>
            <a:r>
              <a:rPr lang="en-SG" sz="2100" dirty="0">
                <a:solidFill>
                  <a:srgbClr val="111000"/>
                </a:solidFill>
                <a:latin typeface="Times New Roman" panose="02020603050405020304" pitchFamily="18" charset="0"/>
                <a:cs typeface="Times New Roman" panose="02020603050405020304" pitchFamily="18" charset="0"/>
              </a:rPr>
              <a:t> ở </a:t>
            </a:r>
            <a:r>
              <a:rPr lang="en-SG" sz="2100" dirty="0" err="1">
                <a:solidFill>
                  <a:srgbClr val="111000"/>
                </a:solidFill>
                <a:latin typeface="Times New Roman" panose="02020603050405020304" pitchFamily="18" charset="0"/>
                <a:cs typeface="Times New Roman" panose="02020603050405020304" pitchFamily="18" charset="0"/>
              </a:rPr>
              <a:t>tuổi</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còn</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rất</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trẻ</a:t>
            </a:r>
            <a:r>
              <a:rPr lang="en-SG" sz="2100" dirty="0">
                <a:solidFill>
                  <a:srgbClr val="111000"/>
                </a:solidFill>
                <a:latin typeface="Times New Roman" panose="02020603050405020304" pitchFamily="18" charset="0"/>
                <a:cs typeface="Times New Roman" panose="02020603050405020304" pitchFamily="18" charset="0"/>
              </a:rPr>
              <a:t>, ở ng</a:t>
            </a:r>
            <a:r>
              <a:rPr lang="vi-VN" sz="2100" dirty="0">
                <a:solidFill>
                  <a:srgbClr val="111000"/>
                </a:solidFill>
                <a:latin typeface="Times New Roman" panose="02020603050405020304" pitchFamily="18" charset="0"/>
                <a:cs typeface="Times New Roman" panose="02020603050405020304" pitchFamily="18" charset="0"/>
              </a:rPr>
              <a:t>ư</a:t>
            </a:r>
            <a:r>
              <a:rPr lang="en-SG" sz="2100" dirty="0" err="1">
                <a:solidFill>
                  <a:srgbClr val="111000"/>
                </a:solidFill>
                <a:latin typeface="Times New Roman" panose="02020603050405020304" pitchFamily="18" charset="0"/>
                <a:cs typeface="Times New Roman" panose="02020603050405020304" pitchFamily="18" charset="0"/>
              </a:rPr>
              <a:t>ỡng</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của</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mùa</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đẹp</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nhất</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của</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cuộc</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đời</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Vì</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thế</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nên</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đám</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mấy</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trong</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th</a:t>
            </a:r>
            <a:r>
              <a:rPr lang="vi-VN" sz="2100" dirty="0">
                <a:solidFill>
                  <a:srgbClr val="111000"/>
                </a:solidFill>
                <a:latin typeface="Times New Roman" panose="02020603050405020304" pitchFamily="18" charset="0"/>
                <a:cs typeface="Times New Roman" panose="02020603050405020304" pitchFamily="18" charset="0"/>
              </a:rPr>
              <a:t>ơ</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ấy</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chỉ</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vắt</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nửa</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mình</a:t>
            </a:r>
            <a:r>
              <a:rPr lang="en-SG" sz="2100" dirty="0">
                <a:solidFill>
                  <a:srgbClr val="111000"/>
                </a:solidFill>
                <a:latin typeface="Times New Roman" panose="02020603050405020304" pitchFamily="18" charset="0"/>
                <a:cs typeface="Times New Roman" panose="02020603050405020304" pitchFamily="18" charset="0"/>
              </a:rPr>
              <a:t> sang </a:t>
            </a:r>
            <a:r>
              <a:rPr lang="en-SG" sz="2100" dirty="0" err="1">
                <a:solidFill>
                  <a:srgbClr val="111000"/>
                </a:solidFill>
                <a:latin typeface="Times New Roman" panose="02020603050405020304" pitchFamily="18" charset="0"/>
                <a:cs typeface="Times New Roman" panose="02020603050405020304" pitchFamily="18" charset="0"/>
              </a:rPr>
              <a:t>thu</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thôi</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nửa</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còn</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lại</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đã</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trở</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thành</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kí</a:t>
            </a:r>
            <a:r>
              <a:rPr lang="en-SG" sz="2100" dirty="0">
                <a:solidFill>
                  <a:srgbClr val="111000"/>
                </a:solidFill>
                <a:latin typeface="Times New Roman" panose="02020603050405020304" pitchFamily="18" charset="0"/>
                <a:cs typeface="Times New Roman" panose="02020603050405020304" pitchFamily="18" charset="0"/>
              </a:rPr>
              <a:t> </a:t>
            </a:r>
            <a:r>
              <a:rPr lang="en-SG" sz="2100" dirty="0" err="1">
                <a:solidFill>
                  <a:srgbClr val="111000"/>
                </a:solidFill>
                <a:latin typeface="Times New Roman" panose="02020603050405020304" pitchFamily="18" charset="0"/>
                <a:cs typeface="Times New Roman" panose="02020603050405020304" pitchFamily="18" charset="0"/>
              </a:rPr>
              <a:t>ức</a:t>
            </a:r>
            <a:r>
              <a:rPr lang="en-SG" sz="2100" dirty="0">
                <a:solidFill>
                  <a:srgbClr val="111000"/>
                </a:solidFill>
                <a:latin typeface="Times New Roman" panose="02020603050405020304" pitchFamily="18" charset="0"/>
                <a:cs typeface="Times New Roman" panose="02020603050405020304" pitchFamily="18" charset="0"/>
              </a:rPr>
              <a:t> ...”</a:t>
            </a:r>
            <a:endParaRPr lang="en-SG" sz="2100" dirty="0">
              <a:solidFill>
                <a:prstClr val="black"/>
              </a:solidFill>
              <a:latin typeface="Times New Roman" panose="02020603050405020304" pitchFamily="18" charset="0"/>
              <a:cs typeface="Times New Roman" panose="02020603050405020304" pitchFamily="18" charset="0"/>
            </a:endParaRPr>
          </a:p>
        </p:txBody>
      </p:sp>
      <p:sp>
        <p:nvSpPr>
          <p:cNvPr id="7" name="文本框 15">
            <a:extLst>
              <a:ext uri="{FF2B5EF4-FFF2-40B4-BE49-F238E27FC236}">
                <a16:creationId xmlns:a16="http://schemas.microsoft.com/office/drawing/2014/main" id="{C9E97E71-F1A5-4B2A-B2BE-71C0229136CA}"/>
              </a:ext>
            </a:extLst>
          </p:cNvPr>
          <p:cNvSpPr txBox="1"/>
          <p:nvPr/>
        </p:nvSpPr>
        <p:spPr>
          <a:xfrm>
            <a:off x="1952932" y="837039"/>
            <a:ext cx="3483164" cy="438580"/>
          </a:xfrm>
          <a:prstGeom prst="rect">
            <a:avLst/>
          </a:prstGeom>
          <a:noFill/>
        </p:spPr>
        <p:txBody>
          <a:bodyPr wrap="square" lIns="68555" tIns="34289" rIns="68555" bIns="34289" rtlCol="0">
            <a:spAutoFit/>
          </a:bodyPr>
          <a:lstStyle/>
          <a:p>
            <a:pPr algn="ctr" defTabSz="685511"/>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Lời</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tự</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bạch</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của</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nhà</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th</a:t>
            </a:r>
            <a:r>
              <a:rPr lang="vi-VN"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ơ</a:t>
            </a:r>
            <a:endParaRPr lang="zh-CN" altLang="en-US" sz="2400" b="1" dirty="0">
              <a:solidFill>
                <a:srgbClr val="FF0344"/>
              </a:solidFill>
              <a:latin typeface="Times New Roman" panose="02020603050405020304" pitchFamily="18" charset="0"/>
              <a:ea typeface="华文中宋" pitchFamily="2" charset="-122"/>
              <a:cs typeface="Times New Roman" panose="02020603050405020304" pitchFamily="18" charset="0"/>
            </a:endParaRPr>
          </a:p>
        </p:txBody>
      </p:sp>
      <p:pic>
        <p:nvPicPr>
          <p:cNvPr id="32" name="Picture 4" descr="Miền Bắc sắp đón đợt không khí lạnh đầu tiên, thời tiết đậm chất th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591">
            <a:off x="7425646" y="296782"/>
            <a:ext cx="1504856" cy="1006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2019">
            <a:off x="5890760" y="251053"/>
            <a:ext cx="1418271" cy="1048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4654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7" name="Rectangle 9">
            <a:extLst>
              <a:ext uri="{FF2B5EF4-FFF2-40B4-BE49-F238E27FC236}">
                <a16:creationId xmlns:a16="http://schemas.microsoft.com/office/drawing/2014/main" id="{6F9CA4D3-C957-53CF-33C8-C1BE2A1145B6}"/>
              </a:ext>
            </a:extLst>
          </p:cNvPr>
          <p:cNvSpPr>
            <a:spLocks noGrp="1"/>
          </p:cNvSpPr>
          <p:nvPr>
            <p:ph type="title" idx="4294967295"/>
          </p:nvPr>
        </p:nvSpPr>
        <p:spPr>
          <a:xfrm>
            <a:off x="1371600" y="457200"/>
            <a:ext cx="2971800" cy="400050"/>
          </a:xfrm>
          <a:solidFill>
            <a:srgbClr val="FFFF99"/>
          </a:solidFill>
        </p:spPr>
        <p:txBody>
          <a:bodyPr>
            <a:normAutofit fontScale="90000"/>
          </a:bodyPr>
          <a:lstStyle/>
          <a:p>
            <a:pPr algn="l"/>
            <a:br>
              <a:rPr lang="en-US" altLang="en-US" sz="2100" b="1" i="1">
                <a:latin typeface="Times New Roman" panose="02020603050405020304" pitchFamily="18" charset="0"/>
              </a:rPr>
            </a:br>
            <a:br>
              <a:rPr lang="en-US" altLang="en-US" sz="2100" b="1" i="1">
                <a:latin typeface="Times New Roman" panose="02020603050405020304" pitchFamily="18" charset="0"/>
              </a:rPr>
            </a:br>
            <a:r>
              <a:rPr lang="en-US" altLang="en-US" sz="2100" b="1" i="1">
                <a:latin typeface="Times New Roman" panose="02020603050405020304" pitchFamily="18" charset="0"/>
              </a:rPr>
              <a:t>Với Nguyễn Khuyến:</a:t>
            </a:r>
            <a:br>
              <a:rPr lang="en-US" altLang="en-US" sz="2100" b="1" i="1">
                <a:latin typeface="Times New Roman" panose="02020603050405020304" pitchFamily="18" charset="0"/>
              </a:rPr>
            </a:br>
            <a:r>
              <a:rPr lang="en-US" altLang="en-US" sz="2400" b="1" i="1"/>
              <a:t>                             </a:t>
            </a:r>
            <a:br>
              <a:rPr lang="en-US" altLang="en-US" sz="1800" i="1"/>
            </a:br>
            <a:r>
              <a:rPr lang="en-US" altLang="en-US" sz="1800" i="1"/>
              <a:t>.</a:t>
            </a:r>
          </a:p>
        </p:txBody>
      </p:sp>
      <p:pic>
        <p:nvPicPr>
          <p:cNvPr id="124940" name="Picture 12" descr="G07L0087">
            <a:extLst>
              <a:ext uri="{FF2B5EF4-FFF2-40B4-BE49-F238E27FC236}">
                <a16:creationId xmlns:a16="http://schemas.microsoft.com/office/drawing/2014/main" id="{DF4627D8-C054-12F5-DABB-5306AAC6442A}"/>
              </a:ext>
            </a:extLst>
          </p:cNvPr>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1314450" y="1200150"/>
            <a:ext cx="3086100" cy="3714750"/>
          </a:xfrm>
          <a:ln w="28575">
            <a:solidFill>
              <a:srgbClr val="CC0099"/>
            </a:solidFill>
            <a:miter lim="800000"/>
            <a:headEnd/>
            <a:tailEnd/>
          </a:ln>
        </p:spPr>
      </p:pic>
      <p:pic>
        <p:nvPicPr>
          <p:cNvPr id="124941" name="Picture 13" descr="179_DOOL_CD_070825_A18">
            <a:extLst>
              <a:ext uri="{FF2B5EF4-FFF2-40B4-BE49-F238E27FC236}">
                <a16:creationId xmlns:a16="http://schemas.microsoft.com/office/drawing/2014/main" id="{395482B9-6DAC-2815-8FF1-9723DCB597BD}"/>
              </a:ext>
            </a:extLst>
          </p:cNvPr>
          <p:cNvPicPr>
            <a:picLocks noGrp="1" noChangeAspect="1" noChangeArrowheads="1"/>
          </p:cNvPicPr>
          <p:nvPr>
            <p:ph type="body" sz="half" idx="4294967295"/>
          </p:nvPr>
        </p:nvPicPr>
        <p:blipFill>
          <a:blip r:embed="rId4">
            <a:extLst>
              <a:ext uri="{28A0092B-C50C-407E-A947-70E740481C1C}">
                <a14:useLocalDpi xmlns:a14="http://schemas.microsoft.com/office/drawing/2010/main" val="0"/>
              </a:ext>
            </a:extLst>
          </a:blip>
          <a:srcRect/>
          <a:stretch>
            <a:fillRect/>
          </a:stretch>
        </p:blipFill>
        <p:spPr>
          <a:xfrm>
            <a:off x="4686300" y="1200150"/>
            <a:ext cx="3143250" cy="3714750"/>
          </a:xfrm>
          <a:ln w="28575">
            <a:solidFill>
              <a:srgbClr val="CC0099"/>
            </a:solidFill>
            <a:miter lim="800000"/>
            <a:headEnd/>
            <a:tailEnd/>
          </a:ln>
        </p:spPr>
      </p:pic>
      <p:sp>
        <p:nvSpPr>
          <p:cNvPr id="124942" name="Text Box 14">
            <a:extLst>
              <a:ext uri="{FF2B5EF4-FFF2-40B4-BE49-F238E27FC236}">
                <a16:creationId xmlns:a16="http://schemas.microsoft.com/office/drawing/2014/main" id="{A92F6900-57C0-CA1F-F3C5-B45009F1A835}"/>
              </a:ext>
            </a:extLst>
          </p:cNvPr>
          <p:cNvSpPr txBox="1">
            <a:spLocks noChangeArrowheads="1"/>
          </p:cNvSpPr>
          <p:nvPr/>
        </p:nvSpPr>
        <p:spPr bwMode="auto">
          <a:xfrm>
            <a:off x="4686300" y="685800"/>
            <a:ext cx="31432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50" b="1" i="1">
                <a:solidFill>
                  <a:srgbClr val="FF0000"/>
                </a:solidFill>
                <a:latin typeface="Times New Roman" panose="02020603050405020304" pitchFamily="18" charset="0"/>
              </a:rPr>
              <a:t>Ngõ trúc quanh co khách vắng teo</a:t>
            </a:r>
          </a:p>
        </p:txBody>
      </p:sp>
      <p:sp>
        <p:nvSpPr>
          <p:cNvPr id="124943" name="Text Box 15">
            <a:extLst>
              <a:ext uri="{FF2B5EF4-FFF2-40B4-BE49-F238E27FC236}">
                <a16:creationId xmlns:a16="http://schemas.microsoft.com/office/drawing/2014/main" id="{8482F008-2CF6-710D-E62D-32F337E985CC}"/>
              </a:ext>
            </a:extLst>
          </p:cNvPr>
          <p:cNvSpPr txBox="1">
            <a:spLocks noChangeArrowheads="1"/>
          </p:cNvSpPr>
          <p:nvPr/>
        </p:nvSpPr>
        <p:spPr bwMode="auto">
          <a:xfrm>
            <a:off x="4686300" y="342900"/>
            <a:ext cx="30861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50" b="1" i="1">
                <a:solidFill>
                  <a:srgbClr val="FF0000"/>
                </a:solidFill>
                <a:latin typeface="Times New Roman" panose="02020603050405020304" pitchFamily="18" charset="0"/>
              </a:rPr>
              <a:t>Tầng mây lơ lửng trời xanh ngắt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24937"/>
                                        </p:tgtEl>
                                        <p:attrNameLst>
                                          <p:attrName>style.visibility</p:attrName>
                                        </p:attrNameLst>
                                      </p:cBhvr>
                                      <p:to>
                                        <p:strVal val="visible"/>
                                      </p:to>
                                    </p:set>
                                    <p:anim calcmode="lin" valueType="num">
                                      <p:cBhvr>
                                        <p:cTn id="7" dur="1000" fill="hold"/>
                                        <p:tgtEl>
                                          <p:spTgt spid="124937"/>
                                        </p:tgtEl>
                                        <p:attrNameLst>
                                          <p:attrName>ppt_w</p:attrName>
                                        </p:attrNameLst>
                                      </p:cBhvr>
                                      <p:tavLst>
                                        <p:tav tm="0">
                                          <p:val>
                                            <p:strVal val="#ppt_w+.3"/>
                                          </p:val>
                                        </p:tav>
                                        <p:tav tm="100000">
                                          <p:val>
                                            <p:strVal val="#ppt_w"/>
                                          </p:val>
                                        </p:tav>
                                      </p:tavLst>
                                    </p:anim>
                                    <p:anim calcmode="lin" valueType="num">
                                      <p:cBhvr>
                                        <p:cTn id="8" dur="1000" fill="hold"/>
                                        <p:tgtEl>
                                          <p:spTgt spid="124937"/>
                                        </p:tgtEl>
                                        <p:attrNameLst>
                                          <p:attrName>ppt_h</p:attrName>
                                        </p:attrNameLst>
                                      </p:cBhvr>
                                      <p:tavLst>
                                        <p:tav tm="0">
                                          <p:val>
                                            <p:strVal val="#ppt_h"/>
                                          </p:val>
                                        </p:tav>
                                        <p:tav tm="100000">
                                          <p:val>
                                            <p:strVal val="#ppt_h"/>
                                          </p:val>
                                        </p:tav>
                                      </p:tavLst>
                                    </p:anim>
                                    <p:animEffect transition="in" filter="fade">
                                      <p:cBhvr>
                                        <p:cTn id="9" dur="1000"/>
                                        <p:tgtEl>
                                          <p:spTgt spid="124937"/>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24943"/>
                                        </p:tgtEl>
                                        <p:attrNameLst>
                                          <p:attrName>style.visibility</p:attrName>
                                        </p:attrNameLst>
                                      </p:cBhvr>
                                      <p:to>
                                        <p:strVal val="visible"/>
                                      </p:to>
                                    </p:set>
                                    <p:anim calcmode="lin" valueType="num">
                                      <p:cBhvr>
                                        <p:cTn id="12" dur="1000" fill="hold"/>
                                        <p:tgtEl>
                                          <p:spTgt spid="124943"/>
                                        </p:tgtEl>
                                        <p:attrNameLst>
                                          <p:attrName>ppt_w</p:attrName>
                                        </p:attrNameLst>
                                      </p:cBhvr>
                                      <p:tavLst>
                                        <p:tav tm="0">
                                          <p:val>
                                            <p:strVal val="#ppt_w+.3"/>
                                          </p:val>
                                        </p:tav>
                                        <p:tav tm="100000">
                                          <p:val>
                                            <p:strVal val="#ppt_w"/>
                                          </p:val>
                                        </p:tav>
                                      </p:tavLst>
                                    </p:anim>
                                    <p:anim calcmode="lin" valueType="num">
                                      <p:cBhvr>
                                        <p:cTn id="13" dur="1000" fill="hold"/>
                                        <p:tgtEl>
                                          <p:spTgt spid="124943"/>
                                        </p:tgtEl>
                                        <p:attrNameLst>
                                          <p:attrName>ppt_h</p:attrName>
                                        </p:attrNameLst>
                                      </p:cBhvr>
                                      <p:tavLst>
                                        <p:tav tm="0">
                                          <p:val>
                                            <p:strVal val="#ppt_h"/>
                                          </p:val>
                                        </p:tav>
                                        <p:tav tm="100000">
                                          <p:val>
                                            <p:strVal val="#ppt_h"/>
                                          </p:val>
                                        </p:tav>
                                      </p:tavLst>
                                    </p:anim>
                                    <p:animEffect transition="in" filter="fade">
                                      <p:cBhvr>
                                        <p:cTn id="14" dur="1000"/>
                                        <p:tgtEl>
                                          <p:spTgt spid="12494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24940"/>
                                        </p:tgtEl>
                                        <p:attrNameLst>
                                          <p:attrName>style.visibility</p:attrName>
                                        </p:attrNameLst>
                                      </p:cBhvr>
                                      <p:to>
                                        <p:strVal val="visible"/>
                                      </p:to>
                                    </p:set>
                                    <p:anim calcmode="lin" valueType="num">
                                      <p:cBhvr>
                                        <p:cTn id="17" dur="1000" fill="hold"/>
                                        <p:tgtEl>
                                          <p:spTgt spid="124940"/>
                                        </p:tgtEl>
                                        <p:attrNameLst>
                                          <p:attrName>ppt_w</p:attrName>
                                        </p:attrNameLst>
                                      </p:cBhvr>
                                      <p:tavLst>
                                        <p:tav tm="0">
                                          <p:val>
                                            <p:strVal val="#ppt_w+.3"/>
                                          </p:val>
                                        </p:tav>
                                        <p:tav tm="100000">
                                          <p:val>
                                            <p:strVal val="#ppt_w"/>
                                          </p:val>
                                        </p:tav>
                                      </p:tavLst>
                                    </p:anim>
                                    <p:anim calcmode="lin" valueType="num">
                                      <p:cBhvr>
                                        <p:cTn id="18" dur="1000" fill="hold"/>
                                        <p:tgtEl>
                                          <p:spTgt spid="124940"/>
                                        </p:tgtEl>
                                        <p:attrNameLst>
                                          <p:attrName>ppt_h</p:attrName>
                                        </p:attrNameLst>
                                      </p:cBhvr>
                                      <p:tavLst>
                                        <p:tav tm="0">
                                          <p:val>
                                            <p:strVal val="#ppt_h"/>
                                          </p:val>
                                        </p:tav>
                                        <p:tav tm="100000">
                                          <p:val>
                                            <p:strVal val="#ppt_h"/>
                                          </p:val>
                                        </p:tav>
                                      </p:tavLst>
                                    </p:anim>
                                    <p:animEffect transition="in" filter="fade">
                                      <p:cBhvr>
                                        <p:cTn id="19" dur="1000"/>
                                        <p:tgtEl>
                                          <p:spTgt spid="12494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24942"/>
                                        </p:tgtEl>
                                        <p:attrNameLst>
                                          <p:attrName>style.visibility</p:attrName>
                                        </p:attrNameLst>
                                      </p:cBhvr>
                                      <p:to>
                                        <p:strVal val="visible"/>
                                      </p:to>
                                    </p:set>
                                    <p:anim calcmode="lin" valueType="num">
                                      <p:cBhvr>
                                        <p:cTn id="22" dur="1000" fill="hold"/>
                                        <p:tgtEl>
                                          <p:spTgt spid="124942"/>
                                        </p:tgtEl>
                                        <p:attrNameLst>
                                          <p:attrName>ppt_w</p:attrName>
                                        </p:attrNameLst>
                                      </p:cBhvr>
                                      <p:tavLst>
                                        <p:tav tm="0">
                                          <p:val>
                                            <p:strVal val="#ppt_w+.3"/>
                                          </p:val>
                                        </p:tav>
                                        <p:tav tm="100000">
                                          <p:val>
                                            <p:strVal val="#ppt_w"/>
                                          </p:val>
                                        </p:tav>
                                      </p:tavLst>
                                    </p:anim>
                                    <p:anim calcmode="lin" valueType="num">
                                      <p:cBhvr>
                                        <p:cTn id="23" dur="1000" fill="hold"/>
                                        <p:tgtEl>
                                          <p:spTgt spid="124942"/>
                                        </p:tgtEl>
                                        <p:attrNameLst>
                                          <p:attrName>ppt_h</p:attrName>
                                        </p:attrNameLst>
                                      </p:cBhvr>
                                      <p:tavLst>
                                        <p:tav tm="0">
                                          <p:val>
                                            <p:strVal val="#ppt_h"/>
                                          </p:val>
                                        </p:tav>
                                        <p:tav tm="100000">
                                          <p:val>
                                            <p:strVal val="#ppt_h"/>
                                          </p:val>
                                        </p:tav>
                                      </p:tavLst>
                                    </p:anim>
                                    <p:animEffect transition="in" filter="fade">
                                      <p:cBhvr>
                                        <p:cTn id="24" dur="1000"/>
                                        <p:tgtEl>
                                          <p:spTgt spid="12494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24941"/>
                                        </p:tgtEl>
                                        <p:attrNameLst>
                                          <p:attrName>style.visibility</p:attrName>
                                        </p:attrNameLst>
                                      </p:cBhvr>
                                      <p:to>
                                        <p:strVal val="visible"/>
                                      </p:to>
                                    </p:set>
                                    <p:anim calcmode="lin" valueType="num">
                                      <p:cBhvr>
                                        <p:cTn id="27" dur="1000" fill="hold"/>
                                        <p:tgtEl>
                                          <p:spTgt spid="124941"/>
                                        </p:tgtEl>
                                        <p:attrNameLst>
                                          <p:attrName>ppt_w</p:attrName>
                                        </p:attrNameLst>
                                      </p:cBhvr>
                                      <p:tavLst>
                                        <p:tav tm="0">
                                          <p:val>
                                            <p:strVal val="#ppt_w+.3"/>
                                          </p:val>
                                        </p:tav>
                                        <p:tav tm="100000">
                                          <p:val>
                                            <p:strVal val="#ppt_w"/>
                                          </p:val>
                                        </p:tav>
                                      </p:tavLst>
                                    </p:anim>
                                    <p:anim calcmode="lin" valueType="num">
                                      <p:cBhvr>
                                        <p:cTn id="28" dur="1000" fill="hold"/>
                                        <p:tgtEl>
                                          <p:spTgt spid="124941"/>
                                        </p:tgtEl>
                                        <p:attrNameLst>
                                          <p:attrName>ppt_h</p:attrName>
                                        </p:attrNameLst>
                                      </p:cBhvr>
                                      <p:tavLst>
                                        <p:tav tm="0">
                                          <p:val>
                                            <p:strVal val="#ppt_h"/>
                                          </p:val>
                                        </p:tav>
                                        <p:tav tm="100000">
                                          <p:val>
                                            <p:strVal val="#ppt_h"/>
                                          </p:val>
                                        </p:tav>
                                      </p:tavLst>
                                    </p:anim>
                                    <p:animEffect transition="in" filter="fade">
                                      <p:cBhvr>
                                        <p:cTn id="29" dur="1000"/>
                                        <p:tgtEl>
                                          <p:spTgt spid="124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7" grpId="0" animBg="1"/>
      <p:bldP spid="124942" grpId="0"/>
      <p:bldP spid="1249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292" y="0"/>
            <a:ext cx="4695708" cy="5143500"/>
          </a:xfrm>
          <a:prstGeom prst="rect">
            <a:avLst/>
          </a:prstGeom>
        </p:spPr>
      </p:pic>
      <p:sp>
        <p:nvSpPr>
          <p:cNvPr id="4" name="Rectangle 3"/>
          <p:cNvSpPr/>
          <p:nvPr/>
        </p:nvSpPr>
        <p:spPr>
          <a:xfrm>
            <a:off x="705590" y="1078619"/>
            <a:ext cx="3506373" cy="2285239"/>
          </a:xfrm>
          <a:prstGeom prst="rect">
            <a:avLst/>
          </a:prstGeom>
          <a:solidFill>
            <a:schemeClr val="bg1"/>
          </a:solidFill>
          <a:ln>
            <a:noFill/>
          </a:ln>
        </p:spPr>
        <p:txBody>
          <a:bodyPr wrap="square" lIns="68528" tIns="34289" rIns="68528" bIns="34289">
            <a:spAutoFit/>
          </a:bodyPr>
          <a:lstStyle/>
          <a:p>
            <a:pPr defTabSz="685205"/>
            <a:br>
              <a:rPr lang="vi-VN" sz="2400" b="1" i="1" dirty="0">
                <a:solidFill>
                  <a:prstClr val="black"/>
                </a:solidFill>
                <a:latin typeface="+mj-lt"/>
              </a:rPr>
            </a:br>
            <a:br>
              <a:rPr lang="vi-VN" sz="2400" b="1" i="1" dirty="0">
                <a:solidFill>
                  <a:prstClr val="black"/>
                </a:solidFill>
                <a:latin typeface="+mj-lt"/>
              </a:rPr>
            </a:br>
            <a:r>
              <a:rPr lang="vi-VN" sz="2400" b="1" i="1" dirty="0">
                <a:solidFill>
                  <a:prstClr val="black"/>
                </a:solidFill>
                <a:latin typeface="+mj-lt"/>
              </a:rPr>
              <a:t>Vẫn còn bao nhiêu nắng</a:t>
            </a:r>
            <a:br>
              <a:rPr lang="vi-VN" sz="2400" b="1" i="1" dirty="0">
                <a:solidFill>
                  <a:prstClr val="black"/>
                </a:solidFill>
                <a:latin typeface="+mj-lt"/>
              </a:rPr>
            </a:br>
            <a:r>
              <a:rPr lang="vi-VN" sz="2400" b="1" i="1" dirty="0">
                <a:solidFill>
                  <a:prstClr val="black"/>
                </a:solidFill>
                <a:latin typeface="+mj-lt"/>
              </a:rPr>
              <a:t>Đã vơi dần cơn mưa</a:t>
            </a:r>
            <a:br>
              <a:rPr lang="vi-VN" sz="2400" b="1" i="1" dirty="0">
                <a:solidFill>
                  <a:prstClr val="black"/>
                </a:solidFill>
                <a:latin typeface="+mj-lt"/>
              </a:rPr>
            </a:br>
            <a:r>
              <a:rPr lang="vi-VN" sz="2400" b="1" i="1" dirty="0">
                <a:solidFill>
                  <a:prstClr val="black"/>
                </a:solidFill>
                <a:latin typeface="+mj-lt"/>
              </a:rPr>
              <a:t>Sấm cũng bớt bất ngờ</a:t>
            </a:r>
            <a:br>
              <a:rPr lang="vi-VN" sz="2400" b="1" i="1" dirty="0">
                <a:solidFill>
                  <a:prstClr val="black"/>
                </a:solidFill>
                <a:latin typeface="+mj-lt"/>
              </a:rPr>
            </a:br>
            <a:r>
              <a:rPr lang="vi-VN" sz="2400" b="1" i="1" dirty="0">
                <a:solidFill>
                  <a:prstClr val="black"/>
                </a:solidFill>
                <a:latin typeface="+mj-lt"/>
              </a:rPr>
              <a:t>Trên hàng cây đứng tuổi.</a:t>
            </a:r>
            <a:endParaRPr lang="en-US" sz="2400" b="1" i="1" dirty="0">
              <a:solidFill>
                <a:prstClr val="black"/>
              </a:solidFill>
              <a:latin typeface="+mj-lt"/>
            </a:endParaRPr>
          </a:p>
        </p:txBody>
      </p:sp>
      <p:grpSp>
        <p:nvGrpSpPr>
          <p:cNvPr id="9" name="Group 8"/>
          <p:cNvGrpSpPr/>
          <p:nvPr/>
        </p:nvGrpSpPr>
        <p:grpSpPr>
          <a:xfrm>
            <a:off x="239978" y="519984"/>
            <a:ext cx="4816141" cy="369332"/>
            <a:chOff x="644526" y="2766774"/>
            <a:chExt cx="12844715" cy="984871"/>
          </a:xfrm>
        </p:grpSpPr>
        <p:sp>
          <p:nvSpPr>
            <p:cNvPr id="10" name="TextBox 9"/>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spTree>
    <p:extLst>
      <p:ext uri="{BB962C8B-B14F-4D97-AF65-F5344CB8AC3E}">
        <p14:creationId xmlns:p14="http://schemas.microsoft.com/office/powerpoint/2010/main" val="309929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a:grpSpLocks/>
          </p:cNvGrpSpPr>
          <p:nvPr/>
        </p:nvGrpSpPr>
        <p:grpSpPr bwMode="auto">
          <a:xfrm>
            <a:off x="179512" y="1583489"/>
            <a:ext cx="5767536" cy="1015603"/>
            <a:chOff x="528" y="3369"/>
            <a:chExt cx="3264" cy="853"/>
          </a:xfrm>
        </p:grpSpPr>
        <p:sp>
          <p:nvSpPr>
            <p:cNvPr id="44" name="Text Box 22532"/>
            <p:cNvSpPr txBox="1">
              <a:spLocks noChangeArrowheads="1"/>
            </p:cNvSpPr>
            <p:nvPr/>
          </p:nvSpPr>
          <p:spPr bwMode="auto">
            <a:xfrm>
              <a:off x="528" y="3369"/>
              <a:ext cx="3264"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defTabSz="914063" fontAlgn="base">
                <a:spcBef>
                  <a:spcPct val="0"/>
                </a:spcBef>
                <a:spcAft>
                  <a:spcPct val="0"/>
                </a:spcAft>
              </a:pPr>
              <a:r>
                <a:rPr lang="en-US" altLang="en-US" sz="2000" b="1" i="1">
                  <a:solidFill>
                    <a:srgbClr val="000000"/>
                  </a:solidFill>
                  <a:latin typeface="Arial Narrow" pitchFamily="34" charset="0"/>
                </a:rPr>
                <a:t>   Nắng    -----    mưa    ------    sấm     ----    hàng cây</a:t>
              </a:r>
            </a:p>
            <a:p>
              <a:pPr defTabSz="914063" fontAlgn="base">
                <a:spcBef>
                  <a:spcPct val="0"/>
                </a:spcBef>
                <a:spcAft>
                  <a:spcPct val="0"/>
                </a:spcAft>
              </a:pPr>
              <a:endParaRPr lang="en-US" altLang="en-US" sz="2000" b="1" i="1">
                <a:solidFill>
                  <a:srgbClr val="000000"/>
                </a:solidFill>
                <a:latin typeface="Arial Narrow" pitchFamily="34" charset="0"/>
              </a:endParaRPr>
            </a:p>
            <a:p>
              <a:pPr defTabSz="914063" fontAlgn="base">
                <a:spcBef>
                  <a:spcPct val="0"/>
                </a:spcBef>
                <a:spcAft>
                  <a:spcPct val="0"/>
                </a:spcAft>
              </a:pPr>
              <a:r>
                <a:rPr lang="en-US" altLang="en-US" sz="2000" b="1" i="1">
                  <a:solidFill>
                    <a:srgbClr val="000000"/>
                  </a:solidFill>
                  <a:latin typeface="Arial Narrow" pitchFamily="34" charset="0"/>
                </a:rPr>
                <a:t>Vẫn còn   ----  đã vơi  ----  cũng bớt    ----  đứng tuổi</a:t>
              </a:r>
            </a:p>
          </p:txBody>
        </p:sp>
        <p:sp>
          <p:nvSpPr>
            <p:cNvPr id="45" name="Straight Connector 22533"/>
            <p:cNvSpPr>
              <a:spLocks noChangeShapeType="1"/>
            </p:cNvSpPr>
            <p:nvPr/>
          </p:nvSpPr>
          <p:spPr bwMode="auto">
            <a:xfrm>
              <a:off x="816" y="3692"/>
              <a:ext cx="0" cy="192"/>
            </a:xfrm>
            <a:prstGeom prst="line">
              <a:avLst/>
            </a:prstGeom>
            <a:noFill/>
            <a:ln w="1905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063" eaLnBrk="0" fontAlgn="base" hangingPunct="0">
                <a:spcBef>
                  <a:spcPct val="0"/>
                </a:spcBef>
                <a:spcAft>
                  <a:spcPct val="0"/>
                </a:spcAft>
              </a:pPr>
              <a:endParaRPr lang="en-US" sz="2000">
                <a:solidFill>
                  <a:srgbClr val="000000"/>
                </a:solidFill>
              </a:endParaRPr>
            </a:p>
          </p:txBody>
        </p:sp>
        <p:sp>
          <p:nvSpPr>
            <p:cNvPr id="46" name="Straight Connector 22534"/>
            <p:cNvSpPr>
              <a:spLocks noChangeShapeType="1"/>
            </p:cNvSpPr>
            <p:nvPr/>
          </p:nvSpPr>
          <p:spPr bwMode="auto">
            <a:xfrm>
              <a:off x="1584" y="3701"/>
              <a:ext cx="0" cy="192"/>
            </a:xfrm>
            <a:prstGeom prst="line">
              <a:avLst/>
            </a:prstGeom>
            <a:noFill/>
            <a:ln w="1905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063" eaLnBrk="0" fontAlgn="base" hangingPunct="0">
                <a:spcBef>
                  <a:spcPct val="0"/>
                </a:spcBef>
                <a:spcAft>
                  <a:spcPct val="0"/>
                </a:spcAft>
              </a:pPr>
              <a:endParaRPr lang="en-US" sz="2000">
                <a:solidFill>
                  <a:srgbClr val="000000"/>
                </a:solidFill>
              </a:endParaRPr>
            </a:p>
          </p:txBody>
        </p:sp>
        <p:sp>
          <p:nvSpPr>
            <p:cNvPr id="47" name="Straight Connector 22535"/>
            <p:cNvSpPr>
              <a:spLocks noChangeShapeType="1"/>
            </p:cNvSpPr>
            <p:nvPr/>
          </p:nvSpPr>
          <p:spPr bwMode="auto">
            <a:xfrm>
              <a:off x="2343" y="3701"/>
              <a:ext cx="0" cy="192"/>
            </a:xfrm>
            <a:prstGeom prst="line">
              <a:avLst/>
            </a:prstGeom>
            <a:noFill/>
            <a:ln w="1905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063" eaLnBrk="0" fontAlgn="base" hangingPunct="0">
                <a:spcBef>
                  <a:spcPct val="0"/>
                </a:spcBef>
                <a:spcAft>
                  <a:spcPct val="0"/>
                </a:spcAft>
              </a:pPr>
              <a:endParaRPr lang="en-US" sz="2000">
                <a:solidFill>
                  <a:srgbClr val="000000"/>
                </a:solidFill>
              </a:endParaRPr>
            </a:p>
          </p:txBody>
        </p:sp>
        <p:sp>
          <p:nvSpPr>
            <p:cNvPr id="48" name="Straight Connector 22536"/>
            <p:cNvSpPr>
              <a:spLocks noChangeShapeType="1"/>
            </p:cNvSpPr>
            <p:nvPr/>
          </p:nvSpPr>
          <p:spPr bwMode="auto">
            <a:xfrm>
              <a:off x="3168" y="3710"/>
              <a:ext cx="0" cy="192"/>
            </a:xfrm>
            <a:prstGeom prst="line">
              <a:avLst/>
            </a:prstGeom>
            <a:noFill/>
            <a:ln w="1905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063" eaLnBrk="0" fontAlgn="base" hangingPunct="0">
                <a:spcBef>
                  <a:spcPct val="0"/>
                </a:spcBef>
                <a:spcAft>
                  <a:spcPct val="0"/>
                </a:spcAft>
              </a:pPr>
              <a:endParaRPr lang="en-US" sz="2000">
                <a:solidFill>
                  <a:srgbClr val="000000"/>
                </a:solidFill>
              </a:endParaRPr>
            </a:p>
          </p:txBody>
        </p:sp>
      </p:grpSp>
      <p:sp>
        <p:nvSpPr>
          <p:cNvPr id="36" name="Graphic 12"/>
          <p:cNvSpPr/>
          <p:nvPr/>
        </p:nvSpPr>
        <p:spPr>
          <a:xfrm rot="1218983">
            <a:off x="2585270" y="2939820"/>
            <a:ext cx="459876" cy="45987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32" tIns="34289" rIns="68532" bIns="34289" rtlCol="0" anchor="ctr"/>
          <a:lstStyle/>
          <a:p>
            <a:pPr defTabSz="684780"/>
            <a:endParaRPr lang="en-US" sz="1400">
              <a:solidFill>
                <a:prstClr val="black"/>
              </a:solidFill>
            </a:endParaRP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750" r="18750"/>
          <a:stretch>
            <a:fillRect/>
          </a:stretch>
        </p:blipFill>
        <p:spPr>
          <a:xfrm>
            <a:off x="6048674" y="672533"/>
            <a:ext cx="2290245" cy="2290245"/>
          </a:xfrm>
        </p:spPr>
      </p:pic>
      <p:pic>
        <p:nvPicPr>
          <p:cNvPr id="7" name="Picture Placeholder 6"/>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727" r="16727"/>
          <a:stretch>
            <a:fillRect/>
          </a:stretch>
        </p:blipFill>
        <p:spPr>
          <a:xfrm>
            <a:off x="5581143" y="2175056"/>
            <a:ext cx="1259635" cy="1259635"/>
          </a:xfrm>
        </p:spPr>
      </p:pic>
      <p:pic>
        <p:nvPicPr>
          <p:cNvPr id="9" name="Picture Placeholder 8"/>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8767" r="18767"/>
          <a:stretch>
            <a:fillRect/>
          </a:stretch>
        </p:blipFill>
        <p:spPr>
          <a:xfrm>
            <a:off x="7848890" y="1902208"/>
            <a:ext cx="1259635" cy="1259635"/>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20748" r="20748"/>
          <a:stretch>
            <a:fillRect/>
          </a:stretch>
        </p:blipFill>
        <p:spPr>
          <a:xfrm>
            <a:off x="6375974" y="2441747"/>
            <a:ext cx="2290245" cy="2290245"/>
          </a:xfrm>
        </p:spPr>
      </p:pic>
      <p:grpSp>
        <p:nvGrpSpPr>
          <p:cNvPr id="18" name="Google Shape;989;p34"/>
          <p:cNvGrpSpPr/>
          <p:nvPr/>
        </p:nvGrpSpPr>
        <p:grpSpPr>
          <a:xfrm>
            <a:off x="219046" y="3147814"/>
            <a:ext cx="5806760" cy="1649514"/>
            <a:chOff x="4319250" y="3137000"/>
            <a:chExt cx="885825" cy="524125"/>
          </a:xfrm>
        </p:grpSpPr>
        <p:sp>
          <p:nvSpPr>
            <p:cNvPr id="19"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0"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1"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2"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3"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4"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5"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6"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7"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8"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9"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grpSp>
        <p:nvGrpSpPr>
          <p:cNvPr id="34" name="Group 33"/>
          <p:cNvGrpSpPr/>
          <p:nvPr/>
        </p:nvGrpSpPr>
        <p:grpSpPr>
          <a:xfrm>
            <a:off x="239978" y="519984"/>
            <a:ext cx="4816141" cy="369332"/>
            <a:chOff x="644526" y="2766774"/>
            <a:chExt cx="12844715" cy="984871"/>
          </a:xfrm>
        </p:grpSpPr>
        <p:sp>
          <p:nvSpPr>
            <p:cNvPr id="35" name="TextBox 34"/>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sp>
        <p:nvSpPr>
          <p:cNvPr id="49" name="Rectangle 48"/>
          <p:cNvSpPr/>
          <p:nvPr/>
        </p:nvSpPr>
        <p:spPr>
          <a:xfrm>
            <a:off x="755576" y="3226492"/>
            <a:ext cx="5308534" cy="1200298"/>
          </a:xfrm>
          <a:prstGeom prst="rect">
            <a:avLst/>
          </a:prstGeom>
        </p:spPr>
        <p:txBody>
          <a:bodyPr wrap="square" lIns="91410" tIns="45705" rIns="91410" bIns="45705">
            <a:spAutoFit/>
          </a:bodyPr>
          <a:lstStyle/>
          <a:p>
            <a:r>
              <a:rPr lang="en-US" altLang="en-US" sz="2400" b="1" i="1" dirty="0">
                <a:solidFill>
                  <a:srgbClr val="FF0000"/>
                </a:solidFill>
                <a:latin typeface="Times New Roman" pitchFamily="18" charset="0"/>
                <a:cs typeface="Times New Roman" pitchFamily="18" charset="0"/>
                <a:sym typeface="Wingdings" pitchFamily="2" charset="2"/>
              </a:rPr>
              <a:t> </a:t>
            </a:r>
            <a:r>
              <a:rPr lang="en-US" altLang="en-US" sz="2400" b="1" i="1"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Nghệ</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thuật</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đảo</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ngữ</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ẩn</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dụ</a:t>
            </a:r>
            <a:endParaRPr lang="en-US" altLang="en-US" sz="2400" dirty="0">
              <a:solidFill>
                <a:srgbClr val="FF0000"/>
              </a:solidFill>
              <a:latin typeface="Times New Roman" pitchFamily="18" charset="0"/>
              <a:cs typeface="Times New Roman" pitchFamily="18" charset="0"/>
              <a:sym typeface="Symbol" pitchFamily="18" charset="2"/>
            </a:endParaRPr>
          </a:p>
          <a:p>
            <a:r>
              <a:rPr lang="en-US" altLang="en-US" sz="2400" dirty="0">
                <a:solidFill>
                  <a:srgbClr val="FF0000"/>
                </a:solidFill>
                <a:latin typeface="Times New Roman" pitchFamily="18" charset="0"/>
                <a:cs typeface="Times New Roman" pitchFamily="18" charset="0"/>
                <a:sym typeface="Wingdings" pitchFamily="2" charset="2"/>
              </a:rPr>
              <a:t> </a:t>
            </a:r>
            <a:r>
              <a:rPr lang="en-US" altLang="en-US" sz="2400" dirty="0" err="1">
                <a:solidFill>
                  <a:srgbClr val="FF0000"/>
                </a:solidFill>
                <a:latin typeface="Times New Roman" pitchFamily="18" charset="0"/>
                <a:cs typeface="Times New Roman" pitchFamily="18" charset="0"/>
                <a:sym typeface="Symbol" pitchFamily="18" charset="2"/>
              </a:rPr>
              <a:t>Sự</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chuyển</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biến</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của</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các</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hiện</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tượng</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tự</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nhiên</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hạ</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nhạt</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dần</a:t>
            </a:r>
            <a:r>
              <a:rPr lang="en-US" altLang="en-US" sz="2400" dirty="0">
                <a:solidFill>
                  <a:srgbClr val="FF0000"/>
                </a:solidFill>
                <a:latin typeface="Times New Roman" pitchFamily="18" charset="0"/>
                <a:cs typeface="Times New Roman" pitchFamily="18" charset="0"/>
                <a:sym typeface="Symbol" pitchFamily="18" charset="2"/>
              </a:rPr>
              <a:t> – </a:t>
            </a:r>
            <a:r>
              <a:rPr lang="en-US" altLang="en-US" sz="2400" dirty="0" err="1">
                <a:solidFill>
                  <a:srgbClr val="FF0000"/>
                </a:solidFill>
                <a:latin typeface="Times New Roman" pitchFamily="18" charset="0"/>
                <a:cs typeface="Times New Roman" pitchFamily="18" charset="0"/>
                <a:sym typeface="Symbol" pitchFamily="18" charset="2"/>
              </a:rPr>
              <a:t>thu</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đậm</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nét</a:t>
            </a:r>
            <a:r>
              <a:rPr lang="en-US" altLang="en-US" sz="2400" dirty="0">
                <a:solidFill>
                  <a:srgbClr val="FF0000"/>
                </a:solidFill>
                <a:latin typeface="Times New Roman" pitchFamily="18" charset="0"/>
                <a:cs typeface="Times New Roman" pitchFamily="18" charset="0"/>
                <a:sym typeface="Symbol" pitchFamily="18" charset="2"/>
              </a:rPr>
              <a:t> </a:t>
            </a:r>
            <a:r>
              <a:rPr lang="en-US" altLang="en-US" sz="2400" dirty="0" err="1">
                <a:solidFill>
                  <a:srgbClr val="FF0000"/>
                </a:solidFill>
                <a:latin typeface="Times New Roman" pitchFamily="18" charset="0"/>
                <a:cs typeface="Times New Roman" pitchFamily="18" charset="0"/>
                <a:sym typeface="Symbol" pitchFamily="18" charset="2"/>
              </a:rPr>
              <a:t>hơn</a:t>
            </a:r>
            <a:r>
              <a:rPr lang="en-US" altLang="en-US" dirty="0">
                <a:solidFill>
                  <a:srgbClr val="FF0000"/>
                </a:solidFill>
                <a:latin typeface="Times New Roman" pitchFamily="18" charset="0"/>
                <a:cs typeface="Times New Roman" pitchFamily="18" charset="0"/>
                <a:sym typeface="Symbol" pitchFamily="18" charset="2"/>
              </a:rPr>
              <a:t>.</a:t>
            </a:r>
          </a:p>
        </p:txBody>
      </p:sp>
    </p:spTree>
    <p:extLst>
      <p:ext uri="{BB962C8B-B14F-4D97-AF65-F5344CB8AC3E}">
        <p14:creationId xmlns:p14="http://schemas.microsoft.com/office/powerpoint/2010/main" val="3264569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9978" y="519984"/>
            <a:ext cx="4816141" cy="369332"/>
            <a:chOff x="644526" y="2766774"/>
            <a:chExt cx="12844715" cy="984871"/>
          </a:xfrm>
        </p:grpSpPr>
        <p:sp>
          <p:nvSpPr>
            <p:cNvPr id="8" name="TextBox 7"/>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048" y="843154"/>
            <a:ext cx="5247655" cy="3837620"/>
          </a:xfrm>
          <a:prstGeom prst="rect">
            <a:avLst/>
          </a:prstGeom>
        </p:spPr>
      </p:pic>
      <p:sp>
        <p:nvSpPr>
          <p:cNvPr id="13" name="Rectangle 12"/>
          <p:cNvSpPr/>
          <p:nvPr/>
        </p:nvSpPr>
        <p:spPr>
          <a:xfrm>
            <a:off x="135254" y="1923678"/>
            <a:ext cx="3788674" cy="2677632"/>
          </a:xfrm>
          <a:prstGeom prst="rect">
            <a:avLst/>
          </a:prstGeom>
          <a:solidFill>
            <a:schemeClr val="accent5">
              <a:lumMod val="20000"/>
              <a:lumOff val="80000"/>
            </a:schemeClr>
          </a:solidFill>
        </p:spPr>
        <p:txBody>
          <a:bodyPr wrap="square" lIns="91410" tIns="45705" rIns="91410" bIns="45705">
            <a:spAutoFit/>
          </a:bodyPr>
          <a:lstStyle/>
          <a:p>
            <a:r>
              <a:rPr lang="en-SG" sz="2400" b="1" i="1" dirty="0" err="1">
                <a:latin typeface="Times New Roman" panose="02020603050405020304" pitchFamily="18" charset="0"/>
                <a:cs typeface="Times New Roman" panose="02020603050405020304" pitchFamily="18" charset="0"/>
              </a:rPr>
              <a:t>Có</a:t>
            </a:r>
            <a:r>
              <a:rPr lang="en-SG" sz="2400" b="1" i="1" dirty="0">
                <a:latin typeface="Times New Roman" panose="02020603050405020304" pitchFamily="18" charset="0"/>
                <a:cs typeface="Times New Roman" panose="02020603050405020304" pitchFamily="18" charset="0"/>
              </a:rPr>
              <a:t> ý </a:t>
            </a:r>
            <a:r>
              <a:rPr lang="en-SG" sz="2400" b="1" i="1" dirty="0" err="1">
                <a:latin typeface="Times New Roman" panose="02020603050405020304" pitchFamily="18" charset="0"/>
                <a:cs typeface="Times New Roman" panose="02020603050405020304" pitchFamily="18" charset="0"/>
              </a:rPr>
              <a:t>kiến</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cho</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rằng</a:t>
            </a:r>
            <a:r>
              <a:rPr lang="en-SG" sz="2400" b="1" i="1" dirty="0">
                <a:latin typeface="Times New Roman" panose="02020603050405020304" pitchFamily="18" charset="0"/>
                <a:cs typeface="Times New Roman" panose="02020603050405020304" pitchFamily="18" charset="0"/>
              </a:rPr>
              <a:t>: “Hai </a:t>
            </a:r>
            <a:r>
              <a:rPr lang="en-SG" sz="2400" b="1" i="1" dirty="0" err="1">
                <a:latin typeface="Times New Roman" panose="02020603050405020304" pitchFamily="18" charset="0"/>
                <a:cs typeface="Times New Roman" panose="02020603050405020304" pitchFamily="18" charset="0"/>
              </a:rPr>
              <a:t>câu</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th</a:t>
            </a:r>
            <a:r>
              <a:rPr lang="vi-VN" sz="2400" b="1" i="1" dirty="0">
                <a:latin typeface="Times New Roman" panose="02020603050405020304" pitchFamily="18" charset="0"/>
                <a:cs typeface="Times New Roman" panose="02020603050405020304" pitchFamily="18" charset="0"/>
              </a:rPr>
              <a:t>ơ</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cuối</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của</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khổ</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th</a:t>
            </a:r>
            <a:r>
              <a:rPr lang="vi-VN" sz="2400" b="1" i="1" dirty="0">
                <a:latin typeface="Times New Roman" panose="02020603050405020304" pitchFamily="18" charset="0"/>
                <a:cs typeface="Times New Roman" panose="02020603050405020304" pitchFamily="18" charset="0"/>
              </a:rPr>
              <a:t>ơ</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thứ</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ba</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vừa</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có</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tính</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tả</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thực</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vừa</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chứa</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đựng</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nhiều</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hàm</a:t>
            </a:r>
            <a:r>
              <a:rPr lang="en-SG" sz="2400" b="1" i="1" dirty="0">
                <a:latin typeface="Times New Roman" panose="02020603050405020304" pitchFamily="18" charset="0"/>
                <a:cs typeface="Times New Roman" panose="02020603050405020304" pitchFamily="18" charset="0"/>
              </a:rPr>
              <a:t> ý </a:t>
            </a:r>
            <a:r>
              <a:rPr lang="en-SG" sz="2400" b="1" i="1" dirty="0" err="1">
                <a:latin typeface="Times New Roman" panose="02020603050405020304" pitchFamily="18" charset="0"/>
                <a:cs typeface="Times New Roman" panose="02020603050405020304" pitchFamily="18" charset="0"/>
              </a:rPr>
              <a:t>sâu</a:t>
            </a:r>
            <a:r>
              <a:rPr lang="en-SG" sz="2400" b="1" i="1" dirty="0">
                <a:latin typeface="Times New Roman" panose="02020603050405020304" pitchFamily="18" charset="0"/>
                <a:cs typeface="Times New Roman" panose="02020603050405020304" pitchFamily="18" charset="0"/>
              </a:rPr>
              <a:t> </a:t>
            </a:r>
            <a:r>
              <a:rPr lang="en-SG" sz="2400" b="1" i="1" dirty="0" err="1">
                <a:latin typeface="Times New Roman" panose="02020603050405020304" pitchFamily="18" charset="0"/>
                <a:cs typeface="Times New Roman" panose="02020603050405020304" pitchFamily="18" charset="0"/>
              </a:rPr>
              <a:t>xa</a:t>
            </a:r>
            <a:r>
              <a:rPr lang="en-SG" sz="2400" b="1" i="1" dirty="0">
                <a:latin typeface="Times New Roman" panose="02020603050405020304" pitchFamily="18" charset="0"/>
                <a:cs typeface="Times New Roman" panose="02020603050405020304" pitchFamily="18" charset="0"/>
              </a:rPr>
              <a:t>.”</a:t>
            </a:r>
          </a:p>
          <a:p>
            <a:r>
              <a:rPr lang="en-SG" sz="2400" b="1" i="1" dirty="0">
                <a:solidFill>
                  <a:srgbClr val="FF0000"/>
                </a:solidFill>
                <a:latin typeface="Times New Roman" panose="02020603050405020304" pitchFamily="18" charset="0"/>
                <a:cs typeface="Times New Roman" panose="02020603050405020304" pitchFamily="18" charset="0"/>
              </a:rPr>
              <a:t> </a:t>
            </a:r>
            <a:r>
              <a:rPr lang="en-SG" sz="2400" b="1" i="1" dirty="0" err="1">
                <a:solidFill>
                  <a:srgbClr val="FF0000"/>
                </a:solidFill>
                <a:latin typeface="Times New Roman" panose="02020603050405020304" pitchFamily="18" charset="0"/>
                <a:cs typeface="Times New Roman" panose="02020603050405020304" pitchFamily="18" charset="0"/>
              </a:rPr>
              <a:t>Em</a:t>
            </a:r>
            <a:r>
              <a:rPr lang="en-SG" sz="2400" b="1" i="1" dirty="0">
                <a:solidFill>
                  <a:srgbClr val="FF0000"/>
                </a:solidFill>
                <a:latin typeface="Times New Roman" panose="02020603050405020304" pitchFamily="18" charset="0"/>
                <a:cs typeface="Times New Roman" panose="02020603050405020304" pitchFamily="18" charset="0"/>
              </a:rPr>
              <a:t> </a:t>
            </a:r>
            <a:r>
              <a:rPr lang="en-SG" sz="2400" b="1" i="1" dirty="0" err="1">
                <a:solidFill>
                  <a:srgbClr val="FF0000"/>
                </a:solidFill>
                <a:latin typeface="Times New Roman" panose="02020603050405020304" pitchFamily="18" charset="0"/>
                <a:cs typeface="Times New Roman" panose="02020603050405020304" pitchFamily="18" charset="0"/>
              </a:rPr>
              <a:t>có</a:t>
            </a:r>
            <a:r>
              <a:rPr lang="en-SG" sz="2400" b="1" i="1" dirty="0">
                <a:solidFill>
                  <a:srgbClr val="FF0000"/>
                </a:solidFill>
                <a:latin typeface="Times New Roman" panose="02020603050405020304" pitchFamily="18" charset="0"/>
                <a:cs typeface="Times New Roman" panose="02020603050405020304" pitchFamily="18" charset="0"/>
              </a:rPr>
              <a:t> </a:t>
            </a:r>
            <a:r>
              <a:rPr lang="en-SG" sz="2400" b="1" i="1" dirty="0" err="1">
                <a:solidFill>
                  <a:srgbClr val="FF0000"/>
                </a:solidFill>
                <a:latin typeface="Times New Roman" panose="02020603050405020304" pitchFamily="18" charset="0"/>
                <a:cs typeface="Times New Roman" panose="02020603050405020304" pitchFamily="18" charset="0"/>
              </a:rPr>
              <a:t>đồng</a:t>
            </a:r>
            <a:r>
              <a:rPr lang="en-SG" sz="2400" b="1" i="1" dirty="0">
                <a:solidFill>
                  <a:srgbClr val="FF0000"/>
                </a:solidFill>
                <a:latin typeface="Times New Roman" panose="02020603050405020304" pitchFamily="18" charset="0"/>
                <a:cs typeface="Times New Roman" panose="02020603050405020304" pitchFamily="18" charset="0"/>
              </a:rPr>
              <a:t> ý </a:t>
            </a:r>
            <a:r>
              <a:rPr lang="en-SG" sz="2400" b="1" i="1" dirty="0" err="1">
                <a:solidFill>
                  <a:srgbClr val="FF0000"/>
                </a:solidFill>
                <a:latin typeface="Times New Roman" panose="02020603050405020304" pitchFamily="18" charset="0"/>
                <a:cs typeface="Times New Roman" panose="02020603050405020304" pitchFamily="18" charset="0"/>
              </a:rPr>
              <a:t>không</a:t>
            </a:r>
            <a:r>
              <a:rPr lang="en-SG" sz="2400" b="1" i="1" dirty="0">
                <a:solidFill>
                  <a:srgbClr val="FF0000"/>
                </a:solidFill>
                <a:latin typeface="Times New Roman" panose="02020603050405020304" pitchFamily="18" charset="0"/>
                <a:cs typeface="Times New Roman" panose="02020603050405020304" pitchFamily="18" charset="0"/>
              </a:rPr>
              <a:t>? </a:t>
            </a:r>
          </a:p>
          <a:p>
            <a:r>
              <a:rPr lang="en-SG" sz="2400" b="1" i="1" dirty="0" err="1">
                <a:solidFill>
                  <a:srgbClr val="FF0000"/>
                </a:solidFill>
                <a:latin typeface="Times New Roman" panose="02020603050405020304" pitchFamily="18" charset="0"/>
                <a:cs typeface="Times New Roman" panose="02020603050405020304" pitchFamily="18" charset="0"/>
              </a:rPr>
              <a:t>Vì</a:t>
            </a:r>
            <a:r>
              <a:rPr lang="en-SG" sz="2400" b="1" i="1" dirty="0">
                <a:solidFill>
                  <a:srgbClr val="FF0000"/>
                </a:solidFill>
                <a:latin typeface="Times New Roman" panose="02020603050405020304" pitchFamily="18" charset="0"/>
                <a:cs typeface="Times New Roman" panose="02020603050405020304" pitchFamily="18" charset="0"/>
              </a:rPr>
              <a:t> </a:t>
            </a:r>
            <a:r>
              <a:rPr lang="en-SG" sz="2400" b="1" i="1" dirty="0" err="1">
                <a:solidFill>
                  <a:srgbClr val="FF0000"/>
                </a:solidFill>
                <a:latin typeface="Times New Roman" panose="02020603050405020304" pitchFamily="18" charset="0"/>
                <a:cs typeface="Times New Roman" panose="02020603050405020304" pitchFamily="18" charset="0"/>
              </a:rPr>
              <a:t>sao</a:t>
            </a:r>
            <a:r>
              <a:rPr lang="en-SG" sz="2400" b="1" i="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179533" y="1256462"/>
            <a:ext cx="3127499" cy="523176"/>
          </a:xfrm>
          <a:prstGeom prst="rect">
            <a:avLst/>
          </a:prstGeom>
          <a:noFill/>
        </p:spPr>
        <p:txBody>
          <a:bodyPr wrap="none" lIns="91390" tIns="45695" rIns="91390" bIns="45695" rtlCol="0">
            <a:spAutoFit/>
          </a:bodyPr>
          <a:lstStyle/>
          <a:p>
            <a:pPr defTabSz="913883"/>
            <a:r>
              <a:rPr lang="en-US" sz="2800" b="1" i="1" u="sng">
                <a:solidFill>
                  <a:prstClr val="black"/>
                </a:solidFill>
              </a:rPr>
              <a:t>HOẠT ĐỘNG NHÓM</a:t>
            </a:r>
          </a:p>
        </p:txBody>
      </p:sp>
    </p:spTree>
    <p:extLst>
      <p:ext uri="{BB962C8B-B14F-4D97-AF65-F5344CB8AC3E}">
        <p14:creationId xmlns:p14="http://schemas.microsoft.com/office/powerpoint/2010/main" val="4959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oogle Shape;989;p34"/>
          <p:cNvGrpSpPr/>
          <p:nvPr/>
        </p:nvGrpSpPr>
        <p:grpSpPr>
          <a:xfrm>
            <a:off x="551573" y="2606468"/>
            <a:ext cx="1428147" cy="1765482"/>
            <a:chOff x="4319250" y="3137000"/>
            <a:chExt cx="885825" cy="524125"/>
          </a:xfrm>
        </p:grpSpPr>
        <p:sp>
          <p:nvSpPr>
            <p:cNvPr id="41"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42"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0"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1"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2"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3"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4"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5"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6"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7"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8"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sp>
        <p:nvSpPr>
          <p:cNvPr id="36" name="Graphic 12"/>
          <p:cNvSpPr/>
          <p:nvPr/>
        </p:nvSpPr>
        <p:spPr>
          <a:xfrm rot="1218983">
            <a:off x="2585270" y="2939820"/>
            <a:ext cx="459876" cy="45987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32" tIns="34289" rIns="68532" bIns="34289" rtlCol="0" anchor="ctr"/>
          <a:lstStyle/>
          <a:p>
            <a:pPr defTabSz="684780"/>
            <a:endParaRPr lang="en-US" sz="1400">
              <a:solidFill>
                <a:prstClr val="black"/>
              </a:solidFill>
            </a:endParaRP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750" r="18750"/>
          <a:stretch>
            <a:fillRect/>
          </a:stretch>
        </p:blipFill>
        <p:spPr>
          <a:xfrm>
            <a:off x="5399585" y="672533"/>
            <a:ext cx="2290245" cy="2290245"/>
          </a:xfrm>
        </p:spPr>
      </p:pic>
      <p:pic>
        <p:nvPicPr>
          <p:cNvPr id="7" name="Picture Placeholder 6"/>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727" r="16727"/>
          <a:stretch>
            <a:fillRect/>
          </a:stretch>
        </p:blipFill>
        <p:spPr>
          <a:xfrm>
            <a:off x="4932041" y="2175056"/>
            <a:ext cx="1259635" cy="1259635"/>
          </a:xfrm>
        </p:spPr>
      </p:pic>
      <p:pic>
        <p:nvPicPr>
          <p:cNvPr id="9" name="Picture Placeholder 8"/>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8767" r="18767"/>
          <a:stretch>
            <a:fillRect/>
          </a:stretch>
        </p:blipFill>
        <p:spPr>
          <a:xfrm>
            <a:off x="7199804" y="1902208"/>
            <a:ext cx="1259635" cy="1259635"/>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20748" r="20748"/>
          <a:stretch>
            <a:fillRect/>
          </a:stretch>
        </p:blipFill>
        <p:spPr>
          <a:xfrm>
            <a:off x="5726888" y="2441747"/>
            <a:ext cx="2290245" cy="2290245"/>
          </a:xfrm>
        </p:spPr>
      </p:pic>
      <p:grpSp>
        <p:nvGrpSpPr>
          <p:cNvPr id="34" name="Group 33"/>
          <p:cNvGrpSpPr/>
          <p:nvPr/>
        </p:nvGrpSpPr>
        <p:grpSpPr>
          <a:xfrm>
            <a:off x="239978" y="519984"/>
            <a:ext cx="4816141" cy="369332"/>
            <a:chOff x="644526" y="2766774"/>
            <a:chExt cx="12844715" cy="984871"/>
          </a:xfrm>
        </p:grpSpPr>
        <p:sp>
          <p:nvSpPr>
            <p:cNvPr id="35" name="TextBox 34"/>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sp>
        <p:nvSpPr>
          <p:cNvPr id="39" name="Rectangle: Rounded Corners 4">
            <a:extLst>
              <a:ext uri="{FF2B5EF4-FFF2-40B4-BE49-F238E27FC236}">
                <a16:creationId xmlns:a16="http://schemas.microsoft.com/office/drawing/2014/main" id="{6560EBB7-38FE-4778-88BD-A3E9EF8EDEF7}"/>
              </a:ext>
            </a:extLst>
          </p:cNvPr>
          <p:cNvSpPr/>
          <p:nvPr/>
        </p:nvSpPr>
        <p:spPr>
          <a:xfrm>
            <a:off x="606022" y="2931804"/>
            <a:ext cx="1317260" cy="1044485"/>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68562" tIns="34289" rIns="68562" bIns="34289" rtlCol="0" anchor="ctr"/>
          <a:lstStyle/>
          <a:p>
            <a:pPr algn="ctr" defTabSz="685596"/>
            <a:r>
              <a:rPr lang="en-SG" sz="2700" b="1" dirty="0" err="1">
                <a:solidFill>
                  <a:srgbClr val="FF0000"/>
                </a:solidFill>
                <a:latin typeface="Times New Roman" panose="02020603050405020304" pitchFamily="18" charset="0"/>
                <a:cs typeface="Times New Roman" panose="02020603050405020304" pitchFamily="18" charset="0"/>
              </a:rPr>
              <a:t>Nghĩa</a:t>
            </a:r>
            <a:r>
              <a:rPr lang="en-SG" sz="2700" b="1" dirty="0">
                <a:solidFill>
                  <a:srgbClr val="FF0000"/>
                </a:solidFill>
                <a:latin typeface="Times New Roman" panose="02020603050405020304" pitchFamily="18" charset="0"/>
                <a:cs typeface="Times New Roman" panose="02020603050405020304" pitchFamily="18" charset="0"/>
              </a:rPr>
              <a:t> </a:t>
            </a:r>
            <a:r>
              <a:rPr lang="en-SG" sz="2700" b="1" err="1">
                <a:solidFill>
                  <a:srgbClr val="FF0000"/>
                </a:solidFill>
                <a:latin typeface="Times New Roman" panose="02020603050405020304" pitchFamily="18" charset="0"/>
                <a:cs typeface="Times New Roman" panose="02020603050405020304" pitchFamily="18" charset="0"/>
              </a:rPr>
              <a:t>tả</a:t>
            </a:r>
            <a:r>
              <a:rPr lang="en-SG" sz="2700" b="1">
                <a:solidFill>
                  <a:srgbClr val="FF0000"/>
                </a:solidFill>
                <a:latin typeface="Times New Roman" panose="02020603050405020304" pitchFamily="18" charset="0"/>
                <a:cs typeface="Times New Roman" panose="02020603050405020304" pitchFamily="18" charset="0"/>
              </a:rPr>
              <a:t> </a:t>
            </a:r>
          </a:p>
          <a:p>
            <a:pPr algn="ctr" defTabSz="685596"/>
            <a:r>
              <a:rPr lang="en-SG" sz="2700" b="1">
                <a:solidFill>
                  <a:srgbClr val="FF0000"/>
                </a:solidFill>
                <a:latin typeface="Times New Roman" panose="02020603050405020304" pitchFamily="18" charset="0"/>
                <a:cs typeface="Times New Roman" panose="02020603050405020304" pitchFamily="18" charset="0"/>
              </a:rPr>
              <a:t>thực</a:t>
            </a:r>
            <a:endParaRPr lang="en-SG" sz="27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195737" y="3108911"/>
            <a:ext cx="2491940" cy="830981"/>
          </a:xfrm>
          <a:prstGeom prst="rect">
            <a:avLst/>
          </a:prstGeom>
        </p:spPr>
        <p:txBody>
          <a:bodyPr wrap="square" lIns="91418" tIns="45709" rIns="91418" bIns="45709">
            <a:spAutoFit/>
          </a:bodyPr>
          <a:lstStyle/>
          <a:p>
            <a:pPr algn="ctr"/>
            <a:r>
              <a:rPr lang="en-US" altLang="en-US" sz="2400" b="1" dirty="0" err="1">
                <a:solidFill>
                  <a:srgbClr val="000000"/>
                </a:solidFill>
                <a:latin typeface="Times New Roman" panose="02020603050405020304" pitchFamily="18" charset="0"/>
                <a:cs typeface="Times New Roman" panose="02020603050405020304" pitchFamily="18" charset="0"/>
              </a:rPr>
              <a:t>Sấm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hàng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cây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lúc</a:t>
            </a:r>
            <a:r>
              <a:rPr lang="en-US" altLang="en-US" sz="2400" b="1" dirty="0">
                <a:solidFill>
                  <a:srgbClr val="000000"/>
                </a:solidFill>
                <a:latin typeface="Times New Roman" panose="02020603050405020304" pitchFamily="18" charset="0"/>
                <a:cs typeface="Times New Roman" panose="02020603050405020304" pitchFamily="18" charset="0"/>
              </a:rPr>
              <a:t> sang </a:t>
            </a:r>
            <a:r>
              <a:rPr lang="en-US" altLang="en-US" sz="2400" b="1" dirty="0" err="1">
                <a:solidFill>
                  <a:srgbClr val="000000"/>
                </a:solidFill>
                <a:latin typeface="Times New Roman" panose="02020603050405020304" pitchFamily="18" charset="0"/>
                <a:cs typeface="Times New Roman" panose="02020603050405020304" pitchFamily="18" charset="0"/>
              </a:rPr>
              <a:t>thu</a:t>
            </a:r>
            <a:endParaRPr lang="en-US" sz="2400" b="1" dirty="0">
              <a:solidFill>
                <a:prstClr val="black"/>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3" name="Rectangle 2"/>
          <p:cNvSpPr/>
          <p:nvPr/>
        </p:nvSpPr>
        <p:spPr>
          <a:xfrm>
            <a:off x="739564" y="1203605"/>
            <a:ext cx="3544404" cy="830981"/>
          </a:xfrm>
          <a:prstGeom prst="rect">
            <a:avLst/>
          </a:prstGeom>
        </p:spPr>
        <p:txBody>
          <a:bodyPr wrap="square" lIns="91418" tIns="45709" rIns="91418" bIns="45709">
            <a:spAutoFit/>
          </a:bodyPr>
          <a:lstStyle/>
          <a:p>
            <a:pPr defTabSz="685205"/>
            <a:r>
              <a:rPr lang="vi-VN" sz="2400" b="1" i="1" dirty="0">
                <a:solidFill>
                  <a:prstClr val="black"/>
                </a:solidFill>
                <a:latin typeface="Times New Roman" pitchFamily="18" charset="0"/>
                <a:cs typeface="Times New Roman" pitchFamily="18" charset="0"/>
              </a:rPr>
              <a:t>Sấm cũng bớt bất ngờ</a:t>
            </a:r>
            <a:br>
              <a:rPr lang="vi-VN" sz="2400" b="1" i="1" dirty="0">
                <a:solidFill>
                  <a:prstClr val="black"/>
                </a:solidFill>
                <a:latin typeface="Times New Roman" pitchFamily="18" charset="0"/>
                <a:cs typeface="Times New Roman" pitchFamily="18" charset="0"/>
              </a:rPr>
            </a:br>
            <a:r>
              <a:rPr lang="vi-VN" sz="2400" b="1" i="1" dirty="0">
                <a:solidFill>
                  <a:prstClr val="black"/>
                </a:solidFill>
                <a:latin typeface="Times New Roman" pitchFamily="18" charset="0"/>
                <a:cs typeface="Times New Roman" pitchFamily="18" charset="0"/>
              </a:rPr>
              <a:t>Trên hàng cây đứng tuổi.</a:t>
            </a:r>
            <a:endParaRPr lang="en-US" sz="24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421048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oogle Shape;989;p34"/>
          <p:cNvGrpSpPr/>
          <p:nvPr/>
        </p:nvGrpSpPr>
        <p:grpSpPr>
          <a:xfrm>
            <a:off x="551573" y="2606468"/>
            <a:ext cx="1428147" cy="1765482"/>
            <a:chOff x="4319250" y="3137000"/>
            <a:chExt cx="885825" cy="524125"/>
          </a:xfrm>
        </p:grpSpPr>
        <p:sp>
          <p:nvSpPr>
            <p:cNvPr id="41"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42"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50"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52"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53"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54"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55"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56"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57"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58"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solidFill>
                  <a:prstClr val="black"/>
                </a:solidFill>
              </a:endParaRPr>
            </a:p>
          </p:txBody>
        </p:sp>
      </p:grpSp>
      <p:sp>
        <p:nvSpPr>
          <p:cNvPr id="36" name="Graphic 12"/>
          <p:cNvSpPr/>
          <p:nvPr/>
        </p:nvSpPr>
        <p:spPr>
          <a:xfrm rot="1218983">
            <a:off x="2585270" y="2939820"/>
            <a:ext cx="459876" cy="45987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32" tIns="34289" rIns="68532" bIns="34289" rtlCol="0" anchor="ctr"/>
          <a:lstStyle/>
          <a:p>
            <a:pPr defTabSz="684780"/>
            <a:endParaRPr lang="en-US" sz="1400">
              <a:solidFill>
                <a:prstClr val="black"/>
              </a:solidFill>
            </a:endParaRP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750" r="18750"/>
          <a:stretch>
            <a:fillRect/>
          </a:stretch>
        </p:blipFill>
        <p:spPr>
          <a:xfrm>
            <a:off x="5688632" y="672533"/>
            <a:ext cx="2290245" cy="2290245"/>
          </a:xfrm>
        </p:spPr>
      </p:pic>
      <p:pic>
        <p:nvPicPr>
          <p:cNvPr id="7" name="Picture Placeholder 6"/>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727" r="16727"/>
          <a:stretch>
            <a:fillRect/>
          </a:stretch>
        </p:blipFill>
        <p:spPr>
          <a:xfrm>
            <a:off x="5221097" y="2175056"/>
            <a:ext cx="1259635" cy="1259635"/>
          </a:xfrm>
        </p:spPr>
      </p:pic>
      <p:pic>
        <p:nvPicPr>
          <p:cNvPr id="9" name="Picture Placeholder 8"/>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8767" r="18767"/>
          <a:stretch>
            <a:fillRect/>
          </a:stretch>
        </p:blipFill>
        <p:spPr>
          <a:xfrm>
            <a:off x="7488846" y="1902208"/>
            <a:ext cx="1259635" cy="1259635"/>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20748" r="20748"/>
          <a:stretch>
            <a:fillRect/>
          </a:stretch>
        </p:blipFill>
        <p:spPr>
          <a:xfrm>
            <a:off x="6015932" y="2441747"/>
            <a:ext cx="2290245" cy="2290245"/>
          </a:xfrm>
        </p:spPr>
      </p:pic>
      <p:grpSp>
        <p:nvGrpSpPr>
          <p:cNvPr id="34" name="Group 33"/>
          <p:cNvGrpSpPr/>
          <p:nvPr/>
        </p:nvGrpSpPr>
        <p:grpSpPr>
          <a:xfrm>
            <a:off x="239978" y="519984"/>
            <a:ext cx="4816141" cy="369332"/>
            <a:chOff x="644526" y="2766774"/>
            <a:chExt cx="12844715" cy="984871"/>
          </a:xfrm>
        </p:grpSpPr>
        <p:sp>
          <p:nvSpPr>
            <p:cNvPr id="35" name="TextBox 34"/>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sp>
        <p:nvSpPr>
          <p:cNvPr id="39" name="Rectangle: Rounded Corners 4">
            <a:extLst>
              <a:ext uri="{FF2B5EF4-FFF2-40B4-BE49-F238E27FC236}">
                <a16:creationId xmlns:a16="http://schemas.microsoft.com/office/drawing/2014/main" id="{6560EBB7-38FE-4778-88BD-A3E9EF8EDEF7}"/>
              </a:ext>
            </a:extLst>
          </p:cNvPr>
          <p:cNvSpPr/>
          <p:nvPr/>
        </p:nvSpPr>
        <p:spPr>
          <a:xfrm>
            <a:off x="606022" y="2931804"/>
            <a:ext cx="1317260" cy="1044485"/>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68562" tIns="34289" rIns="68562" bIns="34289" rtlCol="0" anchor="ctr"/>
          <a:lstStyle/>
          <a:p>
            <a:pPr algn="ctr" defTabSz="685596"/>
            <a:r>
              <a:rPr lang="en-SG" sz="2700" b="1" err="1">
                <a:solidFill>
                  <a:srgbClr val="FF0000"/>
                </a:solidFill>
                <a:latin typeface="Times New Roman" panose="02020603050405020304" pitchFamily="18" charset="0"/>
                <a:cs typeface="Times New Roman" panose="02020603050405020304" pitchFamily="18" charset="0"/>
              </a:rPr>
              <a:t>Nghĩa</a:t>
            </a:r>
            <a:r>
              <a:rPr lang="en-SG" sz="2700" b="1">
                <a:solidFill>
                  <a:srgbClr val="FF0000"/>
                </a:solidFill>
                <a:latin typeface="Times New Roman" panose="02020603050405020304" pitchFamily="18" charset="0"/>
                <a:cs typeface="Times New Roman" panose="02020603050405020304" pitchFamily="18" charset="0"/>
              </a:rPr>
              <a:t> ẩn dụ</a:t>
            </a:r>
          </a:p>
        </p:txBody>
      </p:sp>
      <p:sp>
        <p:nvSpPr>
          <p:cNvPr id="3" name="Rectangle 2"/>
          <p:cNvSpPr/>
          <p:nvPr/>
        </p:nvSpPr>
        <p:spPr>
          <a:xfrm>
            <a:off x="739564" y="1203605"/>
            <a:ext cx="3544404" cy="830981"/>
          </a:xfrm>
          <a:prstGeom prst="rect">
            <a:avLst/>
          </a:prstGeom>
        </p:spPr>
        <p:txBody>
          <a:bodyPr wrap="square" lIns="91418" tIns="45709" rIns="91418" bIns="45709">
            <a:spAutoFit/>
          </a:bodyPr>
          <a:lstStyle/>
          <a:p>
            <a:pPr defTabSz="685205"/>
            <a:r>
              <a:rPr lang="vi-VN" sz="2400" b="1" i="1">
                <a:solidFill>
                  <a:prstClr val="black"/>
                </a:solidFill>
                <a:latin typeface="Times New Roman" pitchFamily="18" charset="0"/>
                <a:cs typeface="Times New Roman" pitchFamily="18" charset="0"/>
              </a:rPr>
              <a:t>Sấm cũng bớt bất ngờ</a:t>
            </a:r>
            <a:br>
              <a:rPr lang="vi-VN" sz="2400" b="1" i="1">
                <a:solidFill>
                  <a:prstClr val="black"/>
                </a:solidFill>
                <a:latin typeface="Times New Roman" pitchFamily="18" charset="0"/>
                <a:cs typeface="Times New Roman" pitchFamily="18" charset="0"/>
              </a:rPr>
            </a:br>
            <a:r>
              <a:rPr lang="vi-VN" sz="2400" b="1" i="1">
                <a:solidFill>
                  <a:prstClr val="black"/>
                </a:solidFill>
                <a:latin typeface="Times New Roman" pitchFamily="18" charset="0"/>
                <a:cs typeface="Times New Roman" pitchFamily="18" charset="0"/>
              </a:rPr>
              <a:t>Trên hàng cây đứng tuổi.</a:t>
            </a:r>
            <a:endParaRPr lang="en-US" sz="2400" b="1" i="1" dirty="0">
              <a:solidFill>
                <a:prstClr val="black"/>
              </a:solidFill>
              <a:latin typeface="Times New Roman" pitchFamily="18" charset="0"/>
              <a:cs typeface="Times New Roman" pitchFamily="18" charset="0"/>
            </a:endParaRPr>
          </a:p>
        </p:txBody>
      </p:sp>
      <p:sp>
        <p:nvSpPr>
          <p:cNvPr id="5" name="Rectangle 4"/>
          <p:cNvSpPr/>
          <p:nvPr/>
        </p:nvSpPr>
        <p:spPr>
          <a:xfrm>
            <a:off x="1979729" y="2900026"/>
            <a:ext cx="3197919" cy="715562"/>
          </a:xfrm>
          <a:prstGeom prst="rect">
            <a:avLst/>
          </a:prstGeom>
        </p:spPr>
        <p:txBody>
          <a:bodyPr wrap="square" lIns="91418" tIns="45709" rIns="91418" bIns="45709">
            <a:spAutoFit/>
          </a:bodyPr>
          <a:lstStyle/>
          <a:p>
            <a:pPr algn="just"/>
            <a:r>
              <a:rPr lang="en-US" altLang="en-US" sz="2000" b="1" dirty="0" err="1">
                <a:solidFill>
                  <a:srgbClr val="000000"/>
                </a:solidFill>
                <a:latin typeface="Times New Roman" panose="02020603050405020304" pitchFamily="18" charset="0"/>
                <a:cs typeface="Times New Roman" panose="02020603050405020304" pitchFamily="18" charset="0"/>
              </a:rPr>
              <a:t>Sấm</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những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khó</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khăn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thử</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thách</a:t>
            </a:r>
            <a:endParaRPr lang="en-US" sz="2000" dirty="0">
              <a:solidFill>
                <a:prstClr val="black"/>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6" name="Rectangle 5"/>
          <p:cNvSpPr/>
          <p:nvPr/>
        </p:nvSpPr>
        <p:spPr>
          <a:xfrm>
            <a:off x="1835697" y="3651880"/>
            <a:ext cx="3921079" cy="715562"/>
          </a:xfrm>
          <a:prstGeom prst="rect">
            <a:avLst/>
          </a:prstGeom>
        </p:spPr>
        <p:txBody>
          <a:bodyPr wrap="square" lIns="91418" tIns="45709" rIns="91418" bIns="45709">
            <a:spAutoFit/>
          </a:bodyPr>
          <a:lstStyle/>
          <a:p>
            <a:pPr algn="just"/>
            <a:r>
              <a:rPr lang="en-US" altLang="en-US" sz="2000" b="1" dirty="0" err="1">
                <a:solidFill>
                  <a:srgbClr val="000000"/>
                </a:solidFill>
                <a:latin typeface="Times New Roman" panose="02020603050405020304" pitchFamily="18" charset="0"/>
                <a:cs typeface="Times New Roman" panose="02020603050405020304" pitchFamily="18" charset="0"/>
              </a:rPr>
              <a:t>Hàng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cây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đứng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tuổi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dirty="0">
                <a:solidFill>
                  <a:srgbClr val="000000"/>
                </a:solidFill>
                <a:latin typeface="Times New Roman" panose="02020603050405020304" pitchFamily="18" charset="0"/>
                <a:cs typeface="Times New Roman" panose="02020603050405020304" pitchFamily="18" charset="0"/>
              </a:rPr>
              <a:t>con </a:t>
            </a:r>
            <a:r>
              <a:rPr lang="en-US" altLang="en-US" sz="2000" dirty="0" err="1">
                <a:solidFill>
                  <a:srgbClr val="000000"/>
                </a:solidFill>
                <a:latin typeface="Times New Roman" panose="02020603050405020304" pitchFamily="18" charset="0"/>
                <a:cs typeface="Times New Roman" panose="02020603050405020304" pitchFamily="18" charset="0"/>
              </a:rPr>
              <a:t>người</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từng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trải</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bản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lĩnh</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vững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vàng</a:t>
            </a:r>
            <a:endParaRPr lang="en-US" sz="2000" dirty="0">
              <a:solidFill>
                <a:prstClr val="black"/>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2534623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oogle Shape;989;p34"/>
          <p:cNvGrpSpPr/>
          <p:nvPr/>
        </p:nvGrpSpPr>
        <p:grpSpPr>
          <a:xfrm>
            <a:off x="757222" y="1563644"/>
            <a:ext cx="5903010" cy="2324137"/>
            <a:chOff x="4319250" y="3137000"/>
            <a:chExt cx="885825" cy="524125"/>
          </a:xfrm>
        </p:grpSpPr>
        <p:sp>
          <p:nvSpPr>
            <p:cNvPr id="20"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1"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2"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3"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4"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5"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6"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7"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8"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29"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3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grpSp>
        <p:nvGrpSpPr>
          <p:cNvPr id="8" name="Group 7"/>
          <p:cNvGrpSpPr/>
          <p:nvPr/>
        </p:nvGrpSpPr>
        <p:grpSpPr>
          <a:xfrm>
            <a:off x="239978" y="519984"/>
            <a:ext cx="4816141" cy="369332"/>
            <a:chOff x="644526" y="2766774"/>
            <a:chExt cx="12844715" cy="984871"/>
          </a:xfrm>
        </p:grpSpPr>
        <p:sp>
          <p:nvSpPr>
            <p:cNvPr id="9" name="TextBox 8"/>
            <p:cNvSpPr txBox="1"/>
            <p:nvPr/>
          </p:nvSpPr>
          <p:spPr>
            <a:xfrm>
              <a:off x="1906584" y="2766774"/>
              <a:ext cx="1158265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grpSp>
      <p:sp>
        <p:nvSpPr>
          <p:cNvPr id="12" name="Rectangle 11"/>
          <p:cNvSpPr/>
          <p:nvPr/>
        </p:nvSpPr>
        <p:spPr>
          <a:xfrm>
            <a:off x="1063340" y="1779663"/>
            <a:ext cx="4948827" cy="1631194"/>
          </a:xfrm>
          <a:prstGeom prst="rect">
            <a:avLst/>
          </a:prstGeom>
        </p:spPr>
        <p:txBody>
          <a:bodyPr wrap="square" lIns="91418" tIns="45709" rIns="91418" bIns="45709">
            <a:spAutoFit/>
          </a:bodyPr>
          <a:lstStyle/>
          <a:p>
            <a:pPr algn="just"/>
            <a:r>
              <a:rPr lang="en-US" sz="2800" b="1" i="1" kern="0" dirty="0">
                <a:solidFill>
                  <a:srgbClr val="FF0000"/>
                </a:solidFill>
                <a:latin typeface="Times New Roman" pitchFamily="18" charset="0"/>
                <a:cs typeface="Times New Roman" pitchFamily="18" charset="0"/>
                <a:sym typeface="Wingdings" pitchFamily="2" charset="2"/>
              </a:rPr>
              <a:t> </a:t>
            </a:r>
            <a:r>
              <a:rPr lang="en-US" sz="2400" kern="0" dirty="0" err="1">
                <a:solidFill>
                  <a:srgbClr val="FF0000"/>
                </a:solidFill>
                <a:latin typeface="Times New Roman" pitchFamily="18" charset="0"/>
                <a:cs typeface="Times New Roman" pitchFamily="18" charset="0"/>
              </a:rPr>
              <a:t>Khổ</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thơ</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đã</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bộc</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lộ</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trọn</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vẹn</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những</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khoảnh</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khắc</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thiên</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nhiên</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và</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đời</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người</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lúc</a:t>
            </a:r>
            <a:r>
              <a:rPr lang="en-US" sz="2400" kern="0" dirty="0">
                <a:solidFill>
                  <a:srgbClr val="FF0000"/>
                </a:solidFill>
                <a:latin typeface="Times New Roman" pitchFamily="18" charset="0"/>
                <a:cs typeface="Times New Roman" pitchFamily="18" charset="0"/>
              </a:rPr>
              <a:t> sang </a:t>
            </a:r>
            <a:r>
              <a:rPr lang="en-US" sz="2400" kern="0" dirty="0" err="1">
                <a:solidFill>
                  <a:srgbClr val="FF0000"/>
                </a:solidFill>
                <a:latin typeface="Times New Roman" pitchFamily="18" charset="0"/>
                <a:cs typeface="Times New Roman" pitchFamily="18" charset="0"/>
              </a:rPr>
              <a:t>thu</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với</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những</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cảm</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nhận</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tinh</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tế</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và</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suy</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ngẫm</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sâu</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sắc</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của</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nhà</a:t>
            </a:r>
            <a:r>
              <a:rPr lang="en-US" sz="2400" kern="0" dirty="0">
                <a:solidFill>
                  <a:srgbClr val="FF0000"/>
                </a:solidFill>
                <a:latin typeface="Times New Roman" pitchFamily="18" charset="0"/>
                <a:cs typeface="Times New Roman" pitchFamily="18" charset="0"/>
              </a:rPr>
              <a:t> </a:t>
            </a:r>
            <a:r>
              <a:rPr lang="en-US" sz="2400" kern="0" dirty="0" err="1">
                <a:solidFill>
                  <a:srgbClr val="FF0000"/>
                </a:solidFill>
                <a:latin typeface="Times New Roman" pitchFamily="18" charset="0"/>
                <a:cs typeface="Times New Roman" pitchFamily="18" charset="0"/>
              </a:rPr>
              <a:t>thơ</a:t>
            </a:r>
            <a:r>
              <a:rPr lang="en-US" sz="2400" kern="0" dirty="0">
                <a:solidFill>
                  <a:srgbClr val="FF0000"/>
                </a:solidFill>
                <a:latin typeface="Times New Roman" pitchFamily="18" charset="0"/>
                <a:cs typeface="Times New Roman" pitchFamily="18" charset="0"/>
              </a:rPr>
              <a:t>.</a:t>
            </a:r>
          </a:p>
        </p:txBody>
      </p:sp>
      <p:pic>
        <p:nvPicPr>
          <p:cNvPr id="13" name="Picture 12">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378210" y="604189"/>
            <a:ext cx="948690" cy="948690"/>
          </a:xfrm>
          <a:prstGeom prst="rect">
            <a:avLst/>
          </a:prstGeom>
        </p:spPr>
      </p:pic>
      <p:pic>
        <p:nvPicPr>
          <p:cNvPr id="14" name="Picture 13" descr="Káº¿t quáº£ hÃ¬nh áº£nh cho sÃ´ng dá»nh dang gif">
            <a:extLst>
              <a:ext uri="{FF2B5EF4-FFF2-40B4-BE49-F238E27FC236}">
                <a16:creationId xmlns:a16="http://schemas.microsoft.com/office/drawing/2014/main" id="{F18BF134-0538-4C5B-9777-F25950B672F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2582" y="3971123"/>
            <a:ext cx="1089271" cy="6888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330" y="2809455"/>
            <a:ext cx="1289093" cy="7140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8297" y="1353545"/>
            <a:ext cx="1808585" cy="1008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476036" y="2183791"/>
            <a:ext cx="948690" cy="948690"/>
          </a:xfrm>
          <a:prstGeom prst="rect">
            <a:avLst/>
          </a:prstGeom>
        </p:spPr>
      </p:pic>
      <p:pic>
        <p:nvPicPr>
          <p:cNvPr id="18" name="Picture 17">
            <a:extLst>
              <a:ext uri="{FF2B5EF4-FFF2-40B4-BE49-F238E27FC236}">
                <a16:creationId xmlns:a16="http://schemas.microsoft.com/office/drawing/2014/main" id="{46A88D6A-3CCD-4AD5-8CA3-F52023D5CE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208593">
            <a:off x="7559363" y="3491885"/>
            <a:ext cx="782043" cy="782043"/>
          </a:xfrm>
          <a:prstGeom prst="rect">
            <a:avLst/>
          </a:prstGeom>
        </p:spPr>
      </p:pic>
    </p:spTree>
    <p:extLst>
      <p:ext uri="{BB962C8B-B14F-4D97-AF65-F5344CB8AC3E}">
        <p14:creationId xmlns:p14="http://schemas.microsoft.com/office/powerpoint/2010/main" val="22134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89;p34"/>
          <p:cNvGrpSpPr/>
          <p:nvPr/>
        </p:nvGrpSpPr>
        <p:grpSpPr>
          <a:xfrm>
            <a:off x="860435" y="636805"/>
            <a:ext cx="7423143" cy="799658"/>
            <a:chOff x="4319250" y="3137000"/>
            <a:chExt cx="885825" cy="524125"/>
          </a:xfrm>
        </p:grpSpPr>
        <p:sp>
          <p:nvSpPr>
            <p:cNvPr id="4"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5"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6"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7"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8"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9"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0"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1"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2"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3"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sp>
          <p:nvSpPr>
            <p:cNvPr id="14"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CAFFCA">
                <a:alpha val="44310"/>
              </a:srgbClr>
            </a:solidFill>
            <a:ln>
              <a:noFill/>
            </a:ln>
          </p:spPr>
          <p:txBody>
            <a:bodyPr spcFirstLastPara="1" wrap="square" lIns="91425" tIns="91425" rIns="91425" bIns="91425" anchor="ctr" anchorCtr="0">
              <a:noAutofit/>
            </a:bodyPr>
            <a:lstStyle/>
            <a:p>
              <a:endParaRPr/>
            </a:p>
          </p:txBody>
        </p:sp>
      </p:grpSp>
      <p:sp>
        <p:nvSpPr>
          <p:cNvPr id="15" name="文本框 15">
            <a:extLst>
              <a:ext uri="{FF2B5EF4-FFF2-40B4-BE49-F238E27FC236}">
                <a16:creationId xmlns:a16="http://schemas.microsoft.com/office/drawing/2014/main" id="{C9E97E71-F1A5-4B2A-B2BE-71C0229136CA}"/>
              </a:ext>
            </a:extLst>
          </p:cNvPr>
          <p:cNvSpPr txBox="1"/>
          <p:nvPr/>
        </p:nvSpPr>
        <p:spPr>
          <a:xfrm>
            <a:off x="1835698" y="837039"/>
            <a:ext cx="3483164" cy="438580"/>
          </a:xfrm>
          <a:prstGeom prst="rect">
            <a:avLst/>
          </a:prstGeom>
          <a:noFill/>
        </p:spPr>
        <p:txBody>
          <a:bodyPr wrap="square" lIns="68555" tIns="34289" rIns="68555" bIns="34289" rtlCol="0">
            <a:spAutoFit/>
          </a:bodyPr>
          <a:lstStyle/>
          <a:p>
            <a:pPr algn="ctr" defTabSz="685511"/>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Lời</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tự</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bạch</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của</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nhà</a:t>
            </a:r>
            <a:r>
              <a:rPr lang="en-SG"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 </a:t>
            </a:r>
            <a:r>
              <a:rPr lang="en-SG" altLang="zh-CN" sz="2400" b="1" dirty="0" err="1">
                <a:solidFill>
                  <a:srgbClr val="FF0344"/>
                </a:solidFill>
                <a:latin typeface="Times New Roman" panose="02020603050405020304" pitchFamily="18" charset="0"/>
                <a:ea typeface="华文中宋" pitchFamily="2" charset="-122"/>
                <a:cs typeface="Times New Roman" panose="02020603050405020304" pitchFamily="18" charset="0"/>
              </a:rPr>
              <a:t>th</a:t>
            </a:r>
            <a:r>
              <a:rPr lang="vi-VN" altLang="zh-CN" sz="2400" b="1" dirty="0">
                <a:solidFill>
                  <a:srgbClr val="FF0344"/>
                </a:solidFill>
                <a:latin typeface="Times New Roman" panose="02020603050405020304" pitchFamily="18" charset="0"/>
                <a:ea typeface="华文中宋" pitchFamily="2" charset="-122"/>
                <a:cs typeface="Times New Roman" panose="02020603050405020304" pitchFamily="18" charset="0"/>
              </a:rPr>
              <a:t>ơ</a:t>
            </a:r>
            <a:endParaRPr lang="zh-CN" altLang="en-US" sz="2400" b="1" dirty="0">
              <a:solidFill>
                <a:srgbClr val="FF0344"/>
              </a:solidFill>
              <a:latin typeface="Times New Roman" panose="02020603050405020304" pitchFamily="18" charset="0"/>
              <a:ea typeface="华文中宋" pitchFamily="2" charset="-122"/>
              <a:cs typeface="Times New Roman" panose="02020603050405020304" pitchFamily="18" charset="0"/>
            </a:endParaRPr>
          </a:p>
        </p:txBody>
      </p:sp>
      <p:sp>
        <p:nvSpPr>
          <p:cNvPr id="16" name="Rectangle 15"/>
          <p:cNvSpPr/>
          <p:nvPr/>
        </p:nvSpPr>
        <p:spPr>
          <a:xfrm>
            <a:off x="1174055" y="1694587"/>
            <a:ext cx="6689481" cy="1938980"/>
          </a:xfrm>
          <a:prstGeom prst="rect">
            <a:avLst/>
          </a:prstGeom>
        </p:spPr>
        <p:txBody>
          <a:bodyPr wrap="square" lIns="91422" tIns="45711" rIns="91422" bIns="45711">
            <a:spAutoFit/>
          </a:bodyPr>
          <a:lstStyle/>
          <a:p>
            <a:pPr algn="just"/>
            <a:r>
              <a:rPr lang="en-US" sz="2400">
                <a:solidFill>
                  <a:prstClr val="black"/>
                </a:solidFill>
                <a:latin typeface="Times New Roman" panose="02020603050405020304" pitchFamily="18" charset="0"/>
                <a:ea typeface="Noto Sans S Chinese Light" panose="020B0300000000000000" pitchFamily="34" charset="-122"/>
                <a:cs typeface="Times New Roman" panose="02020603050405020304" pitchFamily="18" charset="0"/>
              </a:rPr>
              <a:t>“Với hình ảnh có giá trị tả thực về hiện tượng thiên nhiên này, tôi muốn gửi gắm suy ngẫm của mình, khi con người đã từng trải thì cũng vững vàng hơn trước những tác dộng bất thường của ngoại cảnh, của cuộc đời.”</a:t>
            </a:r>
            <a:endParaRPr lang="en-US" sz="2400" dirty="0">
              <a:solidFill>
                <a:prstClr val="black"/>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pic>
        <p:nvPicPr>
          <p:cNvPr id="17" name="Picture 4" descr="Miền Bắc sắp đón đợt không khí lạnh đầu tiên, thời tiết đậm chất th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591">
            <a:off x="7425646" y="296782"/>
            <a:ext cx="1504856" cy="1006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2019">
            <a:off x="5890760" y="251053"/>
            <a:ext cx="1418271" cy="1048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67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a:stretch>
        </a:blipFill>
        <a:effectLst/>
      </p:bgPr>
    </p:bg>
    <p:spTree>
      <p:nvGrpSpPr>
        <p:cNvPr id="1" name=""/>
        <p:cNvGrpSpPr/>
        <p:nvPr/>
      </p:nvGrpSpPr>
      <p:grpSpPr>
        <a:xfrm>
          <a:off x="0" y="0"/>
          <a:ext cx="0" cy="0"/>
          <a:chOff x="0" y="0"/>
          <a:chExt cx="0" cy="0"/>
        </a:xfrm>
      </p:grpSpPr>
      <p:grpSp>
        <p:nvGrpSpPr>
          <p:cNvPr id="29" name="组合 29"/>
          <p:cNvGrpSpPr/>
          <p:nvPr/>
        </p:nvGrpSpPr>
        <p:grpSpPr>
          <a:xfrm>
            <a:off x="2527784" y="627535"/>
            <a:ext cx="2332907" cy="2356946"/>
            <a:chOff x="6270208" y="2010905"/>
            <a:chExt cx="2299838" cy="2299838"/>
          </a:xfrm>
        </p:grpSpPr>
        <p:sp>
          <p:nvSpPr>
            <p:cNvPr id="32" name="椭圆 17"/>
            <p:cNvSpPr/>
            <p:nvPr/>
          </p:nvSpPr>
          <p:spPr>
            <a:xfrm>
              <a:off x="6460766" y="2201463"/>
              <a:ext cx="1918722" cy="191872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r>
                <a:rPr lang="en-SG" altLang="zh-CN" sz="2700" b="1" dirty="0">
                  <a:solidFill>
                    <a:prstClr val="black"/>
                  </a:solidFill>
                  <a:latin typeface="Times New Roman" panose="02020603050405020304" pitchFamily="18" charset="0"/>
                  <a:cs typeface="Times New Roman" panose="02020603050405020304" pitchFamily="18" charset="0"/>
                </a:rPr>
                <a:t>ĐẤT N</a:t>
              </a:r>
              <a:r>
                <a:rPr lang="vi-VN" altLang="zh-CN" sz="2700" b="1" dirty="0">
                  <a:solidFill>
                    <a:prstClr val="black"/>
                  </a:solidFill>
                  <a:latin typeface="Times New Roman" panose="02020603050405020304" pitchFamily="18" charset="0"/>
                  <a:cs typeface="Times New Roman" panose="02020603050405020304" pitchFamily="18" charset="0"/>
                </a:rPr>
                <a:t>Ư</a:t>
              </a:r>
              <a:r>
                <a:rPr lang="en-SG" altLang="zh-CN" sz="2700" b="1" dirty="0">
                  <a:solidFill>
                    <a:prstClr val="black"/>
                  </a:solidFill>
                  <a:latin typeface="Times New Roman" panose="02020603050405020304" pitchFamily="18" charset="0"/>
                  <a:cs typeface="Times New Roman" panose="02020603050405020304" pitchFamily="18" charset="0"/>
                </a:rPr>
                <a:t>ỚC</a:t>
              </a:r>
              <a:endParaRPr lang="zh-CN" altLang="en-US" sz="2700" b="1" dirty="0">
                <a:solidFill>
                  <a:prstClr val="black"/>
                </a:solidFill>
                <a:latin typeface="Times New Roman" panose="02020603050405020304" pitchFamily="18" charset="0"/>
                <a:cs typeface="Times New Roman" panose="02020603050405020304" pitchFamily="18" charset="0"/>
              </a:endParaRPr>
            </a:p>
          </p:txBody>
        </p:sp>
        <p:sp>
          <p:nvSpPr>
            <p:cNvPr id="53" name="椭圆 18"/>
            <p:cNvSpPr/>
            <p:nvPr/>
          </p:nvSpPr>
          <p:spPr>
            <a:xfrm>
              <a:off x="6270208" y="2010905"/>
              <a:ext cx="2299838" cy="2299838"/>
            </a:xfrm>
            <a:prstGeom prst="ellipse">
              <a:avLst/>
            </a:prstGeom>
            <a:noFill/>
            <a:ln w="19050">
              <a:solidFill>
                <a:schemeClr val="accent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2700" b="1">
                <a:solidFill>
                  <a:prstClr val="black"/>
                </a:solidFill>
                <a:latin typeface="Times New Roman" panose="02020603050405020304" pitchFamily="18" charset="0"/>
                <a:cs typeface="Times New Roman" panose="02020603050405020304" pitchFamily="18" charset="0"/>
              </a:endParaRPr>
            </a:p>
          </p:txBody>
        </p:sp>
      </p:grpSp>
      <p:grpSp>
        <p:nvGrpSpPr>
          <p:cNvPr id="54" name="组合 28"/>
          <p:cNvGrpSpPr/>
          <p:nvPr/>
        </p:nvGrpSpPr>
        <p:grpSpPr>
          <a:xfrm>
            <a:off x="2334485" y="2300359"/>
            <a:ext cx="2332907" cy="2356946"/>
            <a:chOff x="8918462" y="2010905"/>
            <a:chExt cx="2299838" cy="2299838"/>
          </a:xfrm>
        </p:grpSpPr>
        <p:sp>
          <p:nvSpPr>
            <p:cNvPr id="57" name="椭圆 20"/>
            <p:cNvSpPr/>
            <p:nvPr/>
          </p:nvSpPr>
          <p:spPr>
            <a:xfrm>
              <a:off x="9109020" y="2201463"/>
              <a:ext cx="1918722" cy="191872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r>
                <a:rPr lang="en-SG" altLang="zh-CN" sz="2700" b="1" dirty="0">
                  <a:solidFill>
                    <a:prstClr val="black"/>
                  </a:solidFill>
                  <a:latin typeface="Times New Roman" panose="02020603050405020304" pitchFamily="18" charset="0"/>
                  <a:cs typeface="Times New Roman" panose="02020603050405020304" pitchFamily="18" charset="0"/>
                </a:rPr>
                <a:t>CON NG</a:t>
              </a:r>
              <a:r>
                <a:rPr lang="vi-VN" altLang="zh-CN" sz="2700" b="1" dirty="0">
                  <a:solidFill>
                    <a:prstClr val="black"/>
                  </a:solidFill>
                  <a:latin typeface="Times New Roman" panose="02020603050405020304" pitchFamily="18" charset="0"/>
                  <a:cs typeface="Times New Roman" panose="02020603050405020304" pitchFamily="18" charset="0"/>
                </a:rPr>
                <a:t>Ư</a:t>
              </a:r>
              <a:r>
                <a:rPr lang="en-SG" altLang="zh-CN" sz="2700" b="1" dirty="0">
                  <a:solidFill>
                    <a:prstClr val="black"/>
                  </a:solidFill>
                  <a:latin typeface="Times New Roman" panose="02020603050405020304" pitchFamily="18" charset="0"/>
                  <a:cs typeface="Times New Roman" panose="02020603050405020304" pitchFamily="18" charset="0"/>
                </a:rPr>
                <a:t>ỜI</a:t>
              </a:r>
              <a:endParaRPr lang="zh-CN" altLang="en-US" sz="2700" b="1" dirty="0">
                <a:solidFill>
                  <a:prstClr val="black"/>
                </a:solidFill>
                <a:latin typeface="Times New Roman" panose="02020603050405020304" pitchFamily="18" charset="0"/>
                <a:cs typeface="Times New Roman" panose="02020603050405020304" pitchFamily="18" charset="0"/>
              </a:endParaRPr>
            </a:p>
          </p:txBody>
        </p:sp>
        <p:sp>
          <p:nvSpPr>
            <p:cNvPr id="59" name="椭圆 21"/>
            <p:cNvSpPr/>
            <p:nvPr/>
          </p:nvSpPr>
          <p:spPr>
            <a:xfrm>
              <a:off x="8918462" y="2010905"/>
              <a:ext cx="2299838" cy="2299838"/>
            </a:xfrm>
            <a:prstGeom prst="ellipse">
              <a:avLst/>
            </a:prstGeom>
            <a:noFill/>
            <a:ln w="19050">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2700" b="1">
                <a:solidFill>
                  <a:prstClr val="black"/>
                </a:solidFill>
                <a:latin typeface="Times New Roman" panose="02020603050405020304" pitchFamily="18" charset="0"/>
                <a:cs typeface="Times New Roman" panose="02020603050405020304" pitchFamily="18" charset="0"/>
              </a:endParaRPr>
            </a:p>
          </p:txBody>
        </p:sp>
      </p:grpSp>
      <p:grpSp>
        <p:nvGrpSpPr>
          <p:cNvPr id="60" name="组合 27"/>
          <p:cNvGrpSpPr/>
          <p:nvPr/>
        </p:nvGrpSpPr>
        <p:grpSpPr>
          <a:xfrm>
            <a:off x="611564" y="1464541"/>
            <a:ext cx="2332907" cy="2356946"/>
            <a:chOff x="973700" y="2010905"/>
            <a:chExt cx="2299838" cy="2299838"/>
          </a:xfrm>
        </p:grpSpPr>
        <p:sp>
          <p:nvSpPr>
            <p:cNvPr id="61" name="椭圆 9"/>
            <p:cNvSpPr/>
            <p:nvPr/>
          </p:nvSpPr>
          <p:spPr>
            <a:xfrm>
              <a:off x="1164258" y="2201463"/>
              <a:ext cx="1918722" cy="19187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r>
                <a:rPr lang="en-SG" altLang="zh-CN" sz="2700" b="1" dirty="0">
                  <a:solidFill>
                    <a:prstClr val="black"/>
                  </a:solidFill>
                  <a:latin typeface="Times New Roman" panose="02020603050405020304" pitchFamily="18" charset="0"/>
                  <a:cs typeface="Times New Roman" panose="02020603050405020304" pitchFamily="18" charset="0"/>
                </a:rPr>
                <a:t>THIÊN NHIÊN</a:t>
              </a:r>
              <a:endParaRPr lang="zh-CN" altLang="en-US" sz="2700" b="1" dirty="0">
                <a:solidFill>
                  <a:prstClr val="black"/>
                </a:solidFill>
                <a:latin typeface="Times New Roman" panose="02020603050405020304" pitchFamily="18" charset="0"/>
                <a:cs typeface="Times New Roman" panose="02020603050405020304" pitchFamily="18" charset="0"/>
              </a:endParaRPr>
            </a:p>
          </p:txBody>
        </p:sp>
        <p:sp>
          <p:nvSpPr>
            <p:cNvPr id="62" name="椭圆 11"/>
            <p:cNvSpPr/>
            <p:nvPr/>
          </p:nvSpPr>
          <p:spPr>
            <a:xfrm>
              <a:off x="973700" y="2010905"/>
              <a:ext cx="2299838" cy="2299838"/>
            </a:xfrm>
            <a:prstGeom prst="ellipse">
              <a:avLst/>
            </a:prstGeom>
            <a:noFill/>
            <a:ln w="190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2700" b="1">
                <a:solidFill>
                  <a:prstClr val="black"/>
                </a:solidFill>
                <a:latin typeface="Times New Roman" panose="02020603050405020304" pitchFamily="18" charset="0"/>
                <a:cs typeface="Times New Roman" panose="02020603050405020304" pitchFamily="18" charset="0"/>
              </a:endParaRPr>
            </a:p>
          </p:txBody>
        </p:sp>
      </p:grpSp>
      <p:pic>
        <p:nvPicPr>
          <p:cNvPr id="63" name="Picture 2" descr="Káº¿t quáº£ hÃ¬nh áº£nh cho há»¯u thá»nh">
            <a:extLst>
              <a:ext uri="{FF2B5EF4-FFF2-40B4-BE49-F238E27FC236}">
                <a16:creationId xmlns:a16="http://schemas.microsoft.com/office/drawing/2014/main" id="{8CC6C097-7CFD-4C12-8343-684A82088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9" y="1659830"/>
            <a:ext cx="2463233" cy="33190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4" name="TextBox 63"/>
          <p:cNvSpPr txBox="1">
            <a:spLocks noChangeArrowheads="1"/>
          </p:cNvSpPr>
          <p:nvPr/>
        </p:nvSpPr>
        <p:spPr bwMode="auto">
          <a:xfrm>
            <a:off x="4211962" y="151718"/>
            <a:ext cx="5040560" cy="141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91" tIns="28574" rIns="57091"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8800" b="1">
                <a:latin typeface="Amazone" pitchFamily="66" charset="0"/>
              </a:rPr>
              <a:t>Sang thu</a:t>
            </a:r>
          </a:p>
        </p:txBody>
      </p:sp>
    </p:spTree>
    <p:extLst>
      <p:ext uri="{BB962C8B-B14F-4D97-AF65-F5344CB8AC3E}">
        <p14:creationId xmlns:p14="http://schemas.microsoft.com/office/powerpoint/2010/main" val="169424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2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heel(1)">
                                      <p:cBhvr>
                                        <p:cTn id="12" dur="20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heel(1)">
                                      <p:cBhvr>
                                        <p:cTn id="1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7"/>
            <a:ext cx="3753205" cy="369332"/>
            <a:chOff x="-178462" y="1828800"/>
            <a:chExt cx="10009850" cy="984834"/>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2"/>
              <a:endParaRPr lang="en-US" sz="1600">
                <a:solidFill>
                  <a:prstClr val="white"/>
                </a:solidFill>
              </a:endParaRPr>
            </a:p>
          </p:txBody>
        </p:sp>
        <p:sp>
          <p:nvSpPr>
            <p:cNvPr id="6" name="TextBox 5"/>
            <p:cNvSpPr txBox="1"/>
            <p:nvPr/>
          </p:nvSpPr>
          <p:spPr>
            <a:xfrm>
              <a:off x="85074" y="1828800"/>
              <a:ext cx="1631858" cy="984834"/>
            </a:xfrm>
            <a:prstGeom prst="rect">
              <a:avLst/>
            </a:prstGeom>
            <a:noFill/>
          </p:spPr>
          <p:txBody>
            <a:bodyPr wrap="square" rtlCol="0">
              <a:spAutoFit/>
            </a:bodyPr>
            <a:lstStyle/>
            <a:p>
              <a:pPr algn="ctr" defTabSz="8068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34"/>
            </a:xfrm>
            <a:prstGeom prst="rect">
              <a:avLst/>
            </a:prstGeom>
            <a:noFill/>
          </p:spPr>
          <p:txBody>
            <a:bodyPr wrap="square" rtlCol="0">
              <a:spAutoFit/>
            </a:bodyPr>
            <a:lstStyle/>
            <a:p>
              <a:pPr defTabSz="8068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274384" y="992078"/>
            <a:ext cx="6939434" cy="165168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251606" y="987574"/>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348">
                <a:spcBef>
                  <a:spcPts val="450"/>
                </a:spcBef>
                <a:defRPr/>
              </a:pPr>
              <a:r>
                <a:rPr lang="en-US" sz="2000" b="1" kern="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1</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810038" y="1357239"/>
            <a:ext cx="6210234" cy="1142503"/>
          </a:xfrm>
          <a:prstGeom prst="rect">
            <a:avLst/>
          </a:prstGeom>
        </p:spPr>
        <p:txBody>
          <a:bodyPr wrap="square" lIns="34166" tIns="17087" rIns="34166" bIns="17087">
            <a:spAutoFit/>
          </a:bodyPr>
          <a:lstStyle/>
          <a:p>
            <a:pPr marL="285750" indent="-285750">
              <a:buFont typeface="Wingdings" pitchFamily="2" charset="2"/>
              <a:buChar char="§"/>
            </a:pPr>
            <a:r>
              <a:rPr lang="en-US" b="1">
                <a:latin typeface="Times New Roman" pitchFamily="18" charset="0"/>
                <a:cs typeface="Times New Roman" pitchFamily="18" charset="0"/>
              </a:rPr>
              <a:t>Bài thơ là sự cảm nhận tinh tế của tác giả về vẻ đẹp thiên nhiên với những bước chuyển mình từ hạ sang thu. Đồng thời, qua tác phẩm còn nói lên niềm xúc động, những suy ngẫm và triết lý trong khoảnh khắc giao mùa của nhà thơ.</a:t>
            </a:r>
            <a:endParaRPr lang="en-US" b="1" dirty="0">
              <a:latin typeface="Times New Roman" pitchFamily="18" charset="0"/>
              <a:cs typeface="Times New Roman" pitchFamily="18" charset="0"/>
            </a:endParaRPr>
          </a:p>
        </p:txBody>
      </p:sp>
      <p:sp>
        <p:nvSpPr>
          <p:cNvPr id="13" name="Rectangle 12"/>
          <p:cNvSpPr/>
          <p:nvPr/>
        </p:nvSpPr>
        <p:spPr>
          <a:xfrm>
            <a:off x="251521" y="2715791"/>
            <a:ext cx="6939434" cy="2000847"/>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274384" y="2715769"/>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2</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755617" y="3178512"/>
            <a:ext cx="4038123" cy="1338747"/>
          </a:xfrm>
          <a:prstGeom prst="rect">
            <a:avLst/>
          </a:prstGeom>
        </p:spPr>
        <p:txBody>
          <a:bodyPr wrap="none" lIns="91360" tIns="45680" rIns="91360" bIns="45680">
            <a:spAutoFit/>
          </a:bodyPr>
          <a:lstStyle/>
          <a:p>
            <a:pPr marL="285470" indent="-285470">
              <a:lnSpc>
                <a:spcPct val="150000"/>
              </a:lnSpc>
              <a:buFont typeface="Wingdings" pitchFamily="2" charset="2"/>
              <a:buChar char="§"/>
            </a:pPr>
            <a:r>
              <a:rPr lang="en-US" b="1">
                <a:solidFill>
                  <a:prstClr val="black"/>
                </a:solidFill>
                <a:latin typeface="Times New Roman"/>
              </a:rPr>
              <a:t>Từ ngữ biểu cảm</a:t>
            </a:r>
            <a:endParaRPr lang="vi-VN" b="1">
              <a:solidFill>
                <a:prstClr val="black"/>
              </a:solidFill>
              <a:latin typeface="Times New Roman"/>
            </a:endParaRPr>
          </a:p>
          <a:p>
            <a:pPr marL="285470" indent="-285470">
              <a:lnSpc>
                <a:spcPct val="150000"/>
              </a:lnSpc>
              <a:buFont typeface="Wingdings" pitchFamily="2" charset="2"/>
              <a:buChar char="§"/>
            </a:pPr>
            <a:r>
              <a:rPr lang="en-US" b="1">
                <a:solidFill>
                  <a:prstClr val="black"/>
                </a:solidFill>
                <a:latin typeface="Times New Roman"/>
              </a:rPr>
              <a:t>Nghệ thuật nhân hóa, ẩn dụ độc đáo</a:t>
            </a:r>
          </a:p>
          <a:p>
            <a:pPr marL="285470" indent="-285470">
              <a:lnSpc>
                <a:spcPct val="150000"/>
              </a:lnSpc>
              <a:buFont typeface="Wingdings" pitchFamily="2" charset="2"/>
              <a:buChar char="§"/>
            </a:pPr>
            <a:r>
              <a:rPr lang="en-US" b="1">
                <a:solidFill>
                  <a:prstClr val="black"/>
                </a:solidFill>
                <a:latin typeface="Times New Roman"/>
              </a:rPr>
              <a:t>Hình ảnh đối lập, liên tưởng</a:t>
            </a:r>
            <a:endParaRPr lang="vi-VN" b="1">
              <a:solidFill>
                <a:prstClr val="black"/>
              </a:solidFill>
              <a:latin typeface="Times New Roman"/>
            </a:endParaRPr>
          </a:p>
        </p:txBody>
      </p:sp>
      <p:pic>
        <p:nvPicPr>
          <p:cNvPr id="21" name="Picture 4" descr="Miền Bắc sắp đón đợt không khí lạnh đầu tiên, thời tiết đậm chất th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591">
            <a:off x="7363789" y="1455781"/>
            <a:ext cx="1504856" cy="1006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2019">
            <a:off x="7431707" y="2579593"/>
            <a:ext cx="1418271" cy="1048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04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6" descr="Cover">
            <a:extLst>
              <a:ext uri="{FF2B5EF4-FFF2-40B4-BE49-F238E27FC236}">
                <a16:creationId xmlns:a16="http://schemas.microsoft.com/office/drawing/2014/main" id="{F8A1B965-CD40-4426-9252-F0560F7CD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654" y="2847373"/>
            <a:ext cx="2537264" cy="8408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5" descr="Cover">
            <a:extLst>
              <a:ext uri="{FF2B5EF4-FFF2-40B4-BE49-F238E27FC236}">
                <a16:creationId xmlns:a16="http://schemas.microsoft.com/office/drawing/2014/main" id="{EDB8CEBB-CEC4-45C1-AEB1-A56FFBA10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580" y="2891702"/>
            <a:ext cx="1622548" cy="3369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over">
            <a:extLst>
              <a:ext uri="{FF2B5EF4-FFF2-40B4-BE49-F238E27FC236}">
                <a16:creationId xmlns:a16="http://schemas.microsoft.com/office/drawing/2014/main" id="{3A6A3F49-0909-47B4-B3A4-D41083F2DC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785" y="4066981"/>
            <a:ext cx="2537264" cy="5910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3" descr="Cover">
            <a:extLst>
              <a:ext uri="{FF2B5EF4-FFF2-40B4-BE49-F238E27FC236}">
                <a16:creationId xmlns:a16="http://schemas.microsoft.com/office/drawing/2014/main" id="{97BC9CFC-1A3B-4739-8C49-A5077E560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1051" y="3034306"/>
            <a:ext cx="1510241" cy="13077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Cover">
            <a:extLst>
              <a:ext uri="{FF2B5EF4-FFF2-40B4-BE49-F238E27FC236}">
                <a16:creationId xmlns:a16="http://schemas.microsoft.com/office/drawing/2014/main" id="{4114ACBE-5A81-415B-9F54-29210246CE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194" y="2134929"/>
            <a:ext cx="2011521" cy="5718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Cover">
            <a:extLst>
              <a:ext uri="{FF2B5EF4-FFF2-40B4-BE49-F238E27FC236}">
                <a16:creationId xmlns:a16="http://schemas.microsoft.com/office/drawing/2014/main" id="{57987381-AF5E-4AC3-BE9F-7006C5075B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1989" y="1703517"/>
            <a:ext cx="2039945" cy="5267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Cover">
            <a:extLst>
              <a:ext uri="{FF2B5EF4-FFF2-40B4-BE49-F238E27FC236}">
                <a16:creationId xmlns:a16="http://schemas.microsoft.com/office/drawing/2014/main" id="{995E738D-F8F5-4D62-8480-3229DC645C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2824" y="1285103"/>
            <a:ext cx="1991458" cy="9514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9" descr="Cover">
            <a:extLst>
              <a:ext uri="{FF2B5EF4-FFF2-40B4-BE49-F238E27FC236}">
                <a16:creationId xmlns:a16="http://schemas.microsoft.com/office/drawing/2014/main" id="{58CCE6D3-DE24-4C52-9578-7EF97B0082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4511" y="2058523"/>
            <a:ext cx="1365914" cy="11161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Cover">
            <a:extLst>
              <a:ext uri="{FF2B5EF4-FFF2-40B4-BE49-F238E27FC236}">
                <a16:creationId xmlns:a16="http://schemas.microsoft.com/office/drawing/2014/main" id="{139766EF-712F-4E44-BD48-C2AE0CCD66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0058" y="4615994"/>
            <a:ext cx="2298497" cy="3236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Cover">
            <a:extLst>
              <a:ext uri="{FF2B5EF4-FFF2-40B4-BE49-F238E27FC236}">
                <a16:creationId xmlns:a16="http://schemas.microsoft.com/office/drawing/2014/main" id="{939CCD3D-213C-424D-B4B4-EF464698E47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3837"/>
          <a:stretch/>
        </p:blipFill>
        <p:spPr bwMode="auto">
          <a:xfrm>
            <a:off x="4269399" y="2977245"/>
            <a:ext cx="571511" cy="1859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Cover">
            <a:extLst>
              <a:ext uri="{FF2B5EF4-FFF2-40B4-BE49-F238E27FC236}">
                <a16:creationId xmlns:a16="http://schemas.microsoft.com/office/drawing/2014/main" id="{572E7884-8FF9-4A7F-80B0-839A6D88C9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194" y="3801665"/>
            <a:ext cx="2157488" cy="716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Cover">
            <a:extLst>
              <a:ext uri="{FF2B5EF4-FFF2-40B4-BE49-F238E27FC236}">
                <a16:creationId xmlns:a16="http://schemas.microsoft.com/office/drawing/2014/main" id="{64AE57A8-3D29-465F-963C-4265FA3102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83669" y="3060154"/>
            <a:ext cx="888116" cy="1052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Cover">
            <a:extLst>
              <a:ext uri="{FF2B5EF4-FFF2-40B4-BE49-F238E27FC236}">
                <a16:creationId xmlns:a16="http://schemas.microsoft.com/office/drawing/2014/main" id="{CD9A5EBC-EA75-4543-9DA9-BFC0C49893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1348" y="2415647"/>
            <a:ext cx="1683135" cy="12634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over">
            <a:extLst>
              <a:ext uri="{FF2B5EF4-FFF2-40B4-BE49-F238E27FC236}">
                <a16:creationId xmlns:a16="http://schemas.microsoft.com/office/drawing/2014/main" id="{08E571E4-0930-40A2-9844-4F2F4BD831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0174" y="2459009"/>
            <a:ext cx="1798400" cy="8245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Cover">
            <a:extLst>
              <a:ext uri="{FF2B5EF4-FFF2-40B4-BE49-F238E27FC236}">
                <a16:creationId xmlns:a16="http://schemas.microsoft.com/office/drawing/2014/main" id="{A54014A1-C749-4A89-8774-6C4830699E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0285" y="1945731"/>
            <a:ext cx="1786576" cy="8496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over">
            <a:extLst>
              <a:ext uri="{FF2B5EF4-FFF2-40B4-BE49-F238E27FC236}">
                <a16:creationId xmlns:a16="http://schemas.microsoft.com/office/drawing/2014/main" id="{2E2E31DA-C7A3-482B-8744-840279AEC6C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31825" y="2238763"/>
            <a:ext cx="1561961" cy="919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over">
            <a:extLst>
              <a:ext uri="{FF2B5EF4-FFF2-40B4-BE49-F238E27FC236}">
                <a16:creationId xmlns:a16="http://schemas.microsoft.com/office/drawing/2014/main" id="{F629457D-1B43-4252-B6D9-7F2F48F2963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4034" y="1496219"/>
            <a:ext cx="1665404" cy="3487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Cover">
            <a:extLst>
              <a:ext uri="{FF2B5EF4-FFF2-40B4-BE49-F238E27FC236}">
                <a16:creationId xmlns:a16="http://schemas.microsoft.com/office/drawing/2014/main" id="{BBA2B132-36CE-42F4-AA71-A0B201A346C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3691" y="837738"/>
            <a:ext cx="1847164" cy="716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over">
            <a:extLst>
              <a:ext uri="{FF2B5EF4-FFF2-40B4-BE49-F238E27FC236}">
                <a16:creationId xmlns:a16="http://schemas.microsoft.com/office/drawing/2014/main" id="{0CF97BB7-B6C6-4E45-B94C-6117A925F75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97590" y="1423045"/>
            <a:ext cx="1092044" cy="17466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over">
            <a:extLst>
              <a:ext uri="{FF2B5EF4-FFF2-40B4-BE49-F238E27FC236}">
                <a16:creationId xmlns:a16="http://schemas.microsoft.com/office/drawing/2014/main" id="{C08FF549-0DA8-4140-B563-834F284D752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53811" y="2820196"/>
            <a:ext cx="1591514" cy="4566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over">
            <a:extLst>
              <a:ext uri="{FF2B5EF4-FFF2-40B4-BE49-F238E27FC236}">
                <a16:creationId xmlns:a16="http://schemas.microsoft.com/office/drawing/2014/main" id="{FE97CF8F-D49A-4F10-8969-CA0B323EE2D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85803" y="569330"/>
            <a:ext cx="2112676" cy="5697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over">
            <a:extLst>
              <a:ext uri="{FF2B5EF4-FFF2-40B4-BE49-F238E27FC236}">
                <a16:creationId xmlns:a16="http://schemas.microsoft.com/office/drawing/2014/main" id="{A215D5A5-D666-480A-BABE-C60D6DC3ABB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43441" y="846210"/>
            <a:ext cx="1004249" cy="24530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over">
            <a:extLst>
              <a:ext uri="{FF2B5EF4-FFF2-40B4-BE49-F238E27FC236}">
                <a16:creationId xmlns:a16="http://schemas.microsoft.com/office/drawing/2014/main" id="{FA722B1C-DF67-4541-95E3-A90A958E50A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59022" y="2718331"/>
            <a:ext cx="1108298" cy="647246"/>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30" descr="Z">
            <a:extLst>
              <a:ext uri="{FF2B5EF4-FFF2-40B4-BE49-F238E27FC236}">
                <a16:creationId xmlns:a16="http://schemas.microsoft.com/office/drawing/2014/main" id="{89733E42-5A78-4D2E-B813-4D4076564671}"/>
              </a:ext>
            </a:extLst>
          </p:cNvPr>
          <p:cNvSpPr>
            <a:spLocks noChangeAspect="1" noChangeArrowheads="1"/>
          </p:cNvSpPr>
          <p:nvPr/>
        </p:nvSpPr>
        <p:spPr bwMode="auto">
          <a:xfrm>
            <a:off x="3577936" y="2644486"/>
            <a:ext cx="283724" cy="283724"/>
          </a:xfrm>
          <a:prstGeom prst="rect">
            <a:avLst/>
          </a:prstGeom>
          <a:noFill/>
          <a:extLst>
            <a:ext uri="{909E8E84-426E-40DD-AFC4-6F175D3DCCD1}">
              <a14:hiddenFill xmlns:a14="http://schemas.microsoft.com/office/drawing/2010/main">
                <a:solidFill>
                  <a:srgbClr val="FFFFFF"/>
                </a:solidFill>
              </a14:hiddenFill>
            </a:ext>
          </a:extLst>
        </p:spPr>
        <p:txBody>
          <a:bodyPr lIns="68568" tIns="34289" rIns="68568" bIns="34289"/>
          <a:lstStyle/>
          <a:p>
            <a:pPr defTabSz="685664"/>
            <a:endParaRPr lang="en-SG" sz="1400">
              <a:solidFill>
                <a:prstClr val="black"/>
              </a:solidFill>
            </a:endParaRPr>
          </a:p>
        </p:txBody>
      </p:sp>
    </p:spTree>
    <p:extLst>
      <p:ext uri="{BB962C8B-B14F-4D97-AF65-F5344CB8AC3E}">
        <p14:creationId xmlns:p14="http://schemas.microsoft.com/office/powerpoint/2010/main" val="319426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ou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right)">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right)">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right)">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right)">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right)">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right)">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wipe(right)">
                                      <p:cBhvr>
                                        <p:cTn id="102" dur="500"/>
                                        <p:tgtEl>
                                          <p:spTgt spid="2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wipe(right)">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right)">
                                      <p:cBhvr>
                                        <p:cTn id="112" dur="500"/>
                                        <p:tgtEl>
                                          <p:spTgt spid="1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2" fill="hold" nodeType="click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wipe(right)">
                                      <p:cBhvr>
                                        <p:cTn id="1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5B2DE7BF-6D89-430F-BC7C-6326FE2B971B}"/>
              </a:ext>
            </a:extLst>
          </p:cNvPr>
          <p:cNvSpPr>
            <a:spLocks noGrp="1"/>
          </p:cNvSpPr>
          <p:nvPr>
            <p:ph type="title" idx="4294967295"/>
          </p:nvPr>
        </p:nvSpPr>
        <p:spPr>
          <a:xfrm>
            <a:off x="1485900" y="285750"/>
            <a:ext cx="2114550" cy="857250"/>
          </a:xfrm>
        </p:spPr>
        <p:txBody>
          <a:bodyPr/>
          <a:lstStyle/>
          <a:p>
            <a:pPr algn="l"/>
            <a:r>
              <a:rPr lang="en-US" altLang="en-US" sz="2100" b="1" i="1">
                <a:latin typeface="Times New Roman" panose="02020603050405020304" pitchFamily="18" charset="0"/>
              </a:rPr>
              <a:t>Với Xuân Diệu:</a:t>
            </a:r>
            <a:br>
              <a:rPr lang="en-US" altLang="en-US" sz="2100">
                <a:latin typeface="Times New Roman" panose="02020603050405020304" pitchFamily="18" charset="0"/>
              </a:rPr>
            </a:br>
            <a:endParaRPr lang="en-US" altLang="en-US" sz="2100" i="1">
              <a:solidFill>
                <a:srgbClr val="FF0000"/>
              </a:solidFill>
              <a:latin typeface="Times New Roman" panose="02020603050405020304" pitchFamily="18" charset="0"/>
            </a:endParaRPr>
          </a:p>
        </p:txBody>
      </p:sp>
      <p:pic>
        <p:nvPicPr>
          <p:cNvPr id="130056" name="Picture 8" descr="untitled0">
            <a:extLst>
              <a:ext uri="{FF2B5EF4-FFF2-40B4-BE49-F238E27FC236}">
                <a16:creationId xmlns:a16="http://schemas.microsoft.com/office/drawing/2014/main" id="{17FF330F-E834-81DD-BFC8-3C22FD4B6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667" b="24001"/>
          <a:stretch>
            <a:fillRect/>
          </a:stretch>
        </p:blipFill>
        <p:spPr bwMode="auto">
          <a:xfrm>
            <a:off x="1371600" y="1371600"/>
            <a:ext cx="6400800" cy="348615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130057" name="Text Box 9">
            <a:extLst>
              <a:ext uri="{FF2B5EF4-FFF2-40B4-BE49-F238E27FC236}">
                <a16:creationId xmlns:a16="http://schemas.microsoft.com/office/drawing/2014/main" id="{DD835085-076D-0AA5-0AAD-BE850CC1B637}"/>
              </a:ext>
            </a:extLst>
          </p:cNvPr>
          <p:cNvSpPr txBox="1">
            <a:spLocks noChangeArrowheads="1"/>
          </p:cNvSpPr>
          <p:nvPr/>
        </p:nvSpPr>
        <p:spPr bwMode="auto">
          <a:xfrm>
            <a:off x="3714750" y="285750"/>
            <a:ext cx="4057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0" fontAlgn="base" hangingPunct="0">
              <a:spcBef>
                <a:spcPct val="0"/>
              </a:spcBef>
              <a:spcAft>
                <a:spcPct val="0"/>
              </a:spcAft>
              <a:buNone/>
            </a:pPr>
            <a:r>
              <a:rPr lang="en-US" altLang="en-US" sz="2400" b="1" i="1">
                <a:solidFill>
                  <a:srgbClr val="FF0000"/>
                </a:solidFill>
                <a:latin typeface="Times New Roman" panose="02020603050405020304" pitchFamily="18" charset="0"/>
              </a:rPr>
              <a:t>Đây mùa thu tới mùa thu tới</a:t>
            </a:r>
            <a:br>
              <a:rPr lang="en-US" altLang="en-US" sz="2400" b="1" i="1">
                <a:solidFill>
                  <a:srgbClr val="FF0000"/>
                </a:solidFill>
                <a:latin typeface="Times New Roman" panose="02020603050405020304" pitchFamily="18" charset="0"/>
              </a:rPr>
            </a:br>
            <a:r>
              <a:rPr lang="en-US" altLang="en-US" sz="2400" b="1" i="1">
                <a:solidFill>
                  <a:srgbClr val="FF0000"/>
                </a:solidFill>
                <a:latin typeface="Times New Roman" panose="02020603050405020304" pitchFamily="18" charset="0"/>
              </a:rPr>
              <a:t>Với áo mơ phai dệt lá vàng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p:cTn id="7" dur="500" fill="hold"/>
                                        <p:tgtEl>
                                          <p:spTgt spid="130050"/>
                                        </p:tgtEl>
                                        <p:attrNameLst>
                                          <p:attrName>ppt_w</p:attrName>
                                        </p:attrNameLst>
                                      </p:cBhvr>
                                      <p:tavLst>
                                        <p:tav tm="0">
                                          <p:val>
                                            <p:fltVal val="0"/>
                                          </p:val>
                                        </p:tav>
                                        <p:tav tm="100000">
                                          <p:val>
                                            <p:strVal val="#ppt_w"/>
                                          </p:val>
                                        </p:tav>
                                      </p:tavLst>
                                    </p:anim>
                                    <p:anim calcmode="lin" valueType="num">
                                      <p:cBhvr>
                                        <p:cTn id="8" dur="500" fill="hold"/>
                                        <p:tgtEl>
                                          <p:spTgt spid="130050"/>
                                        </p:tgtEl>
                                        <p:attrNameLst>
                                          <p:attrName>ppt_h</p:attrName>
                                        </p:attrNameLst>
                                      </p:cBhvr>
                                      <p:tavLst>
                                        <p:tav tm="0">
                                          <p:val>
                                            <p:fltVal val="0"/>
                                          </p:val>
                                        </p:tav>
                                        <p:tav tm="100000">
                                          <p:val>
                                            <p:strVal val="#ppt_h"/>
                                          </p:val>
                                        </p:tav>
                                      </p:tavLst>
                                    </p:anim>
                                    <p:animEffect transition="in" filter="fade">
                                      <p:cBhvr>
                                        <p:cTn id="9" dur="500"/>
                                        <p:tgtEl>
                                          <p:spTgt spid="130050"/>
                                        </p:tgtEl>
                                      </p:cBhvr>
                                    </p:animEffect>
                                  </p:childTnLst>
                                </p:cTn>
                              </p:par>
                              <p:par>
                                <p:cTn id="10" presetID="53" presetClass="entr" presetSubtype="0" fill="hold" nodeType="withEffect">
                                  <p:stCondLst>
                                    <p:cond delay="0"/>
                                  </p:stCondLst>
                                  <p:childTnLst>
                                    <p:set>
                                      <p:cBhvr>
                                        <p:cTn id="11" dur="1" fill="hold">
                                          <p:stCondLst>
                                            <p:cond delay="0"/>
                                          </p:stCondLst>
                                        </p:cTn>
                                        <p:tgtEl>
                                          <p:spTgt spid="130056"/>
                                        </p:tgtEl>
                                        <p:attrNameLst>
                                          <p:attrName>style.visibility</p:attrName>
                                        </p:attrNameLst>
                                      </p:cBhvr>
                                      <p:to>
                                        <p:strVal val="visible"/>
                                      </p:to>
                                    </p:set>
                                    <p:anim calcmode="lin" valueType="num">
                                      <p:cBhvr>
                                        <p:cTn id="12" dur="500" fill="hold"/>
                                        <p:tgtEl>
                                          <p:spTgt spid="130056"/>
                                        </p:tgtEl>
                                        <p:attrNameLst>
                                          <p:attrName>ppt_w</p:attrName>
                                        </p:attrNameLst>
                                      </p:cBhvr>
                                      <p:tavLst>
                                        <p:tav tm="0">
                                          <p:val>
                                            <p:fltVal val="0"/>
                                          </p:val>
                                        </p:tav>
                                        <p:tav tm="100000">
                                          <p:val>
                                            <p:strVal val="#ppt_w"/>
                                          </p:val>
                                        </p:tav>
                                      </p:tavLst>
                                    </p:anim>
                                    <p:anim calcmode="lin" valueType="num">
                                      <p:cBhvr>
                                        <p:cTn id="13" dur="500" fill="hold"/>
                                        <p:tgtEl>
                                          <p:spTgt spid="130056"/>
                                        </p:tgtEl>
                                        <p:attrNameLst>
                                          <p:attrName>ppt_h</p:attrName>
                                        </p:attrNameLst>
                                      </p:cBhvr>
                                      <p:tavLst>
                                        <p:tav tm="0">
                                          <p:val>
                                            <p:fltVal val="0"/>
                                          </p:val>
                                        </p:tav>
                                        <p:tav tm="100000">
                                          <p:val>
                                            <p:strVal val="#ppt_h"/>
                                          </p:val>
                                        </p:tav>
                                      </p:tavLst>
                                    </p:anim>
                                    <p:animEffect transition="in" filter="fade">
                                      <p:cBhvr>
                                        <p:cTn id="14" dur="500"/>
                                        <p:tgtEl>
                                          <p:spTgt spid="130056"/>
                                        </p:tgtEl>
                                      </p:cBhvr>
                                    </p:animEffect>
                                  </p:childTnLst>
                                </p:cTn>
                              </p:par>
                              <p:par>
                                <p:cTn id="15" presetID="53" presetClass="entr" presetSubtype="0" fill="hold" nodeType="withEffect">
                                  <p:stCondLst>
                                    <p:cond delay="0"/>
                                  </p:stCondLst>
                                  <p:childTnLst>
                                    <p:set>
                                      <p:cBhvr>
                                        <p:cTn id="16" dur="1" fill="hold">
                                          <p:stCondLst>
                                            <p:cond delay="0"/>
                                          </p:stCondLst>
                                        </p:cTn>
                                        <p:tgtEl>
                                          <p:spTgt spid="130057"/>
                                        </p:tgtEl>
                                        <p:attrNameLst>
                                          <p:attrName>style.visibility</p:attrName>
                                        </p:attrNameLst>
                                      </p:cBhvr>
                                      <p:to>
                                        <p:strVal val="visible"/>
                                      </p:to>
                                    </p:set>
                                    <p:anim calcmode="lin" valueType="num">
                                      <p:cBhvr>
                                        <p:cTn id="17" dur="500" fill="hold"/>
                                        <p:tgtEl>
                                          <p:spTgt spid="130057"/>
                                        </p:tgtEl>
                                        <p:attrNameLst>
                                          <p:attrName>ppt_w</p:attrName>
                                        </p:attrNameLst>
                                      </p:cBhvr>
                                      <p:tavLst>
                                        <p:tav tm="0">
                                          <p:val>
                                            <p:fltVal val="0"/>
                                          </p:val>
                                        </p:tav>
                                        <p:tav tm="100000">
                                          <p:val>
                                            <p:strVal val="#ppt_w"/>
                                          </p:val>
                                        </p:tav>
                                      </p:tavLst>
                                    </p:anim>
                                    <p:anim calcmode="lin" valueType="num">
                                      <p:cBhvr>
                                        <p:cTn id="18" dur="500" fill="hold"/>
                                        <p:tgtEl>
                                          <p:spTgt spid="130057"/>
                                        </p:tgtEl>
                                        <p:attrNameLst>
                                          <p:attrName>ppt_h</p:attrName>
                                        </p:attrNameLst>
                                      </p:cBhvr>
                                      <p:tavLst>
                                        <p:tav tm="0">
                                          <p:val>
                                            <p:fltVal val="0"/>
                                          </p:val>
                                        </p:tav>
                                        <p:tav tm="100000">
                                          <p:val>
                                            <p:strVal val="#ppt_h"/>
                                          </p:val>
                                        </p:tav>
                                      </p:tavLst>
                                    </p:anim>
                                    <p:animEffect transition="in" filter="fade">
                                      <p:cBhvr>
                                        <p:cTn id="19" dur="500"/>
                                        <p:tgtEl>
                                          <p:spTgt spid="130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1300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1E50C517-096D-13AB-A7CD-E264E940AB7E}"/>
              </a:ext>
            </a:extLst>
          </p:cNvPr>
          <p:cNvSpPr>
            <a:spLocks noGrp="1"/>
          </p:cNvSpPr>
          <p:nvPr>
            <p:ph type="title" idx="4294967295"/>
          </p:nvPr>
        </p:nvSpPr>
        <p:spPr>
          <a:xfrm>
            <a:off x="1485900" y="548878"/>
            <a:ext cx="2171700" cy="422672"/>
          </a:xfrm>
          <a:solidFill>
            <a:srgbClr val="00FFFF"/>
          </a:solidFill>
        </p:spPr>
        <p:txBody>
          <a:bodyPr/>
          <a:lstStyle/>
          <a:p>
            <a:pPr algn="l"/>
            <a:br>
              <a:rPr lang="en-US" altLang="en-US" sz="1800" b="1" i="1">
                <a:latin typeface="Times New Roman" panose="02020603050405020304" pitchFamily="18" charset="0"/>
              </a:rPr>
            </a:br>
            <a:r>
              <a:rPr lang="en-US" altLang="en-US" sz="1800" b="1" i="1">
                <a:latin typeface="Times New Roman" panose="02020603050405020304" pitchFamily="18" charset="0"/>
              </a:rPr>
              <a:t>Với Lưu Trọng Lư:</a:t>
            </a:r>
            <a:br>
              <a:rPr lang="en-US" altLang="en-US" sz="1800" b="1" i="1">
                <a:latin typeface="Times New Roman" panose="02020603050405020304" pitchFamily="18" charset="0"/>
              </a:rPr>
            </a:br>
            <a:endParaRPr lang="en-US" altLang="en-US" sz="1800">
              <a:solidFill>
                <a:srgbClr val="FF0000"/>
              </a:solidFill>
            </a:endParaRPr>
          </a:p>
        </p:txBody>
      </p:sp>
      <p:pic>
        <p:nvPicPr>
          <p:cNvPr id="131080" name="Picture 8" descr="untitled20">
            <a:extLst>
              <a:ext uri="{FF2B5EF4-FFF2-40B4-BE49-F238E27FC236}">
                <a16:creationId xmlns:a16="http://schemas.microsoft.com/office/drawing/2014/main" id="{73D089B7-AD11-281B-95C4-BB8AE514F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917" b="4472"/>
          <a:stretch>
            <a:fillRect/>
          </a:stretch>
        </p:blipFill>
        <p:spPr bwMode="auto">
          <a:xfrm>
            <a:off x="1485900" y="1309687"/>
            <a:ext cx="6229350" cy="3662363"/>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131081" name="Rectangle 9">
            <a:extLst>
              <a:ext uri="{FF2B5EF4-FFF2-40B4-BE49-F238E27FC236}">
                <a16:creationId xmlns:a16="http://schemas.microsoft.com/office/drawing/2014/main" id="{30DEFEFF-202A-3757-58AF-1D72B833F2C9}"/>
              </a:ext>
            </a:extLst>
          </p:cNvPr>
          <p:cNvSpPr>
            <a:spLocks noChangeArrowheads="1"/>
          </p:cNvSpPr>
          <p:nvPr/>
        </p:nvSpPr>
        <p:spPr bwMode="auto">
          <a:xfrm>
            <a:off x="4286250" y="400050"/>
            <a:ext cx="33718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i="1">
                <a:solidFill>
                  <a:srgbClr val="FF0000"/>
                </a:solidFill>
                <a:latin typeface="Times New Roman" panose="02020603050405020304" pitchFamily="18" charset="0"/>
              </a:rPr>
              <a:t>Con nai vàng ngơ ngác</a:t>
            </a:r>
            <a:br>
              <a:rPr lang="en-US" altLang="en-US" sz="2100" b="1" i="1">
                <a:solidFill>
                  <a:srgbClr val="FF0000"/>
                </a:solidFill>
                <a:latin typeface="Times New Roman" panose="02020603050405020304" pitchFamily="18" charset="0"/>
              </a:rPr>
            </a:br>
            <a:r>
              <a:rPr lang="en-US" altLang="en-US" sz="2100" b="1" i="1">
                <a:solidFill>
                  <a:srgbClr val="FF0000"/>
                </a:solidFill>
                <a:latin typeface="Times New Roman" panose="02020603050405020304" pitchFamily="18" charset="0"/>
              </a:rPr>
              <a:t> Đạp trên lá vàng khô</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p:cTn id="7" dur="500" fill="hold"/>
                                        <p:tgtEl>
                                          <p:spTgt spid="131074"/>
                                        </p:tgtEl>
                                        <p:attrNameLst>
                                          <p:attrName>ppt_w</p:attrName>
                                        </p:attrNameLst>
                                      </p:cBhvr>
                                      <p:tavLst>
                                        <p:tav tm="0">
                                          <p:val>
                                            <p:fltVal val="0"/>
                                          </p:val>
                                        </p:tav>
                                        <p:tav tm="100000">
                                          <p:val>
                                            <p:strVal val="#ppt_w"/>
                                          </p:val>
                                        </p:tav>
                                      </p:tavLst>
                                    </p:anim>
                                    <p:anim calcmode="lin" valueType="num">
                                      <p:cBhvr>
                                        <p:cTn id="8" dur="500" fill="hold"/>
                                        <p:tgtEl>
                                          <p:spTgt spid="131074"/>
                                        </p:tgtEl>
                                        <p:attrNameLst>
                                          <p:attrName>ppt_h</p:attrName>
                                        </p:attrNameLst>
                                      </p:cBhvr>
                                      <p:tavLst>
                                        <p:tav tm="0">
                                          <p:val>
                                            <p:fltVal val="0"/>
                                          </p:val>
                                        </p:tav>
                                        <p:tav tm="100000">
                                          <p:val>
                                            <p:strVal val="#ppt_h"/>
                                          </p:val>
                                        </p:tav>
                                      </p:tavLst>
                                    </p:anim>
                                    <p:animEffect transition="in" filter="fade">
                                      <p:cBhvr>
                                        <p:cTn id="9" dur="500"/>
                                        <p:tgtEl>
                                          <p:spTgt spid="131074"/>
                                        </p:tgtEl>
                                      </p:cBhvr>
                                    </p:animEffect>
                                  </p:childTnLst>
                                </p:cTn>
                              </p:par>
                              <p:par>
                                <p:cTn id="10" presetID="53" presetClass="entr" presetSubtype="0" fill="hold" nodeType="withEffect">
                                  <p:stCondLst>
                                    <p:cond delay="0"/>
                                  </p:stCondLst>
                                  <p:childTnLst>
                                    <p:set>
                                      <p:cBhvr>
                                        <p:cTn id="11" dur="1" fill="hold">
                                          <p:stCondLst>
                                            <p:cond delay="0"/>
                                          </p:stCondLst>
                                        </p:cTn>
                                        <p:tgtEl>
                                          <p:spTgt spid="131080"/>
                                        </p:tgtEl>
                                        <p:attrNameLst>
                                          <p:attrName>style.visibility</p:attrName>
                                        </p:attrNameLst>
                                      </p:cBhvr>
                                      <p:to>
                                        <p:strVal val="visible"/>
                                      </p:to>
                                    </p:set>
                                    <p:anim calcmode="lin" valueType="num">
                                      <p:cBhvr>
                                        <p:cTn id="12" dur="500" fill="hold"/>
                                        <p:tgtEl>
                                          <p:spTgt spid="131080"/>
                                        </p:tgtEl>
                                        <p:attrNameLst>
                                          <p:attrName>ppt_w</p:attrName>
                                        </p:attrNameLst>
                                      </p:cBhvr>
                                      <p:tavLst>
                                        <p:tav tm="0">
                                          <p:val>
                                            <p:fltVal val="0"/>
                                          </p:val>
                                        </p:tav>
                                        <p:tav tm="100000">
                                          <p:val>
                                            <p:strVal val="#ppt_w"/>
                                          </p:val>
                                        </p:tav>
                                      </p:tavLst>
                                    </p:anim>
                                    <p:anim calcmode="lin" valueType="num">
                                      <p:cBhvr>
                                        <p:cTn id="13" dur="500" fill="hold"/>
                                        <p:tgtEl>
                                          <p:spTgt spid="131080"/>
                                        </p:tgtEl>
                                        <p:attrNameLst>
                                          <p:attrName>ppt_h</p:attrName>
                                        </p:attrNameLst>
                                      </p:cBhvr>
                                      <p:tavLst>
                                        <p:tav tm="0">
                                          <p:val>
                                            <p:fltVal val="0"/>
                                          </p:val>
                                        </p:tav>
                                        <p:tav tm="100000">
                                          <p:val>
                                            <p:strVal val="#ppt_h"/>
                                          </p:val>
                                        </p:tav>
                                      </p:tavLst>
                                    </p:anim>
                                    <p:animEffect transition="in" filter="fade">
                                      <p:cBhvr>
                                        <p:cTn id="14" dur="500"/>
                                        <p:tgtEl>
                                          <p:spTgt spid="131080"/>
                                        </p:tgtEl>
                                      </p:cBhvr>
                                    </p:animEffect>
                                  </p:childTnLst>
                                </p:cTn>
                              </p:par>
                              <p:par>
                                <p:cTn id="15" presetID="53" presetClass="entr" presetSubtype="0" fill="hold" nodeType="withEffect">
                                  <p:stCondLst>
                                    <p:cond delay="0"/>
                                  </p:stCondLst>
                                  <p:childTnLst>
                                    <p:set>
                                      <p:cBhvr>
                                        <p:cTn id="16" dur="1" fill="hold">
                                          <p:stCondLst>
                                            <p:cond delay="0"/>
                                          </p:stCondLst>
                                        </p:cTn>
                                        <p:tgtEl>
                                          <p:spTgt spid="131081"/>
                                        </p:tgtEl>
                                        <p:attrNameLst>
                                          <p:attrName>style.visibility</p:attrName>
                                        </p:attrNameLst>
                                      </p:cBhvr>
                                      <p:to>
                                        <p:strVal val="visible"/>
                                      </p:to>
                                    </p:set>
                                    <p:anim calcmode="lin" valueType="num">
                                      <p:cBhvr>
                                        <p:cTn id="17" dur="500" fill="hold"/>
                                        <p:tgtEl>
                                          <p:spTgt spid="131081"/>
                                        </p:tgtEl>
                                        <p:attrNameLst>
                                          <p:attrName>ppt_w</p:attrName>
                                        </p:attrNameLst>
                                      </p:cBhvr>
                                      <p:tavLst>
                                        <p:tav tm="0">
                                          <p:val>
                                            <p:fltVal val="0"/>
                                          </p:val>
                                        </p:tav>
                                        <p:tav tm="100000">
                                          <p:val>
                                            <p:strVal val="#ppt_w"/>
                                          </p:val>
                                        </p:tav>
                                      </p:tavLst>
                                    </p:anim>
                                    <p:anim calcmode="lin" valueType="num">
                                      <p:cBhvr>
                                        <p:cTn id="18" dur="500" fill="hold"/>
                                        <p:tgtEl>
                                          <p:spTgt spid="131081"/>
                                        </p:tgtEl>
                                        <p:attrNameLst>
                                          <p:attrName>ppt_h</p:attrName>
                                        </p:attrNameLst>
                                      </p:cBhvr>
                                      <p:tavLst>
                                        <p:tav tm="0">
                                          <p:val>
                                            <p:fltVal val="0"/>
                                          </p:val>
                                        </p:tav>
                                        <p:tav tm="100000">
                                          <p:val>
                                            <p:strVal val="#ppt_h"/>
                                          </p:val>
                                        </p:tav>
                                      </p:tavLst>
                                    </p:anim>
                                    <p:animEffect transition="in" filter="fade">
                                      <p:cBhvr>
                                        <p:cTn id="19"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13108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Thu29">
            <a:extLst>
              <a:ext uri="{FF2B5EF4-FFF2-40B4-BE49-F238E27FC236}">
                <a16:creationId xmlns:a16="http://schemas.microsoft.com/office/drawing/2014/main" id="{4B0149D8-FC22-9151-37A2-02EDDA790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9">
            <a:extLst>
              <a:ext uri="{FF2B5EF4-FFF2-40B4-BE49-F238E27FC236}">
                <a16:creationId xmlns:a16="http://schemas.microsoft.com/office/drawing/2014/main" id="{7432CBCE-2853-E6A6-8F27-19E21CF45A49}"/>
              </a:ext>
            </a:extLst>
          </p:cNvPr>
          <p:cNvSpPr>
            <a:spLocks noChangeArrowheads="1" noChangeShapeType="1" noTextEdit="1"/>
          </p:cNvSpPr>
          <p:nvPr/>
        </p:nvSpPr>
        <p:spPr bwMode="auto">
          <a:xfrm>
            <a:off x="2571750" y="1657350"/>
            <a:ext cx="4457700" cy="1085850"/>
          </a:xfrm>
          <a:prstGeom prst="rect">
            <a:avLst/>
          </a:prstGeom>
        </p:spPr>
        <p:txBody>
          <a:bodyPr wrap="none" fromWordArt="1">
            <a:prstTxWarp prst="textPlain">
              <a:avLst>
                <a:gd name="adj" fmla="val 50000"/>
              </a:avLst>
            </a:prstTxWarp>
          </a:bodyPr>
          <a:lstStyle/>
          <a:p>
            <a:pPr algn="ctr"/>
            <a:r>
              <a:rPr lang="en-US" sz="5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larendonH" panose="020B7200000000000000" pitchFamily="34" charset="0"/>
              </a:rPr>
              <a:t> Sang thu</a:t>
            </a:r>
          </a:p>
        </p:txBody>
      </p:sp>
      <p:sp>
        <p:nvSpPr>
          <p:cNvPr id="15364" name="WordArt 13">
            <a:extLst>
              <a:ext uri="{FF2B5EF4-FFF2-40B4-BE49-F238E27FC236}">
                <a16:creationId xmlns:a16="http://schemas.microsoft.com/office/drawing/2014/main" id="{207D6CDC-DFA8-8933-45C2-EF17DCAD88B1}"/>
              </a:ext>
            </a:extLst>
          </p:cNvPr>
          <p:cNvSpPr>
            <a:spLocks noChangeArrowheads="1" noChangeShapeType="1" noTextEdit="1"/>
          </p:cNvSpPr>
          <p:nvPr/>
        </p:nvSpPr>
        <p:spPr bwMode="auto">
          <a:xfrm>
            <a:off x="5715000" y="3200400"/>
            <a:ext cx="2071688" cy="501254"/>
          </a:xfrm>
          <a:prstGeom prst="rect">
            <a:avLst/>
          </a:prstGeom>
        </p:spPr>
        <p:txBody>
          <a:bodyPr wrap="none" fromWordArt="1">
            <a:prstTxWarp prst="textDoubleWave1">
              <a:avLst>
                <a:gd name="adj1" fmla="val 12500"/>
                <a:gd name="adj2" fmla="val 0"/>
              </a:avLst>
            </a:prstTxWarp>
          </a:bodyPr>
          <a:lstStyle/>
          <a:p>
            <a:pPr algn="ctr"/>
            <a:r>
              <a:rPr lang="en-US" sz="2700" kern="10" spc="-270">
                <a:ln w="12700">
                  <a:solidFill>
                    <a:srgbClr val="000099"/>
                  </a:solidFill>
                  <a:round/>
                  <a:headEnd/>
                  <a:tailEnd/>
                </a:ln>
                <a:solidFill>
                  <a:srgbClr val="33CCFF"/>
                </a:solidFill>
                <a:effectLst>
                  <a:outerShdw dist="125724" dir="18900000" algn="ctr" rotWithShape="0">
                    <a:srgbClr val="000099"/>
                  </a:outerShdw>
                </a:effectLst>
                <a:latin typeface=".VnTime" panose="020B7200000000000000" pitchFamily="34" charset="0"/>
              </a:rPr>
              <a:t>H÷u ThØnh</a:t>
            </a:r>
          </a:p>
        </p:txBody>
      </p:sp>
      <p:sp>
        <p:nvSpPr>
          <p:cNvPr id="2" name="WordArt 13">
            <a:extLst>
              <a:ext uri="{FF2B5EF4-FFF2-40B4-BE49-F238E27FC236}">
                <a16:creationId xmlns:a16="http://schemas.microsoft.com/office/drawing/2014/main" id="{D2998A68-80F6-7E3D-537D-004254CAEEE8}"/>
              </a:ext>
            </a:extLst>
          </p:cNvPr>
          <p:cNvSpPr>
            <a:spLocks noChangeArrowheads="1" noChangeShapeType="1" noTextEdit="1"/>
          </p:cNvSpPr>
          <p:nvPr/>
        </p:nvSpPr>
        <p:spPr bwMode="auto">
          <a:xfrm>
            <a:off x="2000250" y="342900"/>
            <a:ext cx="2343150" cy="857250"/>
          </a:xfrm>
          <a:prstGeom prst="rect">
            <a:avLst/>
          </a:prstGeom>
        </p:spPr>
        <p:txBody>
          <a:bodyPr wrap="none" fromWordArt="1">
            <a:prstTxWarp prst="textDoubleWave1">
              <a:avLst>
                <a:gd name="adj1" fmla="val 12500"/>
                <a:gd name="adj2" fmla="val 977"/>
              </a:avLst>
            </a:prstTxWarp>
          </a:bodyPr>
          <a:lstStyle/>
          <a:p>
            <a:pPr algn="ctr"/>
            <a:r>
              <a:rPr lang="en-US" sz="2700" kern="10" spc="-270">
                <a:ln w="12700">
                  <a:solidFill>
                    <a:srgbClr val="000099"/>
                  </a:solidFill>
                  <a:round/>
                  <a:headEnd/>
                  <a:tailEnd/>
                </a:ln>
                <a:solidFill>
                  <a:srgbClr val="33CCFF"/>
                </a:solidFill>
                <a:effectLst>
                  <a:outerShdw dist="125724" dir="18900000" algn="ctr" rotWithShape="0">
                    <a:srgbClr val="000099"/>
                  </a:outerShdw>
                </a:effectLst>
                <a:cs typeface="Times New Roman" panose="02020603050405020304" pitchFamily="18" charset="0"/>
              </a:rPr>
              <a:t>Văn bản: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37" presetClass="entr" presetSubtype="0" fill="hold" nodeType="after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1000"/>
                                        <p:tgtEl>
                                          <p:spTgt spid="15363"/>
                                        </p:tgtEl>
                                      </p:cBhvr>
                                    </p:animEffect>
                                    <p:anim calcmode="lin" valueType="num">
                                      <p:cBhvr>
                                        <p:cTn id="13" dur="1000" fill="hold"/>
                                        <p:tgtEl>
                                          <p:spTgt spid="15363"/>
                                        </p:tgtEl>
                                        <p:attrNameLst>
                                          <p:attrName>ppt_x</p:attrName>
                                        </p:attrNameLst>
                                      </p:cBhvr>
                                      <p:tavLst>
                                        <p:tav tm="0">
                                          <p:val>
                                            <p:strVal val="#ppt_x"/>
                                          </p:val>
                                        </p:tav>
                                        <p:tav tm="100000">
                                          <p:val>
                                            <p:strVal val="#ppt_x"/>
                                          </p:val>
                                        </p:tav>
                                      </p:tavLst>
                                    </p:anim>
                                    <p:anim calcmode="lin" valueType="num">
                                      <p:cBhvr>
                                        <p:cTn id="14" dur="900" decel="100000" fill="hold"/>
                                        <p:tgtEl>
                                          <p:spTgt spid="1536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363"/>
                                        </p:tgtEl>
                                        <p:attrNameLst>
                                          <p:attrName>ppt_y</p:attrName>
                                        </p:attrNameLst>
                                      </p:cBhvr>
                                      <p:tavLst>
                                        <p:tav tm="0">
                                          <p:val>
                                            <p:strVal val="#ppt_y-.03"/>
                                          </p:val>
                                        </p:tav>
                                        <p:tav tm="100000">
                                          <p:val>
                                            <p:strVal val="#ppt_y"/>
                                          </p:val>
                                        </p:tav>
                                      </p:tavLst>
                                    </p:anim>
                                  </p:childTnLst>
                                </p:cTn>
                              </p:par>
                            </p:childTnLst>
                          </p:cTn>
                        </p:par>
                        <p:par>
                          <p:cTn id="16" fill="hold" nodeType="afterGroup">
                            <p:stCondLst>
                              <p:cond delay="1500"/>
                            </p:stCondLst>
                            <p:childTnLst>
                              <p:par>
                                <p:cTn id="17" presetID="49" presetClass="entr" presetSubtype="0" decel="100000" fill="hold" nodeType="after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p:cTn id="19" dur="500" fill="hold"/>
                                        <p:tgtEl>
                                          <p:spTgt spid="15364"/>
                                        </p:tgtEl>
                                        <p:attrNameLst>
                                          <p:attrName>ppt_w</p:attrName>
                                        </p:attrNameLst>
                                      </p:cBhvr>
                                      <p:tavLst>
                                        <p:tav tm="0">
                                          <p:val>
                                            <p:fltVal val="0"/>
                                          </p:val>
                                        </p:tav>
                                        <p:tav tm="100000">
                                          <p:val>
                                            <p:strVal val="#ppt_w"/>
                                          </p:val>
                                        </p:tav>
                                      </p:tavLst>
                                    </p:anim>
                                    <p:anim calcmode="lin" valueType="num">
                                      <p:cBhvr>
                                        <p:cTn id="20" dur="500" fill="hold"/>
                                        <p:tgtEl>
                                          <p:spTgt spid="15364"/>
                                        </p:tgtEl>
                                        <p:attrNameLst>
                                          <p:attrName>ppt_h</p:attrName>
                                        </p:attrNameLst>
                                      </p:cBhvr>
                                      <p:tavLst>
                                        <p:tav tm="0">
                                          <p:val>
                                            <p:fltVal val="0"/>
                                          </p:val>
                                        </p:tav>
                                        <p:tav tm="100000">
                                          <p:val>
                                            <p:strVal val="#ppt_h"/>
                                          </p:val>
                                        </p:tav>
                                      </p:tavLst>
                                    </p:anim>
                                    <p:anim calcmode="lin" valueType="num">
                                      <p:cBhvr>
                                        <p:cTn id="21" dur="500" fill="hold"/>
                                        <p:tgtEl>
                                          <p:spTgt spid="15364"/>
                                        </p:tgtEl>
                                        <p:attrNameLst>
                                          <p:attrName>style.rotation</p:attrName>
                                        </p:attrNameLst>
                                      </p:cBhvr>
                                      <p:tavLst>
                                        <p:tav tm="0">
                                          <p:val>
                                            <p:fltVal val="360"/>
                                          </p:val>
                                        </p:tav>
                                        <p:tav tm="100000">
                                          <p:val>
                                            <p:fltVal val="0"/>
                                          </p:val>
                                        </p:tav>
                                      </p:tavLst>
                                    </p:anim>
                                    <p:animEffect transition="in" filter="fade">
                                      <p:cBhvr>
                                        <p:cTn id="22"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5" name="TextBox 4"/>
            <p:cNvSpPr txBox="1"/>
            <p:nvPr/>
          </p:nvSpPr>
          <p:spPr>
            <a:xfrm>
              <a:off x="802530" y="1828800"/>
              <a:ext cx="914399" cy="984834"/>
            </a:xfrm>
            <a:prstGeom prst="rect">
              <a:avLst/>
            </a:prstGeom>
            <a:noFill/>
          </p:spPr>
          <p:txBody>
            <a:bodyPr wrap="square" rtlCol="0">
              <a:spAutoFit/>
            </a:bodyPr>
            <a:lstStyle/>
            <a:p>
              <a:pPr algn="ctr" defTabSz="80598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defTabSz="805987"/>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84"/>
            <a:ext cx="4332065" cy="395616"/>
            <a:chOff x="644526" y="2766774"/>
            <a:chExt cx="11553677" cy="1054961"/>
          </a:xfrm>
        </p:grpSpPr>
        <p:sp>
          <p:nvSpPr>
            <p:cNvPr id="8" name="TextBox 7"/>
            <p:cNvSpPr txBox="1"/>
            <p:nvPr/>
          </p:nvSpPr>
          <p:spPr>
            <a:xfrm>
              <a:off x="1906586" y="2766774"/>
              <a:ext cx="1029161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algn="ctr" defTabSz="80598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1" name="Picture 2" descr="Káº¿t quáº£ hÃ¬nh áº£nh cho há»¯u thá»nh">
            <a:extLst>
              <a:ext uri="{FF2B5EF4-FFF2-40B4-BE49-F238E27FC236}">
                <a16:creationId xmlns:a16="http://schemas.microsoft.com/office/drawing/2014/main" id="{8CC6C097-7CFD-4C12-8343-684A82088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58" y="1367285"/>
            <a:ext cx="2463233" cy="33190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angle 11">
            <a:extLst>
              <a:ext uri="{FF2B5EF4-FFF2-40B4-BE49-F238E27FC236}">
                <a16:creationId xmlns:a16="http://schemas.microsoft.com/office/drawing/2014/main" id="{2CB960C8-77ED-4478-A54B-219E0CBB512A}"/>
              </a:ext>
            </a:extLst>
          </p:cNvPr>
          <p:cNvSpPr/>
          <p:nvPr/>
        </p:nvSpPr>
        <p:spPr>
          <a:xfrm>
            <a:off x="3659811" y="1212720"/>
            <a:ext cx="5085287" cy="423191"/>
          </a:xfrm>
          <a:prstGeom prst="rect">
            <a:avLst/>
          </a:prstGeom>
          <a:solidFill>
            <a:srgbClr val="FFDC6D"/>
          </a:solidFill>
          <a:ln>
            <a:solidFill>
              <a:schemeClr val="accent2">
                <a:lumMod val="60000"/>
                <a:lumOff val="40000"/>
              </a:schemeClr>
            </a:solidFill>
          </a:ln>
        </p:spPr>
        <p:txBody>
          <a:bodyPr wrap="square" lIns="68523" tIns="34289" rIns="68523" bIns="34289">
            <a:spAutoFit/>
          </a:bodyPr>
          <a:lstStyle/>
          <a:p>
            <a:pPr defTabSz="685154"/>
            <a:r>
              <a:rPr lang="en-US" altLang="en-US" sz="2300" dirty="0" err="1">
                <a:solidFill>
                  <a:prstClr val="black"/>
                </a:solidFill>
                <a:latin typeface="Times New Roman" panose="02020603050405020304" pitchFamily="18" charset="0"/>
              </a:rPr>
              <a:t>Nguyễn</a:t>
            </a:r>
            <a:r>
              <a:rPr lang="en-US" altLang="en-US" sz="2300" dirty="0">
                <a:solidFill>
                  <a:prstClr val="black"/>
                </a:solidFill>
                <a:latin typeface="Times New Roman" panose="02020603050405020304" pitchFamily="18" charset="0"/>
              </a:rPr>
              <a:t> </a:t>
            </a:r>
            <a:r>
              <a:rPr lang="en-US" altLang="en-US" sz="2300" dirty="0" err="1">
                <a:solidFill>
                  <a:prstClr val="black"/>
                </a:solidFill>
                <a:latin typeface="Times New Roman" panose="02020603050405020304" pitchFamily="18" charset="0"/>
              </a:rPr>
              <a:t>Hữu</a:t>
            </a:r>
            <a:r>
              <a:rPr lang="en-US" altLang="en-US" sz="2300" dirty="0">
                <a:solidFill>
                  <a:prstClr val="black"/>
                </a:solidFill>
                <a:latin typeface="Times New Roman" panose="02020603050405020304" pitchFamily="18" charset="0"/>
              </a:rPr>
              <a:t> </a:t>
            </a:r>
            <a:r>
              <a:rPr lang="en-US" altLang="en-US" sz="2300" dirty="0" err="1">
                <a:solidFill>
                  <a:prstClr val="black"/>
                </a:solidFill>
                <a:latin typeface="Times New Roman" panose="02020603050405020304" pitchFamily="18" charset="0"/>
              </a:rPr>
              <a:t>Thỉnh</a:t>
            </a:r>
            <a:r>
              <a:rPr lang="en-US" altLang="en-US" sz="2300" dirty="0">
                <a:solidFill>
                  <a:prstClr val="black"/>
                </a:solidFill>
                <a:latin typeface="Times New Roman" panose="02020603050405020304" pitchFamily="18" charset="0"/>
              </a:rPr>
              <a:t>, </a:t>
            </a:r>
            <a:r>
              <a:rPr lang="en-US" altLang="en-US" sz="2300" dirty="0" err="1">
                <a:solidFill>
                  <a:prstClr val="black"/>
                </a:solidFill>
                <a:latin typeface="Times New Roman" panose="02020603050405020304" pitchFamily="18" charset="0"/>
              </a:rPr>
              <a:t>sinh</a:t>
            </a:r>
            <a:r>
              <a:rPr lang="en-US" altLang="en-US" sz="2300" dirty="0">
                <a:solidFill>
                  <a:prstClr val="black"/>
                </a:solidFill>
                <a:latin typeface="Times New Roman" panose="02020603050405020304" pitchFamily="18" charset="0"/>
              </a:rPr>
              <a:t> </a:t>
            </a:r>
            <a:r>
              <a:rPr lang="en-US" altLang="en-US" sz="2300" dirty="0" err="1">
                <a:solidFill>
                  <a:prstClr val="black"/>
                </a:solidFill>
                <a:latin typeface="Times New Roman" panose="02020603050405020304" pitchFamily="18" charset="0"/>
              </a:rPr>
              <a:t>năm</a:t>
            </a:r>
            <a:r>
              <a:rPr lang="en-US" altLang="en-US" sz="2300" dirty="0">
                <a:solidFill>
                  <a:prstClr val="black"/>
                </a:solidFill>
                <a:latin typeface="Times New Roman" panose="02020603050405020304" pitchFamily="18" charset="0"/>
              </a:rPr>
              <a:t> 1942.</a:t>
            </a:r>
            <a:endParaRPr lang="en-SG" sz="2300" dirty="0">
              <a:solidFill>
                <a:prstClr val="black"/>
              </a:solidFill>
            </a:endParaRPr>
          </a:p>
        </p:txBody>
      </p:sp>
      <p:sp>
        <p:nvSpPr>
          <p:cNvPr id="13" name="Rectangle 12">
            <a:extLst>
              <a:ext uri="{FF2B5EF4-FFF2-40B4-BE49-F238E27FC236}">
                <a16:creationId xmlns:a16="http://schemas.microsoft.com/office/drawing/2014/main" id="{C9718709-1516-48DC-AFE3-40650E731FE6}"/>
              </a:ext>
            </a:extLst>
          </p:cNvPr>
          <p:cNvSpPr/>
          <p:nvPr/>
        </p:nvSpPr>
        <p:spPr>
          <a:xfrm>
            <a:off x="3796918" y="1853074"/>
            <a:ext cx="5085287" cy="423191"/>
          </a:xfrm>
          <a:prstGeom prst="rect">
            <a:avLst/>
          </a:prstGeom>
          <a:solidFill>
            <a:schemeClr val="accent4">
              <a:lumMod val="20000"/>
              <a:lumOff val="80000"/>
            </a:schemeClr>
          </a:solidFill>
          <a:ln>
            <a:solidFill>
              <a:schemeClr val="bg1"/>
            </a:solidFill>
          </a:ln>
        </p:spPr>
        <p:txBody>
          <a:bodyPr wrap="square" lIns="68523" tIns="34289" rIns="68523" bIns="34289">
            <a:spAutoFit/>
          </a:bodyPr>
          <a:lstStyle/>
          <a:p>
            <a:pPr defTabSz="685154"/>
            <a:r>
              <a:rPr lang="en-US" altLang="en-US" sz="2300" dirty="0" err="1">
                <a:solidFill>
                  <a:prstClr val="black"/>
                </a:solidFill>
                <a:latin typeface="Times New Roman" panose="02020603050405020304" pitchFamily="18" charset="0"/>
              </a:rPr>
              <a:t>Quê</a:t>
            </a:r>
            <a:r>
              <a:rPr lang="en-US" altLang="en-US" sz="2300" dirty="0">
                <a:solidFill>
                  <a:prstClr val="black"/>
                </a:solidFill>
                <a:latin typeface="Times New Roman" panose="02020603050405020304" pitchFamily="18" charset="0"/>
              </a:rPr>
              <a:t> </a:t>
            </a:r>
            <a:r>
              <a:rPr lang="en-US" altLang="en-US" sz="2300" dirty="0" err="1">
                <a:solidFill>
                  <a:prstClr val="black"/>
                </a:solidFill>
                <a:latin typeface="Times New Roman" panose="02020603050405020304" pitchFamily="18" charset="0"/>
              </a:rPr>
              <a:t>huyện</a:t>
            </a:r>
            <a:r>
              <a:rPr lang="en-US" altLang="en-US" sz="2300" dirty="0">
                <a:solidFill>
                  <a:prstClr val="black"/>
                </a:solidFill>
                <a:latin typeface="Times New Roman" panose="02020603050405020304" pitchFamily="18" charset="0"/>
              </a:rPr>
              <a:t> Tam </a:t>
            </a:r>
            <a:r>
              <a:rPr lang="en-US" altLang="en-US" sz="2300" dirty="0" err="1">
                <a:solidFill>
                  <a:prstClr val="black"/>
                </a:solidFill>
                <a:latin typeface="Times New Roman" panose="02020603050405020304" pitchFamily="18" charset="0"/>
              </a:rPr>
              <a:t>Dương</a:t>
            </a:r>
            <a:r>
              <a:rPr lang="en-US" altLang="en-US" sz="2300" dirty="0">
                <a:solidFill>
                  <a:prstClr val="black"/>
                </a:solidFill>
                <a:latin typeface="Times New Roman" panose="02020603050405020304" pitchFamily="18" charset="0"/>
              </a:rPr>
              <a:t>, </a:t>
            </a:r>
            <a:r>
              <a:rPr lang="en-US" altLang="en-US" sz="2300" dirty="0" err="1">
                <a:solidFill>
                  <a:prstClr val="black"/>
                </a:solidFill>
                <a:latin typeface="Times New Roman" panose="02020603050405020304" pitchFamily="18" charset="0"/>
              </a:rPr>
              <a:t>tỉnh</a:t>
            </a:r>
            <a:r>
              <a:rPr lang="en-US" altLang="en-US" sz="2300" dirty="0">
                <a:solidFill>
                  <a:prstClr val="black"/>
                </a:solidFill>
                <a:latin typeface="Times New Roman" panose="02020603050405020304" pitchFamily="18" charset="0"/>
              </a:rPr>
              <a:t> </a:t>
            </a:r>
            <a:r>
              <a:rPr lang="en-US" altLang="en-US" sz="2300" dirty="0" err="1">
                <a:solidFill>
                  <a:prstClr val="black"/>
                </a:solidFill>
                <a:latin typeface="Times New Roman" panose="02020603050405020304" pitchFamily="18" charset="0"/>
              </a:rPr>
              <a:t>Vĩnh</a:t>
            </a:r>
            <a:r>
              <a:rPr lang="en-US" altLang="en-US" sz="2300" dirty="0">
                <a:solidFill>
                  <a:prstClr val="black"/>
                </a:solidFill>
                <a:latin typeface="Times New Roman" panose="02020603050405020304" pitchFamily="18" charset="0"/>
              </a:rPr>
              <a:t> </a:t>
            </a:r>
            <a:r>
              <a:rPr lang="en-US" altLang="en-US" sz="2300" dirty="0" err="1">
                <a:solidFill>
                  <a:prstClr val="black"/>
                </a:solidFill>
                <a:latin typeface="Times New Roman" panose="02020603050405020304" pitchFamily="18" charset="0"/>
              </a:rPr>
              <a:t>Phúc</a:t>
            </a:r>
            <a:r>
              <a:rPr lang="en-US" altLang="en-US" sz="2300" dirty="0">
                <a:solidFill>
                  <a:prstClr val="black"/>
                </a:solidFill>
                <a:latin typeface="Times New Roman" panose="02020603050405020304" pitchFamily="18" charset="0"/>
              </a:rPr>
              <a:t>.</a:t>
            </a:r>
            <a:endParaRPr lang="en-SG" sz="2300" dirty="0">
              <a:solidFill>
                <a:prstClr val="black"/>
              </a:solidFill>
            </a:endParaRPr>
          </a:p>
        </p:txBody>
      </p:sp>
      <p:sp>
        <p:nvSpPr>
          <p:cNvPr id="14" name="Rectangle 13">
            <a:extLst>
              <a:ext uri="{FF2B5EF4-FFF2-40B4-BE49-F238E27FC236}">
                <a16:creationId xmlns:a16="http://schemas.microsoft.com/office/drawing/2014/main" id="{EA7EEE16-A8F4-4248-8EDD-804D8C7FD8A2}"/>
              </a:ext>
            </a:extLst>
          </p:cNvPr>
          <p:cNvSpPr/>
          <p:nvPr/>
        </p:nvSpPr>
        <p:spPr>
          <a:xfrm>
            <a:off x="3796918" y="3129824"/>
            <a:ext cx="5085287" cy="784827"/>
          </a:xfrm>
          <a:prstGeom prst="rect">
            <a:avLst/>
          </a:prstGeom>
          <a:solidFill>
            <a:schemeClr val="accent4">
              <a:lumMod val="60000"/>
              <a:lumOff val="40000"/>
            </a:schemeClr>
          </a:solidFill>
        </p:spPr>
        <p:txBody>
          <a:bodyPr wrap="square" lIns="68523" tIns="34289" rIns="68523" bIns="34289">
            <a:spAutoFit/>
          </a:bodyPr>
          <a:lstStyle/>
          <a:p>
            <a:pPr algn="just" defTabSz="685154"/>
            <a:r>
              <a:rPr lang="en-US" altLang="en-US" sz="2300" b="1" dirty="0" err="1">
                <a:latin typeface="Times New Roman" panose="02020603050405020304" pitchFamily="18" charset="0"/>
              </a:rPr>
              <a:t>Đề</a:t>
            </a:r>
            <a:r>
              <a:rPr lang="en-US" altLang="en-US" sz="2300" b="1" dirty="0">
                <a:latin typeface="Times New Roman" panose="02020603050405020304" pitchFamily="18" charset="0"/>
              </a:rPr>
              <a:t> </a:t>
            </a:r>
            <a:r>
              <a:rPr lang="en-US" altLang="en-US" sz="2300" b="1" dirty="0" err="1">
                <a:latin typeface="Times New Roman" panose="02020603050405020304" pitchFamily="18" charset="0"/>
              </a:rPr>
              <a:t>tài</a:t>
            </a:r>
            <a:r>
              <a:rPr lang="en-US" altLang="en-US" sz="2300" b="1" dirty="0">
                <a:latin typeface="Times New Roman" panose="02020603050405020304" pitchFamily="18" charset="0"/>
              </a:rPr>
              <a:t>: </a:t>
            </a:r>
            <a:r>
              <a:rPr lang="en-US" altLang="en-US" sz="2300" dirty="0" err="1">
                <a:latin typeface="Times New Roman" panose="02020603050405020304" pitchFamily="18" charset="0"/>
              </a:rPr>
              <a:t>Chiến</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tranh</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người</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lính</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và</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cuộc</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sống</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nông</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thôn</a:t>
            </a:r>
            <a:r>
              <a:rPr lang="en-US" altLang="en-US" sz="2300" dirty="0">
                <a:latin typeface="Times New Roman" panose="02020603050405020304" pitchFamily="18" charset="0"/>
              </a:rPr>
              <a:t>.</a:t>
            </a:r>
            <a:endParaRPr lang="en-SG" sz="2300" dirty="0"/>
          </a:p>
        </p:txBody>
      </p:sp>
      <p:sp>
        <p:nvSpPr>
          <p:cNvPr id="15" name="Rectangle 14">
            <a:extLst>
              <a:ext uri="{FF2B5EF4-FFF2-40B4-BE49-F238E27FC236}">
                <a16:creationId xmlns:a16="http://schemas.microsoft.com/office/drawing/2014/main" id="{0AE7B0CE-5582-44E8-834C-D3246E0286C9}"/>
              </a:ext>
            </a:extLst>
          </p:cNvPr>
          <p:cNvSpPr/>
          <p:nvPr/>
        </p:nvSpPr>
        <p:spPr>
          <a:xfrm>
            <a:off x="3796918" y="2472489"/>
            <a:ext cx="5085287" cy="423191"/>
          </a:xfrm>
          <a:prstGeom prst="rect">
            <a:avLst/>
          </a:prstGeom>
          <a:solidFill>
            <a:schemeClr val="accent2">
              <a:lumMod val="60000"/>
              <a:lumOff val="40000"/>
            </a:schemeClr>
          </a:solidFill>
        </p:spPr>
        <p:txBody>
          <a:bodyPr wrap="square" lIns="68523" tIns="34289" rIns="68523" bIns="34289">
            <a:spAutoFit/>
          </a:bodyPr>
          <a:lstStyle/>
          <a:p>
            <a:pPr defTabSz="685154"/>
            <a:r>
              <a:rPr lang="en-US" altLang="en-US" sz="2300" dirty="0" err="1">
                <a:latin typeface="Times New Roman" panose="02020603050405020304" pitchFamily="18" charset="0"/>
              </a:rPr>
              <a:t>Thuộc</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thế</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hệ</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các</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nhà</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thơ</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chống</a:t>
            </a:r>
            <a:r>
              <a:rPr lang="en-US" altLang="en-US" sz="2300" dirty="0">
                <a:latin typeface="Times New Roman" panose="02020603050405020304" pitchFamily="18" charset="0"/>
              </a:rPr>
              <a:t> </a:t>
            </a:r>
            <a:r>
              <a:rPr lang="en-US" altLang="en-US" sz="2300" dirty="0" err="1">
                <a:latin typeface="Times New Roman" panose="02020603050405020304" pitchFamily="18" charset="0"/>
              </a:rPr>
              <a:t>Mĩ</a:t>
            </a:r>
            <a:r>
              <a:rPr lang="en-US" altLang="en-US" sz="2300" i="1" dirty="0">
                <a:latin typeface="Times New Roman" panose="02020603050405020304" pitchFamily="18" charset="0"/>
              </a:rPr>
              <a:t>.</a:t>
            </a:r>
            <a:endParaRPr lang="en-SG" sz="2300" i="1" dirty="0"/>
          </a:p>
        </p:txBody>
      </p:sp>
      <p:sp>
        <p:nvSpPr>
          <p:cNvPr id="16" name="Rectangle 15">
            <a:extLst>
              <a:ext uri="{FF2B5EF4-FFF2-40B4-BE49-F238E27FC236}">
                <a16:creationId xmlns:a16="http://schemas.microsoft.com/office/drawing/2014/main" id="{95E8D4EC-AD11-4289-AA09-D25A39A6BB91}"/>
              </a:ext>
            </a:extLst>
          </p:cNvPr>
          <p:cNvSpPr/>
          <p:nvPr/>
        </p:nvSpPr>
        <p:spPr>
          <a:xfrm>
            <a:off x="3796875" y="4091213"/>
            <a:ext cx="5085286" cy="784827"/>
          </a:xfrm>
          <a:prstGeom prst="rect">
            <a:avLst/>
          </a:prstGeom>
          <a:solidFill>
            <a:schemeClr val="accent2">
              <a:lumMod val="40000"/>
              <a:lumOff val="60000"/>
            </a:schemeClr>
          </a:solidFill>
        </p:spPr>
        <p:txBody>
          <a:bodyPr wrap="square" lIns="68523" tIns="34289" rIns="68523" bIns="34289">
            <a:spAutoFit/>
          </a:bodyPr>
          <a:lstStyle/>
          <a:p>
            <a:pPr algn="just" defTabSz="685154"/>
            <a:r>
              <a:rPr lang="en-US" sz="2300" b="1" dirty="0" err="1">
                <a:solidFill>
                  <a:prstClr val="black"/>
                </a:solidFill>
                <a:latin typeface="Times New Roman" panose="02020603050405020304" pitchFamily="18" charset="0"/>
                <a:cs typeface="Times New Roman" panose="02020603050405020304" pitchFamily="18" charset="0"/>
              </a:rPr>
              <a:t>Phong</a:t>
            </a:r>
            <a:r>
              <a:rPr lang="en-US" sz="2300" b="1" dirty="0">
                <a:solidFill>
                  <a:prstClr val="black"/>
                </a:solidFill>
                <a:latin typeface="Times New Roman" panose="02020603050405020304" pitchFamily="18" charset="0"/>
                <a:cs typeface="Times New Roman" panose="02020603050405020304" pitchFamily="18" charset="0"/>
              </a:rPr>
              <a:t> </a:t>
            </a:r>
            <a:r>
              <a:rPr lang="en-US" sz="2300" b="1" dirty="0" err="1">
                <a:solidFill>
                  <a:prstClr val="black"/>
                </a:solidFill>
                <a:latin typeface="Times New Roman" panose="02020603050405020304" pitchFamily="18" charset="0"/>
                <a:cs typeface="Times New Roman" panose="02020603050405020304" pitchFamily="18" charset="0"/>
              </a:rPr>
              <a:t>cách</a:t>
            </a:r>
            <a:r>
              <a:rPr lang="en-US" sz="2300" b="1" dirty="0">
                <a:solidFill>
                  <a:prstClr val="black"/>
                </a:solidFill>
                <a:latin typeface="Times New Roman" panose="02020603050405020304" pitchFamily="18" charset="0"/>
                <a:cs typeface="Times New Roman" panose="02020603050405020304" pitchFamily="18" charset="0"/>
              </a:rPr>
              <a:t> </a:t>
            </a:r>
            <a:r>
              <a:rPr lang="en-US" sz="2300" b="1" dirty="0" err="1">
                <a:solidFill>
                  <a:prstClr val="black"/>
                </a:solidFill>
                <a:latin typeface="Times New Roman" panose="02020603050405020304" pitchFamily="18" charset="0"/>
                <a:cs typeface="Times New Roman" panose="02020603050405020304" pitchFamily="18" charset="0"/>
              </a:rPr>
              <a:t>thơ</a:t>
            </a:r>
            <a:r>
              <a:rPr lang="en-US" sz="2300" b="1"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Tha</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thiết</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nhỏ</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nhẹ</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sâu</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lắng</a:t>
            </a:r>
            <a:r>
              <a:rPr lang="en-US" sz="2300" dirty="0">
                <a:solidFill>
                  <a:prstClr val="black"/>
                </a:solidFill>
                <a:latin typeface="Times New Roman" panose="02020603050405020304" pitchFamily="18" charset="0"/>
                <a:cs typeface="Times New Roman" panose="02020603050405020304" pitchFamily="18" charset="0"/>
              </a:rPr>
              <a:t>.</a:t>
            </a:r>
            <a:endParaRPr lang="en-SG" sz="23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15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326" y="2183569"/>
            <a:ext cx="19812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rot="20615796">
            <a:off x="1116536" y="2240757"/>
            <a:ext cx="2170113" cy="2484835"/>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46505">
            <a:off x="6145726" y="2355017"/>
            <a:ext cx="2114550" cy="2458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66913" y="148477"/>
            <a:ext cx="3753205" cy="369332"/>
            <a:chOff x="-178462" y="1828800"/>
            <a:chExt cx="10009850" cy="984834"/>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8" name="TextBox 7"/>
            <p:cNvSpPr txBox="1"/>
            <p:nvPr/>
          </p:nvSpPr>
          <p:spPr>
            <a:xfrm>
              <a:off x="802530" y="1828800"/>
              <a:ext cx="914399" cy="984834"/>
            </a:xfrm>
            <a:prstGeom prst="rect">
              <a:avLst/>
            </a:prstGeom>
            <a:noFill/>
          </p:spPr>
          <p:txBody>
            <a:bodyPr wrap="square" rtlCol="0">
              <a:spAutoFit/>
            </a:bodyPr>
            <a:lstStyle/>
            <a:p>
              <a:pPr algn="ctr" defTabSz="80598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4" y="1828800"/>
              <a:ext cx="7763654" cy="984834"/>
            </a:xfrm>
            <a:prstGeom prst="rect">
              <a:avLst/>
            </a:prstGeom>
            <a:noFill/>
          </p:spPr>
          <p:txBody>
            <a:bodyPr wrap="square" rtlCol="0">
              <a:spAutoFit/>
            </a:bodyPr>
            <a:lstStyle/>
            <a:p>
              <a:pPr defTabSz="805987"/>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10" name="Group 9"/>
          <p:cNvGrpSpPr/>
          <p:nvPr/>
        </p:nvGrpSpPr>
        <p:grpSpPr>
          <a:xfrm>
            <a:off x="239952" y="519984"/>
            <a:ext cx="4332065" cy="395616"/>
            <a:chOff x="644526" y="2766774"/>
            <a:chExt cx="11553677" cy="1054961"/>
          </a:xfrm>
        </p:grpSpPr>
        <p:sp>
          <p:nvSpPr>
            <p:cNvPr id="11" name="TextBox 10"/>
            <p:cNvSpPr txBox="1"/>
            <p:nvPr/>
          </p:nvSpPr>
          <p:spPr>
            <a:xfrm>
              <a:off x="1906586" y="2766774"/>
              <a:ext cx="1029161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13" name="TextBox 12"/>
            <p:cNvSpPr txBox="1"/>
            <p:nvPr/>
          </p:nvSpPr>
          <p:spPr>
            <a:xfrm>
              <a:off x="895023" y="2795827"/>
              <a:ext cx="907206" cy="1025908"/>
            </a:xfrm>
            <a:prstGeom prst="rect">
              <a:avLst/>
            </a:prstGeom>
            <a:noFill/>
          </p:spPr>
          <p:txBody>
            <a:bodyPr wrap="none" rtlCol="0">
              <a:spAutoFit/>
            </a:bodyPr>
            <a:lstStyle/>
            <a:p>
              <a:pPr algn="ctr" defTabSz="80598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TextBox 13"/>
          <p:cNvSpPr txBox="1">
            <a:spLocks noChangeArrowheads="1"/>
          </p:cNvSpPr>
          <p:nvPr/>
        </p:nvSpPr>
        <p:spPr bwMode="auto">
          <a:xfrm>
            <a:off x="333879" y="900866"/>
            <a:ext cx="8810122" cy="88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91" tIns="28574" rIns="57091"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5400">
                <a:latin typeface="Amazone" pitchFamily="66" charset="0"/>
              </a:rPr>
              <a:t>Một số sáng tác tiêu biểu</a:t>
            </a:r>
          </a:p>
        </p:txBody>
      </p:sp>
    </p:spTree>
    <p:extLst>
      <p:ext uri="{BB962C8B-B14F-4D97-AF65-F5344CB8AC3E}">
        <p14:creationId xmlns:p14="http://schemas.microsoft.com/office/powerpoint/2010/main" val="117431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500"/>
                                        <p:tgtEl>
                                          <p:spTgt spid="4"/>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913" y="148477"/>
            <a:ext cx="3753205" cy="369332"/>
            <a:chOff x="-178462" y="1828800"/>
            <a:chExt cx="10009850" cy="984834"/>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5" name="TextBox 4"/>
            <p:cNvSpPr txBox="1"/>
            <p:nvPr/>
          </p:nvSpPr>
          <p:spPr>
            <a:xfrm>
              <a:off x="802530" y="1828800"/>
              <a:ext cx="914399" cy="984834"/>
            </a:xfrm>
            <a:prstGeom prst="rect">
              <a:avLst/>
            </a:prstGeom>
            <a:noFill/>
          </p:spPr>
          <p:txBody>
            <a:bodyPr wrap="square" rtlCol="0">
              <a:spAutoFit/>
            </a:bodyPr>
            <a:lstStyle/>
            <a:p>
              <a:pPr algn="ctr" defTabSz="80598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4" y="1828800"/>
              <a:ext cx="7763654" cy="984834"/>
            </a:xfrm>
            <a:prstGeom prst="rect">
              <a:avLst/>
            </a:prstGeom>
            <a:noFill/>
          </p:spPr>
          <p:txBody>
            <a:bodyPr wrap="square" rtlCol="0">
              <a:spAutoFit/>
            </a:bodyPr>
            <a:lstStyle/>
            <a:p>
              <a:pPr defTabSz="805987"/>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7" name="Group 6"/>
          <p:cNvGrpSpPr/>
          <p:nvPr/>
        </p:nvGrpSpPr>
        <p:grpSpPr>
          <a:xfrm>
            <a:off x="239952" y="519984"/>
            <a:ext cx="4332065" cy="395616"/>
            <a:chOff x="644526" y="2766774"/>
            <a:chExt cx="11553677" cy="1054961"/>
          </a:xfrm>
        </p:grpSpPr>
        <p:sp>
          <p:nvSpPr>
            <p:cNvPr id="8" name="TextBox 7"/>
            <p:cNvSpPr txBox="1"/>
            <p:nvPr/>
          </p:nvSpPr>
          <p:spPr>
            <a:xfrm>
              <a:off x="1906586" y="2766774"/>
              <a:ext cx="10291617" cy="984871"/>
            </a:xfrm>
            <a:prstGeom prst="rect">
              <a:avLst/>
            </a:prstGeom>
            <a:noFill/>
          </p:spPr>
          <p:txBody>
            <a:bodyPr wrap="square" rtlCol="0">
              <a:spAutoFit/>
            </a:bodyPr>
            <a:lstStyle/>
            <a:p>
              <a:pPr defTabSz="80598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987"/>
              <a:endParaRPr lang="en-US" sz="1600">
                <a:solidFill>
                  <a:prstClr val="white"/>
                </a:solidFill>
              </a:endParaRPr>
            </a:p>
          </p:txBody>
        </p:sp>
        <p:sp>
          <p:nvSpPr>
            <p:cNvPr id="10" name="TextBox 9"/>
            <p:cNvSpPr txBox="1"/>
            <p:nvPr/>
          </p:nvSpPr>
          <p:spPr>
            <a:xfrm>
              <a:off x="895023" y="2795827"/>
              <a:ext cx="907206" cy="1025908"/>
            </a:xfrm>
            <a:prstGeom prst="rect">
              <a:avLst/>
            </a:prstGeom>
            <a:noFill/>
          </p:spPr>
          <p:txBody>
            <a:bodyPr wrap="none" rtlCol="0">
              <a:spAutoFit/>
            </a:bodyPr>
            <a:lstStyle/>
            <a:p>
              <a:pPr algn="ctr" defTabSz="80598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1" name="Rectangle 10">
            <a:extLst>
              <a:ext uri="{FF2B5EF4-FFF2-40B4-BE49-F238E27FC236}">
                <a16:creationId xmlns:a16="http://schemas.microsoft.com/office/drawing/2014/main" id="{38E669E1-3582-4E9E-91EB-E5C7F5C6F54C}"/>
              </a:ext>
            </a:extLst>
          </p:cNvPr>
          <p:cNvSpPr/>
          <p:nvPr/>
        </p:nvSpPr>
        <p:spPr>
          <a:xfrm>
            <a:off x="611567" y="1347616"/>
            <a:ext cx="1687653" cy="2146740"/>
          </a:xfrm>
          <a:prstGeom prst="rect">
            <a:avLst/>
          </a:prstGeom>
          <a:solidFill>
            <a:schemeClr val="accent1">
              <a:lumMod val="40000"/>
              <a:lumOff val="60000"/>
            </a:schemeClr>
          </a:solidFill>
          <a:ln w="76200">
            <a:solidFill>
              <a:schemeClr val="bg1">
                <a:lumMod val="95000"/>
              </a:schemeClr>
            </a:solidFill>
          </a:ln>
        </p:spPr>
        <p:txBody>
          <a:bodyPr wrap="square" lIns="68532" tIns="34289" rIns="68532" bIns="34289">
            <a:spAutoFit/>
          </a:bodyPr>
          <a:lstStyle/>
          <a:p>
            <a:pPr algn="ctr" defTabSz="685256"/>
            <a:r>
              <a:rPr lang="en-US" altLang="en-US" sz="2700" b="1" dirty="0" err="1">
                <a:solidFill>
                  <a:prstClr val="black"/>
                </a:solidFill>
                <a:latin typeface="Times New Roman" panose="02020603050405020304" pitchFamily="18" charset="0"/>
                <a:cs typeface="Times New Roman" panose="02020603050405020304" pitchFamily="18" charset="0"/>
              </a:rPr>
              <a:t>Hoàn</a:t>
            </a:r>
            <a:r>
              <a:rPr lang="en-US" altLang="en-US" sz="2700" b="1" dirty="0">
                <a:solidFill>
                  <a:prstClr val="black"/>
                </a:solidFill>
                <a:latin typeface="Times New Roman" panose="02020603050405020304" pitchFamily="18" charset="0"/>
                <a:cs typeface="Times New Roman" panose="02020603050405020304" pitchFamily="18" charset="0"/>
              </a:rPr>
              <a:t> </a:t>
            </a:r>
            <a:r>
              <a:rPr lang="en-US" altLang="en-US" sz="2700" b="1" dirty="0" err="1">
                <a:solidFill>
                  <a:prstClr val="black"/>
                </a:solidFill>
                <a:latin typeface="Times New Roman" panose="02020603050405020304" pitchFamily="18" charset="0"/>
                <a:cs typeface="Times New Roman" panose="02020603050405020304" pitchFamily="18" charset="0"/>
              </a:rPr>
              <a:t>cảnh</a:t>
            </a:r>
            <a:r>
              <a:rPr lang="en-US" altLang="en-US" sz="2700" b="1" dirty="0">
                <a:solidFill>
                  <a:prstClr val="black"/>
                </a:solidFill>
                <a:latin typeface="Times New Roman" panose="02020603050405020304" pitchFamily="18" charset="0"/>
                <a:cs typeface="Times New Roman" panose="02020603050405020304" pitchFamily="18" charset="0"/>
              </a:rPr>
              <a:t> </a:t>
            </a:r>
            <a:r>
              <a:rPr lang="en-US" altLang="en-US" sz="2700" b="1" dirty="0" err="1">
                <a:solidFill>
                  <a:prstClr val="black"/>
                </a:solidFill>
                <a:latin typeface="Times New Roman" panose="02020603050405020304" pitchFamily="18" charset="0"/>
                <a:cs typeface="Times New Roman" panose="02020603050405020304" pitchFamily="18" charset="0"/>
              </a:rPr>
              <a:t>sáng</a:t>
            </a:r>
            <a:r>
              <a:rPr lang="en-US" altLang="en-US" sz="2700" b="1" dirty="0">
                <a:solidFill>
                  <a:prstClr val="black"/>
                </a:solidFill>
                <a:latin typeface="Times New Roman" panose="02020603050405020304" pitchFamily="18" charset="0"/>
                <a:cs typeface="Times New Roman" panose="02020603050405020304" pitchFamily="18" charset="0"/>
              </a:rPr>
              <a:t> </a:t>
            </a:r>
            <a:r>
              <a:rPr lang="en-US" altLang="en-US" sz="2700" b="1" dirty="0" err="1">
                <a:solidFill>
                  <a:prstClr val="black"/>
                </a:solidFill>
                <a:latin typeface="Times New Roman" panose="02020603050405020304" pitchFamily="18" charset="0"/>
                <a:cs typeface="Times New Roman" panose="02020603050405020304" pitchFamily="18" charset="0"/>
              </a:rPr>
              <a:t>tác</a:t>
            </a:r>
            <a:r>
              <a:rPr lang="en-US" altLang="en-US" sz="2700" b="1" dirty="0">
                <a:solidFill>
                  <a:prstClr val="black"/>
                </a:solidFill>
                <a:latin typeface="Times New Roman" panose="02020603050405020304" pitchFamily="18" charset="0"/>
                <a:cs typeface="Times New Roman" panose="02020603050405020304" pitchFamily="18" charset="0"/>
              </a:rPr>
              <a:t>: </a:t>
            </a:r>
            <a:r>
              <a:rPr lang="en-US" altLang="en-US" sz="2700" dirty="0">
                <a:solidFill>
                  <a:prstClr val="black"/>
                </a:solidFill>
                <a:latin typeface="Times New Roman" panose="02020603050405020304" pitchFamily="18" charset="0"/>
                <a:cs typeface="Times New Roman" panose="02020603050405020304" pitchFamily="18" charset="0"/>
              </a:rPr>
              <a:t>C</a:t>
            </a:r>
            <a:r>
              <a:rPr lang="en-SG" sz="2700" dirty="0" err="1">
                <a:solidFill>
                  <a:prstClr val="black"/>
                </a:solidFill>
                <a:latin typeface="Times New Roman" panose="02020603050405020304" pitchFamily="18" charset="0"/>
                <a:cs typeface="Times New Roman" panose="02020603050405020304" pitchFamily="18" charset="0"/>
              </a:rPr>
              <a:t>uối</a:t>
            </a:r>
            <a:r>
              <a:rPr lang="en-SG" sz="2700" dirty="0">
                <a:solidFill>
                  <a:prstClr val="black"/>
                </a:solidFill>
                <a:latin typeface="Times New Roman" panose="02020603050405020304" pitchFamily="18" charset="0"/>
                <a:cs typeface="Times New Roman" panose="02020603050405020304" pitchFamily="18" charset="0"/>
              </a:rPr>
              <a:t> </a:t>
            </a:r>
            <a:r>
              <a:rPr lang="en-SG" sz="2700" dirty="0" err="1">
                <a:solidFill>
                  <a:prstClr val="black"/>
                </a:solidFill>
                <a:latin typeface="Times New Roman" panose="02020603050405020304" pitchFamily="18" charset="0"/>
                <a:cs typeface="Times New Roman" panose="02020603050405020304" pitchFamily="18" charset="0"/>
              </a:rPr>
              <a:t>năm</a:t>
            </a:r>
            <a:r>
              <a:rPr lang="en-SG" sz="2700" dirty="0">
                <a:solidFill>
                  <a:prstClr val="black"/>
                </a:solidFill>
                <a:latin typeface="Times New Roman" panose="02020603050405020304" pitchFamily="18" charset="0"/>
                <a:cs typeface="Times New Roman" panose="02020603050405020304" pitchFamily="18" charset="0"/>
              </a:rPr>
              <a:t> 1977</a:t>
            </a:r>
          </a:p>
          <a:p>
            <a:pPr algn="ctr" defTabSz="685256"/>
            <a:endParaRPr lang="en-SG" sz="2700" dirty="0">
              <a:solidFill>
                <a:prstClr val="black"/>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D24E60E-0E15-4B46-A0FF-44D95089C3B9}"/>
              </a:ext>
            </a:extLst>
          </p:cNvPr>
          <p:cNvSpPr/>
          <p:nvPr/>
        </p:nvSpPr>
        <p:spPr>
          <a:xfrm>
            <a:off x="2699793" y="1923679"/>
            <a:ext cx="1836676" cy="2146740"/>
          </a:xfrm>
          <a:prstGeom prst="rect">
            <a:avLst/>
          </a:prstGeom>
          <a:solidFill>
            <a:srgbClr val="EEFCAA"/>
          </a:solidFill>
          <a:ln w="76200">
            <a:solidFill>
              <a:schemeClr val="bg1">
                <a:lumMod val="95000"/>
              </a:schemeClr>
            </a:solidFill>
          </a:ln>
        </p:spPr>
        <p:txBody>
          <a:bodyPr wrap="square" lIns="68532" tIns="34289" rIns="68532" bIns="34289">
            <a:spAutoFit/>
          </a:bodyPr>
          <a:lstStyle/>
          <a:p>
            <a:pPr algn="just" defTabSz="685256"/>
            <a:r>
              <a:rPr lang="en-SG" altLang="en-US" sz="2700" b="1" dirty="0" err="1">
                <a:solidFill>
                  <a:prstClr val="black"/>
                </a:solidFill>
                <a:latin typeface="Times New Roman" panose="02020603050405020304" pitchFamily="18" charset="0"/>
                <a:cs typeface="Times New Roman" panose="02020603050405020304" pitchFamily="18" charset="0"/>
              </a:rPr>
              <a:t>Xuất</a:t>
            </a:r>
            <a:r>
              <a:rPr lang="en-SG" altLang="en-US" sz="2700" b="1" dirty="0">
                <a:solidFill>
                  <a:prstClr val="black"/>
                </a:solidFill>
                <a:latin typeface="Times New Roman" panose="02020603050405020304" pitchFamily="18" charset="0"/>
                <a:cs typeface="Times New Roman" panose="02020603050405020304" pitchFamily="18" charset="0"/>
              </a:rPr>
              <a:t> </a:t>
            </a:r>
            <a:r>
              <a:rPr lang="en-SG" altLang="en-US" sz="2700" b="1" dirty="0" err="1">
                <a:solidFill>
                  <a:prstClr val="black"/>
                </a:solidFill>
                <a:latin typeface="Times New Roman" panose="02020603050405020304" pitchFamily="18" charset="0"/>
                <a:cs typeface="Times New Roman" panose="02020603050405020304" pitchFamily="18" charset="0"/>
              </a:rPr>
              <a:t>xứ</a:t>
            </a:r>
            <a:r>
              <a:rPr lang="en-SG" altLang="en-US" sz="2700" b="1" dirty="0">
                <a:solidFill>
                  <a:prstClr val="black"/>
                </a:solidFill>
                <a:latin typeface="Times New Roman" panose="02020603050405020304" pitchFamily="18" charset="0"/>
                <a:cs typeface="Times New Roman" panose="02020603050405020304" pitchFamily="18" charset="0"/>
              </a:rPr>
              <a:t>: </a:t>
            </a:r>
            <a:r>
              <a:rPr lang="en-SG" altLang="en-US" sz="2700" dirty="0">
                <a:solidFill>
                  <a:prstClr val="black"/>
                </a:solidFill>
                <a:latin typeface="Times New Roman" panose="02020603050405020304" pitchFamily="18" charset="0"/>
                <a:cs typeface="Times New Roman" panose="02020603050405020304" pitchFamily="18" charset="0"/>
              </a:rPr>
              <a:t>In </a:t>
            </a:r>
            <a:r>
              <a:rPr lang="en-SG" altLang="en-US" sz="2700" dirty="0" err="1">
                <a:solidFill>
                  <a:prstClr val="black"/>
                </a:solidFill>
                <a:latin typeface="Times New Roman" panose="02020603050405020304" pitchFamily="18" charset="0"/>
                <a:cs typeface="Times New Roman" panose="02020603050405020304" pitchFamily="18" charset="0"/>
              </a:rPr>
              <a:t>trong</a:t>
            </a:r>
            <a:r>
              <a:rPr lang="en-SG" altLang="en-US" sz="2700" dirty="0">
                <a:solidFill>
                  <a:prstClr val="black"/>
                </a:solidFill>
                <a:latin typeface="Times New Roman" panose="02020603050405020304" pitchFamily="18" charset="0"/>
                <a:cs typeface="Times New Roman" panose="02020603050405020304" pitchFamily="18" charset="0"/>
              </a:rPr>
              <a:t> “</a:t>
            </a:r>
            <a:r>
              <a:rPr lang="en-SG" altLang="en-US" sz="2700" dirty="0" err="1">
                <a:solidFill>
                  <a:srgbClr val="FF0000"/>
                </a:solidFill>
                <a:latin typeface="Times New Roman" panose="02020603050405020304" pitchFamily="18" charset="0"/>
                <a:cs typeface="Times New Roman" panose="02020603050405020304" pitchFamily="18" charset="0"/>
              </a:rPr>
              <a:t>Từ</a:t>
            </a:r>
            <a:r>
              <a:rPr lang="en-SG" altLang="en-US" sz="2700" dirty="0">
                <a:solidFill>
                  <a:srgbClr val="FF0000"/>
                </a:solidFill>
                <a:latin typeface="Times New Roman" panose="02020603050405020304" pitchFamily="18" charset="0"/>
                <a:cs typeface="Times New Roman" panose="02020603050405020304" pitchFamily="18" charset="0"/>
              </a:rPr>
              <a:t> </a:t>
            </a:r>
            <a:r>
              <a:rPr lang="en-SG" altLang="en-US" sz="2700" dirty="0" err="1">
                <a:solidFill>
                  <a:srgbClr val="FF0000"/>
                </a:solidFill>
                <a:latin typeface="Times New Roman" panose="02020603050405020304" pitchFamily="18" charset="0"/>
                <a:cs typeface="Times New Roman" panose="02020603050405020304" pitchFamily="18" charset="0"/>
              </a:rPr>
              <a:t>chiến</a:t>
            </a:r>
            <a:r>
              <a:rPr lang="en-SG" altLang="en-US" sz="2700" dirty="0">
                <a:solidFill>
                  <a:srgbClr val="FF0000"/>
                </a:solidFill>
                <a:latin typeface="Times New Roman" panose="02020603050405020304" pitchFamily="18" charset="0"/>
                <a:cs typeface="Times New Roman" panose="02020603050405020304" pitchFamily="18" charset="0"/>
              </a:rPr>
              <a:t> </a:t>
            </a:r>
            <a:r>
              <a:rPr lang="en-SG" altLang="en-US" sz="2700" dirty="0" err="1">
                <a:solidFill>
                  <a:srgbClr val="FF0000"/>
                </a:solidFill>
                <a:latin typeface="Times New Roman" panose="02020603050405020304" pitchFamily="18" charset="0"/>
                <a:cs typeface="Times New Roman" panose="02020603050405020304" pitchFamily="18" charset="0"/>
              </a:rPr>
              <a:t>hào</a:t>
            </a:r>
            <a:r>
              <a:rPr lang="en-SG" altLang="en-US" sz="2700" dirty="0">
                <a:solidFill>
                  <a:srgbClr val="FF0000"/>
                </a:solidFill>
                <a:latin typeface="Times New Roman" panose="02020603050405020304" pitchFamily="18" charset="0"/>
                <a:cs typeface="Times New Roman" panose="02020603050405020304" pitchFamily="18" charset="0"/>
              </a:rPr>
              <a:t> </a:t>
            </a:r>
            <a:r>
              <a:rPr lang="en-SG" altLang="en-US" sz="2700" dirty="0" err="1">
                <a:solidFill>
                  <a:srgbClr val="FF0000"/>
                </a:solidFill>
                <a:latin typeface="Times New Roman" panose="02020603050405020304" pitchFamily="18" charset="0"/>
                <a:cs typeface="Times New Roman" panose="02020603050405020304" pitchFamily="18" charset="0"/>
              </a:rPr>
              <a:t>tới</a:t>
            </a:r>
            <a:r>
              <a:rPr lang="en-SG" altLang="en-US" sz="2700" dirty="0">
                <a:solidFill>
                  <a:srgbClr val="FF0000"/>
                </a:solidFill>
                <a:latin typeface="Times New Roman" panose="02020603050405020304" pitchFamily="18" charset="0"/>
                <a:cs typeface="Times New Roman" panose="02020603050405020304" pitchFamily="18" charset="0"/>
              </a:rPr>
              <a:t> </a:t>
            </a:r>
            <a:r>
              <a:rPr lang="en-SG" altLang="en-US" sz="2700" dirty="0" err="1">
                <a:solidFill>
                  <a:srgbClr val="FF0000"/>
                </a:solidFill>
                <a:latin typeface="Times New Roman" panose="02020603050405020304" pitchFamily="18" charset="0"/>
                <a:cs typeface="Times New Roman" panose="02020603050405020304" pitchFamily="18" charset="0"/>
              </a:rPr>
              <a:t>thành</a:t>
            </a:r>
            <a:r>
              <a:rPr lang="en-SG" altLang="en-US" sz="2700" dirty="0">
                <a:solidFill>
                  <a:srgbClr val="FF0000"/>
                </a:solidFill>
                <a:latin typeface="Times New Roman" panose="02020603050405020304" pitchFamily="18" charset="0"/>
                <a:cs typeface="Times New Roman" panose="02020603050405020304" pitchFamily="18" charset="0"/>
              </a:rPr>
              <a:t> </a:t>
            </a:r>
            <a:r>
              <a:rPr lang="en-SG" altLang="en-US" sz="2700" dirty="0" err="1">
                <a:solidFill>
                  <a:srgbClr val="FF0000"/>
                </a:solidFill>
                <a:latin typeface="Times New Roman" panose="02020603050405020304" pitchFamily="18" charset="0"/>
                <a:cs typeface="Times New Roman" panose="02020603050405020304" pitchFamily="18" charset="0"/>
              </a:rPr>
              <a:t>phố</a:t>
            </a:r>
            <a:r>
              <a:rPr lang="en-SG" altLang="en-US" sz="2700" dirty="0">
                <a:solidFill>
                  <a:srgbClr val="FF0000"/>
                </a:solidFill>
                <a:latin typeface="Times New Roman" panose="02020603050405020304" pitchFamily="18" charset="0"/>
                <a:cs typeface="Times New Roman" panose="02020603050405020304" pitchFamily="18" charset="0"/>
              </a:rPr>
              <a:t>” </a:t>
            </a:r>
            <a:endParaRPr lang="en-SG" sz="27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7D4CE06-B1CB-4A8A-A478-0E0C159F060A}"/>
              </a:ext>
            </a:extLst>
          </p:cNvPr>
          <p:cNvSpPr/>
          <p:nvPr/>
        </p:nvSpPr>
        <p:spPr>
          <a:xfrm>
            <a:off x="4932045" y="2571751"/>
            <a:ext cx="1684139" cy="2146740"/>
          </a:xfrm>
          <a:prstGeom prst="rect">
            <a:avLst/>
          </a:prstGeom>
          <a:solidFill>
            <a:schemeClr val="accent2">
              <a:lumMod val="40000"/>
              <a:lumOff val="60000"/>
            </a:schemeClr>
          </a:solidFill>
          <a:ln w="76200">
            <a:solidFill>
              <a:schemeClr val="bg1">
                <a:lumMod val="95000"/>
              </a:schemeClr>
            </a:solidFill>
          </a:ln>
        </p:spPr>
        <p:txBody>
          <a:bodyPr wrap="square" lIns="68532" tIns="34289" rIns="68532" bIns="34289">
            <a:spAutoFit/>
          </a:bodyPr>
          <a:lstStyle/>
          <a:p>
            <a:pPr algn="ctr" defTabSz="685256"/>
            <a:r>
              <a:rPr lang="en-SG" altLang="en-US" sz="2700" b="1" dirty="0" err="1">
                <a:solidFill>
                  <a:prstClr val="black"/>
                </a:solidFill>
                <a:latin typeface="Times New Roman" panose="02020603050405020304" pitchFamily="18" charset="0"/>
                <a:cs typeface="Times New Roman" panose="02020603050405020304" pitchFamily="18" charset="0"/>
              </a:rPr>
              <a:t>Thể</a:t>
            </a:r>
            <a:r>
              <a:rPr lang="en-SG" altLang="en-US" sz="2700" b="1" dirty="0">
                <a:solidFill>
                  <a:prstClr val="black"/>
                </a:solidFill>
                <a:latin typeface="Times New Roman" panose="02020603050405020304" pitchFamily="18" charset="0"/>
                <a:cs typeface="Times New Roman" panose="02020603050405020304" pitchFamily="18" charset="0"/>
              </a:rPr>
              <a:t> </a:t>
            </a:r>
            <a:r>
              <a:rPr lang="en-SG" altLang="en-US" sz="2700" b="1" dirty="0" err="1">
                <a:solidFill>
                  <a:prstClr val="black"/>
                </a:solidFill>
                <a:latin typeface="Times New Roman" panose="02020603050405020304" pitchFamily="18" charset="0"/>
                <a:cs typeface="Times New Roman" panose="02020603050405020304" pitchFamily="18" charset="0"/>
              </a:rPr>
              <a:t>thơ</a:t>
            </a:r>
            <a:r>
              <a:rPr lang="en-SG" altLang="en-US" sz="2700" b="1" dirty="0">
                <a:solidFill>
                  <a:prstClr val="black"/>
                </a:solidFill>
                <a:latin typeface="Times New Roman" panose="02020603050405020304" pitchFamily="18" charset="0"/>
                <a:cs typeface="Times New Roman" panose="02020603050405020304" pitchFamily="18" charset="0"/>
              </a:rPr>
              <a:t>: </a:t>
            </a:r>
          </a:p>
          <a:p>
            <a:pPr algn="ctr" defTabSz="685256"/>
            <a:r>
              <a:rPr lang="en-SG" altLang="en-US" sz="2700" dirty="0">
                <a:solidFill>
                  <a:prstClr val="black"/>
                </a:solidFill>
                <a:latin typeface="Times New Roman" panose="02020603050405020304" pitchFamily="18" charset="0"/>
                <a:cs typeface="Times New Roman" panose="02020603050405020304" pitchFamily="18" charset="0"/>
              </a:rPr>
              <a:t>5 </a:t>
            </a:r>
            <a:r>
              <a:rPr lang="en-SG" altLang="en-US" sz="2700" dirty="0" err="1">
                <a:solidFill>
                  <a:prstClr val="black"/>
                </a:solidFill>
                <a:latin typeface="Times New Roman" panose="02020603050405020304" pitchFamily="18" charset="0"/>
                <a:cs typeface="Times New Roman" panose="02020603050405020304" pitchFamily="18" charset="0"/>
              </a:rPr>
              <a:t>chữ</a:t>
            </a:r>
            <a:endParaRPr lang="en-SG" altLang="en-US" sz="2700" dirty="0">
              <a:solidFill>
                <a:prstClr val="black"/>
              </a:solidFill>
              <a:latin typeface="Times New Roman" panose="02020603050405020304" pitchFamily="18" charset="0"/>
              <a:cs typeface="Times New Roman" panose="02020603050405020304" pitchFamily="18" charset="0"/>
            </a:endParaRPr>
          </a:p>
          <a:p>
            <a:pPr algn="ctr" defTabSz="685256"/>
            <a:endParaRPr lang="en-SG" sz="2700" dirty="0">
              <a:solidFill>
                <a:prstClr val="black"/>
              </a:solidFill>
              <a:latin typeface="Times New Roman" panose="02020603050405020304" pitchFamily="18" charset="0"/>
              <a:cs typeface="Times New Roman" panose="02020603050405020304" pitchFamily="18" charset="0"/>
            </a:endParaRPr>
          </a:p>
          <a:p>
            <a:pPr algn="ctr" defTabSz="685256"/>
            <a:endParaRPr lang="en-SG" sz="2700" dirty="0">
              <a:solidFill>
                <a:prstClr val="black"/>
              </a:solidFill>
              <a:latin typeface="Times New Roman" panose="02020603050405020304" pitchFamily="18" charset="0"/>
              <a:cs typeface="Times New Roman" panose="02020603050405020304" pitchFamily="18" charset="0"/>
            </a:endParaRPr>
          </a:p>
          <a:p>
            <a:pPr algn="ctr" defTabSz="685256"/>
            <a:endParaRPr lang="en-SG" sz="2700" dirty="0">
              <a:solidFill>
                <a:prstClr val="black"/>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522226" y="532181"/>
            <a:ext cx="948690" cy="948690"/>
          </a:xfrm>
          <a:prstGeom prst="rect">
            <a:avLst/>
          </a:prstGeom>
        </p:spPr>
      </p:pic>
      <p:pic>
        <p:nvPicPr>
          <p:cNvPr id="23" name="Picture 22" descr="Káº¿t quáº£ hÃ¬nh áº£nh cho sÃ´ng dá»nh dang gif">
            <a:extLst>
              <a:ext uri="{FF2B5EF4-FFF2-40B4-BE49-F238E27FC236}">
                <a16:creationId xmlns:a16="http://schemas.microsoft.com/office/drawing/2014/main" id="{F18BF134-0538-4C5B-9777-F25950B672F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6597" y="3899115"/>
            <a:ext cx="1089271" cy="6888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5343" y="2737447"/>
            <a:ext cx="1289093" cy="7140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2308" y="1281537"/>
            <a:ext cx="1808585" cy="1008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Picture 25">
            <a:extLst>
              <a:ext uri="{FF2B5EF4-FFF2-40B4-BE49-F238E27FC236}">
                <a16:creationId xmlns:a16="http://schemas.microsoft.com/office/drawing/2014/main"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593">
            <a:off x="7620052" y="2111783"/>
            <a:ext cx="948690" cy="948690"/>
          </a:xfrm>
          <a:prstGeom prst="rect">
            <a:avLst/>
          </a:prstGeom>
        </p:spPr>
      </p:pic>
      <p:pic>
        <p:nvPicPr>
          <p:cNvPr id="27" name="Picture 26">
            <a:extLst>
              <a:ext uri="{FF2B5EF4-FFF2-40B4-BE49-F238E27FC236}">
                <a16:creationId xmlns:a16="http://schemas.microsoft.com/office/drawing/2014/main" id="{46A88D6A-3CCD-4AD5-8CA3-F52023D5CE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208593">
            <a:off x="7703378" y="3419876"/>
            <a:ext cx="782043" cy="782043"/>
          </a:xfrm>
          <a:prstGeom prst="rect">
            <a:avLst/>
          </a:prstGeom>
        </p:spPr>
      </p:pic>
    </p:spTree>
    <p:extLst>
      <p:ext uri="{BB962C8B-B14F-4D97-AF65-F5344CB8AC3E}">
        <p14:creationId xmlns:p14="http://schemas.microsoft.com/office/powerpoint/2010/main" val="172339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 calcmode="lin" valueType="num">
                                      <p:cBhvr>
                                        <p:cTn id="21" dur="1000" fill="hold"/>
                                        <p:tgtEl>
                                          <p:spTgt spid="25"/>
                                        </p:tgtEl>
                                        <p:attrNameLst>
                                          <p:attrName>style.rotation</p:attrName>
                                        </p:attrNameLst>
                                      </p:cBhvr>
                                      <p:tavLst>
                                        <p:tav tm="0">
                                          <p:val>
                                            <p:fltVal val="90"/>
                                          </p:val>
                                        </p:tav>
                                        <p:tav tm="100000">
                                          <p:val>
                                            <p:fltVal val="0"/>
                                          </p:val>
                                        </p:tav>
                                      </p:tavLst>
                                    </p:anim>
                                    <p:animEffect transition="in" filter="fade">
                                      <p:cBhvr>
                                        <p:cTn id="22" dur="1000"/>
                                        <p:tgtEl>
                                          <p:spTgt spid="25"/>
                                        </p:tgtEl>
                                      </p:cBhvr>
                                    </p:animEffect>
                                  </p:childTnLst>
                                </p:cTn>
                              </p:par>
                              <p:par>
                                <p:cTn id="23" presetID="3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1000" fill="hold"/>
                                        <p:tgtEl>
                                          <p:spTgt spid="24"/>
                                        </p:tgtEl>
                                        <p:attrNameLst>
                                          <p:attrName>ppt_w</p:attrName>
                                        </p:attrNameLst>
                                      </p:cBhvr>
                                      <p:tavLst>
                                        <p:tav tm="0">
                                          <p:val>
                                            <p:fltVal val="0"/>
                                          </p:val>
                                        </p:tav>
                                        <p:tav tm="100000">
                                          <p:val>
                                            <p:strVal val="#ppt_w"/>
                                          </p:val>
                                        </p:tav>
                                      </p:tavLst>
                                    </p:anim>
                                    <p:anim calcmode="lin" valueType="num">
                                      <p:cBhvr>
                                        <p:cTn id="26" dur="1000" fill="hold"/>
                                        <p:tgtEl>
                                          <p:spTgt spid="24"/>
                                        </p:tgtEl>
                                        <p:attrNameLst>
                                          <p:attrName>ppt_h</p:attrName>
                                        </p:attrNameLst>
                                      </p:cBhvr>
                                      <p:tavLst>
                                        <p:tav tm="0">
                                          <p:val>
                                            <p:fltVal val="0"/>
                                          </p:val>
                                        </p:tav>
                                        <p:tav tm="100000">
                                          <p:val>
                                            <p:strVal val="#ppt_h"/>
                                          </p:val>
                                        </p:tav>
                                      </p:tavLst>
                                    </p:anim>
                                    <p:anim calcmode="lin" valueType="num">
                                      <p:cBhvr>
                                        <p:cTn id="27" dur="1000" fill="hold"/>
                                        <p:tgtEl>
                                          <p:spTgt spid="24"/>
                                        </p:tgtEl>
                                        <p:attrNameLst>
                                          <p:attrName>style.rotation</p:attrName>
                                        </p:attrNameLst>
                                      </p:cBhvr>
                                      <p:tavLst>
                                        <p:tav tm="0">
                                          <p:val>
                                            <p:fltVal val="90"/>
                                          </p:val>
                                        </p:tav>
                                        <p:tav tm="100000">
                                          <p:val>
                                            <p:fltVal val="0"/>
                                          </p:val>
                                        </p:tav>
                                      </p:tavLst>
                                    </p:anim>
                                    <p:animEffect transition="in" filter="fade">
                                      <p:cBhvr>
                                        <p:cTn id="28" dur="1000"/>
                                        <p:tgtEl>
                                          <p:spTgt spid="24"/>
                                        </p:tgtEl>
                                      </p:cBhvr>
                                    </p:animEffect>
                                  </p:childTnLst>
                                </p:cTn>
                              </p:par>
                              <p:par>
                                <p:cTn id="29" presetID="3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ppt_w</p:attrName>
                                        </p:attrNameLst>
                                      </p:cBhvr>
                                      <p:tavLst>
                                        <p:tav tm="0">
                                          <p:val>
                                            <p:fltVal val="0"/>
                                          </p:val>
                                        </p:tav>
                                        <p:tav tm="100000">
                                          <p:val>
                                            <p:strVal val="#ppt_w"/>
                                          </p:val>
                                        </p:tav>
                                      </p:tavLst>
                                    </p:anim>
                                    <p:anim calcmode="lin" valueType="num">
                                      <p:cBhvr>
                                        <p:cTn id="32" dur="1000" fill="hold"/>
                                        <p:tgtEl>
                                          <p:spTgt spid="27"/>
                                        </p:tgtEl>
                                        <p:attrNameLst>
                                          <p:attrName>ppt_h</p:attrName>
                                        </p:attrNameLst>
                                      </p:cBhvr>
                                      <p:tavLst>
                                        <p:tav tm="0">
                                          <p:val>
                                            <p:fltVal val="0"/>
                                          </p:val>
                                        </p:tav>
                                        <p:tav tm="100000">
                                          <p:val>
                                            <p:strVal val="#ppt_h"/>
                                          </p:val>
                                        </p:tav>
                                      </p:tavLst>
                                    </p:anim>
                                    <p:anim calcmode="lin" valueType="num">
                                      <p:cBhvr>
                                        <p:cTn id="33" dur="1000" fill="hold"/>
                                        <p:tgtEl>
                                          <p:spTgt spid="27"/>
                                        </p:tgtEl>
                                        <p:attrNameLst>
                                          <p:attrName>style.rotation</p:attrName>
                                        </p:attrNameLst>
                                      </p:cBhvr>
                                      <p:tavLst>
                                        <p:tav tm="0">
                                          <p:val>
                                            <p:fltVal val="90"/>
                                          </p:val>
                                        </p:tav>
                                        <p:tav tm="100000">
                                          <p:val>
                                            <p:fltVal val="0"/>
                                          </p:val>
                                        </p:tav>
                                      </p:tavLst>
                                    </p:anim>
                                    <p:animEffect transition="in" filter="fade">
                                      <p:cBhvr>
                                        <p:cTn id="34" dur="1000"/>
                                        <p:tgtEl>
                                          <p:spTgt spid="27"/>
                                        </p:tgtEl>
                                      </p:cBhvr>
                                    </p:animEffect>
                                  </p:childTnLst>
                                </p:cTn>
                              </p:par>
                              <p:par>
                                <p:cTn id="35" presetID="3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 calcmode="lin" valueType="num">
                                      <p:cBhvr>
                                        <p:cTn id="39" dur="1000" fill="hold"/>
                                        <p:tgtEl>
                                          <p:spTgt spid="23"/>
                                        </p:tgtEl>
                                        <p:attrNameLst>
                                          <p:attrName>style.rotation</p:attrName>
                                        </p:attrNameLst>
                                      </p:cBhvr>
                                      <p:tavLst>
                                        <p:tav tm="0">
                                          <p:val>
                                            <p:fltVal val="90"/>
                                          </p:val>
                                        </p:tav>
                                        <p:tav tm="100000">
                                          <p:val>
                                            <p:fltVal val="0"/>
                                          </p:val>
                                        </p:tav>
                                      </p:tavLst>
                                    </p:anim>
                                    <p:animEffect transition="in" filter="fade">
                                      <p:cBhvr>
                                        <p:cTn id="40" dur="10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5,20393345,G:\SANG THU CO VI\SANG THU CO VI\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6,20393345,G:\SANG THU CO VI\SANG THU CO VI\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7,20393345,G:\SANG THU CO VI\SANG THU CO VI\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8,20393345,G:\SANG THU CO VI\SANG THU CO VI\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FF0344"/>
      </a:accent1>
      <a:accent2>
        <a:srgbClr val="5D9967"/>
      </a:accent2>
      <a:accent3>
        <a:srgbClr val="FF983C"/>
      </a:accent3>
      <a:accent4>
        <a:srgbClr val="0FAC81"/>
      </a:accent4>
      <a:accent5>
        <a:srgbClr val="FF4300"/>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1">
      <a:dk1>
        <a:sysClr val="windowText" lastClr="000000"/>
      </a:dk1>
      <a:lt1>
        <a:sysClr val="window" lastClr="FFFFFF"/>
      </a:lt1>
      <a:dk2>
        <a:srgbClr val="44546A"/>
      </a:dk2>
      <a:lt2>
        <a:srgbClr val="E7E6E6"/>
      </a:lt2>
      <a:accent1>
        <a:srgbClr val="FF0344"/>
      </a:accent1>
      <a:accent2>
        <a:srgbClr val="5D9967"/>
      </a:accent2>
      <a:accent3>
        <a:srgbClr val="FF983C"/>
      </a:accent3>
      <a:accent4>
        <a:srgbClr val="0FAC81"/>
      </a:accent4>
      <a:accent5>
        <a:srgbClr val="FF4300"/>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自定义 1">
      <a:dk1>
        <a:sysClr val="windowText" lastClr="000000"/>
      </a:dk1>
      <a:lt1>
        <a:sysClr val="window" lastClr="FFFFFF"/>
      </a:lt1>
      <a:dk2>
        <a:srgbClr val="44546A"/>
      </a:dk2>
      <a:lt2>
        <a:srgbClr val="E7E6E6"/>
      </a:lt2>
      <a:accent1>
        <a:srgbClr val="FF0344"/>
      </a:accent1>
      <a:accent2>
        <a:srgbClr val="5D9967"/>
      </a:accent2>
      <a:accent3>
        <a:srgbClr val="FF983C"/>
      </a:accent3>
      <a:accent4>
        <a:srgbClr val="0FAC81"/>
      </a:accent4>
      <a:accent5>
        <a:srgbClr val="FF4300"/>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661</TotalTime>
  <Words>1850</Words>
  <Application>Microsoft Office PowerPoint</Application>
  <PresentationFormat>Trình chiếu Trên màn hình (16:9)</PresentationFormat>
  <Paragraphs>243</Paragraphs>
  <Slides>39</Slides>
  <Notes>35</Notes>
  <HiddenSlides>0</HiddenSlides>
  <MMClips>0</MMClips>
  <ScaleCrop>false</ScaleCrop>
  <HeadingPairs>
    <vt:vector size="6" baseType="variant">
      <vt:variant>
        <vt:lpstr>Phông được Dùng</vt:lpstr>
      </vt:variant>
      <vt:variant>
        <vt:i4>10</vt:i4>
      </vt:variant>
      <vt:variant>
        <vt:lpstr>Chủ đề</vt:lpstr>
      </vt:variant>
      <vt:variant>
        <vt:i4>8</vt:i4>
      </vt:variant>
      <vt:variant>
        <vt:lpstr>Tiêu đề Bản chiếu</vt:lpstr>
      </vt:variant>
      <vt:variant>
        <vt:i4>39</vt:i4>
      </vt:variant>
    </vt:vector>
  </HeadingPairs>
  <TitlesOfParts>
    <vt:vector size="57" baseType="lpstr">
      <vt:lpstr>.VnClarendonH</vt:lpstr>
      <vt:lpstr>.VnTime</vt:lpstr>
      <vt:lpstr>Amazone</vt:lpstr>
      <vt:lpstr>Arial</vt:lpstr>
      <vt:lpstr>Arial Narrow</vt:lpstr>
      <vt:lpstr>Calibri</vt:lpstr>
      <vt:lpstr>Calibri Light</vt:lpstr>
      <vt:lpstr>Tahoma</vt:lpstr>
      <vt:lpstr>Times New Roman</vt:lpstr>
      <vt:lpstr>Wingdings</vt:lpstr>
      <vt:lpstr>Office Theme</vt:lpstr>
      <vt:lpstr>2_Office Theme</vt:lpstr>
      <vt:lpstr>9_Office Theme</vt:lpstr>
      <vt:lpstr>Office 主题</vt:lpstr>
      <vt:lpstr>1_Office 主题</vt:lpstr>
      <vt:lpstr>https://freeppt7.com</vt:lpstr>
      <vt:lpstr>2_Office 主题</vt:lpstr>
      <vt:lpstr>1_Office Theme</vt:lpstr>
      <vt:lpstr>Bản trình bày PowerPoint</vt:lpstr>
      <vt:lpstr>Với Đỗ Phủ:</vt:lpstr>
      <vt:lpstr>  Với Nguyễn Khuyến:                               .</vt:lpstr>
      <vt:lpstr>Với Xuân Diệu: </vt:lpstr>
      <vt:lpstr> Với Lưu Trọng Lư: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Trang Trần</cp:lastModifiedBy>
  <cp:revision>155</cp:revision>
  <dcterms:created xsi:type="dcterms:W3CDTF">2021-11-17T04:36:00Z</dcterms:created>
  <dcterms:modified xsi:type="dcterms:W3CDTF">2023-02-24T14:13:56Z</dcterms:modified>
</cp:coreProperties>
</file>