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1"/>
  </p:sldMasterIdLst>
  <p:notesMasterIdLst>
    <p:notesMasterId r:id="rId47"/>
  </p:notesMasterIdLst>
  <p:handoutMasterIdLst>
    <p:handoutMasterId r:id="rId48"/>
  </p:handoutMasterIdLst>
  <p:sldIdLst>
    <p:sldId id="3225" r:id="rId2"/>
    <p:sldId id="780" r:id="rId3"/>
    <p:sldId id="3173" r:id="rId4"/>
    <p:sldId id="3110" r:id="rId5"/>
    <p:sldId id="3163" r:id="rId6"/>
    <p:sldId id="3188" r:id="rId7"/>
    <p:sldId id="3174" r:id="rId8"/>
    <p:sldId id="3186" r:id="rId9"/>
    <p:sldId id="3226" r:id="rId10"/>
    <p:sldId id="3227" r:id="rId11"/>
    <p:sldId id="3228" r:id="rId12"/>
    <p:sldId id="3229" r:id="rId13"/>
    <p:sldId id="3232" r:id="rId14"/>
    <p:sldId id="3158" r:id="rId15"/>
    <p:sldId id="3234" r:id="rId16"/>
    <p:sldId id="279" r:id="rId17"/>
    <p:sldId id="3235" r:id="rId18"/>
    <p:sldId id="3236" r:id="rId19"/>
    <p:sldId id="3237" r:id="rId20"/>
    <p:sldId id="3233" r:id="rId21"/>
    <p:sldId id="3238" r:id="rId22"/>
    <p:sldId id="3211" r:id="rId23"/>
    <p:sldId id="3239" r:id="rId24"/>
    <p:sldId id="3192" r:id="rId25"/>
    <p:sldId id="3169" r:id="rId26"/>
    <p:sldId id="3155" r:id="rId27"/>
    <p:sldId id="3212" r:id="rId28"/>
    <p:sldId id="3206" r:id="rId29"/>
    <p:sldId id="3240" r:id="rId30"/>
    <p:sldId id="3213" r:id="rId31"/>
    <p:sldId id="3242" r:id="rId32"/>
    <p:sldId id="3243" r:id="rId33"/>
    <p:sldId id="3244" r:id="rId34"/>
    <p:sldId id="3216" r:id="rId35"/>
    <p:sldId id="3245" r:id="rId36"/>
    <p:sldId id="3207" r:id="rId37"/>
    <p:sldId id="3230" r:id="rId38"/>
    <p:sldId id="3246" r:id="rId39"/>
    <p:sldId id="3247" r:id="rId40"/>
    <p:sldId id="3157" r:id="rId41"/>
    <p:sldId id="3156" r:id="rId42"/>
    <p:sldId id="258" r:id="rId43"/>
    <p:sldId id="3223" r:id="rId44"/>
    <p:sldId id="256" r:id="rId45"/>
    <p:sldId id="3167" r:id="rId46"/>
  </p:sldIdLst>
  <p:sldSz cx="12858750" cy="7232650"/>
  <p:notesSz cx="6858000" cy="9144000"/>
  <p:custDataLst>
    <p:tags r:id="rId4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8EEC0"/>
    <a:srgbClr val="FFEEB7"/>
    <a:srgbClr val="040404"/>
    <a:srgbClr val="A9D18E"/>
    <a:srgbClr val="E8B2BE"/>
    <a:srgbClr val="F2FF4D"/>
    <a:srgbClr val="1E0D85"/>
    <a:srgbClr val="D97F92"/>
    <a:srgbClr val="7EC7CD"/>
    <a:srgbClr val="A388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094" autoAdjust="0"/>
    <p:restoredTop sz="86345" autoAdjust="0"/>
  </p:normalViewPr>
  <p:slideViewPr>
    <p:cSldViewPr>
      <p:cViewPr varScale="1">
        <p:scale>
          <a:sx n="54" d="100"/>
          <a:sy n="54" d="100"/>
        </p:scale>
        <p:origin x="-768" y="-68"/>
      </p:cViewPr>
      <p:guideLst>
        <p:guide orient="horz" pos="328"/>
        <p:guide orient="horz" pos="4183"/>
        <p:guide pos="4050"/>
        <p:guide pos="557"/>
        <p:guide pos="7497"/>
        <p:guide pos="6908"/>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2024/2/19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xmlns=""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2024/2/19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xmlns=""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khúc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Tố</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Hữu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Nếu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chiếc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hót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Chiếc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xanh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vay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đâu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chỉ</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riêng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vần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nhắc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chia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sẻ</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luôn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trăn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trở</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Thanh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nhỏ</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tiếng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lòng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gắn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góp</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nhỏ</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Vậy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tiếng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lòng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ấy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cụ</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xmlns="" val="25592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xmlns="" val="245615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14</a:t>
            </a:fld>
            <a:endParaRPr lang="en-GB"/>
          </a:p>
        </p:txBody>
      </p:sp>
    </p:spTree>
    <p:extLst>
      <p:ext uri="{BB962C8B-B14F-4D97-AF65-F5344CB8AC3E}">
        <p14:creationId xmlns:p14="http://schemas.microsoft.com/office/powerpoint/2010/main" xmlns="" val="338335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thiên nhiên mùa xuân trong “Mùa xuân nho nhỏ” của Thanh Hải được vẽ bằng những hình ảnh, màu sắc, âm thanh hài hòa, sống động, tràn đầy sức sống: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Mọc giữa dòng sông 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bông hoa tím biếc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15</a:t>
            </a:fld>
            <a:endParaRPr lang="zh-CN" altLang="en-US"/>
          </a:p>
        </p:txBody>
      </p:sp>
    </p:spTree>
    <p:extLst>
      <p:ext uri="{BB962C8B-B14F-4D97-AF65-F5344CB8AC3E}">
        <p14:creationId xmlns:p14="http://schemas.microsoft.com/office/powerpoint/2010/main" xmlns="" val="9000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Ngay hai câu mở đầu ta đã bắt gặp một cách viết khác lạ.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không viết như bình thường: “Một bông hoa tím biếc mọc giữa dòng sông xanh” mà đảo lại “Mọc giữa dòng sông xanh/Một bông hoa tím biếc”.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“mọc” được đảo lên đầu câu thơ là một dụng ý nghệ thuật của tác giả =&gt; nhằm khắc sâu ấn tượng về sức sống trỗi dậy và vươn lên của mùa xuân. Tưởng như bông hoa tím biếc kia đang từ từ  mọc lên, vươn lên, xòe nở trên mặt nước xanh của dòng sông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mùa xuân rộng mở tươi tắn với hình ảnh một dòng sông trong xanh chảy hiền hoà.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Cái màu xanh ấy phản ánh được màu xanh của bầu trời, của cây cối hai bên bờ, cái màu xanh quen thuộc mà ta có thể gặp ở bất kì một con sông nào ở dải đất miền Trung.</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Nổi bật trên nền xanh lơ của dòng sông là hình ảnh “một bông hoa tím biếc”, một hình ảnh thân thuộc của cánh lục bình hay bông súng,bông trang mà ta thường gặp ở các ao hồ sông nước của làng quê: “ Con sông nhỏ tuổi thơ ta tắm Vẫn còn đây nước chẳng đổi dòng Hoa lục bình tím cả bờ sông…” (Lê Anh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 tím biếc ấy không lẫn vào đâu được với sắc màu tím Huế thân thương- vốn là nét đặc trưng của những cô gái đất kinh kỳ với sông Hương núi Ngự.</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Màu xanh của nước hài hoà với màu tím biếc của bông hoa tạo nên một nét chấm phá nhẹ nhàng mà sống động, đem lại một vẻ đẹp tự nhiên, hài hòa, một màu sắc đặc trưng của xứ Huế.</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không chỉ có “họa” mà còn có “nhạc” bởi tiếng chim chiền chiện cất lên với muôn vàn lời ca tiếng hót, reo mừng: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gọi “ơi”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hỏi</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a:t>
            </a:r>
            <a:r>
              <a:rPr lang="vi-VN"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nghe sao mà tha thiết thế!</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Đó</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những</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dirty="0" err="1">
                <a:latin typeface="#9Slide03 Arima Madurai" panose="00000500000000000000" pitchFamily="2" charset="0"/>
                <a:ea typeface="Times New Roman" panose="02020603050405020304" pitchFamily="18" charset="0"/>
                <a:cs typeface="#9Slide03 Arima Madurai" panose="00000500000000000000" pitchFamily="2" charset="0"/>
              </a:rPr>
              <a:t>â</a:t>
            </a:r>
            <a:r>
              <a:rPr lang="en-US" sz="1400" dirty="0" err="1">
                <a:latin typeface="#9Slide03 Arima Madurai" panose="00000500000000000000" pitchFamily="2" charset="0"/>
                <a:cs typeface="#9Slide03 Arima Madurai" panose="00000500000000000000" pitchFamily="2" charset="0"/>
              </a:rPr>
              <a:t>m</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sắc</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ngọt</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ngào</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của</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người</a:t>
            </a:r>
            <a:r>
              <a:rPr lang="en-US" sz="1400" dirty="0">
                <a:latin typeface="#9Slide03 Arima Madurai" panose="00000500000000000000" pitchFamily="2" charset="0"/>
                <a:cs typeface="#9Slide03 Arima Madurai" panose="00000500000000000000" pitchFamily="2" charset="0"/>
              </a:rPr>
              <a:t> con </a:t>
            </a:r>
            <a:r>
              <a:rPr lang="en-US" sz="1400" dirty="0" err="1">
                <a:latin typeface="#9Slide03 Arima Madurai" panose="00000500000000000000" pitchFamily="2" charset="0"/>
                <a:cs typeface="#9Slide03 Arima Madurai" panose="00000500000000000000" pitchFamily="2" charset="0"/>
              </a:rPr>
              <a:t>xứ</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Huế</a:t>
            </a:r>
            <a:r>
              <a:rPr lang="en-US" sz="1400" dirty="0">
                <a:latin typeface="#9Slide03 Arima Madurai" panose="00000500000000000000" pitchFamily="2" charset="0"/>
                <a:cs typeface="#9Slide03 Arima Madurai" panose="00000500000000000000" pitchFamily="2"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Lời gọi ấy không cất lên từ tiếng nói mà cất lên từ sâu thẳm tình yêu thiên nhiên, cất lên từ tấm lòng của nhà thơ trước mùa xuân tươi đẹp với những âm thanh rộn rã.</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Lời gọi ấy mới đầu nhen nhóm ở một góc trái tim, nhưng con người nhà thơ và những cảnh sắc, âm thanh kia như đã hòa vào làm một, cảm xúc từ đó mà òa ra thành lời, thật ngỡ ngàng, thật thích thú.</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defTabSz="914400" rtl="0" eaLnBrk="0" fontAlgn="base" latinLnBrk="0" hangingPunct="0">
              <a:lnSpc>
                <a:spcPct val="115000"/>
              </a:lnSpc>
              <a:spcBef>
                <a:spcPct val="30000"/>
              </a:spcBef>
              <a:spcAft>
                <a:spcPts val="1200"/>
              </a:spcAft>
              <a:buClrTx/>
              <a:buSzTx/>
              <a:buFont typeface="Symbol" panose="05050102010706020507" pitchFamily="18" charset="2"/>
              <a:buChar char="-"/>
              <a:tabLst/>
              <a:defRP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nhà thơ đã trào dâng thực sự qua câu hỏi tu từ: “Hót chi mà vang trời”. Thứ âm thanh không thể thiếu ấy làm sống dậy cả không gian cao rộng, khoáng đạt, làm sống dậy, vực dậy cả một tâm hồn con người đang phải đối mặt với những bóng đen u ám của bệnh tật, của cái chết rình rập.</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thật</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Tươi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vui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rộng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ràng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náo</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nhiệt</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17</a:t>
            </a:fld>
            <a:endParaRPr lang="zh-CN" altLang="en-US"/>
          </a:p>
        </p:txBody>
      </p:sp>
    </p:spTree>
    <p:extLst>
      <p:ext uri="{BB962C8B-B14F-4D97-AF65-F5344CB8AC3E}">
        <p14:creationId xmlns:p14="http://schemas.microsoft.com/office/powerpoint/2010/main" xmlns="" val="1057757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qua 4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òng sông êm trôi, bông hoa lững lờ, tiếng chim rộn rã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mùa xuân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 đẹp, nhẹ nhàng,mơ mộng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itchFamily="18" charset="0"/>
                <a:cs typeface="Times New Roman" pitchFamily="18" charset="0"/>
              </a:rPr>
              <a:t>tràn</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đầy</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sức</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sống</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và</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đậm</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phong</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vị</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xứ</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Huế</a:t>
            </a:r>
            <a:r>
              <a:rPr lang="en-US" sz="1100" b="1" i="1" dirty="0">
                <a:solidFill>
                  <a:srgbClr val="FF0000"/>
                </a:solidFill>
                <a:latin typeface="Times New Roman" pitchFamily="18" charset="0"/>
                <a:cs typeface="Times New Roman"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18</a:t>
            </a:fld>
            <a:endParaRPr lang="zh-CN" altLang="en-US"/>
          </a:p>
        </p:txBody>
      </p:sp>
    </p:spTree>
    <p:extLst>
      <p:ext uri="{BB962C8B-B14F-4D97-AF65-F5344CB8AC3E}">
        <p14:creationId xmlns:p14="http://schemas.microsoft.com/office/powerpoint/2010/main" xmlns="" val="399931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Thiên nhiên, nhất là mùa xuân vốn hào phóng, sẵn sàng trao tặng con người mọi vẻ đẹp nếu con người biết mở rộng tấm lòng. Thanh Hải đã thực sự đón nhận mùa xuân với tất cả sự tài hoa của ngòi bút, sự thăng hoa của tâm hồn. Nhà thơ lặng ngắm, lặng nghe bằng cả trái tim xao động, bằng trí tưởng tượng, liên tưởng độc đáo: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Trong hai câu thơ: “Từng giọt long lanh rơi. Tôi đưa tay tôi hứng”, có người hiểu “giọt long lanh” là giọt mưa xuân, có người lại cho là giọt âm thanh tiếng chim ở câu thơ trước đó?</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 từ “giọt” trong hai câu thơ trên là giọt mưa (hay giọt sương) cũng có chỗ hợp lý. Mưa xuân cũng là một nét quen thuộc của khung cảnh mùa xuân và dễ gợi cảm xúc xôn xao trong lòng người. Nguyễn Bính viết “Bữa ấy mưa xuân phơi phới bay” (Mưa xuân), vì mưa xuân thường nhẹ và ấm không giá lạnh như trong tiết đông. Nhưng cũng có chỗ chưa thật hợp lý, vì mưa xuân thường là mưa bụi, mưa nhỏ, khó có thể tạo thành từng giọt long lanh rơi.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hiểu “giọt” là giọt âm thanh tiếng chim chiền chiện hợp lý hơn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iền mạch với câu thơ trước.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iểu như vậy thì câu thơ</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dừng lại ở tả thực mà là biểu hiện một sự chuyển đổi cảm giác: Tiếng hót lảnh lót, vang vọng, trong trẻo của con chim chiền chiện được cảm nhận như một dòng âm thanh tuôn chảy và trong ánh sáng tươi rạng rỡ của trời xuân, giọt âm thanh cũng long lanh và nhà thơ nâng niu, trân trọng đưa tay đón lấy từng giọt. Tiếng chim từ chỗ là âm thanh, chuyển thành từng giọt, từng giọt ấy lại long lanh ánh sáng và màu sắc, có thể cảm nhận bằng xúc giác. Phép ẩn dụ chuyển đổi cảm giác được vận dụng một cách tài hoa, tinh tế qua trí tưởng tượng của nhà thơ.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iễn tả niềm say sưa, ngây ngất của nhà thơ trước vẻ đẹp của thiên nhiên, trời đất lúc vào xuân.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 Hải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nhận vẻ đẹp của mùa xuân bằng nhiều giác quan: thị giác, thính giác và cả xúc giác.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(Tuy nhiên cách hiểu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lại</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không quen thuộc với bút pháp vốn bình dị của thơ Thanh Hải).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Cử chỉ “Tôi đưa tay tôi hứng” thể hiện sự nâng niu, trân trọng của nhà thơ trước vẻ đẹp của thiên nhiên, đất trời lúc v</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ào</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xuân với cảm xúc say sưa, xốn xang, rạo rực. Nhà thơ như muốn ôm trọn vào lòng tất cả sức sống của mùa xuân, của cuộc đời.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19</a:t>
            </a:fld>
            <a:endParaRPr lang="zh-CN" altLang="en-US"/>
          </a:p>
        </p:txBody>
      </p:sp>
    </p:spTree>
    <p:extLst>
      <p:ext uri="{BB962C8B-B14F-4D97-AF65-F5344CB8AC3E}">
        <p14:creationId xmlns:p14="http://schemas.microsoft.com/office/powerpoint/2010/main" xmlns="" val="159657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Khi xưa, trong đêm đen của kiếp sống nô lệ, nhà thơ Tố Hữu – một người con xứ Huế đã từng viết: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nện gót trên đường phố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Dửng dưng không một cảm tình chi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sặc sụa mùi ô 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nước dòng Hương mãi cuốn đi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en-US"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Đó là Huế trong quá khứ nô lệ đen tối, lầm than. Thời nay,trong hiện tại, Huế đã đổi khác, đang hối hả nhịp chiến đấu, xây dựng cùng đất nước: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cầm súng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giắt đầy trên lưng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ra đồng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trải dài nương mạ</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xmlns="" val="2370362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ngẫu nhiên trong khổ thơ lại xuất hiện hình ảnh “người cầm súng” và “người ra đồng”. Họ là những con người cụ thể, những con người làm nên lịch sử với hai nhiệm vụ cơ bản của đất nước ta trong suốt quá trình phát triển lâu dài: chiến đấu và sản xuất, bảo vệ và xây dựng Tổ quốc.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đến mang đến tiếng gọi của những cố gắng mới và hy vọng mới, mang đến tiếng gọi của đất nước, của quê hương đang trên đà đổi thay, phát triển. Những tiếng gọi lặng lẽ tới từ mùa xuân làm thức dậy con người, làm trái tim con người như bừng lên rạng rỡ trong không khí sôi nổi của đất nước, của muôn cây cỏ đã đi theo người lính vào chiến trường, sát kề vai, đã cùng người lao động hăng say ngoài đồng ruộng.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không những chắp thêm đôi cánh sức mạnh cho con người mà còn chuẩn bị cho con người những “lộc” non tươi mới, căng tràn nhựa sống: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không chỉ là hình ảnh tả thực mà con mang ý nghĩa ẩn dụ, tượng trưng. “Lộc” là nhành non chồi biếc của cỏ cây trong mùa xuân.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người chiến sĩ, “lộc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giắt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là cành lá ngụy trang che mắt quân thù trong cuộc chiến đấu bảo vệ Tổ quốc đầy cam go và ác liệt.</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người nông dân “một nắng hai sương”, “lộc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mạ</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mầm xuân tươi non trải dài trên ruộng đồng bát ngát, báo hiệu một mùa bội thu.</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Nhưng đặc biệt hơn cả, “lộc” là sức sống, là tuổi trẻ, sức thanh xuân tươi mới đầy mơ ước, lí tưởng, đầy những hoài bão và khát vọng cống hiến của tuổi trẻ, sôi nổi trong mỗi tâm hồn con người – tâm hồn của người lính dũng cảm, kiên cường nơi lửa đạn bom rơi – tâm hồn của người nông dân cần cù, hăng say tăng gia sản xuất. “Lộc” chính là thành quả hôm nay và niềm tin, hy vọng ngày mai.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24</a:t>
            </a:fld>
            <a:endParaRPr lang="zh-CN" altLang="en-US"/>
          </a:p>
        </p:txBody>
      </p:sp>
    </p:spTree>
    <p:extLst>
      <p:ext uri="{BB962C8B-B14F-4D97-AF65-F5344CB8AC3E}">
        <p14:creationId xmlns:p14="http://schemas.microsoft.com/office/powerpoint/2010/main" xmlns="" val="100975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suy nghĩ rất thực về đất nước, nhà thơ khái quát:</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ngữ “tất cả”, các từ láy biểu cảm “hối hả”, “xôn xao”, nhịp thơ nhanh =&gt; nhà thơ đã khái quát được cả một thời đại của dân tộc.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“Hối hả” diễn tả nhịp điệu khẩn trương, tất bật của những con người Việt Nam trong giai đoạn mới, thời đại mới, trong công cuộc xây dựng xã hội chủ nghĩa. Còn “xôn xao” lại bộc lộ tâm trạng náo nức rộn ràng.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Ý thơ khẳng định một điều: không chỉ cá nhân nào vội vã mà cả đất nước đang hối hả, khẩn trương sản xuất và chiến đấu. Tất cả đều náo nức, rộn ràng trong mùa xuân tươi đẹp của thiên nhiên, của đất nước.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Thanh Hải đã rất lạc quan, say mê và tin yêu khi viết nên những vần thơ này.</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25</a:t>
            </a:fld>
            <a:endParaRPr lang="zh-CN" altLang="en-US"/>
          </a:p>
        </p:txBody>
      </p:sp>
    </p:spTree>
    <p:extLst>
      <p:ext uri="{BB962C8B-B14F-4D97-AF65-F5344CB8AC3E}">
        <p14:creationId xmlns:p14="http://schemas.microsoft.com/office/powerpoint/2010/main" xmlns="" val="353120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xmlns="" id="{EAC4793B-5FA2-4641-9B3F-81D07E603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备注占位符 2">
            <a:extLst>
              <a:ext uri="{FF2B5EF4-FFF2-40B4-BE49-F238E27FC236}">
                <a16:creationId xmlns:a16="http://schemas.microsoft.com/office/drawing/2014/main" xmlns="" id="{81A789D6-4F70-4252-8B21-266E3CF16F0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a:lnSpc>
                <a:spcPct val="115000"/>
              </a:lnSpc>
              <a:spcBef>
                <a:spcPts val="0"/>
              </a:spcBef>
              <a:spcAft>
                <a:spcPts val="0"/>
              </a:spcAft>
            </a:pP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Video 1: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Chào</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mục</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tiêu</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học</a:t>
            </a:r>
            <a:endParaRPr lang="en-US" sz="18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436" name="灯片编号占位符 3">
            <a:extLst>
              <a:ext uri="{FF2B5EF4-FFF2-40B4-BE49-F238E27FC236}">
                <a16:creationId xmlns:a16="http://schemas.microsoft.com/office/drawing/2014/main" xmlns="" id="{0BA31CA8-5A50-4B81-9491-683AD803BA6B}"/>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fld id="{E3A8451A-F61D-4791-988C-81C2438DA121}" type="slidenum">
              <a:rPr lang="zh-CN" altLang="en-US" sz="1200" smtClean="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Xúc cảm trước vẻ đẹp của thiên nhiên đất nước khi bước vào mùa xuân, nhà thơ Thanh Hải đã có cái nhìn sâu sắc và tự hào về lịch sử bốn nghìn năm dân tộc: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bốn ngàn năm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Vất vả và gian lao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như vì sao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Cứ đi lên phía trước”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 nghệ thuật nhân hóa, Tổ quốc như một người mẹ tần tảo,vất vả và gian lao</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itchFamily="18" charset="0"/>
                <a:cs typeface="Times New Roman" pitchFamily="18" charset="0"/>
              </a:rPr>
              <a:t>bề</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dày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lịch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sử</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dựng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giữ</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với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biết</a:t>
            </a:r>
            <a:r>
              <a:rPr lang="en-US" sz="1400" dirty="0">
                <a:latin typeface="Times New Roman" pitchFamily="18" charset="0"/>
                <a:cs typeface="Times New Roman" pitchFamily="18" charset="0"/>
              </a:rPr>
              <a:t> bao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làm nổi bật sự trường tồn của đất nước.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vững chãi bốn ngàn năm sừng sững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Lưng đeo gươm tay mềm mại bút hoa”. </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dirty="0">
                <a:latin typeface="Times New Roman" pitchFamily="18" charset="0"/>
                <a:cs typeface="Times New Roman" pitchFamily="18" charset="0"/>
              </a:rPr>
              <a:t>- Quay </a:t>
            </a:r>
            <a:r>
              <a:rPr lang="en-US" sz="1400" dirty="0" err="1">
                <a:latin typeface="Times New Roman" pitchFamily="18" charset="0"/>
                <a:cs typeface="Times New Roman" pitchFamily="18" charset="0"/>
              </a:rPr>
              <a:t>trở</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bài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Mùa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xuân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nhỏ</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thấy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Thanh </a:t>
            </a:r>
            <a:r>
              <a:rPr lang="en-US" sz="1400" dirty="0" err="1">
                <a:latin typeface="Times New Roman" pitchFamily="18" charset="0"/>
                <a:cs typeface="Times New Roman" pitchFamily="18" charset="0"/>
              </a:rPr>
              <a:t>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trọng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tự</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hào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trĩu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nặng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yêu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thương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bởi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những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tộc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đã</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phải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trải</a:t>
            </a:r>
            <a:r>
              <a:rPr lang="en-US" sz="1400" dirty="0">
                <a:latin typeface="Times New Roman" pitchFamily="18" charset="0"/>
                <a:cs typeface="Times New Roman" pitchFamily="18" charset="0"/>
              </a:rPr>
              <a:t> qua.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hiểu</a:t>
            </a:r>
            <a:r>
              <a:rPr lang="en-US" sz="1400" dirty="0">
                <a:latin typeface="Times New Roman" pitchFamily="18" charset="0"/>
                <a:cs typeface="Times New Roman" pitchFamily="18" charset="0"/>
              </a:rPr>
              <a:t>, đ</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ể có được sự trường tồn ấy, giang sơn gấm vóc này đã thấm bao máu, mồ hôi và cả nước mắt của các thế hệ, của những tháng năm đằng đẵng lúc hưng thịnh, lúc thăng trầm.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b="1" i="1" dirty="0">
                <a:solidFill>
                  <a:srgbClr val="FF0000"/>
                </a:solidFill>
                <a:latin typeface="Times New Roman" pitchFamily="18" charset="0"/>
                <a:cs typeface="Times New Roman" pitchFamily="18" charset="0"/>
                <a:sym typeface="Wingdings" pitchFamily="2" charset="2"/>
              </a:rPr>
              <a:t> </a:t>
            </a:r>
            <a:r>
              <a:rPr lang="en-US" sz="1400" b="0" i="0" dirty="0" err="1">
                <a:solidFill>
                  <a:srgbClr val="FF0000"/>
                </a:solidFill>
                <a:latin typeface="Times New Roman" pitchFamily="18" charset="0"/>
                <a:cs typeface="Times New Roman" pitchFamily="18" charset="0"/>
                <a:sym typeface="Wingdings" pitchFamily="2" charset="2"/>
              </a:rPr>
              <a:t>l</a:t>
            </a:r>
            <a:r>
              <a:rPr lang="en-US" sz="1400" b="0" i="0" dirty="0" err="1">
                <a:solidFill>
                  <a:srgbClr val="FF0000"/>
                </a:solidFill>
                <a:latin typeface="Times New Roman" pitchFamily="18" charset="0"/>
                <a:cs typeface="Times New Roman" pitchFamily="18" charset="0"/>
              </a:rPr>
              <a:t>ẽ</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sống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thủy</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chung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tình</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nghĩa</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uống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nước</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nhớ</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nguồn</a:t>
            </a:r>
            <a:r>
              <a:rPr lang="en-US" sz="1400" b="0" i="0" dirty="0">
                <a:solidFill>
                  <a:srgbClr val="FF0000"/>
                </a:solidFill>
                <a:latin typeface="Times New Roman" pitchFamily="18" charset="0"/>
                <a:cs typeface="Times New Roman" pitchFamily="18"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26</a:t>
            </a:fld>
            <a:endParaRPr lang="zh-CN" altLang="en-US"/>
          </a:p>
        </p:txBody>
      </p:sp>
    </p:spTree>
    <p:extLst>
      <p:ext uri="{BB962C8B-B14F-4D97-AF65-F5344CB8AC3E}">
        <p14:creationId xmlns:p14="http://schemas.microsoft.com/office/powerpoint/2010/main" xmlns="" val="228120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Đặc biệt, phép tu từ so sánh được nhà thơ sử dụng vô cùng đặc sắc, làm ý thơ hàm súc – “Đất nước như vì sao/</a:t>
            </a:r>
            <a:r>
              <a:rPr lang="en-US"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Cứ đi lên phía trước”. </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Sao là nguồn sáng bất diệt của thiên hà, là vẻ đẹp lung linh của bầu trời đêm, là hiện thân của sự vĩnh hằng trong vũ trụ. So sánh như thế, là tác giả đã ngợi ca đất nước trường tồn, tráng lệ, đất nước đang hướng về một tương lai tươi sáng.</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Điệp Ngữ “đất nước” được nhắc lại hai lần thể hiện sâu sắc ý thơ: trải qua những gian truân, vất vả, đất nước vẫn tỏa sáng đi lên không gì có thể ngăn cản được.</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Ta cảm nhận được</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tin tưởng của tác giả vào tương lai rạng ngời của dân tộc Việt Nam. Âm thanh mùa xuân đất nước vang lên từ chính cuộc sống vất vả, gian lao mà tươi thắm đến vô ngần.</a:t>
            </a:r>
            <a:r>
              <a:rPr lang="en-US" sz="1200" dirty="0">
                <a:solidFill>
                  <a:srgbClr val="3333CC"/>
                </a:solidFill>
                <a:latin typeface="Times New Roman" pitchFamily="18" charset="0"/>
                <a:cs typeface="Times New Roman" pitchFamily="18" charset="0"/>
              </a:rPr>
              <a:t> </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27</a:t>
            </a:fld>
            <a:endParaRPr lang="zh-CN" altLang="en-US"/>
          </a:p>
        </p:txBody>
      </p:sp>
    </p:spTree>
    <p:extLst>
      <p:ext uri="{BB962C8B-B14F-4D97-AF65-F5344CB8AC3E}">
        <p14:creationId xmlns:p14="http://schemas.microsoft.com/office/powerpoint/2010/main" xmlns="" val="85885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cảm xúc về mùa xuân, tác giả đã chuyển mạch thơ một cách tự nhiên sang bày tỏ những suy ngẫm và tâm niệm của mình về lẽ sống, về ý nghĩa giá trị của cuộc đời mỗi con người: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làm con chim 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làm một cành hoa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nhập vào hoà ca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nốt trầm xao xuyến”.</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Để bày tỏ lẽ sống của mình, ngay từ những câu thơ mở đầu đoạn, Thanh Hải đã đem đến cho người đọc cái giai điệu ngọt ngào, êm ái của những thanh bằng liên tiếp “ta”-“hoa”-“ca”.	</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từ “ta” được lặp đi lặp lại thể hiện một ước nguyện chân thành, thiết tha.</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“làm” - “nhập” ở vai trò vị ngữ biểu lộ sự hoá thân đến diệu kỳ - hóa thân để sống đẹp, sống có ích.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đã lựa chọn những hình ảnh đẹp của thiên nhiên, của cuộc sống để bày tỏ ước nguyện: con chim, một cành hoa, một nốt trầm. Còn gì đẹp hơn khi làm một cành hoa đem sắc hương tô điểm cho mùa xuân đất mẹ!</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gì vui hơn khi được làm con chim nhỏ cất tiếng hót rộn rã làm vui cho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 hình ảnh bông hoa, tiếng chim đã xuất hiện trong cảm xúc của thi nhân về mùa xuân thiên nhiên tươi đẹp, giờ lại được sử dụng để thể hiện lẽ sống của mình. Một ý nghĩa mới đã mở ra, đó là mong muốn được sống có ích, sống làm đẹp cho đời là lẽ thường tình.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Giữa hai phần của bài thơ có sự chuyển đổi đại từ nhân xưng của chủ thể trữ tình từ “tôi” sang “ta”. Điều này hoàn toàn không phải là ngẫu nhiên mà đã được tác giả sử dụng như một dụng ý nghệ thuật thích hợp với sự chuyển biến của cảm xúc và tư tưởng trong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Chữ “tôi” trong câu “tôi đưa tay tôi hứng” ở khổ thơ đầu vừa biểu hiện một cái tôi cụ thể rất riêng của nhà thơ, vừa thể hiện được sự nâng niu, trân trọng với vẻ đẹp và sự sống của mùa xuân. Nếu thay bằng chữ “ta” thì hoàn toàn không thích hợp với nội dung cảm xúc ấy mà chỉ vẽ ra một tư thế có vẻ phô trương.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trong phần sau, khi bày tỏ điều tâm niệm tha thiết như một khát vọng được dâng hiến những giá trị tinh tuý của đời mình cho cuộc đời chung thì đại từ “Ta” lại tạo được sắc thái trang trọng, thiêng liêng của một lời ước nguyện. Hơn nữa điều tâm nguyện ấy không chỉ là của riêng nhà thơ, cái tôi của tác giả đã nói thay cho nhiều cái tôi khác, nó nhất thiết phải hoá thân thành cái ta. Nhưng “ta” mà không hề chung chung vô tình và vẫn nhận ra được một giọng riêng nhỏ nhẹ khiêm nhường, đằm thắm của cái “Tôi” Thanh Hải: muốn được làm một nốt trầm xao xuyến trong bản hoà ca, đem mùa xuân nho nhỏ đời mình dâng cho đời một cách lặng lẽ chứ không phải phô trương, ồn ào.</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 ảnh “nốt trầm”và lặp lại số từ “một” tác giả cho thấy ước muốn tha thiết, chân thành của mình. Không ồn ào, cao giọng, nhà thơ chỉ muốn làm “một nốt trầm” nhưng phải là“một nốt trầm xao xuyến” để góp vào bản hoà ca chung. Nghĩa là nhà thơ muốn đem phần nhỏ bé của riêng mình để góp vào công cuộc đổi mới và đi lên của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Đọc đoạn thơ, ta xúc động trước ước nguyện của nhà thơ xứ Huế và cũng là ước nguyện của nhiều người.</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31</a:t>
            </a:fld>
            <a:endParaRPr lang="zh-CN" altLang="en-US"/>
          </a:p>
        </p:txBody>
      </p:sp>
    </p:spTree>
    <p:extLst>
      <p:ext uri="{BB962C8B-B14F-4D97-AF65-F5344CB8AC3E}">
        <p14:creationId xmlns:p14="http://schemas.microsoft.com/office/powerpoint/2010/main" xmlns="" val="205230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Lẽ sống của Thanh Hải còn được thể hiện trong những vần thơ sâu lắng: “Một mùa xuân nhỏ</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Lặng lẽ dâng cho đời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tuổi hai mươi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khi tóc bạc.”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 ngôn từ của nhà thơ Thanh Hải rất chính xác, tinh tế và gợi cảm. Làm cành hoa, làm con chim, làm nốt trầm và làm một mùa xuân nho nhỏ để lặng lẽ dâng hiến cho cuộc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 là một ẩn dụ đầy sáng tạo, biểu lộ một cuộc đời đáng yêu, một khát vọng sống cao đẹp. Mỗi người hãy làm một mùa xuân, hãy đem tất cả những gì tốt đẹp, tinh tuý của mình, dẫu có nhỏ bé để góp vào làm đẹp cho mùa xuân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Cặp từ láy “nho nhỏ”, “lặng lẽ” cho thấy một thái độ chân thành, khiêm nhường, lấy tình thương làm chuẩn mực cho lẽ sống đẹp, sống để cống hiến đem tài năng phục vụ đất nước, phục vụ nhân dân.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Không khoe khoang, cao điệu mà chỉ lặng lẽ âm thầm dâng hiến. Ý thơ thể hiện một ước nguyện, một khát vọng, một mục đích sống. Biết lặng lẽ dâng đời, biết sống vì mọi người cũng là cách sống mà nhà thơ Tố Hữu đã viết: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 là con chim chiếc lá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Thì con chim phải hót, chiếc lá phải xanh,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Lẽ nào vay mà không trả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là cho, đâu chỉ nhận riêng mình”.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Nhớ khi xưa, Ức Trai tiên sinh đã từng tâm niệm:</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“Bui một tấc lòng trung lẫn hiếu</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Mài chăng khuyết, nhuộm chăng đen”.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bây giờ, Thanh Hải – nhà thơ xứ Huế trước khi về với thế giới “người hiền” cũng đã ước nguyện: “Lặng lẽ dâng cho đời/Dù là tuổi hai mươi/Dù là khi tóc bạc”. Lời ước nguyện thật thủy chung, son sắt. Sử dụng điệp ngữ “dù là” nhắc lại hai lần như tiếng lòng tự dặn mình đinh ninh: dẫu có ở giai đoạn nào của cuộc đời, tuổi hai mươi tràn đầy sức trẻ, hay khi đã già, bệnh tật thì vẫn phải sống có ích cho đời, sống làm đẹp cho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Đây là một vấn đề nhân sinh quan nhưng đã được chuyển tải bằng những hình ảnh thơ sáng đẹp, bằng giọng thơ nhẹ nhàng, thủ thỉ, thiết tha. Vì vậy, mà sức lan tỏa của nó thật lớn.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Như trên đã nói, bài thơ được viết vào thời gian cuối đời, trước khi nhà thơ đi vào cõi vĩnh hằng, nhưng trong bài thơ không hề gợi chút băn khoăn về bệnh tật, về những suy nghĩ riêng tư cho bản thân. Chỉ “lặng lẽ” mà cháy bỏng một nỗi khát khao được dâng những gì đẹp đẽ nhất của cuộc đời mình cho đất nước. Đây không phải là câu khẩu hiệu của một thanh niên vào đời mà là lời tâm niệm của một con người đã từng trải qua hai cuộc chiến tranh, đã cống hiến trọn vẹn cuộc đời và sự nghiệp của mình cho cách mạng. Điều đó càng làm tăng thêm giá trị tư tưởng của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32</a:t>
            </a:fld>
            <a:endParaRPr lang="zh-CN" altLang="en-US"/>
          </a:p>
        </p:txBody>
      </p:sp>
    </p:spTree>
    <p:extLst>
      <p:ext uri="{BB962C8B-B14F-4D97-AF65-F5344CB8AC3E}">
        <p14:creationId xmlns:p14="http://schemas.microsoft.com/office/powerpoint/2010/main" xmlns="" val="660699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33</a:t>
            </a:fld>
            <a:endParaRPr lang="zh-CN" altLang="en-US"/>
          </a:p>
        </p:txBody>
      </p:sp>
    </p:spTree>
    <p:extLst>
      <p:ext uri="{BB962C8B-B14F-4D97-AF65-F5344CB8AC3E}">
        <p14:creationId xmlns:p14="http://schemas.microsoft.com/office/powerpoint/2010/main" xmlns="" val="3753991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kết thúc bằng sự trở về với những cảm xúc thiết tha, tự hào về quê hương, đất nước qua điệu dân ca xứ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 ta xin hát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 Nam ai, Nam 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khép lại trong âm điệu khúc Nam ai, Nam bình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ạn thơ kết thúc như một khúc hát ca ngợi mùa xuân, để lại dư vị sâu lắng. Nhà thơ muốn hát lên điệu Nam ai, Nam bình, điệu dân ca tha thiết xứ Huế để đón mừng mùa xuân. Câu ca nghe như một lời từ biệt để hoà vào vĩnh viễn. Nhưng đây không phải là lời ca buồn thuở trước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nghe giòn giã, vang xa. -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 Nước non ngàn dặm tình</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ngân nga mãi mãi. Phải yêu đời lắm, phải lạc quan lắm mới có thể hát lên trong hoàn cảnh nhà thơ lúc đó</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đang ốm nặng và sắp qua đời. Điều đó làm ta càng yêu quý tiếng hát và tấm lòng nhà thơ. </a:t>
            </a:r>
            <a:endParaRPr lang="en-US"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vậy, xuyên suốt bài thơ không chỉ là hình tượng mùa xuân. Từ tiếng chim chiền chiện tượng trưng cho khúc hát của đất trời đến làm một nốt nhạc trầm nhập vào bản hoà ca đất nước, và đến đây là khúc hát tạo ấn tượng một bài ca không dứt. Một bài ca yêu cuộc sống. Bài thơ được nhạc sĩ Trần Hoàn phổ nhạc thành bài hát và trở thành một khúc ca xuân quen thuộc, xúc động, còn mãi với đời.</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35</a:t>
            </a:fld>
            <a:endParaRPr lang="zh-CN" altLang="en-US"/>
          </a:p>
        </p:txBody>
      </p:sp>
    </p:spTree>
    <p:extLst>
      <p:ext uri="{BB962C8B-B14F-4D97-AF65-F5344CB8AC3E}">
        <p14:creationId xmlns:p14="http://schemas.microsoft.com/office/powerpoint/2010/main" xmlns="" val="2865034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37</a:t>
            </a:fld>
            <a:endParaRPr lang="zh-CN" altLang="en-US"/>
          </a:p>
        </p:txBody>
      </p:sp>
    </p:spTree>
    <p:extLst>
      <p:ext uri="{BB962C8B-B14F-4D97-AF65-F5344CB8AC3E}">
        <p14:creationId xmlns:p14="http://schemas.microsoft.com/office/powerpoint/2010/main" xmlns="" val="2060276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Thể thơ 5 chữ gần với điệu dân ca, âm hưởng trong sáng, nhẹ nhàng, tha thiết, điệu thơ như điệu của tâm hồn, cách gieo vần liền tạo sự liền mạch của dòng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Hình ảnh tự nhiên, giản dị, những hình ảnh giàu ý nghĩa biểu tượng, đặc biệt một số hình ảnh cành hoa, con chim, mùa xuân được lặp đi lặp lại và nâng cao, gây ấn tượng đậm đà.</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Cấu tứ bài thơ chặt chẽ, chủ yếu dựa trên sự phát triển của hình tượng mùa xuân: từ mùa xuân đất trời  - &gt; đất nước  - &gt; con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Giọng điệu bài thơ phù hợp với cảm xúc của tác giả: Ở đoạn đầu vui, say sưa với vẻ đẹp của mùa xuân thiên nhiên, rồi phấn chấn, hối hả trước khí thế lao động của đất nước. Và cuối cùng là trầm lắng, hơi trang nghiêm mà thiết tha bộc bạch, tâm niệm.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39</a:t>
            </a:fld>
            <a:endParaRPr lang="zh-CN" altLang="en-US"/>
          </a:p>
        </p:txBody>
      </p:sp>
    </p:spTree>
    <p:extLst>
      <p:ext uri="{BB962C8B-B14F-4D97-AF65-F5344CB8AC3E}">
        <p14:creationId xmlns:p14="http://schemas.microsoft.com/office/powerpoint/2010/main" xmlns="" val="1544947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40</a:t>
            </a:fld>
            <a:endParaRPr lang="en-GB"/>
          </a:p>
        </p:txBody>
      </p:sp>
    </p:spTree>
    <p:extLst>
      <p:ext uri="{BB962C8B-B14F-4D97-AF65-F5344CB8AC3E}">
        <p14:creationId xmlns:p14="http://schemas.microsoft.com/office/powerpoint/2010/main" xmlns="" val="281034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41</a:t>
            </a:fld>
            <a:endParaRPr lang="en-GB"/>
          </a:p>
        </p:txBody>
      </p:sp>
    </p:spTree>
    <p:extLst>
      <p:ext uri="{BB962C8B-B14F-4D97-AF65-F5344CB8AC3E}">
        <p14:creationId xmlns:p14="http://schemas.microsoft.com/office/powerpoint/2010/main" xmlns="" val="38546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xmlns="" val="4287979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45</a:t>
            </a:fld>
            <a:endParaRPr lang="en-GB"/>
          </a:p>
        </p:txBody>
      </p:sp>
    </p:spTree>
    <p:extLst>
      <p:ext uri="{BB962C8B-B14F-4D97-AF65-F5344CB8AC3E}">
        <p14:creationId xmlns:p14="http://schemas.microsoft.com/office/powerpoint/2010/main" xmlns="" val="250856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xmlns="" val="428797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marR="266700" algn="just">
              <a:lnSpc>
                <a:spcPct val="97000"/>
              </a:lnSpc>
              <a:spcAft>
                <a:spcPts val="1000"/>
              </a:spcAft>
            </a:pP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latin typeface="#9Slide03 Arima Madurai" panose="00000500000000000000" pitchFamily="2" charset="0"/>
                <a:cs typeface="#9Slide03 Arima Madurai" panose="00000500000000000000" pitchFamily="2" charset="0"/>
              </a:rPr>
              <a:t>Thanh Hải </a:t>
            </a:r>
            <a:r>
              <a:rPr lang="en-US" sz="1800" dirty="0">
                <a:latin typeface="#9Slide03 Arima Madurai" panose="00000500000000000000" pitchFamily="2" charset="0"/>
                <a:cs typeface="#9Slide03 Arima Madurai" panose="00000500000000000000" pitchFamily="2" charset="0"/>
              </a:rPr>
              <a:t>(1930 – 1980) </a:t>
            </a:r>
            <a:r>
              <a:rPr lang="vi-VN" sz="1800" dirty="0">
                <a:latin typeface="#9Slide03 Arima Madurai" panose="00000500000000000000" pitchFamily="2" charset="0"/>
                <a:cs typeface="#9Slide03 Arima Madurai" panose="00000500000000000000" pitchFamily="2" charset="0"/>
              </a:rPr>
              <a:t>tên thật là Phạm Bá Ngoãn</a:t>
            </a:r>
            <a:r>
              <a:rPr lang="vi-VN"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Ông sinh ra và lớn lên tại xã Phong Bình, huyện Phong Điền, tỉnh Thừa Thiên Huế. Ông xuất thân trong một gia đình trí thức nghèo. Cha làm nghề dạy học, mẹ làm nông dân. Ông là người anh cả trong gia đình gồm 3 người anh em. Hai người em của ông là Phạm Bá Liên và Phạm Bá Chất đều là những người đóng góp cho cách mạng nhưng không được nhắc đến nhiều bằng người anh trai của mình. Nhà thơ Thanh Hải năm 17 tuổi đã tham gia vào cách mạng ở khu vực huyện Hương Thủy và làm chính trị viên cho Đoàn văn công Thừa Thiên Huế.</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lvl="0" indent="0" algn="just" defTabSz="914400" rtl="0" eaLnBrk="0" fontAlgn="base" latinLnBrk="0" hangingPunct="0">
              <a:lnSpc>
                <a:spcPct val="97000"/>
              </a:lnSpc>
              <a:spcBef>
                <a:spcPct val="30000"/>
              </a:spcBef>
              <a:spcAft>
                <a:spcPts val="1000"/>
              </a:spcAft>
              <a:buClrTx/>
              <a:buSzTx/>
              <a:buFontTx/>
              <a:buNone/>
              <a:tabLst/>
              <a:defRPr/>
            </a:pPr>
            <a:r>
              <a:rPr lang="vi-VN"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Thanh Hải </a:t>
            </a:r>
            <a:r>
              <a:rPr lang="en-US" sz="1800" i="0" dirty="0" err="1">
                <a:latin typeface="Times New Roman" pitchFamily="18" charset="0"/>
                <a:cs typeface="Times New Roman" pitchFamily="18" charset="0"/>
              </a:rPr>
              <a:t>Vừa</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là</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nhà</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thơ</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vừa</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là</a:t>
            </a:r>
            <a:r>
              <a:rPr lang="en-US" sz="1800" i="0" dirty="0">
                <a:latin typeface="Times New Roman" pitchFamily="18" charset="0"/>
                <a:cs typeface="Times New Roman" pitchFamily="18" charset="0"/>
              </a:rPr>
              <a:t> </a:t>
            </a:r>
            <a:r>
              <a:rPr lang="vi-VN" sz="1800" i="0" dirty="0">
                <a:latin typeface="Times New Roman" pitchFamily="18" charset="0"/>
                <a:cs typeface="Times New Roman" pitchFamily="18" charset="0"/>
              </a:rPr>
              <a:t>người chiến sĩ kiên trung, một lòng theo cách</a:t>
            </a:r>
            <a:r>
              <a:rPr lang="en-US" sz="1800" i="0" dirty="0">
                <a:latin typeface="Times New Roman" pitchFamily="18" charset="0"/>
                <a:cs typeface="Times New Roman" pitchFamily="18" charset="0"/>
              </a:rPr>
              <a:t> </a:t>
            </a:r>
            <a:r>
              <a:rPr lang="vi-VN" sz="1800" i="0" dirty="0">
                <a:latin typeface="Times New Roman" pitchFamily="18" charset="0"/>
                <a:cs typeface="Times New Roman" pitchFamily="18" charset="0"/>
              </a:rPr>
              <a:t>mạng, đã có những đóng góp đang quí cho nền thơ chống Mỹ</a:t>
            </a:r>
            <a:r>
              <a:rPr lang="en-US" sz="1800" i="0" dirty="0">
                <a:latin typeface="Times New Roman" pitchFamily="18" charset="0"/>
                <a:cs typeface="Times New Roman" pitchFamily="18" charset="0"/>
              </a:rPr>
              <a:t>.</a:t>
            </a:r>
            <a:r>
              <a:rPr lang="en-US" sz="1800" i="0" dirty="0">
                <a:solidFill>
                  <a:schemeClr val="tx1"/>
                </a:solidFill>
                <a:effectLst/>
                <a:latin typeface="Times New Roman" pitchFamily="18" charset="0"/>
                <a:ea typeface="+mn-ea"/>
                <a:cs typeface="Times New Roman" pitchFamily="18" charset="0"/>
              </a:rPr>
              <a:t> </a:t>
            </a: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Trong hai cuộc kháng chiến kể cả những thời kì đen tối nhất, ông đã bám trụ ở quê hương ( vùng Thừa Thiên – Huế ), cất lên tiếng thơ ca ngợi tình yêu quê hương đất nước, ca ngợi sự hi sinh của nhân dân miền Nam và khẳng định niềm tin vào chiến thắng của cách mạng. Có thể nói cuộc đời ông đã cống hiến trọn vẹn cho đất nước, cho quê hương.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7000"/>
              </a:lnSpc>
              <a:spcAft>
                <a:spcPts val="1000"/>
              </a:spcAft>
            </a:pP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“Thơ ông chân chất,bình dị, đôn hậu và chân thành…</a:t>
            </a:r>
            <a:r>
              <a:rPr lang="en-US"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(Trần Hữu Tá)</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36194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algn="just">
              <a:lnSpc>
                <a:spcPct val="115000"/>
              </a:lnSpc>
              <a:spcBef>
                <a:spcPts val="1200"/>
              </a:spcBef>
              <a:spcAft>
                <a:spcPts val="1200"/>
              </a:spcAft>
            </a:pPr>
            <a:r>
              <a:rPr lang="vi-VN"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 Hoàn cảnh sáng tác: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 thơ ra đời tháng 11/1980, lúc này, đất nước đã thống nhất, đang xây dựng cuộc sống mới với muôn ngàn khó khăn thử thách.</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Và đây cũng là một hoàn cảnh rất đặc biệt đối với nhà thơ Thanh Hải. Ông đang bị bệnh nặng phải điều trị ở bệnh viện trung ương thành phố Huế, một tháng sau ông qua đời. Có hiểu cho hoàn cảnh của nhà thơ trên giường bệnh ta mới thấy hết được tấm lòng tha thiết với cuộc sống, với quê hương đất nước của nhà thơ.</a:t>
            </a:r>
            <a:endPar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266700" lvl="0" indent="0" algn="just" defTabSz="914400" rtl="0" eaLnBrk="0" fontAlgn="base" latinLnBrk="0" hangingPunct="0">
              <a:lnSpc>
                <a:spcPct val="96000"/>
              </a:lnSpc>
              <a:spcBef>
                <a:spcPct val="30000"/>
              </a:spcBef>
              <a:spcAft>
                <a:spcPts val="1000"/>
              </a:spcAft>
              <a:buClrTx/>
              <a:buSzTx/>
              <a:buFontTx/>
              <a:buNone/>
              <a:tabLst/>
              <a:defRPr/>
            </a:pPr>
            <a:r>
              <a:rPr lang="en-US" sz="1800" dirty="0">
                <a:solidFill>
                  <a:srgbClr val="141823"/>
                </a:solidFill>
                <a:effectLst/>
                <a:latin typeface="Times New Roman" panose="02020603050405020304" pitchFamily="18" charset="0"/>
                <a:ea typeface="Arial" panose="020B0604020202020204" pitchFamily="34" charset="0"/>
                <a:cs typeface="Times New Roman" panose="02020603050405020304" pitchFamily="18" charset="0"/>
              </a:rPr>
              <a:t>b. </a:t>
            </a:r>
            <a:r>
              <a:rPr lang="vi-VN" sz="1800" b="1" dirty="0">
                <a:latin typeface="#9Slide03 Arima Madurai" panose="00000500000000000000" pitchFamily="2" charset="0"/>
                <a:cs typeface="#9Slide03 Arima Madurai" panose="00000500000000000000" pitchFamily="2" charset="0"/>
              </a:rPr>
              <a:t>Thể thơ : </a:t>
            </a:r>
            <a:r>
              <a:rPr lang="vi-VN" sz="1800" dirty="0">
                <a:latin typeface="#9Slide03 Arima Madurai" panose="00000500000000000000" pitchFamily="2" charset="0"/>
                <a:cs typeface="#9Slide03 Arima Madurai" panose="00000500000000000000" pitchFamily="2" charset="0"/>
              </a:rPr>
              <a:t>5 chữ</a:t>
            </a:r>
            <a:r>
              <a:rPr lang="en-US" sz="1800" dirty="0">
                <a:latin typeface="#9Slide03 Arima Madurai" panose="00000500000000000000" pitchFamily="2" charset="0"/>
                <a:cs typeface="#9Slide03 Arima Madurai" panose="00000500000000000000" pitchFamily="2" charset="0"/>
              </a:rPr>
              <a:t> </a:t>
            </a:r>
            <a:r>
              <a:rPr lang="en-US" sz="1800" dirty="0">
                <a:latin typeface="#9Slide03 Arima Madurai" panose="00000500000000000000" pitchFamily="2" charset="0"/>
                <a:cs typeface="#9Slide03 Arima Madurai" panose="00000500000000000000" pitchFamily="2" charset="0"/>
                <a:sym typeface="Wingdings" pitchFamily="2" charset="2"/>
              </a:rPr>
              <a:t></a:t>
            </a:r>
            <a:r>
              <a:rPr lang="vi-VN" sz="1800" dirty="0">
                <a:latin typeface="#9Slide03 Arima Madurai" panose="00000500000000000000" pitchFamily="2" charset="0"/>
                <a:cs typeface="#9Slide03 Arima Madurai" panose="00000500000000000000" pitchFamily="2" charset="0"/>
              </a:rPr>
              <a:t> </a:t>
            </a:r>
            <a:r>
              <a:rPr lang="en-US" sz="1800" dirty="0">
                <a:latin typeface="#9Slide03 Arima Madurai" panose="00000500000000000000" pitchFamily="2" charset="0"/>
                <a:cs typeface="#9Slide03 Arima Madurai" panose="00000500000000000000" pitchFamily="2" charset="0"/>
              </a:rPr>
              <a:t>G</a:t>
            </a:r>
            <a:r>
              <a:rPr lang="vi-VN" sz="1800" dirty="0">
                <a:latin typeface="#9Slide03 Arima Madurai" panose="00000500000000000000" pitchFamily="2" charset="0"/>
                <a:cs typeface="#9Slide03 Arima Madurai" panose="00000500000000000000" pitchFamily="2" charset="0"/>
              </a:rPr>
              <a:t>ần gũi với dân ca</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3619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marR="266700" algn="just">
              <a:lnSpc>
                <a:spcPct val="96000"/>
              </a:lnSpc>
              <a:spcAft>
                <a:spcPts val="1000"/>
              </a:spcAft>
            </a:pPr>
            <a:r>
              <a:rPr lang="en-US"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Ý nghĩa nhan đề</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một sáng tác độc đáo, một phát hiện mới mẻ của nhà thơ. Hình ảnh “</a:t>
            </a:r>
            <a:r>
              <a:rPr lang="vi-VN" sz="1800" b="1"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biểu tượng cho những gì tinh túy, đẹp đẽ nhất của sự sống và cuộc đời mỗi con người. Thể hiện quan điểm về sự thống nhất giữa cái riêng với cái chung, giữa cá nhân và cộng đồng, thể hiện nguyện ước của nhà thơ muốn làm một mùa xuân, nghĩa là sống đẹp, sống với tất cả sức sống tươi trẻ của mình nhưng rất  khiêm nhường là một mùa xuân nhỏ góp vào mùa xuân lớn của thiên nhiên, đất nước, của cuộc đời chung và khát vọng sống chân thành, cao đẹp của nhà thơ. Đó cũng chính là chủ đề của bài thơ mà nhà thơ muốn gửi gắm.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81478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algn="just">
              <a:lnSpc>
                <a:spcPct val="115000"/>
              </a:lnSpc>
              <a:spcBef>
                <a:spcPts val="1200"/>
              </a:spcBef>
              <a:spcAft>
                <a:spcPts val="1200"/>
              </a:spcAft>
            </a:pP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Mạch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7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 thơ bắt đầu từ những cảm xúc trực tiếp hồn nhiên, trong trẻo trước vẻ đẹp và sức sống của mùa xuân thiên nhiên, từ đó mở rộng cảm nghĩ về mùa xuân đất nước. Từ mùa xuân lớn của thiên nhiên đất nước mà liên tưởng tới mùa xuân của mỗi cuộc đời – một mùa xuân nho nhỏ góp vào mùa xuân lớn. Bài thơ kết thúc bằng sự trở về với những cảm xúc thiết tha, tự hào về quê hương, đất nước qua điệu dân ca xứ Huế.</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Mạch cảm xúc phát triển theo lối “tức cảnh sinh tình” đặc trưng nổi bật của thơ ca.</a:t>
            </a: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422543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406400" indent="-88900" algn="just">
              <a:lnSpc>
                <a:spcPct val="115000"/>
              </a:lnSpc>
              <a:spcBef>
                <a:spcPts val="1200"/>
              </a:spcBef>
              <a:spcAft>
                <a:spcPts val="1200"/>
              </a:spcAft>
            </a:pP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6: Lời ngợi ca quê hương, đất nước qua điệu dân ca xứ Huế.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Xuyên suốt bài thơ là hình ảnh </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mùa xuân của thiên nhiên, mùa xuân của đất nước và “mùa xuân nho nhỏ” của mỗi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836567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pPr/>
              <a:t>2024/2/19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xmlns="" val="234854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pPr/>
              <a:t>2024/2/19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xmlns="" val="1155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41A5AF-348A-4F70-944B-222A74B0838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endParaRPr lang="en-US" dirty="0"/>
          </a:p>
        </p:txBody>
      </p:sp>
      <p:sp>
        <p:nvSpPr>
          <p:cNvPr id="3" name="Subtitle 2"/>
          <p:cNvSpPr>
            <a:spLocks noGrp="1"/>
          </p:cNvSpPr>
          <p:nvPr>
            <p:ph type="subTitle" idx="1"/>
          </p:nvPr>
        </p:nvSpPr>
        <p:spPr>
          <a:xfrm>
            <a:off x="1607344" y="3798816"/>
            <a:ext cx="9644063" cy="1746215"/>
          </a:xfrm>
        </p:spPr>
        <p:txBody>
          <a:bodyPr/>
          <a:lstStyle>
            <a:lvl1pPr marL="0" indent="0" algn="ctr">
              <a:buNone/>
              <a:defRPr sz="2531"/>
            </a:lvl1pPr>
            <a:lvl2pPr marL="482186" indent="0" algn="ctr">
              <a:buNone/>
              <a:defRPr sz="2110"/>
            </a:lvl2pPr>
            <a:lvl3pPr marL="964371" indent="0" algn="ctr">
              <a:buNone/>
              <a:defRPr sz="1898"/>
            </a:lvl3pPr>
            <a:lvl4pPr marL="1446556" indent="0" algn="ctr">
              <a:buNone/>
              <a:defRPr sz="1687"/>
            </a:lvl4pPr>
            <a:lvl5pPr marL="1928742" indent="0" algn="ctr">
              <a:buNone/>
              <a:defRPr sz="1687"/>
            </a:lvl5pPr>
            <a:lvl6pPr marL="2410928" indent="0" algn="ctr">
              <a:buNone/>
              <a:defRPr sz="1687"/>
            </a:lvl6pPr>
            <a:lvl7pPr marL="2893113" indent="0" algn="ctr">
              <a:buNone/>
              <a:defRPr sz="1687"/>
            </a:lvl7pPr>
            <a:lvl8pPr marL="3375298" indent="0" algn="ctr">
              <a:buNone/>
              <a:defRPr sz="1687"/>
            </a:lvl8pPr>
            <a:lvl9pPr marL="3857484" indent="0" algn="ctr">
              <a:buNone/>
              <a:defRPr sz="16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A36222-ACED-4B2C-A7DF-1C9B7B521FD0}"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5107-1C07-45A9-B168-1C16BACF4CAC}" type="slidenum">
              <a:rPr lang="en-US" smtClean="0"/>
              <a:pPr/>
              <a:t>‹#›</a:t>
            </a:fld>
            <a:endParaRPr lang="en-US"/>
          </a:p>
        </p:txBody>
      </p:sp>
    </p:spTree>
    <p:extLst>
      <p:ext uri="{BB962C8B-B14F-4D97-AF65-F5344CB8AC3E}">
        <p14:creationId xmlns:p14="http://schemas.microsoft.com/office/powerpoint/2010/main" xmlns="" val="4455312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fld id="{32BF82D2-7A68-459D-A996-9BDDA2518FA4}" type="datetimeFigureOut">
              <a:rPr lang="zh-CN" altLang="en-US" smtClean="0"/>
              <a:pPr/>
              <a:t>2024/2/19</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xmlns="" val="1336246420"/>
      </p:ext>
    </p:extLst>
  </p:cSld>
  <p:clrMap bg1="lt1" tx1="dk1" bg2="lt2" tx2="dk2" accent1="accent1" accent2="accent2" accent3="accent3" accent4="accent4" accent5="accent5" accent6="accent6" hlink="hlink" folHlink="folHlink"/>
  <p:sldLayoutIdLst>
    <p:sldLayoutId id="2147483724" r:id="rId1"/>
    <p:sldLayoutId id="2147483727" r:id="rId2"/>
    <p:sldLayoutId id="2147483728" r:id="rId3"/>
    <p:sldLayoutId id="2147483729" r:id="rId4"/>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jpe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53" y="0"/>
            <a:ext cx="12858044" cy="723265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flipH="1">
              <a:off x="5334000" y="0"/>
              <a:ext cx="6858000" cy="6858000"/>
            </a:xfrm>
            <a:prstGeom prst="rect">
              <a:avLst/>
            </a:prstGeom>
          </p:spPr>
        </p:pic>
      </p:grpSp>
      <p:sp>
        <p:nvSpPr>
          <p:cNvPr id="7" name="矩形 259">
            <a:extLst>
              <a:ext uri="{FF2B5EF4-FFF2-40B4-BE49-F238E27FC236}">
                <a16:creationId xmlns:a16="http://schemas.microsoft.com/office/drawing/2014/main" xmlns="" id="{5E1CDCB1-8A09-448B-B203-FB187856FDAC}"/>
              </a:ext>
            </a:extLst>
          </p:cNvPr>
          <p:cNvSpPr>
            <a:spLocks noChangeArrowheads="1"/>
          </p:cNvSpPr>
          <p:nvPr/>
        </p:nvSpPr>
        <p:spPr bwMode="auto">
          <a:xfrm>
            <a:off x="104775" y="630797"/>
            <a:ext cx="12573000" cy="255454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6600" b="1" dirty="0" err="1">
                <a:solidFill>
                  <a:srgbClr val="0070C0"/>
                </a:solidFill>
                <a:latin typeface="#9Slide05 Israquella" pitchFamily="2" charset="0"/>
                <a:cs typeface="Times New Roman" pitchFamily="18" charset="0"/>
              </a:rPr>
              <a:t>Mùa</a:t>
            </a:r>
            <a:r>
              <a:rPr lang="en-US" altLang="zh-CN" sz="16600" b="1" dirty="0">
                <a:solidFill>
                  <a:srgbClr val="0070C0"/>
                </a:solidFill>
                <a:latin typeface="#9Slide05 Israquella" pitchFamily="2" charset="0"/>
                <a:cs typeface="Times New Roman" pitchFamily="18" charset="0"/>
              </a:rPr>
              <a:t> </a:t>
            </a:r>
            <a:r>
              <a:rPr lang="en-US" altLang="zh-CN" sz="16600" b="1" dirty="0" err="1">
                <a:solidFill>
                  <a:srgbClr val="0070C0"/>
                </a:solidFill>
                <a:latin typeface="#9Slide05 Israquella" pitchFamily="2" charset="0"/>
                <a:cs typeface="Times New Roman" pitchFamily="18" charset="0"/>
              </a:rPr>
              <a:t>xuân</a:t>
            </a:r>
            <a:r>
              <a:rPr lang="en-US" altLang="zh-CN" sz="16600" b="1" dirty="0">
                <a:solidFill>
                  <a:srgbClr val="0070C0"/>
                </a:solidFill>
                <a:latin typeface="#9Slide05 Israquella" pitchFamily="2" charset="0"/>
                <a:cs typeface="Times New Roman" pitchFamily="18" charset="0"/>
              </a:rPr>
              <a:t> </a:t>
            </a:r>
            <a:r>
              <a:rPr lang="en-US" altLang="zh-CN" sz="16600" b="1" dirty="0" err="1">
                <a:solidFill>
                  <a:srgbClr val="0070C0"/>
                </a:solidFill>
                <a:latin typeface="#9Slide05 Israquella" pitchFamily="2" charset="0"/>
                <a:cs typeface="Times New Roman" pitchFamily="18" charset="0"/>
              </a:rPr>
              <a:t>nho</a:t>
            </a:r>
            <a:r>
              <a:rPr lang="en-US" altLang="zh-CN" sz="16600" b="1" dirty="0">
                <a:solidFill>
                  <a:srgbClr val="0070C0"/>
                </a:solidFill>
                <a:latin typeface="#9Slide05 Israquella" pitchFamily="2" charset="0"/>
                <a:cs typeface="Times New Roman" pitchFamily="18" charset="0"/>
              </a:rPr>
              <a:t> </a:t>
            </a:r>
            <a:r>
              <a:rPr lang="en-US" altLang="zh-CN" sz="16600" b="1" dirty="0" err="1">
                <a:solidFill>
                  <a:srgbClr val="0070C0"/>
                </a:solidFill>
                <a:latin typeface="#9Slide05 Israquella" pitchFamily="2" charset="0"/>
                <a:cs typeface="Times New Roman" pitchFamily="18" charset="0"/>
              </a:rPr>
              <a:t>nhỏ</a:t>
            </a:r>
            <a:endParaRPr lang="zh-CN" altLang="en-US" sz="16600" b="1" dirty="0">
              <a:solidFill>
                <a:srgbClr val="0070C0"/>
              </a:solidFill>
              <a:latin typeface="#9Slide05 Israquella" pitchFamily="2" charset="0"/>
              <a:cs typeface="Times New Roman" pitchFamily="18" charset="0"/>
            </a:endParaRPr>
          </a:p>
        </p:txBody>
      </p:sp>
      <p:sp>
        <p:nvSpPr>
          <p:cNvPr id="12" name="矩形 259">
            <a:extLst>
              <a:ext uri="{FF2B5EF4-FFF2-40B4-BE49-F238E27FC236}">
                <a16:creationId xmlns:a16="http://schemas.microsoft.com/office/drawing/2014/main" xmlns="" id="{8DB6D3E9-9678-4CE2-BFD6-5CD46F6D5F8E}"/>
              </a:ext>
            </a:extLst>
          </p:cNvPr>
          <p:cNvSpPr>
            <a:spLocks noChangeArrowheads="1"/>
          </p:cNvSpPr>
          <p:nvPr/>
        </p:nvSpPr>
        <p:spPr bwMode="auto">
          <a:xfrm>
            <a:off x="142875" y="3311525"/>
            <a:ext cx="12573000" cy="101566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600" b="1" dirty="0">
                <a:solidFill>
                  <a:srgbClr val="0070C0"/>
                </a:solidFill>
                <a:latin typeface="#9Slide05 Israquella" pitchFamily="2" charset="0"/>
                <a:cs typeface="Times New Roman" pitchFamily="18" charset="0"/>
              </a:rPr>
              <a:t>_Thanh </a:t>
            </a:r>
            <a:r>
              <a:rPr lang="en-US" altLang="zh-CN" sz="6600" b="1" dirty="0" err="1">
                <a:solidFill>
                  <a:srgbClr val="0070C0"/>
                </a:solidFill>
                <a:latin typeface="#9Slide05 Israquella" pitchFamily="2" charset="0"/>
                <a:cs typeface="Times New Roman" pitchFamily="18" charset="0"/>
              </a:rPr>
              <a:t>Hải</a:t>
            </a:r>
            <a:r>
              <a:rPr lang="en-US" altLang="zh-CN" sz="6600" b="1" dirty="0">
                <a:solidFill>
                  <a:srgbClr val="0070C0"/>
                </a:solidFill>
                <a:latin typeface="#9Slide05 Israquella" pitchFamily="2" charset="0"/>
                <a:cs typeface="Times New Roman" pitchFamily="18" charset="0"/>
              </a:rPr>
              <a:t>_</a:t>
            </a:r>
            <a:endParaRPr lang="zh-CN" altLang="en-US" sz="6600" b="1" dirty="0">
              <a:solidFill>
                <a:srgbClr val="0070C0"/>
              </a:solidFill>
              <a:latin typeface="#9Slide05 Israquella" pitchFamily="2" charset="0"/>
              <a:cs typeface="Times New Roman" pitchFamily="18" charset="0"/>
            </a:endParaRPr>
          </a:p>
        </p:txBody>
      </p:sp>
    </p:spTree>
    <p:extLst>
      <p:ext uri="{BB962C8B-B14F-4D97-AF65-F5344CB8AC3E}">
        <p14:creationId xmlns:p14="http://schemas.microsoft.com/office/powerpoint/2010/main" xmlns="" val="33808930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1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par>
                          <p:cTn id="16" fill="hold">
                            <p:stCondLst>
                              <p:cond delay="16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5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1683" y="696868"/>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6435" tIns="48218" rIns="96435" bIns="48218"/>
          <a:lstStyle/>
          <a:p>
            <a:pPr>
              <a:lnSpc>
                <a:spcPct val="15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247775" y="720725"/>
            <a:ext cx="10134600" cy="646331"/>
          </a:xfrm>
          <a:prstGeom prst="rect">
            <a:avLst/>
          </a:prstGeom>
        </p:spPr>
        <p:txBody>
          <a:bodyPr wrap="square">
            <a:spAutoFit/>
          </a:bodyPr>
          <a:lstStyle/>
          <a:p>
            <a:pPr algn="just"/>
            <a:r>
              <a:rPr lang="en-US" sz="3600" b="1" dirty="0" err="1">
                <a:latin typeface="#9Slide03 Arima Madurai" panose="00000500000000000000" pitchFamily="2" charset="0"/>
                <a:cs typeface="#9Slide03 Arima Madurai" panose="00000500000000000000" pitchFamily="2" charset="0"/>
              </a:rPr>
              <a:t>Mạch</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cảm</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xúc</a:t>
            </a:r>
            <a:endParaRPr lang="vi-VN" sz="3600" b="1" dirty="0">
              <a:latin typeface="#9Slide03 Arima Madurai" panose="00000500000000000000" pitchFamily="2" charset="0"/>
              <a:cs typeface="#9Slide03 Arima Madurai" panose="00000500000000000000" pitchFamily="2" charset="0"/>
            </a:endParaRPr>
          </a:p>
        </p:txBody>
      </p:sp>
      <p:pic>
        <p:nvPicPr>
          <p:cNvPr id="7" name="Picture 6">
            <a:extLst>
              <a:ext uri="{FF2B5EF4-FFF2-40B4-BE49-F238E27FC236}">
                <a16:creationId xmlns:a16="http://schemas.microsoft.com/office/drawing/2014/main" xmlns="" id="{FE479239-AD7E-4A96-8924-9E8188011D8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250" b="3156"/>
          <a:stretch>
            <a:fillRect/>
          </a:stretch>
        </p:blipFill>
        <p:spPr bwMode="auto">
          <a:xfrm rot="16200000">
            <a:off x="396297" y="2183911"/>
            <a:ext cx="3884092" cy="3853320"/>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a16="http://schemas.microsoft.com/office/drawing/2014/main" xmlns="" id="{47EE87B6-C22A-4BC1-88EA-F15A50D2C59C}"/>
              </a:ext>
            </a:extLst>
          </p:cNvPr>
          <p:cNvSpPr txBox="1"/>
          <p:nvPr/>
        </p:nvSpPr>
        <p:spPr>
          <a:xfrm>
            <a:off x="431113" y="3616325"/>
            <a:ext cx="3853321" cy="1077218"/>
          </a:xfrm>
          <a:prstGeom prst="rect">
            <a:avLst/>
          </a:prstGeom>
          <a:noFill/>
        </p:spPr>
        <p:txBody>
          <a:bodyPr wrap="square">
            <a:spAutoFit/>
          </a:bodyPr>
          <a:lstStyle/>
          <a:p>
            <a:pPr algn="ctr"/>
            <a:r>
              <a:rPr lang="en-US" sz="3200" b="1" dirty="0" err="1">
                <a:solidFill>
                  <a:srgbClr val="FF0000"/>
                </a:solidFill>
                <a:latin typeface="#9Slide03 Arima Madurai" panose="00000500000000000000" pitchFamily="2" charset="0"/>
                <a:cs typeface="#9Slide03 Arima Madurai" panose="00000500000000000000" pitchFamily="2" charset="0"/>
              </a:rPr>
              <a:t>Hình</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ảnh</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xuyên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suốt</a:t>
            </a:r>
            <a:r>
              <a:rPr lang="en-US" sz="3200" b="1" dirty="0">
                <a:solidFill>
                  <a:srgbClr val="FF0000"/>
                </a:solidFill>
                <a:latin typeface="#9Slide03 Arima Madurai" panose="00000500000000000000" pitchFamily="2" charset="0"/>
                <a:cs typeface="#9Slide03 Arima Madurai" panose="00000500000000000000" pitchFamily="2" charset="0"/>
              </a:rPr>
              <a:t> </a:t>
            </a:r>
          </a:p>
          <a:p>
            <a:pPr algn="ctr"/>
            <a:r>
              <a:rPr lang="en-US" sz="3200" b="1" dirty="0" err="1">
                <a:solidFill>
                  <a:srgbClr val="FF0000"/>
                </a:solidFill>
                <a:latin typeface="#9Slide03 Arima Madurai" panose="00000500000000000000" pitchFamily="2" charset="0"/>
                <a:cs typeface="#9Slide03 Arima Madurai" panose="00000500000000000000" pitchFamily="2" charset="0"/>
              </a:rPr>
              <a:t>bài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thơ</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Mùa</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xuân</a:t>
            </a:r>
            <a:endParaRPr lang="en-US" sz="3200" b="1" dirty="0">
              <a:solidFill>
                <a:srgbClr val="FF0000"/>
              </a:solidFill>
              <a:latin typeface="#9Slide03 Arima Madurai" panose="00000500000000000000" pitchFamily="2" charset="0"/>
              <a:cs typeface="#9Slide03 Arima Madurai" panose="00000500000000000000" pitchFamily="2" charset="0"/>
            </a:endParaRPr>
          </a:p>
        </p:txBody>
      </p:sp>
      <p:sp>
        <p:nvSpPr>
          <p:cNvPr id="3" name="Rectangle: Rounded Corners 2">
            <a:extLst>
              <a:ext uri="{FF2B5EF4-FFF2-40B4-BE49-F238E27FC236}">
                <a16:creationId xmlns:a16="http://schemas.microsoft.com/office/drawing/2014/main" xmlns="" id="{D153946E-5B1E-455C-80E1-718B1E238CC3}"/>
              </a:ext>
            </a:extLst>
          </p:cNvPr>
          <p:cNvSpPr/>
          <p:nvPr/>
        </p:nvSpPr>
        <p:spPr>
          <a:xfrm>
            <a:off x="6962775" y="1367057"/>
            <a:ext cx="5257800" cy="1204360"/>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của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thiên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nhiên</a:t>
            </a:r>
            <a:r>
              <a:rPr lang="en-US" sz="3200" dirty="0">
                <a:solidFill>
                  <a:schemeClr val="tx1"/>
                </a:solidFill>
                <a:latin typeface="#9Slide03 Arima Madurai" panose="00000500000000000000" pitchFamily="2" charset="0"/>
                <a:cs typeface="#9Slide03 Arima Madurai" panose="00000500000000000000" pitchFamily="2" charset="0"/>
              </a:rPr>
              <a:t> </a:t>
            </a:r>
          </a:p>
        </p:txBody>
      </p:sp>
      <p:sp>
        <p:nvSpPr>
          <p:cNvPr id="19" name="Rectangle: Rounded Corners 18">
            <a:extLst>
              <a:ext uri="{FF2B5EF4-FFF2-40B4-BE49-F238E27FC236}">
                <a16:creationId xmlns:a16="http://schemas.microsoft.com/office/drawing/2014/main" xmlns="" id="{A8CDD78C-3BD8-4873-BD9F-9289921970A4}"/>
              </a:ext>
            </a:extLst>
          </p:cNvPr>
          <p:cNvSpPr/>
          <p:nvPr/>
        </p:nvSpPr>
        <p:spPr>
          <a:xfrm>
            <a:off x="6962775" y="2778126"/>
            <a:ext cx="5257800" cy="120436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của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đất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nước</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20" name="Rectangle: Rounded Corners 19">
            <a:extLst>
              <a:ext uri="{FF2B5EF4-FFF2-40B4-BE49-F238E27FC236}">
                <a16:creationId xmlns:a16="http://schemas.microsoft.com/office/drawing/2014/main" xmlns="" id="{EA07293A-DF74-4D45-81B7-9059563B4814}"/>
              </a:ext>
            </a:extLst>
          </p:cNvPr>
          <p:cNvSpPr/>
          <p:nvPr/>
        </p:nvSpPr>
        <p:spPr>
          <a:xfrm>
            <a:off x="6962775" y="4186457"/>
            <a:ext cx="5257800" cy="1204360"/>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của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lòng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người</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21" name="Rectangle: Rounded Corners 20">
            <a:extLst>
              <a:ext uri="{FF2B5EF4-FFF2-40B4-BE49-F238E27FC236}">
                <a16:creationId xmlns:a16="http://schemas.microsoft.com/office/drawing/2014/main" xmlns="" id="{3BF448A6-2317-496E-9C52-8B055A109A30}"/>
              </a:ext>
            </a:extLst>
          </p:cNvPr>
          <p:cNvSpPr/>
          <p:nvPr/>
        </p:nvSpPr>
        <p:spPr>
          <a:xfrm>
            <a:off x="6962775" y="5612366"/>
            <a:ext cx="5257800" cy="1204360"/>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trong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khúc</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hát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ngợi</a:t>
            </a:r>
            <a:r>
              <a:rPr lang="en-US" sz="3200" dirty="0">
                <a:solidFill>
                  <a:schemeClr val="tx1"/>
                </a:solidFill>
                <a:latin typeface="#9Slide03 Arima Madurai" panose="00000500000000000000" pitchFamily="2" charset="0"/>
                <a:cs typeface="#9Slide03 Arima Madurai" panose="00000500000000000000" pitchFamily="2" charset="0"/>
              </a:rPr>
              <a:t> ca </a:t>
            </a:r>
            <a:r>
              <a:rPr lang="en-US" sz="3200" dirty="0" err="1">
                <a:solidFill>
                  <a:schemeClr val="tx1"/>
                </a:solidFill>
                <a:latin typeface="#9Slide03 Arima Madurai" panose="00000500000000000000" pitchFamily="2" charset="0"/>
                <a:cs typeface="#9Slide03 Arima Madurai" panose="00000500000000000000" pitchFamily="2" charset="0"/>
              </a:rPr>
              <a:t>quê</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hương</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cxnSp>
        <p:nvCxnSpPr>
          <p:cNvPr id="5" name="Straight Arrow Connector 4">
            <a:extLst>
              <a:ext uri="{FF2B5EF4-FFF2-40B4-BE49-F238E27FC236}">
                <a16:creationId xmlns:a16="http://schemas.microsoft.com/office/drawing/2014/main" xmlns="" id="{9E4A46DE-A623-415E-87F0-D6450B4E2229}"/>
              </a:ext>
            </a:extLst>
          </p:cNvPr>
          <p:cNvCxnSpPr>
            <a:stCxn id="18" idx="3"/>
            <a:endCxn id="3" idx="1"/>
          </p:cNvCxnSpPr>
          <p:nvPr/>
        </p:nvCxnSpPr>
        <p:spPr>
          <a:xfrm flipV="1">
            <a:off x="4284434" y="1969237"/>
            <a:ext cx="2678341" cy="2185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952DED98-779E-4B15-9ED1-5C097A82C842}"/>
              </a:ext>
            </a:extLst>
          </p:cNvPr>
          <p:cNvCxnSpPr>
            <a:cxnSpLocks/>
            <a:stCxn id="18" idx="3"/>
          </p:cNvCxnSpPr>
          <p:nvPr/>
        </p:nvCxnSpPr>
        <p:spPr>
          <a:xfrm flipV="1">
            <a:off x="4284434" y="3331392"/>
            <a:ext cx="2697772" cy="823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036C25C6-591A-4A0F-982D-20813FE907DE}"/>
              </a:ext>
            </a:extLst>
          </p:cNvPr>
          <p:cNvCxnSpPr>
            <a:cxnSpLocks/>
            <a:stCxn id="18" idx="3"/>
            <a:endCxn id="20" idx="1"/>
          </p:cNvCxnSpPr>
          <p:nvPr/>
        </p:nvCxnSpPr>
        <p:spPr>
          <a:xfrm>
            <a:off x="4284434" y="4154934"/>
            <a:ext cx="2678341" cy="633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A31A108-D4C0-41DE-B20F-6DF1727BAA50}"/>
              </a:ext>
            </a:extLst>
          </p:cNvPr>
          <p:cNvCxnSpPr>
            <a:cxnSpLocks/>
            <a:stCxn id="18" idx="3"/>
            <a:endCxn id="21" idx="1"/>
          </p:cNvCxnSpPr>
          <p:nvPr/>
        </p:nvCxnSpPr>
        <p:spPr>
          <a:xfrm>
            <a:off x="4284434" y="4154934"/>
            <a:ext cx="2678341" cy="2059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52710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18" grpId="0"/>
      <p:bldP spid="3"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153946E-5B1E-455C-80E1-718B1E238CC3}"/>
              </a:ext>
            </a:extLst>
          </p:cNvPr>
          <p:cNvSpPr/>
          <p:nvPr/>
        </p:nvSpPr>
        <p:spPr>
          <a:xfrm>
            <a:off x="5474207" y="356457"/>
            <a:ext cx="6822567" cy="152695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xmlns="" id="{A8CDD78C-3BD8-4873-BD9F-9289921970A4}"/>
              </a:ext>
            </a:extLst>
          </p:cNvPr>
          <p:cNvSpPr/>
          <p:nvPr/>
        </p:nvSpPr>
        <p:spPr>
          <a:xfrm>
            <a:off x="5474207" y="2016125"/>
            <a:ext cx="6822567" cy="1526954"/>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3200" dirty="0">
              <a:latin typeface="Arial" panose="020B0604020202020204" pitchFamily="34" charset="0"/>
              <a:ea typeface="Arial" panose="020B0604020202020204"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EA07293A-DF74-4D45-81B7-9059563B4814}"/>
              </a:ext>
            </a:extLst>
          </p:cNvPr>
          <p:cNvSpPr/>
          <p:nvPr/>
        </p:nvSpPr>
        <p:spPr>
          <a:xfrm>
            <a:off x="5474207" y="3692525"/>
            <a:ext cx="6822567" cy="1526954"/>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3200" dirty="0">
              <a:latin typeface="Arial" panose="020B0604020202020204" pitchFamily="34" charset="0"/>
              <a:ea typeface="Arial" panose="020B060402020202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xmlns="" id="{3BF448A6-2317-496E-9C52-8B055A109A30}"/>
              </a:ext>
            </a:extLst>
          </p:cNvPr>
          <p:cNvSpPr/>
          <p:nvPr/>
        </p:nvSpPr>
        <p:spPr>
          <a:xfrm>
            <a:off x="5474207" y="5402278"/>
            <a:ext cx="6822567" cy="1526954"/>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6: Lời ngợi ca quê hương, đất nước qua điệu dân ca xứ Huế.</a:t>
            </a:r>
            <a:endParaRPr lang="en-US" sz="3200" dirty="0">
              <a:latin typeface="Arial" panose="020B0604020202020204" pitchFamily="34" charset="0"/>
              <a:ea typeface="Arial" panose="020B0604020202020204" pitchFamily="34"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xmlns="" id="{9E4A46DE-A623-415E-87F0-D6450B4E2229}"/>
              </a:ext>
            </a:extLst>
          </p:cNvPr>
          <p:cNvCxnSpPr>
            <a:cxnSpLocks/>
            <a:endCxn id="3" idx="1"/>
          </p:cNvCxnSpPr>
          <p:nvPr/>
        </p:nvCxnSpPr>
        <p:spPr>
          <a:xfrm flipV="1">
            <a:off x="2795867" y="1119934"/>
            <a:ext cx="2678340" cy="2100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952DED98-779E-4B15-9ED1-5C097A82C842}"/>
              </a:ext>
            </a:extLst>
          </p:cNvPr>
          <p:cNvCxnSpPr>
            <a:cxnSpLocks/>
          </p:cNvCxnSpPr>
          <p:nvPr/>
        </p:nvCxnSpPr>
        <p:spPr>
          <a:xfrm flipV="1">
            <a:off x="2795867" y="2779883"/>
            <a:ext cx="2697772" cy="823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036C25C6-591A-4A0F-982D-20813FE907DE}"/>
              </a:ext>
            </a:extLst>
          </p:cNvPr>
          <p:cNvCxnSpPr>
            <a:cxnSpLocks/>
            <a:endCxn id="20" idx="1"/>
          </p:cNvCxnSpPr>
          <p:nvPr/>
        </p:nvCxnSpPr>
        <p:spPr>
          <a:xfrm>
            <a:off x="2795867" y="3736888"/>
            <a:ext cx="2678340" cy="719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A31A108-D4C0-41DE-B20F-6DF1727BAA50}"/>
              </a:ext>
            </a:extLst>
          </p:cNvPr>
          <p:cNvCxnSpPr>
            <a:cxnSpLocks/>
            <a:endCxn id="21" idx="1"/>
          </p:cNvCxnSpPr>
          <p:nvPr/>
        </p:nvCxnSpPr>
        <p:spPr>
          <a:xfrm>
            <a:off x="2795867" y="4020732"/>
            <a:ext cx="2678340" cy="2145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04EA19F4-9238-440C-BC6C-49053D49E62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804" t="2590" r="5751" b="14076"/>
          <a:stretch/>
        </p:blipFill>
        <p:spPr>
          <a:xfrm>
            <a:off x="180975" y="2354629"/>
            <a:ext cx="2842460" cy="2708809"/>
          </a:xfrm>
          <a:prstGeom prst="rect">
            <a:avLst/>
          </a:prstGeom>
        </p:spPr>
      </p:pic>
      <p:sp>
        <p:nvSpPr>
          <p:cNvPr id="22" name="Rectangle 21">
            <a:extLst>
              <a:ext uri="{FF2B5EF4-FFF2-40B4-BE49-F238E27FC236}">
                <a16:creationId xmlns:a16="http://schemas.microsoft.com/office/drawing/2014/main" xmlns="" id="{AC32F1AB-A994-4CAE-98F4-0D8DCA4B68A7}"/>
              </a:ext>
            </a:extLst>
          </p:cNvPr>
          <p:cNvSpPr/>
          <p:nvPr/>
        </p:nvSpPr>
        <p:spPr>
          <a:xfrm>
            <a:off x="749808" y="3387725"/>
            <a:ext cx="1828800" cy="707886"/>
          </a:xfrm>
          <a:prstGeom prst="rect">
            <a:avLst/>
          </a:prstGeom>
        </p:spPr>
        <p:txBody>
          <a:bodyPr wrap="square">
            <a:spAutoFit/>
          </a:bodyPr>
          <a:lstStyle/>
          <a:p>
            <a:pPr algn="just"/>
            <a:r>
              <a:rPr lang="en-US" sz="4000" b="1" dirty="0" err="1">
                <a:solidFill>
                  <a:srgbClr val="FF0000"/>
                </a:solidFill>
                <a:latin typeface="#9Slide03 Arima Madurai" panose="00000500000000000000" pitchFamily="2" charset="0"/>
                <a:cs typeface="#9Slide03 Arima Madurai" panose="00000500000000000000" pitchFamily="2" charset="0"/>
              </a:rPr>
              <a:t>Bố</a:t>
            </a:r>
            <a:r>
              <a:rPr lang="en-US" sz="4000" b="1" dirty="0">
                <a:solidFill>
                  <a:srgbClr val="FF0000"/>
                </a:solidFill>
                <a:latin typeface="#9Slide03 Arima Madurai" panose="00000500000000000000" pitchFamily="2" charset="0"/>
                <a:cs typeface="#9Slide03 Arima Madurai" panose="00000500000000000000" pitchFamily="2" charset="0"/>
              </a:rPr>
              <a:t> </a:t>
            </a:r>
            <a:r>
              <a:rPr lang="en-US" sz="4000" b="1" dirty="0" err="1">
                <a:solidFill>
                  <a:srgbClr val="FF0000"/>
                </a:solidFill>
                <a:latin typeface="#9Slide03 Arima Madurai" panose="00000500000000000000" pitchFamily="2" charset="0"/>
                <a:cs typeface="#9Slide03 Arima Madurai" panose="00000500000000000000" pitchFamily="2" charset="0"/>
              </a:rPr>
              <a:t>cục</a:t>
            </a:r>
            <a:endParaRPr lang="vi-VN" sz="40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173250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775867" y="1492667"/>
            <a:ext cx="9307016" cy="424731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II.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Đọc</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hiểu</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p>
          <a:p>
            <a:pPr algn="ct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văn</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bản</a:t>
            </a:r>
            <a:endPar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xmlns="" val="1149596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xmlns=""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883FFAA8-7782-4356-A6C2-0A2413195D8E}"/>
              </a:ext>
            </a:extLst>
          </p:cNvPr>
          <p:cNvSpPr txBox="1"/>
          <p:nvPr/>
        </p:nvSpPr>
        <p:spPr>
          <a:xfrm>
            <a:off x="4752975" y="2284871"/>
            <a:ext cx="6542690"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1. </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Cảm xúc</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của</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nhà</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thơ trước mùa xuân </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thiên nhiên, đất trời.</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9893474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9575" y="1635125"/>
            <a:ext cx="12274918" cy="4495800"/>
            <a:chOff x="-4354143" y="1991539"/>
            <a:chExt cx="11639719" cy="4263151"/>
          </a:xfrm>
        </p:grpSpPr>
        <p:sp>
          <p:nvSpPr>
            <p:cNvPr id="20" name="Freeform 234"/>
            <p:cNvSpPr>
              <a:spLocks/>
            </p:cNvSpPr>
            <p:nvPr/>
          </p:nvSpPr>
          <p:spPr bwMode="auto">
            <a:xfrm>
              <a:off x="4750217" y="1991539"/>
              <a:ext cx="722568" cy="981232"/>
            </a:xfrm>
            <a:custGeom>
              <a:avLst/>
              <a:gdLst>
                <a:gd name="T0" fmla="*/ 0 w 657"/>
                <a:gd name="T1" fmla="*/ 0 h 1095"/>
                <a:gd name="T2" fmla="*/ 657 w 657"/>
                <a:gd name="T3" fmla="*/ 1015 h 1095"/>
                <a:gd name="T4" fmla="*/ 572 w 657"/>
                <a:gd name="T5" fmla="*/ 1095 h 1095"/>
                <a:gd name="T6" fmla="*/ 0 w 657"/>
                <a:gd name="T7" fmla="*/ 821 h 1095"/>
                <a:gd name="T8" fmla="*/ 0 w 657"/>
                <a:gd name="T9" fmla="*/ 0 h 1095"/>
              </a:gdLst>
              <a:ahLst/>
              <a:cxnLst>
                <a:cxn ang="0">
                  <a:pos x="T0" y="T1"/>
                </a:cxn>
                <a:cxn ang="0">
                  <a:pos x="T2" y="T3"/>
                </a:cxn>
                <a:cxn ang="0">
                  <a:pos x="T4" y="T5"/>
                </a:cxn>
                <a:cxn ang="0">
                  <a:pos x="T6" y="T7"/>
                </a:cxn>
                <a:cxn ang="0">
                  <a:pos x="T8" y="T9"/>
                </a:cxn>
              </a:cxnLst>
              <a:rect l="0" t="0" r="r" b="b"/>
              <a:pathLst>
                <a:path w="657" h="1095">
                  <a:moveTo>
                    <a:pt x="0" y="0"/>
                  </a:moveTo>
                  <a:lnTo>
                    <a:pt x="657" y="1015"/>
                  </a:lnTo>
                  <a:lnTo>
                    <a:pt x="572" y="1095"/>
                  </a:lnTo>
                  <a:lnTo>
                    <a:pt x="0" y="821"/>
                  </a:lnTo>
                  <a:lnTo>
                    <a:pt x="0" y="0"/>
                  </a:lnTo>
                  <a:close/>
                </a:path>
              </a:pathLst>
            </a:custGeom>
            <a:solidFill>
              <a:schemeClr val="accent1">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3" name="Rectangle 237"/>
            <p:cNvSpPr>
              <a:spLocks noChangeArrowheads="1"/>
            </p:cNvSpPr>
            <p:nvPr/>
          </p:nvSpPr>
          <p:spPr bwMode="auto">
            <a:xfrm>
              <a:off x="-4354142" y="5170838"/>
              <a:ext cx="9321130" cy="1083852"/>
            </a:xfrm>
            <a:prstGeom prst="rect">
              <a:avLst/>
            </a:prstGeom>
            <a:solidFill>
              <a:schemeClr val="accent3">
                <a:lumMod val="20000"/>
                <a:lumOff val="8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4" name="Freeform 238"/>
            <p:cNvSpPr>
              <a:spLocks/>
            </p:cNvSpPr>
            <p:nvPr/>
          </p:nvSpPr>
          <p:spPr bwMode="auto">
            <a:xfrm>
              <a:off x="4966987" y="5026325"/>
              <a:ext cx="1011596" cy="981232"/>
            </a:xfrm>
            <a:custGeom>
              <a:avLst/>
              <a:gdLst>
                <a:gd name="T0" fmla="*/ 0 w 657"/>
                <a:gd name="T1" fmla="*/ 1095 h 1095"/>
                <a:gd name="T2" fmla="*/ 657 w 657"/>
                <a:gd name="T3" fmla="*/ 83 h 1095"/>
                <a:gd name="T4" fmla="*/ 572 w 657"/>
                <a:gd name="T5" fmla="*/ 0 h 1095"/>
                <a:gd name="T6" fmla="*/ 0 w 657"/>
                <a:gd name="T7" fmla="*/ 275 h 1095"/>
                <a:gd name="T8" fmla="*/ 0 w 657"/>
                <a:gd name="T9" fmla="*/ 1095 h 1095"/>
              </a:gdLst>
              <a:ahLst/>
              <a:cxnLst>
                <a:cxn ang="0">
                  <a:pos x="T0" y="T1"/>
                </a:cxn>
                <a:cxn ang="0">
                  <a:pos x="T2" y="T3"/>
                </a:cxn>
                <a:cxn ang="0">
                  <a:pos x="T4" y="T5"/>
                </a:cxn>
                <a:cxn ang="0">
                  <a:pos x="T6" y="T7"/>
                </a:cxn>
                <a:cxn ang="0">
                  <a:pos x="T8" y="T9"/>
                </a:cxn>
              </a:cxnLst>
              <a:rect l="0" t="0" r="r" b="b"/>
              <a:pathLst>
                <a:path w="657" h="1095">
                  <a:moveTo>
                    <a:pt x="0" y="1095"/>
                  </a:moveTo>
                  <a:lnTo>
                    <a:pt x="657" y="83"/>
                  </a:lnTo>
                  <a:lnTo>
                    <a:pt x="572" y="0"/>
                  </a:lnTo>
                  <a:lnTo>
                    <a:pt x="0" y="275"/>
                  </a:lnTo>
                  <a:lnTo>
                    <a:pt x="0" y="1095"/>
                  </a:lnTo>
                  <a:close/>
                </a:path>
              </a:pathLst>
            </a:custGeom>
            <a:solidFill>
              <a:schemeClr val="accent3">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5" name="Oval 239"/>
            <p:cNvSpPr>
              <a:spLocks noChangeArrowheads="1"/>
            </p:cNvSpPr>
            <p:nvPr/>
          </p:nvSpPr>
          <p:spPr bwMode="auto">
            <a:xfrm>
              <a:off x="4900151" y="2740026"/>
              <a:ext cx="2385425" cy="2385425"/>
            </a:xfrm>
            <a:prstGeom prst="ellipse">
              <a:avLst/>
            </a:prstGeom>
            <a:solidFill>
              <a:schemeClr val="accent4">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6" name="Oval 240"/>
            <p:cNvSpPr>
              <a:spLocks noChangeArrowheads="1"/>
            </p:cNvSpPr>
            <p:nvPr/>
          </p:nvSpPr>
          <p:spPr bwMode="auto">
            <a:xfrm>
              <a:off x="5196761" y="3036635"/>
              <a:ext cx="1793997" cy="1794893"/>
            </a:xfrm>
            <a:prstGeom prst="ellipse">
              <a:avLst/>
            </a:prstGeom>
            <a:solidFill>
              <a:schemeClr val="accent4">
                <a:lumMod val="60000"/>
                <a:lumOff val="4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1" name="Freeform 245"/>
            <p:cNvSpPr>
              <a:spLocks/>
            </p:cNvSpPr>
            <p:nvPr/>
          </p:nvSpPr>
          <p:spPr bwMode="auto">
            <a:xfrm>
              <a:off x="5425267" y="3208687"/>
              <a:ext cx="1655101" cy="1711556"/>
            </a:xfrm>
            <a:custGeom>
              <a:avLst/>
              <a:gdLst>
                <a:gd name="T0" fmla="*/ 632 w 781"/>
                <a:gd name="T1" fmla="*/ 0 h 808"/>
                <a:gd name="T2" fmla="*/ 582 w 781"/>
                <a:gd name="T3" fmla="*/ 10 h 808"/>
                <a:gd name="T4" fmla="*/ 741 w 781"/>
                <a:gd name="T5" fmla="*/ 342 h 808"/>
                <a:gd name="T6" fmla="*/ 741 w 781"/>
                <a:gd name="T7" fmla="*/ 342 h 808"/>
                <a:gd name="T8" fmla="*/ 315 w 781"/>
                <a:gd name="T9" fmla="*/ 769 h 808"/>
                <a:gd name="T10" fmla="*/ 50 w 781"/>
                <a:gd name="T11" fmla="*/ 676 h 808"/>
                <a:gd name="T12" fmla="*/ 50 w 781"/>
                <a:gd name="T13" fmla="*/ 676 h 808"/>
                <a:gd name="T14" fmla="*/ 0 w 781"/>
                <a:gd name="T15" fmla="*/ 686 h 808"/>
                <a:gd name="T16" fmla="*/ 18 w 781"/>
                <a:gd name="T17" fmla="*/ 702 h 808"/>
                <a:gd name="T18" fmla="*/ 315 w 781"/>
                <a:gd name="T19" fmla="*/ 808 h 808"/>
                <a:gd name="T20" fmla="*/ 781 w 781"/>
                <a:gd name="T21" fmla="*/ 342 h 808"/>
                <a:gd name="T22" fmla="*/ 632 w 781"/>
                <a:gd name="T23"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1" h="808">
                  <a:moveTo>
                    <a:pt x="632" y="0"/>
                  </a:moveTo>
                  <a:cubicBezTo>
                    <a:pt x="582" y="10"/>
                    <a:pt x="582" y="10"/>
                    <a:pt x="582" y="10"/>
                  </a:cubicBezTo>
                  <a:cubicBezTo>
                    <a:pt x="679" y="88"/>
                    <a:pt x="741" y="208"/>
                    <a:pt x="741" y="342"/>
                  </a:cubicBezTo>
                  <a:cubicBezTo>
                    <a:pt x="741" y="342"/>
                    <a:pt x="741" y="342"/>
                    <a:pt x="741" y="342"/>
                  </a:cubicBezTo>
                  <a:cubicBezTo>
                    <a:pt x="741" y="578"/>
                    <a:pt x="551" y="769"/>
                    <a:pt x="315" y="769"/>
                  </a:cubicBezTo>
                  <a:cubicBezTo>
                    <a:pt x="215" y="769"/>
                    <a:pt x="122" y="734"/>
                    <a:pt x="50" y="676"/>
                  </a:cubicBezTo>
                  <a:cubicBezTo>
                    <a:pt x="50" y="676"/>
                    <a:pt x="50" y="676"/>
                    <a:pt x="50" y="676"/>
                  </a:cubicBezTo>
                  <a:cubicBezTo>
                    <a:pt x="0" y="686"/>
                    <a:pt x="0" y="686"/>
                    <a:pt x="0" y="686"/>
                  </a:cubicBezTo>
                  <a:cubicBezTo>
                    <a:pt x="6" y="691"/>
                    <a:pt x="12" y="696"/>
                    <a:pt x="18" y="702"/>
                  </a:cubicBezTo>
                  <a:cubicBezTo>
                    <a:pt x="99" y="768"/>
                    <a:pt x="202" y="808"/>
                    <a:pt x="315" y="808"/>
                  </a:cubicBezTo>
                  <a:cubicBezTo>
                    <a:pt x="573" y="808"/>
                    <a:pt x="781" y="600"/>
                    <a:pt x="781" y="342"/>
                  </a:cubicBezTo>
                  <a:cubicBezTo>
                    <a:pt x="781" y="207"/>
                    <a:pt x="724" y="85"/>
                    <a:pt x="632" y="0"/>
                  </a:cubicBezTo>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2" name="Freeform 246"/>
            <p:cNvSpPr>
              <a:spLocks/>
            </p:cNvSpPr>
            <p:nvPr/>
          </p:nvSpPr>
          <p:spPr bwMode="auto">
            <a:xfrm>
              <a:off x="5105359" y="2945233"/>
              <a:ext cx="1650621" cy="1707971"/>
            </a:xfrm>
            <a:custGeom>
              <a:avLst/>
              <a:gdLst>
                <a:gd name="T0" fmla="*/ 466 w 779"/>
                <a:gd name="T1" fmla="*/ 0 h 806"/>
                <a:gd name="T2" fmla="*/ 0 w 779"/>
                <a:gd name="T3" fmla="*/ 466 h 806"/>
                <a:gd name="T4" fmla="*/ 126 w 779"/>
                <a:gd name="T5" fmla="*/ 785 h 806"/>
                <a:gd name="T6" fmla="*/ 147 w 779"/>
                <a:gd name="T7" fmla="*/ 806 h 806"/>
                <a:gd name="T8" fmla="*/ 196 w 779"/>
                <a:gd name="T9" fmla="*/ 796 h 806"/>
                <a:gd name="T10" fmla="*/ 158 w 779"/>
                <a:gd name="T11" fmla="*/ 761 h 806"/>
                <a:gd name="T12" fmla="*/ 40 w 779"/>
                <a:gd name="T13" fmla="*/ 466 h 806"/>
                <a:gd name="T14" fmla="*/ 40 w 779"/>
                <a:gd name="T15" fmla="*/ 466 h 806"/>
                <a:gd name="T16" fmla="*/ 466 w 779"/>
                <a:gd name="T17" fmla="*/ 40 h 806"/>
                <a:gd name="T18" fmla="*/ 606 w 779"/>
                <a:gd name="T19" fmla="*/ 64 h 806"/>
                <a:gd name="T20" fmla="*/ 729 w 779"/>
                <a:gd name="T21" fmla="*/ 131 h 806"/>
                <a:gd name="T22" fmla="*/ 729 w 779"/>
                <a:gd name="T23" fmla="*/ 131 h 806"/>
                <a:gd name="T24" fmla="*/ 779 w 779"/>
                <a:gd name="T25" fmla="*/ 121 h 806"/>
                <a:gd name="T26" fmla="*/ 732 w 779"/>
                <a:gd name="T27" fmla="*/ 83 h 806"/>
                <a:gd name="T28" fmla="*/ 676 w 779"/>
                <a:gd name="T29" fmla="*/ 50 h 806"/>
                <a:gd name="T30" fmla="*/ 466 w 779"/>
                <a:gd name="T31"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9" h="806">
                  <a:moveTo>
                    <a:pt x="466" y="0"/>
                  </a:moveTo>
                  <a:cubicBezTo>
                    <a:pt x="209" y="0"/>
                    <a:pt x="0" y="209"/>
                    <a:pt x="0" y="466"/>
                  </a:cubicBezTo>
                  <a:cubicBezTo>
                    <a:pt x="0" y="590"/>
                    <a:pt x="48" y="702"/>
                    <a:pt x="126" y="785"/>
                  </a:cubicBezTo>
                  <a:cubicBezTo>
                    <a:pt x="133" y="792"/>
                    <a:pt x="140" y="799"/>
                    <a:pt x="147" y="806"/>
                  </a:cubicBezTo>
                  <a:cubicBezTo>
                    <a:pt x="196" y="796"/>
                    <a:pt x="196" y="796"/>
                    <a:pt x="196" y="796"/>
                  </a:cubicBezTo>
                  <a:cubicBezTo>
                    <a:pt x="183" y="785"/>
                    <a:pt x="170" y="773"/>
                    <a:pt x="158" y="761"/>
                  </a:cubicBezTo>
                  <a:cubicBezTo>
                    <a:pt x="85" y="684"/>
                    <a:pt x="40" y="581"/>
                    <a:pt x="40" y="466"/>
                  </a:cubicBezTo>
                  <a:cubicBezTo>
                    <a:pt x="40" y="466"/>
                    <a:pt x="40" y="466"/>
                    <a:pt x="40" y="466"/>
                  </a:cubicBezTo>
                  <a:cubicBezTo>
                    <a:pt x="40" y="231"/>
                    <a:pt x="231" y="40"/>
                    <a:pt x="466" y="40"/>
                  </a:cubicBezTo>
                  <a:cubicBezTo>
                    <a:pt x="515" y="40"/>
                    <a:pt x="563" y="48"/>
                    <a:pt x="606" y="64"/>
                  </a:cubicBezTo>
                  <a:cubicBezTo>
                    <a:pt x="651" y="79"/>
                    <a:pt x="693" y="102"/>
                    <a:pt x="729" y="131"/>
                  </a:cubicBezTo>
                  <a:cubicBezTo>
                    <a:pt x="729" y="131"/>
                    <a:pt x="729" y="131"/>
                    <a:pt x="729" y="131"/>
                  </a:cubicBezTo>
                  <a:cubicBezTo>
                    <a:pt x="779" y="121"/>
                    <a:pt x="779" y="121"/>
                    <a:pt x="779" y="121"/>
                  </a:cubicBezTo>
                  <a:cubicBezTo>
                    <a:pt x="764" y="107"/>
                    <a:pt x="748" y="95"/>
                    <a:pt x="732" y="83"/>
                  </a:cubicBezTo>
                  <a:cubicBezTo>
                    <a:pt x="714" y="71"/>
                    <a:pt x="696" y="60"/>
                    <a:pt x="676" y="50"/>
                  </a:cubicBezTo>
                  <a:cubicBezTo>
                    <a:pt x="613" y="18"/>
                    <a:pt x="542" y="0"/>
                    <a:pt x="466" y="0"/>
                  </a:cubicBezTo>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3" name="Rectangle 247"/>
            <p:cNvSpPr>
              <a:spLocks noChangeArrowheads="1"/>
            </p:cNvSpPr>
            <p:nvPr/>
          </p:nvSpPr>
          <p:spPr bwMode="auto">
            <a:xfrm flipH="1">
              <a:off x="-4354143" y="3508932"/>
              <a:ext cx="8598562" cy="1156109"/>
            </a:xfrm>
            <a:prstGeom prst="rect">
              <a:avLst/>
            </a:prstGeom>
            <a:solidFill>
              <a:schemeClr val="accent4">
                <a:lumMod val="20000"/>
                <a:lumOff val="8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4" name="Freeform 248"/>
            <p:cNvSpPr>
              <a:spLocks/>
            </p:cNvSpPr>
            <p:nvPr/>
          </p:nvSpPr>
          <p:spPr bwMode="auto">
            <a:xfrm flipH="1">
              <a:off x="4244419" y="3714362"/>
              <a:ext cx="800002" cy="733908"/>
            </a:xfrm>
            <a:custGeom>
              <a:avLst/>
              <a:gdLst>
                <a:gd name="T0" fmla="*/ 437 w 437"/>
                <a:gd name="T1" fmla="*/ 0 h 819"/>
                <a:gd name="T2" fmla="*/ 0 w 437"/>
                <a:gd name="T3" fmla="*/ 355 h 819"/>
                <a:gd name="T4" fmla="*/ 0 w 437"/>
                <a:gd name="T5" fmla="*/ 511 h 819"/>
                <a:gd name="T6" fmla="*/ 437 w 437"/>
                <a:gd name="T7" fmla="*/ 819 h 819"/>
                <a:gd name="T8" fmla="*/ 437 w 437"/>
                <a:gd name="T9" fmla="*/ 0 h 819"/>
              </a:gdLst>
              <a:ahLst/>
              <a:cxnLst>
                <a:cxn ang="0">
                  <a:pos x="T0" y="T1"/>
                </a:cxn>
                <a:cxn ang="0">
                  <a:pos x="T2" y="T3"/>
                </a:cxn>
                <a:cxn ang="0">
                  <a:pos x="T4" y="T5"/>
                </a:cxn>
                <a:cxn ang="0">
                  <a:pos x="T6" y="T7"/>
                </a:cxn>
                <a:cxn ang="0">
                  <a:pos x="T8" y="T9"/>
                </a:cxn>
              </a:cxnLst>
              <a:rect l="0" t="0" r="r" b="b"/>
              <a:pathLst>
                <a:path w="437" h="819">
                  <a:moveTo>
                    <a:pt x="437" y="0"/>
                  </a:moveTo>
                  <a:lnTo>
                    <a:pt x="0" y="355"/>
                  </a:lnTo>
                  <a:lnTo>
                    <a:pt x="0" y="511"/>
                  </a:lnTo>
                  <a:lnTo>
                    <a:pt x="437" y="819"/>
                  </a:lnTo>
                  <a:lnTo>
                    <a:pt x="437" y="0"/>
                  </a:lnTo>
                  <a:close/>
                </a:path>
              </a:pathLst>
            </a:custGeom>
            <a:solidFill>
              <a:schemeClr val="accent2">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65" name="TextBox 64"/>
            <p:cNvSpPr txBox="1"/>
            <p:nvPr/>
          </p:nvSpPr>
          <p:spPr>
            <a:xfrm>
              <a:off x="-4354142" y="3615793"/>
              <a:ext cx="8598562" cy="904734"/>
            </a:xfrm>
            <a:prstGeom prst="rect">
              <a:avLst/>
            </a:prstGeom>
            <a:noFill/>
          </p:spPr>
          <p:txBody>
            <a:bodyPr wrap="square" rtlCol="0">
              <a:spAutoFit/>
            </a:bodyPr>
            <a:lstStyle/>
            <a:p>
              <a:pPr lvl="0" algn="just" eaLnBrk="0" hangingPunct="0"/>
              <a:r>
                <a:rPr lang="en-US" sz="2800" dirty="0" err="1">
                  <a:latin typeface="#9Slide03 Arima Madurai" panose="00000500000000000000" pitchFamily="2" charset="0"/>
                  <a:ea typeface="Calibri" pitchFamily="34" charset="0"/>
                  <a:cs typeface="#9Slide03 Arima Madurai" panose="00000500000000000000" pitchFamily="2" charset="0"/>
                </a:rPr>
                <a:t>Để</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khắc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họa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hình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ảnh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thiên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nhiên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nhà</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sáng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ra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một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cách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viết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độc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như</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thế</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Tác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dụng</a:t>
              </a:r>
              <a:r>
                <a:rPr lang="en-US" sz="2800" dirty="0">
                  <a:latin typeface="#9Slide03 Arima Madurai" panose="00000500000000000000" pitchFamily="2" charset="0"/>
                  <a:ea typeface="Calibri" pitchFamily="34" charset="0"/>
                  <a:cs typeface="#9Slide03 Arima Madurai" panose="00000500000000000000" pitchFamily="2" charset="0"/>
                </a:rPr>
                <a:t>?</a:t>
              </a:r>
            </a:p>
          </p:txBody>
        </p:sp>
      </p:grpSp>
      <p:pic>
        <p:nvPicPr>
          <p:cNvPr id="39" name="图片 2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15600" y="2770029"/>
            <a:ext cx="2009775" cy="1666754"/>
          </a:xfrm>
          <a:prstGeom prst="rect">
            <a:avLst/>
          </a:prstGeom>
          <a:noFill/>
          <a:ln w="9525">
            <a:noFill/>
          </a:ln>
        </p:spPr>
      </p:pic>
      <p:sp>
        <p:nvSpPr>
          <p:cNvPr id="40" name="Rectangle 233"/>
          <p:cNvSpPr>
            <a:spLocks noChangeArrowheads="1"/>
          </p:cNvSpPr>
          <p:nvPr/>
        </p:nvSpPr>
        <p:spPr bwMode="auto">
          <a:xfrm>
            <a:off x="410900" y="1558925"/>
            <a:ext cx="9752275" cy="1066800"/>
          </a:xfrm>
          <a:prstGeom prst="rect">
            <a:avLst/>
          </a:prstGeom>
          <a:solidFill>
            <a:schemeClr val="accent3">
              <a:lumMod val="20000"/>
              <a:lumOff val="8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41" name="TextBox 40"/>
          <p:cNvSpPr txBox="1"/>
          <p:nvPr/>
        </p:nvSpPr>
        <p:spPr>
          <a:xfrm>
            <a:off x="501539" y="1595418"/>
            <a:ext cx="9509236" cy="954107"/>
          </a:xfrm>
          <a:prstGeom prst="rect">
            <a:avLst/>
          </a:prstGeom>
          <a:noFill/>
        </p:spPr>
        <p:txBody>
          <a:bodyPr wrap="square" rtlCol="0">
            <a:spAutoFit/>
          </a:bodyPr>
          <a:lstStyle/>
          <a:p>
            <a:pPr lvl="0" algn="just"/>
            <a:r>
              <a:rPr lang="en-US" sz="2800" dirty="0" err="1">
                <a:latin typeface="#9Slide03 Arima Madurai" panose="00000500000000000000" pitchFamily="2" charset="0"/>
                <a:ea typeface="Calibri" pitchFamily="34" charset="0"/>
                <a:cs typeface="#9Slide03 Arima Madurai" panose="00000500000000000000" pitchFamily="2" charset="0"/>
              </a:rPr>
              <a:t>Nhà</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miêu</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những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gì</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trong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đoạn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này</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Những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từ</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ngữ</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cho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em</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biết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điều</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đó</a:t>
            </a:r>
            <a:r>
              <a:rPr lang="en-US" sz="2800" dirty="0">
                <a:latin typeface="#9Slide03 Arima Madurai" panose="00000500000000000000" pitchFamily="2" charset="0"/>
                <a:ea typeface="Calibri" pitchFamily="34" charset="0"/>
                <a:cs typeface="#9Slide03 Arima Madurai" panose="00000500000000000000" pitchFamily="2" charset="0"/>
              </a:rPr>
              <a:t>?</a:t>
            </a:r>
            <a:endParaRPr lang="en-US" sz="1600" dirty="0">
              <a:latin typeface="#9Slide03 Arima Madurai" panose="00000500000000000000" pitchFamily="2" charset="0"/>
              <a:cs typeface="#9Slide03 Arima Madurai" panose="00000500000000000000" pitchFamily="2" charset="0"/>
            </a:endParaRPr>
          </a:p>
        </p:txBody>
      </p:sp>
      <p:sp>
        <p:nvSpPr>
          <p:cNvPr id="42" name="Rectangle 41"/>
          <p:cNvSpPr/>
          <p:nvPr/>
        </p:nvSpPr>
        <p:spPr>
          <a:xfrm>
            <a:off x="485775" y="5100618"/>
            <a:ext cx="9677400" cy="954107"/>
          </a:xfrm>
          <a:prstGeom prst="rect">
            <a:avLst/>
          </a:prstGeom>
        </p:spPr>
        <p:txBody>
          <a:bodyPr wrap="square">
            <a:spAutoFit/>
          </a:bodyPr>
          <a:lstStyle/>
          <a:p>
            <a:pPr lvl="0" algn="just" eaLnBrk="0" hangingPunct="0"/>
            <a:r>
              <a:rPr lang="en-US" sz="2800" dirty="0" err="1">
                <a:latin typeface="#9Slide03 Arima Madurai" panose="00000500000000000000" pitchFamily="2" charset="0"/>
                <a:ea typeface="Calibri" pitchFamily="34" charset="0"/>
                <a:cs typeface="#9Slide03 Arima Madurai" panose="00000500000000000000" pitchFamily="2" charset="0"/>
              </a:rPr>
              <a:t>Để</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đặc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cánh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chim</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giữa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bầu</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trời</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nhà</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cũng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ra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một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lối</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diễn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đạt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độc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Tác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dụng</a:t>
            </a:r>
            <a:r>
              <a:rPr lang="en-US" sz="2800" dirty="0">
                <a:latin typeface="#9Slide03 Arima Madurai" panose="00000500000000000000" pitchFamily="2" charset="0"/>
                <a:ea typeface="Calibri" pitchFamily="34" charset="0"/>
                <a:cs typeface="#9Slide03 Arima Madurai" panose="00000500000000000000" pitchFamily="2" charset="0"/>
              </a:rPr>
              <a:t>?</a:t>
            </a:r>
            <a:endParaRPr lang="en-US" sz="36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1534309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strips(downLeft)">
                                      <p:cBhvr>
                                        <p:cTn id="15" dur="500"/>
                                        <p:tgtEl>
                                          <p:spTgt spid="41"/>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strips(downLeft)">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a:extLst>
              <a:ext uri="{FF2B5EF4-FFF2-40B4-BE49-F238E27FC236}">
                <a16:creationId xmlns:a16="http://schemas.microsoft.com/office/drawing/2014/main" xmlns="" id="{315F2FF5-6BF5-4954-B091-B1C3C8EC80DB}"/>
              </a:ext>
            </a:extLst>
          </p:cNvPr>
          <p:cNvPicPr>
            <a:picLocks noChangeAspect="1"/>
          </p:cNvPicPr>
          <p:nvPr/>
        </p:nvPicPr>
        <p:blipFill>
          <a:blip r:embed="rId3"/>
          <a:srcRect t="22258" b="19032"/>
          <a:stretch>
            <a:fillRect/>
          </a:stretch>
        </p:blipFill>
        <p:spPr>
          <a:xfrm>
            <a:off x="7016833" y="-346075"/>
            <a:ext cx="7375367" cy="7578725"/>
          </a:xfrm>
          <a:prstGeom prst="rect">
            <a:avLst/>
          </a:prstGeom>
        </p:spPr>
      </p:pic>
      <p:sp>
        <p:nvSpPr>
          <p:cNvPr id="189" name="Text Box 5">
            <a:extLst>
              <a:ext uri="{FF2B5EF4-FFF2-40B4-BE49-F238E27FC236}">
                <a16:creationId xmlns:a16="http://schemas.microsoft.com/office/drawing/2014/main" xmlns="" id="{0E802AF8-8D84-4264-99CF-078463B2B52E}"/>
              </a:ext>
            </a:extLst>
          </p:cNvPr>
          <p:cNvSpPr txBox="1">
            <a:spLocks noChangeArrowheads="1"/>
          </p:cNvSpPr>
          <p:nvPr/>
        </p:nvSpPr>
        <p:spPr bwMode="auto">
          <a:xfrm>
            <a:off x="3838575" y="1111793"/>
            <a:ext cx="5792788" cy="5009064"/>
          </a:xfrm>
          <a:prstGeom prst="rect">
            <a:avLst/>
          </a:prstGeom>
          <a:noFill/>
          <a:ln w="9525">
            <a:noFill/>
            <a:miter lim="800000"/>
            <a:headEnd/>
            <a:tailEnd/>
          </a:ln>
          <a:effectLst/>
        </p:spPr>
        <p:txBody>
          <a:bodyPr wrap="square">
            <a:spAutoFit/>
          </a:bodyPr>
          <a:lstStyle/>
          <a:p>
            <a:pPr>
              <a:lnSpc>
                <a:spcPct val="150000"/>
              </a:lnSpc>
            </a:pPr>
            <a:r>
              <a:rPr lang="vi-VN" sz="3600" dirty="0">
                <a:latin typeface="#9Slide03 Arima Madurai" panose="00000500000000000000" pitchFamily="2" charset="0"/>
                <a:cs typeface="#9Slide03 Arima Madurai" panose="00000500000000000000" pitchFamily="2" charset="0"/>
              </a:rPr>
              <a:t>Mọc giữa dòng sông xanh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Một bông hoa tím biếc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Ơi con chim chiền chiện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Hót chi mà vang trời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Từng giọt long lanh rơi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Tôi đưa tay tôi hứng. </a:t>
            </a:r>
          </a:p>
        </p:txBody>
      </p:sp>
      <p:pic>
        <p:nvPicPr>
          <p:cNvPr id="190" name="Picture 189">
            <a:extLst>
              <a:ext uri="{FF2B5EF4-FFF2-40B4-BE49-F238E27FC236}">
                <a16:creationId xmlns:a16="http://schemas.microsoft.com/office/drawing/2014/main" xmlns="" id="{F8A75B13-F62F-4C53-ABBF-764516D0E11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624" y="568325"/>
            <a:ext cx="4267199" cy="3200399"/>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ình ảnh Lục Bình PNG, Vector, PSD, và biểu tượng để tải về miễn phí |  pngtree">
            <a:extLst>
              <a:ext uri="{FF2B5EF4-FFF2-40B4-BE49-F238E27FC236}">
                <a16:creationId xmlns:a16="http://schemas.microsoft.com/office/drawing/2014/main" xmlns="" id="{550C45DC-90F5-4DCB-8898-D9330DB835B5}"/>
              </a:ext>
            </a:extLst>
          </p:cNvPr>
          <p:cNvPicPr>
            <a:picLocks noChangeAspect="1" noChangeArrowheads="1"/>
          </p:cNvPicPr>
          <p:nvPr/>
        </p:nvPicPr>
        <p:blipFill>
          <a:blip r:embed="rId5">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010775" y="5216525"/>
            <a:ext cx="2324100" cy="2324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92526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89"/>
                                        </p:tgtEl>
                                        <p:attrNameLst>
                                          <p:attrName>style.visibility</p:attrName>
                                        </p:attrNameLst>
                                      </p:cBhvr>
                                      <p:to>
                                        <p:strVal val="visible"/>
                                      </p:to>
                                    </p:set>
                                    <p:anim calcmode="lin" valueType="num">
                                      <p:cBhvr>
                                        <p:cTn id="12" dur="1000" fill="hold"/>
                                        <p:tgtEl>
                                          <p:spTgt spid="189"/>
                                        </p:tgtEl>
                                        <p:attrNameLst>
                                          <p:attrName>ppt_w</p:attrName>
                                        </p:attrNameLst>
                                      </p:cBhvr>
                                      <p:tavLst>
                                        <p:tav tm="0">
                                          <p:val>
                                            <p:strVal val="#ppt_w*0.70"/>
                                          </p:val>
                                        </p:tav>
                                        <p:tav tm="100000">
                                          <p:val>
                                            <p:strVal val="#ppt_w"/>
                                          </p:val>
                                        </p:tav>
                                      </p:tavLst>
                                    </p:anim>
                                    <p:anim calcmode="lin" valueType="num">
                                      <p:cBhvr>
                                        <p:cTn id="13" dur="1000" fill="hold"/>
                                        <p:tgtEl>
                                          <p:spTgt spid="189"/>
                                        </p:tgtEl>
                                        <p:attrNameLst>
                                          <p:attrName>ppt_h</p:attrName>
                                        </p:attrNameLst>
                                      </p:cBhvr>
                                      <p:tavLst>
                                        <p:tav tm="0">
                                          <p:val>
                                            <p:strVal val="#ppt_h"/>
                                          </p:val>
                                        </p:tav>
                                        <p:tav tm="100000">
                                          <p:val>
                                            <p:strVal val="#ppt_h"/>
                                          </p:val>
                                        </p:tav>
                                      </p:tavLst>
                                    </p:anim>
                                    <p:animEffect transition="in" filter="fade">
                                      <p:cBhvr>
                                        <p:cTn id="14" dur="10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a:extLst>
              <a:ext uri="{FF2B5EF4-FFF2-40B4-BE49-F238E27FC236}">
                <a16:creationId xmlns:a16="http://schemas.microsoft.com/office/drawing/2014/main" xmlns="" id="{315F2FF5-6BF5-4954-B091-B1C3C8EC80DB}"/>
              </a:ext>
            </a:extLst>
          </p:cNvPr>
          <p:cNvPicPr>
            <a:picLocks noChangeAspect="1"/>
          </p:cNvPicPr>
          <p:nvPr/>
        </p:nvPicPr>
        <p:blipFill rotWithShape="1">
          <a:blip r:embed="rId3"/>
          <a:srcRect t="17441" b="-221"/>
          <a:stretch/>
        </p:blipFill>
        <p:spPr>
          <a:xfrm>
            <a:off x="11213" y="-741591"/>
            <a:ext cx="4055962" cy="7974242"/>
          </a:xfrm>
          <a:prstGeom prst="rect">
            <a:avLst/>
          </a:prstGeom>
        </p:spPr>
      </p:pic>
      <p:sp>
        <p:nvSpPr>
          <p:cNvPr id="189" name="Text Box 5">
            <a:extLst>
              <a:ext uri="{FF2B5EF4-FFF2-40B4-BE49-F238E27FC236}">
                <a16:creationId xmlns:a16="http://schemas.microsoft.com/office/drawing/2014/main" xmlns="" id="{0E802AF8-8D84-4264-99CF-078463B2B52E}"/>
              </a:ext>
            </a:extLst>
          </p:cNvPr>
          <p:cNvSpPr txBox="1">
            <a:spLocks noChangeArrowheads="1"/>
          </p:cNvSpPr>
          <p:nvPr/>
        </p:nvSpPr>
        <p:spPr bwMode="auto">
          <a:xfrm>
            <a:off x="5514975" y="263525"/>
            <a:ext cx="5792788" cy="1569660"/>
          </a:xfrm>
          <a:prstGeom prst="rect">
            <a:avLst/>
          </a:prstGeom>
          <a:noFill/>
          <a:ln w="9525">
            <a:noFill/>
            <a:miter lim="800000"/>
            <a:headEnd/>
            <a:tailEnd/>
          </a:ln>
          <a:effectLst/>
        </p:spPr>
        <p:txBody>
          <a:bodyPr wrap="square">
            <a:spAutoFit/>
          </a:bodyPr>
          <a:lstStyle/>
          <a:p>
            <a:r>
              <a:rPr lang="en-US" sz="4800" dirty="0" err="1">
                <a:solidFill>
                  <a:srgbClr val="FF0000"/>
                </a:solidFill>
                <a:latin typeface="#9Slide05 SVNCookie" panose="020B0606040200020203" pitchFamily="34" charset="0"/>
                <a:cs typeface="#9Slide03 Arima Madurai" panose="00000500000000000000" pitchFamily="2" charset="0"/>
              </a:rPr>
              <a:t>Mọc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giữa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dòng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sông</a:t>
            </a:r>
            <a:r>
              <a:rPr lang="en-US" sz="4800" dirty="0">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xanh</a:t>
            </a:r>
            <a:endParaRPr lang="en-US" sz="4800" dirty="0">
              <a:solidFill>
                <a:srgbClr val="0070C0"/>
              </a:solidFill>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Một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bông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hoa</a:t>
            </a:r>
            <a:r>
              <a:rPr lang="en-US" sz="4800" dirty="0">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tím</a:t>
            </a:r>
            <a:r>
              <a:rPr lang="en-US" sz="4800" dirty="0">
                <a:solidFill>
                  <a:srgbClr val="7030A0"/>
                </a:solidFill>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biếc</a:t>
            </a:r>
            <a:endParaRPr lang="vi-VN" sz="4800" dirty="0">
              <a:solidFill>
                <a:srgbClr val="7030A0"/>
              </a:solidFill>
              <a:latin typeface="#9Slide05 Israquella" pitchFamily="2" charset="0"/>
              <a:cs typeface="#9Slide03 Arima Madurai" panose="00000500000000000000" pitchFamily="2" charset="0"/>
            </a:endParaRPr>
          </a:p>
        </p:txBody>
      </p:sp>
      <p:sp>
        <p:nvSpPr>
          <p:cNvPr id="191" name="TextBox 190">
            <a:extLst>
              <a:ext uri="{FF2B5EF4-FFF2-40B4-BE49-F238E27FC236}">
                <a16:creationId xmlns:a16="http://schemas.microsoft.com/office/drawing/2014/main" xmlns="" id="{51B5CCC2-BBD8-42F0-BF1E-DBCEEFF69880}"/>
              </a:ext>
            </a:extLst>
          </p:cNvPr>
          <p:cNvSpPr txBox="1"/>
          <p:nvPr/>
        </p:nvSpPr>
        <p:spPr>
          <a:xfrm>
            <a:off x="3305175" y="2092325"/>
            <a:ext cx="9067800" cy="1224951"/>
          </a:xfrm>
          <a:prstGeom prst="rect">
            <a:avLst/>
          </a:prstGeom>
          <a:noFill/>
        </p:spPr>
        <p:txBody>
          <a:bodyPr wrap="square">
            <a:spAutoFit/>
          </a:bodyPr>
          <a:lstStyle/>
          <a:p>
            <a:pPr marL="457200" lvl="0" indent="-457200" algn="just">
              <a:lnSpc>
                <a:spcPct val="115000"/>
              </a:lnSpc>
              <a:spcAft>
                <a:spcPts val="1000"/>
              </a:spcAft>
              <a:buFontTx/>
              <a:buChar char="-"/>
            </a:pP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ảo</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đ</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ộng từ “mọc” </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l</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ên đầu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S</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ức sống trỗi dậy và vươn lên của mùa xuân.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94" name="TextBox 193">
            <a:extLst>
              <a:ext uri="{FF2B5EF4-FFF2-40B4-BE49-F238E27FC236}">
                <a16:creationId xmlns:a16="http://schemas.microsoft.com/office/drawing/2014/main" xmlns="" id="{0F546EB7-17AC-4676-AF47-5B69170E95E2}"/>
              </a:ext>
            </a:extLst>
          </p:cNvPr>
          <p:cNvSpPr txBox="1"/>
          <p:nvPr/>
        </p:nvSpPr>
        <p:spPr>
          <a:xfrm>
            <a:off x="3338573" y="3576416"/>
            <a:ext cx="9067800" cy="658642"/>
          </a:xfrm>
          <a:prstGeom prst="rect">
            <a:avLst/>
          </a:prstGeom>
          <a:noFill/>
        </p:spPr>
        <p:txBody>
          <a:bodyPr wrap="square">
            <a:spAutoFit/>
          </a:bodyPr>
          <a:lstStyle/>
          <a:p>
            <a:pPr marL="457200" lvl="0" indent="-457200" algn="just">
              <a:lnSpc>
                <a:spcPct val="115000"/>
              </a:lnSpc>
              <a:spcAft>
                <a:spcPts val="1000"/>
              </a:spcAft>
              <a:buFontTx/>
              <a:buChar char="-"/>
            </a:pP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ình ảnh</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dòng sông xanh </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Bông</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hoa</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tím</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biếc</a:t>
            </a:r>
            <a:endParaRPr lang="en-US" sz="3200" dirty="0">
              <a:solidFill>
                <a:srgbClr val="0070C0"/>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195" name="Picture 2" descr="Hình ảnh Lục Bình PNG, Vector, PSD, và biểu tượng để tải về miễn phí |  pngtree">
            <a:extLst>
              <a:ext uri="{FF2B5EF4-FFF2-40B4-BE49-F238E27FC236}">
                <a16:creationId xmlns:a16="http://schemas.microsoft.com/office/drawing/2014/main" xmlns="" id="{B179FF6F-1BDF-4BE2-9B05-9F8A3A5B1AA5}"/>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23825" y="4759325"/>
            <a:ext cx="2362200"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196" name="TextBox 195">
            <a:extLst>
              <a:ext uri="{FF2B5EF4-FFF2-40B4-BE49-F238E27FC236}">
                <a16:creationId xmlns:a16="http://schemas.microsoft.com/office/drawing/2014/main" xmlns="" id="{52DC8857-68EC-48C2-9254-19EDC8652AC0}"/>
              </a:ext>
            </a:extLst>
          </p:cNvPr>
          <p:cNvSpPr txBox="1"/>
          <p:nvPr/>
        </p:nvSpPr>
        <p:spPr>
          <a:xfrm>
            <a:off x="3877469" y="4303475"/>
            <a:ext cx="8528904" cy="658642"/>
          </a:xfrm>
          <a:prstGeom prst="rect">
            <a:avLst/>
          </a:prstGeom>
          <a:no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ình ảnh thân thuộc</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bình</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dị</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97" name="TextBox 196">
            <a:extLst>
              <a:ext uri="{FF2B5EF4-FFF2-40B4-BE49-F238E27FC236}">
                <a16:creationId xmlns:a16="http://schemas.microsoft.com/office/drawing/2014/main" xmlns="" id="{2BF37E13-1C6C-4CE2-8B0C-04E0A6636169}"/>
              </a:ext>
            </a:extLst>
          </p:cNvPr>
          <p:cNvSpPr txBox="1"/>
          <p:nvPr/>
        </p:nvSpPr>
        <p:spPr>
          <a:xfrm>
            <a:off x="3877469" y="5025465"/>
            <a:ext cx="8528904" cy="1791260"/>
          </a:xfrm>
          <a:prstGeom prst="rect">
            <a:avLst/>
          </a:prstGeom>
          <a:no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X</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anh của nước </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ím biếc của hoa </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N</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ét chấm phá nhẹ nhàng mà sống động</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V</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ẻ đẹp tự nhiên, hài hòa, đặc trưng của xứ Huế.</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par>
                                <p:cTn id="8" presetID="16" presetClass="entr" presetSubtype="21"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barn(inVertical)">
                                      <p:cBhvr>
                                        <p:cTn id="10" dur="500"/>
                                        <p:tgtEl>
                                          <p:spTgt spid="195"/>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89"/>
                                        </p:tgtEl>
                                        <p:attrNameLst>
                                          <p:attrName>style.visibility</p:attrName>
                                        </p:attrNameLst>
                                      </p:cBhvr>
                                      <p:to>
                                        <p:strVal val="visible"/>
                                      </p:to>
                                    </p:set>
                                    <p:anim calcmode="lin" valueType="num">
                                      <p:cBhvr>
                                        <p:cTn id="15" dur="1000" fill="hold"/>
                                        <p:tgtEl>
                                          <p:spTgt spid="189"/>
                                        </p:tgtEl>
                                        <p:attrNameLst>
                                          <p:attrName>ppt_w</p:attrName>
                                        </p:attrNameLst>
                                      </p:cBhvr>
                                      <p:tavLst>
                                        <p:tav tm="0">
                                          <p:val>
                                            <p:strVal val="#ppt_w*0.70"/>
                                          </p:val>
                                        </p:tav>
                                        <p:tav tm="100000">
                                          <p:val>
                                            <p:strVal val="#ppt_w"/>
                                          </p:val>
                                        </p:tav>
                                      </p:tavLst>
                                    </p:anim>
                                    <p:anim calcmode="lin" valueType="num">
                                      <p:cBhvr>
                                        <p:cTn id="16" dur="1000" fill="hold"/>
                                        <p:tgtEl>
                                          <p:spTgt spid="189"/>
                                        </p:tgtEl>
                                        <p:attrNameLst>
                                          <p:attrName>ppt_h</p:attrName>
                                        </p:attrNameLst>
                                      </p:cBhvr>
                                      <p:tavLst>
                                        <p:tav tm="0">
                                          <p:val>
                                            <p:strVal val="#ppt_h"/>
                                          </p:val>
                                        </p:tav>
                                        <p:tav tm="100000">
                                          <p:val>
                                            <p:strVal val="#ppt_h"/>
                                          </p:val>
                                        </p:tav>
                                      </p:tavLst>
                                    </p:anim>
                                    <p:animEffect transition="in" filter="fade">
                                      <p:cBhvr>
                                        <p:cTn id="17" dur="1000"/>
                                        <p:tgtEl>
                                          <p:spTgt spid="18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4"/>
                                        </p:tgtEl>
                                        <p:attrNameLst>
                                          <p:attrName>style.visibility</p:attrName>
                                        </p:attrNameLst>
                                      </p:cBhvr>
                                      <p:to>
                                        <p:strVal val="visible"/>
                                      </p:to>
                                    </p:set>
                                    <p:animEffect transition="in" filter="barn(inVertical)">
                                      <p:cBhvr>
                                        <p:cTn id="27" dur="500"/>
                                        <p:tgtEl>
                                          <p:spTgt spid="19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barn(inVertical)">
                                      <p:cBhvr>
                                        <p:cTn id="32" dur="500"/>
                                        <p:tgtEl>
                                          <p:spTgt spid="19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7"/>
                                        </p:tgtEl>
                                        <p:attrNameLst>
                                          <p:attrName>style.visibility</p:attrName>
                                        </p:attrNameLst>
                                      </p:cBhvr>
                                      <p:to>
                                        <p:strVal val="visible"/>
                                      </p:to>
                                    </p:set>
                                    <p:animEffect transition="in" filter="barn(inVertical)">
                                      <p:cBhvr>
                                        <p:cTn id="3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194" grpId="0"/>
      <p:bldP spid="196" grpId="0"/>
      <p:bldP spid="1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a16="http://schemas.microsoft.com/office/drawing/2014/main" xmlns="" id="{0E802AF8-8D84-4264-99CF-078463B2B52E}"/>
              </a:ext>
            </a:extLst>
          </p:cNvPr>
          <p:cNvSpPr txBox="1">
            <a:spLocks noChangeArrowheads="1"/>
          </p:cNvSpPr>
          <p:nvPr/>
        </p:nvSpPr>
        <p:spPr bwMode="auto">
          <a:xfrm>
            <a:off x="6144997" y="720724"/>
            <a:ext cx="5792788" cy="1569660"/>
          </a:xfrm>
          <a:prstGeom prst="rect">
            <a:avLst/>
          </a:prstGeom>
          <a:noFill/>
          <a:ln w="9525">
            <a:noFill/>
            <a:miter lim="800000"/>
            <a:headEnd/>
            <a:tailEnd/>
          </a:ln>
          <a:effectLst/>
        </p:spPr>
        <p:txBody>
          <a:bodyPr wrap="square">
            <a:spAutoFit/>
          </a:bodyPr>
          <a:lstStyle/>
          <a:p>
            <a:r>
              <a:rPr lang="en-US" sz="4800" dirty="0" err="1">
                <a:solidFill>
                  <a:srgbClr val="FF0000"/>
                </a:solidFill>
                <a:latin typeface="#9Slide05 SVNCookie" panose="020B0606040200020203" pitchFamily="34" charset="0"/>
                <a:cs typeface="#9Slide03 Arima Madurai" panose="00000500000000000000" pitchFamily="2" charset="0"/>
              </a:rPr>
              <a:t>Ơi</a:t>
            </a:r>
            <a:r>
              <a:rPr lang="en-US" sz="4800" dirty="0">
                <a:solidFill>
                  <a:srgbClr val="FF0000"/>
                </a:solidFill>
                <a:latin typeface="#9Slide05 SVNCookie" panose="020B0606040200020203" pitchFamily="34" charset="0"/>
                <a:cs typeface="#9Slide03 Arima Madurai" panose="00000500000000000000" pitchFamily="2" charset="0"/>
              </a:rPr>
              <a:t> </a:t>
            </a:r>
            <a:r>
              <a:rPr lang="en-US" sz="4800" dirty="0">
                <a:latin typeface="#9Slide05 SVNCookie" panose="020B0606040200020203" pitchFamily="34" charset="0"/>
                <a:cs typeface="#9Slide03 Arima Madurai" panose="00000500000000000000" pitchFamily="2" charset="0"/>
              </a:rPr>
              <a:t>con </a:t>
            </a:r>
            <a:r>
              <a:rPr lang="en-US" sz="4800" dirty="0" err="1">
                <a:latin typeface="#9Slide05 SVNCookie" panose="020B0606040200020203" pitchFamily="34" charset="0"/>
                <a:cs typeface="#9Slide03 Arima Madurai" panose="00000500000000000000" pitchFamily="2" charset="0"/>
              </a:rPr>
              <a:t>chim</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chiền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chiện</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Hót</a:t>
            </a:r>
            <a:r>
              <a:rPr lang="en-US" sz="4800" dirty="0">
                <a:latin typeface="#9Slide05 SVNCookie" panose="020B0606040200020203" pitchFamily="34" charset="0"/>
                <a:cs typeface="#9Slide03 Arima Madurai" panose="00000500000000000000" pitchFamily="2" charset="0"/>
              </a:rPr>
              <a:t> </a:t>
            </a:r>
            <a:r>
              <a:rPr lang="en-US" sz="4800" dirty="0">
                <a:solidFill>
                  <a:srgbClr val="FF0000"/>
                </a:solidFill>
                <a:latin typeface="#9Slide05 SVNCookie" panose="020B0606040200020203" pitchFamily="34" charset="0"/>
                <a:cs typeface="#9Slide03 Arima Madurai" panose="00000500000000000000" pitchFamily="2" charset="0"/>
              </a:rPr>
              <a:t>chi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mà</a:t>
            </a:r>
            <a:r>
              <a:rPr lang="en-US" sz="4800" dirty="0">
                <a:latin typeface="#9Slide05 SVNCookie" panose="020B0606040200020203" pitchFamily="34" charset="0"/>
                <a:cs typeface="#9Slide03 Arima Madurai" panose="00000500000000000000" pitchFamily="2" charset="0"/>
              </a:rPr>
              <a:t> </a:t>
            </a:r>
            <a:r>
              <a:rPr lang="en-US" sz="4800" dirty="0">
                <a:solidFill>
                  <a:srgbClr val="0070C0"/>
                </a:solidFill>
                <a:latin typeface="#9Slide05 SVNCookie" panose="020B0606040200020203" pitchFamily="34" charset="0"/>
                <a:cs typeface="#9Slide03 Arima Madurai" panose="00000500000000000000" pitchFamily="2" charset="0"/>
              </a:rPr>
              <a:t>vang </a:t>
            </a:r>
            <a:r>
              <a:rPr lang="en-US" sz="4800" dirty="0" err="1">
                <a:solidFill>
                  <a:srgbClr val="0070C0"/>
                </a:solidFill>
                <a:latin typeface="#9Slide05 SVNCookie" panose="020B0606040200020203" pitchFamily="34" charset="0"/>
                <a:cs typeface="#9Slide03 Arima Madurai" panose="00000500000000000000" pitchFamily="2" charset="0"/>
              </a:rPr>
              <a:t>trời</a:t>
            </a:r>
            <a:endParaRPr lang="vi-VN" sz="4800" dirty="0">
              <a:solidFill>
                <a:srgbClr val="0070C0"/>
              </a:solidFill>
              <a:latin typeface="#9Slide03 Arima Madurai" panose="00000500000000000000" pitchFamily="2" charset="0"/>
              <a:cs typeface="#9Slide03 Arima Madurai" panose="00000500000000000000" pitchFamily="2" charset="0"/>
            </a:endParaRPr>
          </a:p>
        </p:txBody>
      </p:sp>
      <p:pic>
        <p:nvPicPr>
          <p:cNvPr id="190" name="Picture 189">
            <a:extLst>
              <a:ext uri="{FF2B5EF4-FFF2-40B4-BE49-F238E27FC236}">
                <a16:creationId xmlns:a16="http://schemas.microsoft.com/office/drawing/2014/main" xmlns="" id="{F8A75B13-F62F-4C53-ABBF-764516D0E11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458" y="34925"/>
            <a:ext cx="4267199"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EC3F9CA8-6069-4A6B-A9C4-D0BC763F45C5}"/>
              </a:ext>
            </a:extLst>
          </p:cNvPr>
          <p:cNvSpPr txBox="1"/>
          <p:nvPr/>
        </p:nvSpPr>
        <p:spPr>
          <a:xfrm>
            <a:off x="726281" y="3235325"/>
            <a:ext cx="11406187" cy="1224951"/>
          </a:xfrm>
          <a:prstGeom prst="rect">
            <a:avLst/>
          </a:prstGeom>
          <a:noFill/>
        </p:spPr>
        <p:txBody>
          <a:bodyPr wrap="square">
            <a:spAutoFit/>
          </a:bodyPr>
          <a:lstStyle/>
          <a:p>
            <a:pPr algn="just">
              <a:lnSpc>
                <a:spcPct val="115000"/>
              </a:lnSpc>
              <a:spcBef>
                <a:spcPts val="1200"/>
              </a:spcBef>
              <a:spcAft>
                <a:spcPts val="1000"/>
              </a:spcAft>
            </a:pP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ơ</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Â</a:t>
            </a:r>
            <a:r>
              <a:rPr lang="en-US" sz="3200" dirty="0" err="1">
                <a:latin typeface="#9Slide03 Arima Madurai" panose="00000500000000000000" pitchFamily="2" charset="0"/>
                <a:cs typeface="#9Slide03 Arima Madurai" panose="00000500000000000000" pitchFamily="2" charset="0"/>
              </a:rPr>
              <a:t>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sắc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ngọt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ngào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người</a:t>
            </a:r>
            <a:r>
              <a:rPr lang="en-US" sz="3200" dirty="0">
                <a:latin typeface="#9Slide03 Arima Madurai" panose="00000500000000000000" pitchFamily="2" charset="0"/>
                <a:cs typeface="#9Slide03 Arima Madurai" panose="00000500000000000000" pitchFamily="2" charset="0"/>
              </a:rPr>
              <a:t> con </a:t>
            </a:r>
            <a:r>
              <a:rPr lang="en-US" sz="3200" dirty="0" err="1">
                <a:latin typeface="#9Slide03 Arima Madurai" panose="00000500000000000000" pitchFamily="2" charset="0"/>
                <a:cs typeface="#9Slide03 Arima Madurai" panose="00000500000000000000" pitchFamily="2" charset="0"/>
              </a:rPr>
              <a:t>xứ</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Huế</a:t>
            </a:r>
            <a:r>
              <a:rPr lang="en-US"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a:latin typeface="#9Slide03 Arima Madurai" panose="00000500000000000000" pitchFamily="2" charset="0"/>
                <a:cs typeface="#9Slide03 Arima Madurai" panose="00000500000000000000" pitchFamily="2" charset="0"/>
              </a:rPr>
              <a:t>T</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ình yêu thiên nhiên</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cất</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lên</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tấm</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lòng</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tác</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giả</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8" name="TextBox 7">
            <a:extLst>
              <a:ext uri="{FF2B5EF4-FFF2-40B4-BE49-F238E27FC236}">
                <a16:creationId xmlns:a16="http://schemas.microsoft.com/office/drawing/2014/main" xmlns="" id="{81209B74-48A0-405D-BDC5-0518302954F8}"/>
              </a:ext>
            </a:extLst>
          </p:cNvPr>
          <p:cNvSpPr txBox="1"/>
          <p:nvPr/>
        </p:nvSpPr>
        <p:spPr>
          <a:xfrm>
            <a:off x="726281" y="4980314"/>
            <a:ext cx="11406187" cy="1224951"/>
          </a:xfrm>
          <a:prstGeom prst="rect">
            <a:avLst/>
          </a:prstGeom>
          <a:noFill/>
        </p:spPr>
        <p:txBody>
          <a:bodyPr wrap="square">
            <a:spAutoFit/>
          </a:bodyPr>
          <a:lstStyle/>
          <a:p>
            <a:pPr lvl="0" algn="just">
              <a:lnSpc>
                <a:spcPct val="115000"/>
              </a:lnSpc>
              <a:spcAft>
                <a:spcPts val="1200"/>
              </a:spcAft>
            </a:pP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C</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âu hỏi tu từ: “Hót chi mà vang trời”</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K</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hông gian cao rộng, khoáng đạt</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Tươi</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vui</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rộng</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ràng</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náo</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nhiệt</a:t>
            </a:r>
            <a:endPar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extLst>
      <p:ext uri="{BB962C8B-B14F-4D97-AF65-F5344CB8AC3E}">
        <p14:creationId xmlns:p14="http://schemas.microsoft.com/office/powerpoint/2010/main" xmlns="" val="26594818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randombar(horizontal)">
                                      <p:cBhvr>
                                        <p:cTn id="7" dur="500"/>
                                        <p:tgtEl>
                                          <p:spTgt spid="189"/>
                                        </p:tgtEl>
                                      </p:cBhvr>
                                    </p:animEffect>
                                  </p:childTnLst>
                                </p:cTn>
                              </p:par>
                              <p:par>
                                <p:cTn id="8" presetID="14" presetClass="entr" presetSubtype="10"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randombar(horizontal)">
                                      <p:cBhvr>
                                        <p:cTn id="10" dur="500"/>
                                        <p:tgtEl>
                                          <p:spTgt spid="19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a16="http://schemas.microsoft.com/office/drawing/2014/main" xmlns="" id="{0E802AF8-8D84-4264-99CF-078463B2B52E}"/>
              </a:ext>
            </a:extLst>
          </p:cNvPr>
          <p:cNvSpPr txBox="1">
            <a:spLocks noChangeArrowheads="1"/>
          </p:cNvSpPr>
          <p:nvPr/>
        </p:nvSpPr>
        <p:spPr bwMode="auto">
          <a:xfrm>
            <a:off x="790575" y="2854324"/>
            <a:ext cx="5792788" cy="3046988"/>
          </a:xfrm>
          <a:prstGeom prst="rect">
            <a:avLst/>
          </a:prstGeom>
          <a:noFill/>
          <a:ln w="9525">
            <a:noFill/>
            <a:miter lim="800000"/>
            <a:headEnd/>
            <a:tailEnd/>
          </a:ln>
          <a:effectLst/>
        </p:spPr>
        <p:txBody>
          <a:bodyPr wrap="square">
            <a:spAutoFit/>
          </a:bodyPr>
          <a:lstStyle/>
          <a:p>
            <a:r>
              <a:rPr lang="en-US" sz="4800" dirty="0" err="1">
                <a:solidFill>
                  <a:srgbClr val="FF0000"/>
                </a:solidFill>
                <a:latin typeface="#9Slide05 SVNCookie" panose="020B0606040200020203" pitchFamily="34" charset="0"/>
                <a:cs typeface="#9Slide03 Arima Madurai" panose="00000500000000000000" pitchFamily="2" charset="0"/>
              </a:rPr>
              <a:t>Mọc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giữa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dòng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sông</a:t>
            </a:r>
            <a:r>
              <a:rPr lang="en-US" sz="4800" dirty="0">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xanh</a:t>
            </a:r>
            <a:endParaRPr lang="en-US" sz="4800" dirty="0">
              <a:solidFill>
                <a:srgbClr val="0070C0"/>
              </a:solidFill>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Một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bông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hoa</a:t>
            </a:r>
            <a:r>
              <a:rPr lang="en-US" sz="4800" dirty="0">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tím</a:t>
            </a:r>
            <a:r>
              <a:rPr lang="en-US" sz="4800" dirty="0">
                <a:solidFill>
                  <a:srgbClr val="7030A0"/>
                </a:solidFill>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biếc</a:t>
            </a:r>
            <a:endParaRPr lang="en-US" sz="4800" dirty="0">
              <a:solidFill>
                <a:srgbClr val="7030A0"/>
              </a:solidFill>
              <a:latin typeface="#9Slide05 SVNCookie" panose="020B0606040200020203" pitchFamily="34" charset="0"/>
              <a:cs typeface="#9Slide03 Arima Madurai" panose="00000500000000000000" pitchFamily="2" charset="0"/>
            </a:endParaRPr>
          </a:p>
          <a:p>
            <a:r>
              <a:rPr lang="en-US" sz="4800" dirty="0" err="1">
                <a:solidFill>
                  <a:srgbClr val="FF0000"/>
                </a:solidFill>
                <a:latin typeface="#9Slide05 SVNCookie" panose="020B0606040200020203" pitchFamily="34" charset="0"/>
                <a:cs typeface="#9Slide03 Arima Madurai" panose="00000500000000000000" pitchFamily="2" charset="0"/>
              </a:rPr>
              <a:t>Ơi</a:t>
            </a:r>
            <a:r>
              <a:rPr lang="en-US" sz="4800" dirty="0">
                <a:solidFill>
                  <a:srgbClr val="FF0000"/>
                </a:solidFill>
                <a:latin typeface="#9Slide05 SVNCookie" panose="020B0606040200020203" pitchFamily="34" charset="0"/>
                <a:cs typeface="#9Slide03 Arima Madurai" panose="00000500000000000000" pitchFamily="2" charset="0"/>
              </a:rPr>
              <a:t> </a:t>
            </a:r>
            <a:r>
              <a:rPr lang="en-US" sz="4800" dirty="0">
                <a:latin typeface="#9Slide05 SVNCookie" panose="020B0606040200020203" pitchFamily="34" charset="0"/>
                <a:cs typeface="#9Slide03 Arima Madurai" panose="00000500000000000000" pitchFamily="2" charset="0"/>
              </a:rPr>
              <a:t>con </a:t>
            </a:r>
            <a:r>
              <a:rPr lang="en-US" sz="4800" dirty="0" err="1">
                <a:latin typeface="#9Slide05 SVNCookie" panose="020B0606040200020203" pitchFamily="34" charset="0"/>
                <a:cs typeface="#9Slide03 Arima Madurai" panose="00000500000000000000" pitchFamily="2" charset="0"/>
              </a:rPr>
              <a:t>chim</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chiền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chiện</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Hót</a:t>
            </a:r>
            <a:r>
              <a:rPr lang="en-US" sz="4800" dirty="0">
                <a:latin typeface="#9Slide05 SVNCookie" panose="020B0606040200020203" pitchFamily="34" charset="0"/>
                <a:cs typeface="#9Slide03 Arima Madurai" panose="00000500000000000000" pitchFamily="2" charset="0"/>
              </a:rPr>
              <a:t> </a:t>
            </a:r>
            <a:r>
              <a:rPr lang="en-US" sz="4800" dirty="0">
                <a:solidFill>
                  <a:srgbClr val="FF0000"/>
                </a:solidFill>
                <a:latin typeface="#9Slide05 SVNCookie" panose="020B0606040200020203" pitchFamily="34" charset="0"/>
                <a:cs typeface="#9Slide03 Arima Madurai" panose="00000500000000000000" pitchFamily="2" charset="0"/>
              </a:rPr>
              <a:t>chi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mà</a:t>
            </a:r>
            <a:r>
              <a:rPr lang="en-US" sz="4800" dirty="0">
                <a:latin typeface="#9Slide05 SVNCookie" panose="020B0606040200020203" pitchFamily="34" charset="0"/>
                <a:cs typeface="#9Slide03 Arima Madurai" panose="00000500000000000000" pitchFamily="2" charset="0"/>
              </a:rPr>
              <a:t> </a:t>
            </a:r>
            <a:r>
              <a:rPr lang="en-US" sz="4800" dirty="0">
                <a:solidFill>
                  <a:srgbClr val="0070C0"/>
                </a:solidFill>
                <a:latin typeface="#9Slide05 SVNCookie" panose="020B0606040200020203" pitchFamily="34" charset="0"/>
                <a:cs typeface="#9Slide03 Arima Madurai" panose="00000500000000000000" pitchFamily="2" charset="0"/>
              </a:rPr>
              <a:t>vang </a:t>
            </a:r>
            <a:r>
              <a:rPr lang="en-US" sz="4800" dirty="0" err="1">
                <a:solidFill>
                  <a:srgbClr val="0070C0"/>
                </a:solidFill>
                <a:latin typeface="#9Slide05 SVNCookie" panose="020B0606040200020203" pitchFamily="34" charset="0"/>
                <a:cs typeface="#9Slide03 Arima Madurai" panose="00000500000000000000" pitchFamily="2" charset="0"/>
              </a:rPr>
              <a:t>trời</a:t>
            </a:r>
            <a:endParaRPr lang="vi-VN" sz="4800" dirty="0">
              <a:solidFill>
                <a:srgbClr val="0070C0"/>
              </a:solidFill>
              <a:latin typeface="#9Slide03 Arima Madurai" panose="00000500000000000000" pitchFamily="2" charset="0"/>
              <a:cs typeface="#9Slide03 Arima Madurai" panose="00000500000000000000" pitchFamily="2" charset="0"/>
            </a:endParaRPr>
          </a:p>
        </p:txBody>
      </p:sp>
      <p:pic>
        <p:nvPicPr>
          <p:cNvPr id="190" name="Picture 189">
            <a:extLst>
              <a:ext uri="{FF2B5EF4-FFF2-40B4-BE49-F238E27FC236}">
                <a16:creationId xmlns:a16="http://schemas.microsoft.com/office/drawing/2014/main" xmlns="" id="{F8A75B13-F62F-4C53-ABBF-764516D0E11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0025" y="159187"/>
            <a:ext cx="3556000"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ình ảnh Lục Bình PNG, Vector, PSD, và biểu tượng để tải về miễn phí |  pngtree">
            <a:extLst>
              <a:ext uri="{FF2B5EF4-FFF2-40B4-BE49-F238E27FC236}">
                <a16:creationId xmlns:a16="http://schemas.microsoft.com/office/drawing/2014/main" xmlns="" id="{550C45DC-90F5-4DCB-8898-D9330DB835B5}"/>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4371975" y="5140325"/>
            <a:ext cx="2324100" cy="23241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ight Brace 3">
            <a:extLst>
              <a:ext uri="{FF2B5EF4-FFF2-40B4-BE49-F238E27FC236}">
                <a16:creationId xmlns:a16="http://schemas.microsoft.com/office/drawing/2014/main" xmlns="" id="{F83BBD96-F7F5-478A-AA6E-88005A1D627D}"/>
              </a:ext>
            </a:extLst>
          </p:cNvPr>
          <p:cNvSpPr/>
          <p:nvPr/>
        </p:nvSpPr>
        <p:spPr>
          <a:xfrm>
            <a:off x="7343775" y="415925"/>
            <a:ext cx="838200" cy="63246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xmlns="" id="{9154E858-13FA-45E8-BF46-CF19CC566900}"/>
              </a:ext>
            </a:extLst>
          </p:cNvPr>
          <p:cNvSpPr txBox="1"/>
          <p:nvPr/>
        </p:nvSpPr>
        <p:spPr>
          <a:xfrm>
            <a:off x="8818563" y="1015613"/>
            <a:ext cx="3505200" cy="5201424"/>
          </a:xfrm>
          <a:prstGeom prst="rect">
            <a:avLst/>
          </a:prstGeom>
          <a:noFill/>
        </p:spPr>
        <p:txBody>
          <a:bodyPr wrap="square">
            <a:spAutoFit/>
          </a:bodyPr>
          <a:lstStyle/>
          <a:p>
            <a:pPr algn="just">
              <a:lnSpc>
                <a:spcPct val="150000"/>
              </a:lnSpc>
            </a:pP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vi-VN"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ức tranh mùa xuân xứ Huế </a:t>
            </a:r>
            <a:r>
              <a:rPr lang="en-US" sz="3200"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vô</a:t>
            </a:r>
            <a:r>
              <a:rPr lang="en-US"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cùng</a:t>
            </a:r>
            <a:r>
              <a:rPr lang="en-US"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cũng đẹp, nhẹ nhàng,mơ mộng</a:t>
            </a:r>
            <a:r>
              <a:rPr lang="en-US"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tràn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đầy</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sức</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sống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và</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đậm</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phong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vị</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xứ</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Huế</a:t>
            </a:r>
            <a:r>
              <a:rPr lang="en-US" sz="3200" dirty="0">
                <a:solidFill>
                  <a:srgbClr val="0070C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xmlns="" val="33795885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p:cTn id="7" dur="1000" fill="hold"/>
                                        <p:tgtEl>
                                          <p:spTgt spid="189"/>
                                        </p:tgtEl>
                                        <p:attrNameLst>
                                          <p:attrName>ppt_w</p:attrName>
                                        </p:attrNameLst>
                                      </p:cBhvr>
                                      <p:tavLst>
                                        <p:tav tm="0">
                                          <p:val>
                                            <p:strVal val="#ppt_w*0.70"/>
                                          </p:val>
                                        </p:tav>
                                        <p:tav tm="100000">
                                          <p:val>
                                            <p:strVal val="#ppt_w"/>
                                          </p:val>
                                        </p:tav>
                                      </p:tavLst>
                                    </p:anim>
                                    <p:anim calcmode="lin" valueType="num">
                                      <p:cBhvr>
                                        <p:cTn id="8" dur="1000" fill="hold"/>
                                        <p:tgtEl>
                                          <p:spTgt spid="189"/>
                                        </p:tgtEl>
                                        <p:attrNameLst>
                                          <p:attrName>ppt_h</p:attrName>
                                        </p:attrNameLst>
                                      </p:cBhvr>
                                      <p:tavLst>
                                        <p:tav tm="0">
                                          <p:val>
                                            <p:strVal val="#ppt_h"/>
                                          </p:val>
                                        </p:tav>
                                        <p:tav tm="100000">
                                          <p:val>
                                            <p:strVal val="#ppt_h"/>
                                          </p:val>
                                        </p:tav>
                                      </p:tavLst>
                                    </p:anim>
                                    <p:animEffect transition="in" filter="fade">
                                      <p:cBhvr>
                                        <p:cTn id="9" dur="1000"/>
                                        <p:tgtEl>
                                          <p:spTgt spid="189"/>
                                        </p:tgtEl>
                                      </p:cBhvr>
                                    </p:animEffect>
                                  </p:childTnLst>
                                </p:cTn>
                              </p:par>
                              <p:par>
                                <p:cTn id="10" presetID="16" presetClass="entr" presetSubtype="2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4"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a16="http://schemas.microsoft.com/office/drawing/2014/main" xmlns="" id="{0E802AF8-8D84-4264-99CF-078463B2B52E}"/>
              </a:ext>
            </a:extLst>
          </p:cNvPr>
          <p:cNvSpPr txBox="1">
            <a:spLocks noChangeArrowheads="1"/>
          </p:cNvSpPr>
          <p:nvPr/>
        </p:nvSpPr>
        <p:spPr bwMode="auto">
          <a:xfrm>
            <a:off x="4035973" y="499277"/>
            <a:ext cx="5792788" cy="1569660"/>
          </a:xfrm>
          <a:prstGeom prst="rect">
            <a:avLst/>
          </a:prstGeom>
          <a:noFill/>
          <a:ln w="9525">
            <a:noFill/>
            <a:miter lim="800000"/>
            <a:headEnd/>
            <a:tailEnd/>
          </a:ln>
          <a:effectLst/>
        </p:spPr>
        <p:txBody>
          <a:bodyPr wrap="square">
            <a:spAutoFit/>
          </a:bodyPr>
          <a:lstStyle/>
          <a:p>
            <a:r>
              <a:rPr lang="en-US" sz="4800" dirty="0" err="1">
                <a:latin typeface="#9Slide05 SVNCookie" panose="020B0606040200020203" pitchFamily="34" charset="0"/>
                <a:cs typeface="#9Slide03 Arima Madurai" panose="00000500000000000000" pitchFamily="2" charset="0"/>
              </a:rPr>
              <a:t>Từng</a:t>
            </a:r>
            <a:r>
              <a:rPr lang="en-US" sz="4800" dirty="0">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giọt</a:t>
            </a:r>
            <a:r>
              <a:rPr lang="en-US" sz="4800" dirty="0">
                <a:solidFill>
                  <a:srgbClr val="0070C0"/>
                </a:solidFill>
                <a:latin typeface="#9Slide05 SVNCookie" panose="020B0606040200020203" pitchFamily="34" charset="0"/>
                <a:cs typeface="#9Slide03 Arima Madurai" panose="00000500000000000000" pitchFamily="2" charset="0"/>
              </a:rPr>
              <a:t> long </a:t>
            </a:r>
            <a:r>
              <a:rPr lang="en-US" sz="4800" dirty="0" err="1">
                <a:solidFill>
                  <a:srgbClr val="0070C0"/>
                </a:solidFill>
                <a:latin typeface="#9Slide05 SVNCookie" panose="020B0606040200020203" pitchFamily="34" charset="0"/>
                <a:cs typeface="#9Slide03 Arima Madurai" panose="00000500000000000000" pitchFamily="2" charset="0"/>
              </a:rPr>
              <a:t>lanh</a:t>
            </a:r>
            <a:r>
              <a:rPr lang="en-US" sz="4800" dirty="0">
                <a:solidFill>
                  <a:srgbClr val="0070C0"/>
                </a:solidFill>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rơi</a:t>
            </a:r>
            <a:endParaRPr lang="en-US" sz="4800" dirty="0">
              <a:solidFill>
                <a:srgbClr val="0070C0"/>
              </a:solidFill>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Tôi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đưa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tay</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tôi</a:t>
            </a:r>
            <a:r>
              <a:rPr lang="en-US" sz="4800" dirty="0">
                <a:latin typeface="#9Slide05 SVNCookie" panose="020B0606040200020203" pitchFamily="34" charset="0"/>
                <a:cs typeface="#9Slide03 Arima Madurai" panose="00000500000000000000" pitchFamily="2" charset="0"/>
              </a:rPr>
              <a:t> </a:t>
            </a:r>
            <a:r>
              <a:rPr lang="en-US" sz="4800" dirty="0" err="1">
                <a:solidFill>
                  <a:srgbClr val="FF0000"/>
                </a:solidFill>
                <a:latin typeface="#9Slide05 SVNCookie" panose="020B0606040200020203" pitchFamily="34" charset="0"/>
                <a:cs typeface="#9Slide03 Arima Madurai" panose="00000500000000000000" pitchFamily="2" charset="0"/>
              </a:rPr>
              <a:t>hứng</a:t>
            </a:r>
            <a:r>
              <a:rPr lang="en-US" sz="4800" dirty="0">
                <a:latin typeface="#9Slide05 SVNCookie" panose="020B0606040200020203" pitchFamily="34" charset="0"/>
                <a:cs typeface="#9Slide03 Arima Madurai" panose="00000500000000000000" pitchFamily="2" charset="0"/>
              </a:rPr>
              <a:t>.</a:t>
            </a:r>
            <a:endParaRPr lang="vi-VN" sz="4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xmlns="" id="{EC3F9CA8-6069-4A6B-A9C4-D0BC763F45C5}"/>
              </a:ext>
            </a:extLst>
          </p:cNvPr>
          <p:cNvSpPr txBox="1"/>
          <p:nvPr/>
        </p:nvSpPr>
        <p:spPr>
          <a:xfrm>
            <a:off x="531430" y="3058404"/>
            <a:ext cx="3539030" cy="623248"/>
          </a:xfrm>
          <a:prstGeom prst="rect">
            <a:avLst/>
          </a:prstGeom>
          <a:noFill/>
        </p:spPr>
        <p:txBody>
          <a:bodyPr wrap="square">
            <a:spAutoFit/>
          </a:bodyPr>
          <a:lstStyle/>
          <a:p>
            <a:pPr algn="just">
              <a:lnSpc>
                <a:spcPct val="115000"/>
              </a:lnSpc>
              <a:spcBef>
                <a:spcPts val="1200"/>
              </a:spcBef>
              <a:spcAft>
                <a:spcPts val="1000"/>
              </a:spcAft>
            </a:pP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giọt</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long </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lanh</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6" name="TextBox 5">
            <a:extLst>
              <a:ext uri="{FF2B5EF4-FFF2-40B4-BE49-F238E27FC236}">
                <a16:creationId xmlns:a16="http://schemas.microsoft.com/office/drawing/2014/main" xmlns="" id="{3AC01C72-ED06-4D10-A830-A33F688356B1}"/>
              </a:ext>
            </a:extLst>
          </p:cNvPr>
          <p:cNvSpPr txBox="1"/>
          <p:nvPr/>
        </p:nvSpPr>
        <p:spPr>
          <a:xfrm>
            <a:off x="4448175" y="2627866"/>
            <a:ext cx="11202988" cy="623248"/>
          </a:xfrm>
          <a:prstGeom prst="rect">
            <a:avLst/>
          </a:prstGeom>
          <a:noFill/>
        </p:spPr>
        <p:txBody>
          <a:bodyPr wrap="square">
            <a:spAutoFit/>
          </a:bodyPr>
          <a:lstStyle/>
          <a:p>
            <a:pPr algn="just">
              <a:lnSpc>
                <a:spcPct val="115000"/>
              </a:lnSpc>
              <a:spcBef>
                <a:spcPts val="1200"/>
              </a:spcBef>
              <a:spcAft>
                <a:spcPts val="1000"/>
              </a:spcAft>
            </a:pP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G</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iọt</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mưa</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xuân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giọt</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sương</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9" name="TextBox 8">
            <a:extLst>
              <a:ext uri="{FF2B5EF4-FFF2-40B4-BE49-F238E27FC236}">
                <a16:creationId xmlns:a16="http://schemas.microsoft.com/office/drawing/2014/main" xmlns="" id="{E79B672F-FE5B-4763-A535-AFFCE4AB7027}"/>
              </a:ext>
            </a:extLst>
          </p:cNvPr>
          <p:cNvSpPr txBox="1"/>
          <p:nvPr/>
        </p:nvSpPr>
        <p:spPr>
          <a:xfrm>
            <a:off x="4448175" y="3558489"/>
            <a:ext cx="6553200" cy="623248"/>
          </a:xfrm>
          <a:prstGeom prst="rect">
            <a:avLst/>
          </a:prstGeom>
          <a:noFill/>
        </p:spPr>
        <p:txBody>
          <a:bodyPr wrap="square">
            <a:spAutoFit/>
          </a:bodyPr>
          <a:lstStyle/>
          <a:p>
            <a:pPr algn="just">
              <a:lnSpc>
                <a:spcPct val="115000"/>
              </a:lnSpc>
              <a:spcBef>
                <a:spcPts val="1200"/>
              </a:spcBef>
              <a:spcAft>
                <a:spcPts val="1000"/>
              </a:spcAft>
            </a:pP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Giọt</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âm</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thanh</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tiếng</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chim</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Left Bracket 2">
            <a:extLst>
              <a:ext uri="{FF2B5EF4-FFF2-40B4-BE49-F238E27FC236}">
                <a16:creationId xmlns:a16="http://schemas.microsoft.com/office/drawing/2014/main" xmlns="" id="{B58A4F53-671D-4242-9D0A-AB62E0737A40}"/>
              </a:ext>
            </a:extLst>
          </p:cNvPr>
          <p:cNvSpPr/>
          <p:nvPr/>
        </p:nvSpPr>
        <p:spPr>
          <a:xfrm>
            <a:off x="3919702" y="2854325"/>
            <a:ext cx="228600" cy="1066800"/>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xmlns="" id="{3A727EA3-4152-4482-9DE0-5603B2AAC6CF}"/>
              </a:ext>
            </a:extLst>
          </p:cNvPr>
          <p:cNvSpPr txBox="1"/>
          <p:nvPr/>
        </p:nvSpPr>
        <p:spPr>
          <a:xfrm>
            <a:off x="4752975" y="5055448"/>
            <a:ext cx="7696200" cy="1685077"/>
          </a:xfrm>
          <a:prstGeom prst="rect">
            <a:avLst/>
          </a:prstGeom>
          <a:noFill/>
        </p:spPr>
        <p:txBody>
          <a:bodyPr wrap="square">
            <a:spAutoFit/>
          </a:bodyPr>
          <a:lstStyle/>
          <a:p>
            <a:pPr lvl="0" algn="just">
              <a:lnSpc>
                <a:spcPct val="115000"/>
              </a:lnSpc>
              <a:spcAft>
                <a:spcPts val="1200"/>
              </a:spcAft>
            </a:pP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ự nâng niu, trân trọng của nhà thơ trước vẻ đẹp của thiên nhiên, đất trời lúc v</a:t>
            </a: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ào</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xuân với cảm xúc say sưa, xốn xang, rạo rực. </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2" name="TextBox 11">
            <a:extLst>
              <a:ext uri="{FF2B5EF4-FFF2-40B4-BE49-F238E27FC236}">
                <a16:creationId xmlns:a16="http://schemas.microsoft.com/office/drawing/2014/main" xmlns="" id="{CB2D992A-41FE-4559-8571-871DE9624C51}"/>
              </a:ext>
            </a:extLst>
          </p:cNvPr>
          <p:cNvSpPr txBox="1"/>
          <p:nvPr/>
        </p:nvSpPr>
        <p:spPr>
          <a:xfrm>
            <a:off x="531430" y="4987925"/>
            <a:ext cx="4261945" cy="623248"/>
          </a:xfrm>
          <a:prstGeom prst="rect">
            <a:avLst/>
          </a:prstGeom>
          <a:noFill/>
        </p:spPr>
        <p:txBody>
          <a:bodyPr wrap="square">
            <a:spAutoFit/>
          </a:bodyPr>
          <a:lstStyle/>
          <a:p>
            <a:pPr algn="just">
              <a:lnSpc>
                <a:spcPct val="115000"/>
              </a:lnSpc>
              <a:spcBef>
                <a:spcPts val="1200"/>
              </a:spcBef>
              <a:spcAft>
                <a:spcPts val="1000"/>
              </a:spcAft>
            </a:pP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Tôi</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đưa</a:t>
            </a:r>
            <a:r>
              <a:rPr lang="en-US" sz="30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tay</a:t>
            </a:r>
            <a:r>
              <a:rPr lang="en-US" sz="30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tôi</a:t>
            </a:r>
            <a:r>
              <a:rPr lang="en-US" sz="30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hứng</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10" name="Picture 9">
            <a:extLst>
              <a:ext uri="{FF2B5EF4-FFF2-40B4-BE49-F238E27FC236}">
                <a16:creationId xmlns:a16="http://schemas.microsoft.com/office/drawing/2014/main" xmlns="" id="{DD451A7B-437F-4E71-B4D9-F0C0537622F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828761" y="339725"/>
            <a:ext cx="2419728" cy="2419728"/>
          </a:xfrm>
          <a:prstGeom prst="rect">
            <a:avLst/>
          </a:prstGeom>
        </p:spPr>
      </p:pic>
    </p:spTree>
    <p:extLst>
      <p:ext uri="{BB962C8B-B14F-4D97-AF65-F5344CB8AC3E}">
        <p14:creationId xmlns:p14="http://schemas.microsoft.com/office/powerpoint/2010/main" xmlns="" val="39087543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randombar(horizontal)">
                                      <p:cBhvr>
                                        <p:cTn id="7" dur="500"/>
                                        <p:tgtEl>
                                          <p:spTgt spid="18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7" grpId="0"/>
      <p:bldP spid="6" grpId="0"/>
      <p:bldP spid="9" grpId="0"/>
      <p:bldP spid="3"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椭圆 89">
            <a:extLst>
              <a:ext uri="{FF2B5EF4-FFF2-40B4-BE49-F238E27FC236}">
                <a16:creationId xmlns:a16="http://schemas.microsoft.com/office/drawing/2014/main" xmlns="" id="{C867066E-F2ED-475A-9CC4-5D2606BFADA3}"/>
              </a:ext>
            </a:extLst>
          </p:cNvPr>
          <p:cNvSpPr/>
          <p:nvPr/>
        </p:nvSpPr>
        <p:spPr>
          <a:xfrm>
            <a:off x="9620732" y="4984814"/>
            <a:ext cx="1821082" cy="1821082"/>
          </a:xfrm>
          <a:prstGeom prst="ellipse">
            <a:avLst/>
          </a:prstGeom>
          <a:solidFill>
            <a:srgbClr val="A0D5D8">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0" tIns="48205" rIns="96410" bIns="48205" anchor="ctr"/>
          <a:lstStyle/>
          <a:p>
            <a:pPr algn="ctr">
              <a:defRPr/>
            </a:pPr>
            <a:endParaRPr lang="zh-CN" altLang="en-US" sz="3374">
              <a:solidFill>
                <a:schemeClr val="tx1"/>
              </a:solidFill>
            </a:endParaRPr>
          </a:p>
        </p:txBody>
      </p:sp>
      <p:sp>
        <p:nvSpPr>
          <p:cNvPr id="44" name="椭圆 90">
            <a:extLst>
              <a:ext uri="{FF2B5EF4-FFF2-40B4-BE49-F238E27FC236}">
                <a16:creationId xmlns:a16="http://schemas.microsoft.com/office/drawing/2014/main" xmlns="" id="{2B1658BB-F9D1-4228-9F9D-A890D47D7DBC}"/>
              </a:ext>
            </a:extLst>
          </p:cNvPr>
          <p:cNvSpPr/>
          <p:nvPr/>
        </p:nvSpPr>
        <p:spPr>
          <a:xfrm>
            <a:off x="10109481" y="807039"/>
            <a:ext cx="1019894" cy="1017664"/>
          </a:xfrm>
          <a:prstGeom prst="ellipse">
            <a:avLst/>
          </a:prstGeom>
          <a:solidFill>
            <a:srgbClr val="E7A3A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0" tIns="48205" rIns="96410" bIns="48205" anchor="ctr"/>
          <a:lstStyle/>
          <a:p>
            <a:pPr algn="ctr">
              <a:defRPr/>
            </a:pPr>
            <a:endParaRPr lang="zh-CN" altLang="en-US" sz="3374">
              <a:solidFill>
                <a:schemeClr val="tx1"/>
              </a:solidFill>
            </a:endParaRPr>
          </a:p>
        </p:txBody>
      </p:sp>
      <p:grpSp>
        <p:nvGrpSpPr>
          <p:cNvPr id="2" name="组合 2">
            <a:extLst>
              <a:ext uri="{FF2B5EF4-FFF2-40B4-BE49-F238E27FC236}">
                <a16:creationId xmlns:a16="http://schemas.microsoft.com/office/drawing/2014/main" xmlns="" id="{2903645F-A215-4D52-8D12-12E047288760}"/>
              </a:ext>
            </a:extLst>
          </p:cNvPr>
          <p:cNvGrpSpPr>
            <a:grpSpLocks/>
          </p:cNvGrpSpPr>
          <p:nvPr/>
        </p:nvGrpSpPr>
        <p:grpSpPr bwMode="auto">
          <a:xfrm>
            <a:off x="2818457" y="563782"/>
            <a:ext cx="6637130" cy="1048907"/>
            <a:chOff x="3396912" y="1017529"/>
            <a:chExt cx="4818079" cy="730895"/>
          </a:xfrm>
        </p:grpSpPr>
        <p:sp>
          <p:nvSpPr>
            <p:cNvPr id="46" name="圆角矩形 37">
              <a:extLst>
                <a:ext uri="{FF2B5EF4-FFF2-40B4-BE49-F238E27FC236}">
                  <a16:creationId xmlns:a16="http://schemas.microsoft.com/office/drawing/2014/main" xmlns="" id="{D314835C-BD61-4F24-9943-1D1B5F38815B}"/>
                </a:ext>
              </a:extLst>
            </p:cNvPr>
            <p:cNvSpPr/>
            <p:nvPr/>
          </p:nvSpPr>
          <p:spPr>
            <a:xfrm>
              <a:off x="3396912" y="1017529"/>
              <a:ext cx="4818079" cy="730895"/>
            </a:xfrm>
            <a:prstGeom prst="roundRect">
              <a:avLst>
                <a:gd name="adj" fmla="val 6229"/>
              </a:avLst>
            </a:prstGeom>
            <a:solidFill>
              <a:srgbClr val="C59EE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6325" dirty="0">
                <a:solidFill>
                  <a:schemeClr val="tx1"/>
                </a:solidFill>
                <a:latin typeface="#9Slide05 FS Blonde Script" pitchFamily="65" charset="0"/>
              </a:endParaRPr>
            </a:p>
          </p:txBody>
        </p:sp>
        <p:sp>
          <p:nvSpPr>
            <p:cNvPr id="47" name="文本框 3">
              <a:extLst>
                <a:ext uri="{FF2B5EF4-FFF2-40B4-BE49-F238E27FC236}">
                  <a16:creationId xmlns:a16="http://schemas.microsoft.com/office/drawing/2014/main" xmlns="" id="{7638B2F8-2113-459F-8AA5-AEA8B0D67AF8}"/>
                </a:ext>
              </a:extLst>
            </p:cNvPr>
            <p:cNvSpPr txBox="1"/>
            <p:nvPr/>
          </p:nvSpPr>
          <p:spPr>
            <a:xfrm>
              <a:off x="3396912" y="1028414"/>
              <a:ext cx="4818079" cy="607021"/>
            </a:xfrm>
            <a:prstGeom prst="rect">
              <a:avLst/>
            </a:prstGeom>
            <a:noFill/>
          </p:spPr>
          <p:txBody>
            <a:bodyPr>
              <a:spAutoFit/>
            </a:bodyPr>
            <a:lstStyle/>
            <a:p>
              <a:pPr algn="ctr">
                <a:defRPr/>
              </a:pPr>
              <a:r>
                <a:rPr lang="en-US" altLang="zh-CN" sz="5061" spc="633" dirty="0" err="1">
                  <a:latin typeface="Times New Roman" panose="02020603050405020304" pitchFamily="18" charset="0"/>
                  <a:ea typeface="方正细珊瑚简体" panose="03000509000000000000" pitchFamily="65" charset="-122"/>
                  <a:cs typeface="Times New Roman" panose="02020603050405020304" pitchFamily="18" charset="0"/>
                </a:rPr>
                <a:t>Mục</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 </a:t>
              </a:r>
              <a:r>
                <a:rPr lang="en-US" altLang="zh-CN" sz="5061" spc="633" dirty="0" err="1">
                  <a:latin typeface="Times New Roman" panose="02020603050405020304" pitchFamily="18" charset="0"/>
                  <a:ea typeface="方正细珊瑚简体" panose="03000509000000000000" pitchFamily="65" charset="-122"/>
                  <a:cs typeface="Times New Roman" panose="02020603050405020304" pitchFamily="18" charset="0"/>
                </a:rPr>
                <a:t>tiêu</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 </a:t>
              </a:r>
              <a:r>
                <a:rPr lang="en-US" altLang="zh-CN" sz="5061" spc="633" dirty="0" err="1">
                  <a:latin typeface="Times New Roman" panose="02020603050405020304" pitchFamily="18" charset="0"/>
                  <a:ea typeface="方正细珊瑚简体" panose="03000509000000000000" pitchFamily="65" charset="-122"/>
                  <a:cs typeface="Times New Roman" panose="02020603050405020304" pitchFamily="18" charset="0"/>
                </a:rPr>
                <a:t>cần</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 </a:t>
              </a:r>
              <a:r>
                <a:rPr lang="vi-VN"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đạ</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t</a:t>
              </a:r>
              <a:endParaRPr lang="zh-CN" altLang="en-US" sz="5061" spc="633" dirty="0">
                <a:latin typeface="Times New Roman" panose="02020603050405020304" pitchFamily="18" charset="0"/>
                <a:ea typeface="方正细珊瑚简体" panose="03000509000000000000" pitchFamily="65" charset="-122"/>
                <a:cs typeface="Times New Roman" panose="02020603050405020304" pitchFamily="18" charset="0"/>
              </a:endParaRPr>
            </a:p>
          </p:txBody>
        </p:sp>
      </p:grpSp>
      <p:grpSp>
        <p:nvGrpSpPr>
          <p:cNvPr id="3" name="组合 81">
            <a:extLst>
              <a:ext uri="{FF2B5EF4-FFF2-40B4-BE49-F238E27FC236}">
                <a16:creationId xmlns:a16="http://schemas.microsoft.com/office/drawing/2014/main" xmlns="" id="{8DAE633B-5B34-4469-BA63-57F5834B2469}"/>
              </a:ext>
            </a:extLst>
          </p:cNvPr>
          <p:cNvGrpSpPr>
            <a:grpSpLocks/>
          </p:cNvGrpSpPr>
          <p:nvPr/>
        </p:nvGrpSpPr>
        <p:grpSpPr bwMode="auto">
          <a:xfrm>
            <a:off x="926802" y="5691618"/>
            <a:ext cx="11649173" cy="1048907"/>
            <a:chOff x="2407834" y="3958869"/>
            <a:chExt cx="6209333" cy="730052"/>
          </a:xfrm>
        </p:grpSpPr>
        <p:grpSp>
          <p:nvGrpSpPr>
            <p:cNvPr id="17434" name="组合 72">
              <a:extLst>
                <a:ext uri="{FF2B5EF4-FFF2-40B4-BE49-F238E27FC236}">
                  <a16:creationId xmlns:a16="http://schemas.microsoft.com/office/drawing/2014/main" xmlns="" id="{41C5A4A5-6AB3-4C60-A10F-FCCB4DB81C6D}"/>
                </a:ext>
              </a:extLst>
            </p:cNvPr>
            <p:cNvGrpSpPr>
              <a:grpSpLocks/>
            </p:cNvGrpSpPr>
            <p:nvPr/>
          </p:nvGrpSpPr>
          <p:grpSpPr bwMode="auto">
            <a:xfrm>
              <a:off x="2407834" y="3958869"/>
              <a:ext cx="6209333" cy="730052"/>
              <a:chOff x="2407834" y="2173171"/>
              <a:chExt cx="6209333" cy="730052"/>
            </a:xfrm>
          </p:grpSpPr>
          <p:sp>
            <p:nvSpPr>
              <p:cNvPr id="51" name="圆角矩形 73">
                <a:extLst>
                  <a:ext uri="{FF2B5EF4-FFF2-40B4-BE49-F238E27FC236}">
                    <a16:creationId xmlns:a16="http://schemas.microsoft.com/office/drawing/2014/main" xmlns="" id="{320B49E4-0008-4BB9-BB79-7BD7E300B603}"/>
                  </a:ext>
                </a:extLst>
              </p:cNvPr>
              <p:cNvSpPr/>
              <p:nvPr/>
            </p:nvSpPr>
            <p:spPr>
              <a:xfrm>
                <a:off x="2407834" y="2173171"/>
                <a:ext cx="6154823" cy="730052"/>
              </a:xfrm>
              <a:prstGeom prst="roundRect">
                <a:avLst>
                  <a:gd name="adj" fmla="val 6229"/>
                </a:avLst>
              </a:prstGeom>
              <a:solidFill>
                <a:schemeClr val="accent4">
                  <a:lumMod val="60000"/>
                  <a:lumOff val="4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952" dirty="0">
                  <a:solidFill>
                    <a:schemeClr val="tx1"/>
                  </a:solidFill>
                  <a:latin typeface="Times New Roman" panose="02020603050405020304" pitchFamily="18" charset="0"/>
                  <a:cs typeface="Times New Roman" panose="02020603050405020304" pitchFamily="18" charset="0"/>
                </a:endParaRPr>
              </a:p>
            </p:txBody>
          </p:sp>
          <p:sp>
            <p:nvSpPr>
              <p:cNvPr id="17437" name="文本框 74">
                <a:extLst>
                  <a:ext uri="{FF2B5EF4-FFF2-40B4-BE49-F238E27FC236}">
                    <a16:creationId xmlns:a16="http://schemas.microsoft.com/office/drawing/2014/main" xmlns="" id="{A3718662-B5F9-4FB4-9774-F741E804710D}"/>
                  </a:ext>
                </a:extLst>
              </p:cNvPr>
              <p:cNvSpPr txBox="1">
                <a:spLocks noChangeArrowheads="1"/>
              </p:cNvSpPr>
              <p:nvPr/>
            </p:nvSpPr>
            <p:spPr bwMode="auto">
              <a:xfrm>
                <a:off x="2922992" y="2309111"/>
                <a:ext cx="5694175" cy="380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r>
                  <a:rPr lang="en-US" altLang="zh-CN" sz="2952" dirty="0" err="1">
                    <a:latin typeface="Times New Roman" panose="02020603050405020304" pitchFamily="18" charset="0"/>
                    <a:ea typeface="方正细珊瑚简体"/>
                    <a:cs typeface="Times New Roman" panose="02020603050405020304" pitchFamily="18" charset="0"/>
                  </a:rPr>
                  <a:t>Đánh</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giá</a:t>
                </a:r>
                <a:r>
                  <a:rPr lang="en-US" altLang="zh-CN" sz="2952" dirty="0">
                    <a:latin typeface="Times New Roman" panose="02020603050405020304" pitchFamily="18" charset="0"/>
                    <a:ea typeface="方正细珊瑚简体"/>
                    <a:cs typeface="Times New Roman" panose="02020603050405020304" pitchFamily="18" charset="0"/>
                  </a:rPr>
                  <a:t> </a:t>
                </a:r>
                <a:r>
                  <a:rPr lang="vi-VN" altLang="zh-CN" sz="2952" dirty="0">
                    <a:latin typeface="Times New Roman" panose="02020603050405020304" pitchFamily="18" charset="0"/>
                    <a:ea typeface="方正细珊瑚简体"/>
                    <a:cs typeface="Times New Roman" panose="02020603050405020304" pitchFamily="18" charset="0"/>
                  </a:rPr>
                  <a:t>được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nét</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đặc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sắc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về</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nghệ</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thuật</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của</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bài</a:t>
                </a:r>
                <a:endParaRPr lang="zh-CN" altLang="en-US" sz="2952" dirty="0">
                  <a:latin typeface="Times New Roman" panose="02020603050405020304" pitchFamily="18" charset="0"/>
                  <a:ea typeface="方正细珊瑚简体"/>
                  <a:cs typeface="Times New Roman" panose="02020603050405020304" pitchFamily="18" charset="0"/>
                </a:endParaRPr>
              </a:p>
            </p:txBody>
          </p:sp>
        </p:grpSp>
        <p:sp>
          <p:nvSpPr>
            <p:cNvPr id="17435" name="文本框 63">
              <a:extLst>
                <a:ext uri="{FF2B5EF4-FFF2-40B4-BE49-F238E27FC236}">
                  <a16:creationId xmlns:a16="http://schemas.microsoft.com/office/drawing/2014/main" xmlns="" id="{9472F840-D002-4CF8-8509-74B01365B5B5}"/>
                </a:ext>
              </a:extLst>
            </p:cNvPr>
            <p:cNvSpPr>
              <a:spLocks/>
            </p:cNvSpPr>
            <p:nvPr/>
          </p:nvSpPr>
          <p:spPr bwMode="auto">
            <a:xfrm>
              <a:off x="2454786" y="4137956"/>
              <a:ext cx="400192" cy="498324"/>
            </a:xfrm>
            <a:custGeom>
              <a:avLst/>
              <a:gdLst>
                <a:gd name="T0" fmla="*/ 74 w 898029"/>
                <a:gd name="T1" fmla="*/ 63809 h 609005"/>
                <a:gd name="T2" fmla="*/ 75 w 898029"/>
                <a:gd name="T3" fmla="*/ 63809 h 609005"/>
                <a:gd name="T4" fmla="*/ 70 w 898029"/>
                <a:gd name="T5" fmla="*/ 64775 h 609005"/>
                <a:gd name="T6" fmla="*/ 71 w 898029"/>
                <a:gd name="T7" fmla="*/ 64169 h 609005"/>
                <a:gd name="T8" fmla="*/ 74 w 898029"/>
                <a:gd name="T9" fmla="*/ 63809 h 609005"/>
                <a:gd name="T10" fmla="*/ 23 w 898029"/>
                <a:gd name="T11" fmla="*/ 3245 h 609005"/>
                <a:gd name="T12" fmla="*/ 4 w 898029"/>
                <a:gd name="T13" fmla="*/ 19467 h 609005"/>
                <a:gd name="T14" fmla="*/ 4 w 898029"/>
                <a:gd name="T15" fmla="*/ 47948 h 609005"/>
                <a:gd name="T16" fmla="*/ 26 w 898029"/>
                <a:gd name="T17" fmla="*/ 63809 h 609005"/>
                <a:gd name="T18" fmla="*/ 33 w 898029"/>
                <a:gd name="T19" fmla="*/ 63809 h 609005"/>
                <a:gd name="T20" fmla="*/ 53 w 898029"/>
                <a:gd name="T21" fmla="*/ 47226 h 609005"/>
                <a:gd name="T22" fmla="*/ 53 w 898029"/>
                <a:gd name="T23" fmla="*/ 21269 h 609005"/>
                <a:gd name="T24" fmla="*/ 34 w 898029"/>
                <a:gd name="T25" fmla="*/ 3245 h 609005"/>
                <a:gd name="T26" fmla="*/ 74 w 898029"/>
                <a:gd name="T27" fmla="*/ 0 h 609005"/>
                <a:gd name="T28" fmla="*/ 120 w 898029"/>
                <a:gd name="T29" fmla="*/ 0 h 609005"/>
                <a:gd name="T30" fmla="*/ 124 w 898029"/>
                <a:gd name="T31" fmla="*/ 2524 h 609005"/>
                <a:gd name="T32" fmla="*/ 124 w 898029"/>
                <a:gd name="T33" fmla="*/ 53397 h 609005"/>
                <a:gd name="T34" fmla="*/ 118 w 898029"/>
                <a:gd name="T35" fmla="*/ 54667 h 609005"/>
                <a:gd name="T36" fmla="*/ 118 w 898029"/>
                <a:gd name="T37" fmla="*/ 54481 h 609005"/>
                <a:gd name="T38" fmla="*/ 119 w 898029"/>
                <a:gd name="T39" fmla="*/ 47226 h 609005"/>
                <a:gd name="T40" fmla="*/ 101 w 898029"/>
                <a:gd name="T41" fmla="*/ 34608 h 609005"/>
                <a:gd name="T42" fmla="*/ 92 w 898029"/>
                <a:gd name="T43" fmla="*/ 34608 h 609005"/>
                <a:gd name="T44" fmla="*/ 88 w 898029"/>
                <a:gd name="T45" fmla="*/ 32806 h 609005"/>
                <a:gd name="T46" fmla="*/ 92 w 898029"/>
                <a:gd name="T47" fmla="*/ 31003 h 609005"/>
                <a:gd name="T48" fmla="*/ 101 w 898029"/>
                <a:gd name="T49" fmla="*/ 31003 h 609005"/>
                <a:gd name="T50" fmla="*/ 119 w 898029"/>
                <a:gd name="T51" fmla="*/ 18025 h 609005"/>
                <a:gd name="T52" fmla="*/ 96 w 898029"/>
                <a:gd name="T53" fmla="*/ 3245 h 609005"/>
                <a:gd name="T54" fmla="*/ 74 w 898029"/>
                <a:gd name="T55" fmla="*/ 3245 h 609005"/>
                <a:gd name="T56" fmla="*/ 70 w 898029"/>
                <a:gd name="T57" fmla="*/ 1443 h 609005"/>
                <a:gd name="T58" fmla="*/ 74 w 898029"/>
                <a:gd name="T59" fmla="*/ 0 h 609005"/>
                <a:gd name="T60" fmla="*/ 4 w 898029"/>
                <a:gd name="T61" fmla="*/ 0 h 609005"/>
                <a:gd name="T62" fmla="*/ 53 w 898029"/>
                <a:gd name="T63" fmla="*/ 0 h 609005"/>
                <a:gd name="T64" fmla="*/ 58 w 898029"/>
                <a:gd name="T65" fmla="*/ 3605 h 609005"/>
                <a:gd name="T66" fmla="*/ 58 w 898029"/>
                <a:gd name="T67" fmla="*/ 63809 h 609005"/>
                <a:gd name="T68" fmla="*/ 53 w 898029"/>
                <a:gd name="T69" fmla="*/ 67054 h 609005"/>
                <a:gd name="T70" fmla="*/ 3 w 898029"/>
                <a:gd name="T71" fmla="*/ 67054 h 609005"/>
                <a:gd name="T72" fmla="*/ 0 w 898029"/>
                <a:gd name="T73" fmla="*/ 64530 h 609005"/>
                <a:gd name="T74" fmla="*/ 0 w 898029"/>
                <a:gd name="T75" fmla="*/ 3605 h 609005"/>
                <a:gd name="T76" fmla="*/ 4 w 898029"/>
                <a:gd name="T77" fmla="*/ 0 h 6090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8029"/>
                <a:gd name="T118" fmla="*/ 0 h 609005"/>
                <a:gd name="T119" fmla="*/ 898029 w 898029"/>
                <a:gd name="T120" fmla="*/ 609005 h 6090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8029" h="609005">
                  <a:moveTo>
                    <a:pt x="534590" y="579537"/>
                  </a:moveTo>
                  <a:lnTo>
                    <a:pt x="544110" y="579537"/>
                  </a:lnTo>
                  <a:lnTo>
                    <a:pt x="511280" y="588309"/>
                  </a:lnTo>
                  <a:lnTo>
                    <a:pt x="514945" y="582811"/>
                  </a:lnTo>
                  <a:cubicBezTo>
                    <a:pt x="519311" y="580629"/>
                    <a:pt x="525859" y="579537"/>
                    <a:pt x="534590" y="579537"/>
                  </a:cubicBezTo>
                  <a:close/>
                  <a:moveTo>
                    <a:pt x="166985" y="29468"/>
                  </a:moveTo>
                  <a:cubicBezTo>
                    <a:pt x="81855" y="33834"/>
                    <a:pt x="36016" y="82947"/>
                    <a:pt x="29468" y="176808"/>
                  </a:cubicBezTo>
                  <a:lnTo>
                    <a:pt x="29468" y="435472"/>
                  </a:lnTo>
                  <a:cubicBezTo>
                    <a:pt x="38199" y="522784"/>
                    <a:pt x="90587" y="570806"/>
                    <a:pt x="186630" y="579537"/>
                  </a:cubicBezTo>
                  <a:lnTo>
                    <a:pt x="242292" y="579537"/>
                  </a:lnTo>
                  <a:cubicBezTo>
                    <a:pt x="331787" y="570806"/>
                    <a:pt x="380901" y="520601"/>
                    <a:pt x="389632" y="428923"/>
                  </a:cubicBezTo>
                  <a:lnTo>
                    <a:pt x="389632" y="193179"/>
                  </a:lnTo>
                  <a:cubicBezTo>
                    <a:pt x="385266" y="90587"/>
                    <a:pt x="337244" y="36017"/>
                    <a:pt x="245566" y="29468"/>
                  </a:cubicBezTo>
                  <a:lnTo>
                    <a:pt x="166985" y="29468"/>
                  </a:lnTo>
                  <a:close/>
                  <a:moveTo>
                    <a:pt x="537865" y="0"/>
                  </a:moveTo>
                  <a:lnTo>
                    <a:pt x="875109" y="0"/>
                  </a:lnTo>
                  <a:cubicBezTo>
                    <a:pt x="890389" y="0"/>
                    <a:pt x="898029" y="7640"/>
                    <a:pt x="898029" y="22920"/>
                  </a:cubicBezTo>
                  <a:lnTo>
                    <a:pt x="898029" y="484969"/>
                  </a:lnTo>
                  <a:lnTo>
                    <a:pt x="854851" y="496506"/>
                  </a:lnTo>
                  <a:lnTo>
                    <a:pt x="856078" y="494817"/>
                  </a:lnTo>
                  <a:cubicBezTo>
                    <a:pt x="863854" y="475990"/>
                    <a:pt x="868015" y="454026"/>
                    <a:pt x="868561" y="428923"/>
                  </a:cubicBezTo>
                  <a:cubicBezTo>
                    <a:pt x="862012" y="356890"/>
                    <a:pt x="816173" y="318691"/>
                    <a:pt x="731044" y="314325"/>
                  </a:cubicBezTo>
                  <a:lnTo>
                    <a:pt x="668833" y="314325"/>
                  </a:lnTo>
                  <a:cubicBezTo>
                    <a:pt x="649188" y="314325"/>
                    <a:pt x="639365" y="308868"/>
                    <a:pt x="639365" y="297954"/>
                  </a:cubicBezTo>
                  <a:cubicBezTo>
                    <a:pt x="639365" y="287040"/>
                    <a:pt x="649188" y="281583"/>
                    <a:pt x="668833" y="281583"/>
                  </a:cubicBezTo>
                  <a:lnTo>
                    <a:pt x="731044" y="281583"/>
                  </a:lnTo>
                  <a:cubicBezTo>
                    <a:pt x="816173" y="277218"/>
                    <a:pt x="862012" y="237927"/>
                    <a:pt x="868561" y="163711"/>
                  </a:cubicBezTo>
                  <a:cubicBezTo>
                    <a:pt x="868561" y="74216"/>
                    <a:pt x="811807" y="29468"/>
                    <a:pt x="698301" y="29468"/>
                  </a:cubicBezTo>
                  <a:lnTo>
                    <a:pt x="537865" y="29468"/>
                  </a:lnTo>
                  <a:cubicBezTo>
                    <a:pt x="522585" y="29468"/>
                    <a:pt x="512762" y="24011"/>
                    <a:pt x="508397" y="13097"/>
                  </a:cubicBezTo>
                  <a:cubicBezTo>
                    <a:pt x="508397" y="4366"/>
                    <a:pt x="518219" y="0"/>
                    <a:pt x="537865" y="0"/>
                  </a:cubicBezTo>
                  <a:close/>
                  <a:moveTo>
                    <a:pt x="32742" y="0"/>
                  </a:moveTo>
                  <a:lnTo>
                    <a:pt x="383083" y="0"/>
                  </a:lnTo>
                  <a:cubicBezTo>
                    <a:pt x="404912" y="2183"/>
                    <a:pt x="416917" y="13097"/>
                    <a:pt x="419100" y="32743"/>
                  </a:cubicBezTo>
                  <a:lnTo>
                    <a:pt x="419100" y="579537"/>
                  </a:lnTo>
                  <a:cubicBezTo>
                    <a:pt x="419100" y="599183"/>
                    <a:pt x="408186" y="609005"/>
                    <a:pt x="386358" y="609005"/>
                  </a:cubicBezTo>
                  <a:lnTo>
                    <a:pt x="22919" y="609005"/>
                  </a:lnTo>
                  <a:cubicBezTo>
                    <a:pt x="9823" y="609005"/>
                    <a:pt x="2183" y="601365"/>
                    <a:pt x="0" y="586086"/>
                  </a:cubicBezTo>
                  <a:lnTo>
                    <a:pt x="0" y="32743"/>
                  </a:lnTo>
                  <a:cubicBezTo>
                    <a:pt x="2183" y="13097"/>
                    <a:pt x="13097" y="2183"/>
                    <a:pt x="32742"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952"/>
            </a:p>
          </p:txBody>
        </p:sp>
      </p:grpSp>
      <p:grpSp>
        <p:nvGrpSpPr>
          <p:cNvPr id="5" name="组合 67">
            <a:extLst>
              <a:ext uri="{FF2B5EF4-FFF2-40B4-BE49-F238E27FC236}">
                <a16:creationId xmlns:a16="http://schemas.microsoft.com/office/drawing/2014/main" xmlns="" id="{C1C7CD7E-57E3-4A17-BFA1-2AC0C55849E7}"/>
              </a:ext>
            </a:extLst>
          </p:cNvPr>
          <p:cNvGrpSpPr>
            <a:grpSpLocks/>
          </p:cNvGrpSpPr>
          <p:nvPr/>
        </p:nvGrpSpPr>
        <p:grpSpPr bwMode="auto">
          <a:xfrm>
            <a:off x="550799" y="2379932"/>
            <a:ext cx="12170511" cy="1048905"/>
            <a:chOff x="2350790" y="2046141"/>
            <a:chExt cx="6268529" cy="730052"/>
          </a:xfrm>
        </p:grpSpPr>
        <p:sp>
          <p:nvSpPr>
            <p:cNvPr id="59" name="圆角矩形 39">
              <a:extLst>
                <a:ext uri="{FF2B5EF4-FFF2-40B4-BE49-F238E27FC236}">
                  <a16:creationId xmlns:a16="http://schemas.microsoft.com/office/drawing/2014/main" xmlns="" id="{6F45FDDA-163B-47A5-918B-EC6298D81059}"/>
                </a:ext>
              </a:extLst>
            </p:cNvPr>
            <p:cNvSpPr/>
            <p:nvPr/>
          </p:nvSpPr>
          <p:spPr>
            <a:xfrm>
              <a:off x="2350790" y="2046141"/>
              <a:ext cx="6154241" cy="730052"/>
            </a:xfrm>
            <a:prstGeom prst="roundRect">
              <a:avLst>
                <a:gd name="adj" fmla="val 6229"/>
              </a:avLst>
            </a:prstGeom>
            <a:solidFill>
              <a:schemeClr val="accent2">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952" dirty="0">
                <a:solidFill>
                  <a:schemeClr val="tx1"/>
                </a:solidFill>
                <a:latin typeface="Times New Roman" panose="02020603050405020304" pitchFamily="18" charset="0"/>
                <a:cs typeface="Times New Roman" panose="02020603050405020304" pitchFamily="18" charset="0"/>
              </a:endParaRPr>
            </a:p>
          </p:txBody>
        </p:sp>
        <p:sp>
          <p:nvSpPr>
            <p:cNvPr id="17432" name="文本框 9">
              <a:extLst>
                <a:ext uri="{FF2B5EF4-FFF2-40B4-BE49-F238E27FC236}">
                  <a16:creationId xmlns:a16="http://schemas.microsoft.com/office/drawing/2014/main" xmlns="" id="{9EE916BA-AD4C-4D02-AFF7-E7AB0BF7E565}"/>
                </a:ext>
              </a:extLst>
            </p:cNvPr>
            <p:cNvSpPr txBox="1">
              <a:spLocks noChangeArrowheads="1"/>
            </p:cNvSpPr>
            <p:nvPr/>
          </p:nvSpPr>
          <p:spPr bwMode="auto">
            <a:xfrm>
              <a:off x="2986956" y="2180838"/>
              <a:ext cx="5632363" cy="380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r>
                <a:rPr lang="en-US" altLang="zh-CN" sz="2952" dirty="0" err="1">
                  <a:latin typeface="Times New Roman" panose="02020603050405020304" pitchFamily="18" charset="0"/>
                  <a:ea typeface="方正细珊瑚简体"/>
                  <a:cs typeface="Times New Roman" panose="02020603050405020304" pitchFamily="18" charset="0"/>
                </a:rPr>
                <a:t>Nêu</a:t>
              </a:r>
              <a:r>
                <a:rPr lang="vi-VN" altLang="zh-CN" sz="2952" dirty="0">
                  <a:latin typeface="Times New Roman" panose="02020603050405020304" pitchFamily="18" charset="0"/>
                  <a:ea typeface="方正细珊瑚简体"/>
                  <a:cs typeface="Times New Roman" panose="02020603050405020304" pitchFamily="18" charset="0"/>
                </a:rPr>
                <a:t> được những nét khái quát về tác giả và </a:t>
              </a:r>
              <a:r>
                <a:rPr lang="en-US" altLang="zh-CN" sz="2952" dirty="0" err="1">
                  <a:latin typeface="Times New Roman" panose="02020603050405020304" pitchFamily="18" charset="0"/>
                  <a:ea typeface="方正细珊瑚简体"/>
                  <a:cs typeface="Times New Roman" panose="02020603050405020304" pitchFamily="18" charset="0"/>
                </a:rPr>
                <a:t>tác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phẩm</a:t>
              </a:r>
              <a:endParaRPr lang="zh-CN" altLang="en-US" sz="2952" dirty="0">
                <a:latin typeface="Times New Roman" panose="02020603050405020304" pitchFamily="18" charset="0"/>
                <a:ea typeface="方正细珊瑚简体"/>
                <a:cs typeface="Times New Roman" panose="02020603050405020304" pitchFamily="18" charset="0"/>
              </a:endParaRPr>
            </a:p>
          </p:txBody>
        </p:sp>
        <p:sp>
          <p:nvSpPr>
            <p:cNvPr id="17433" name="文本框 61">
              <a:extLst>
                <a:ext uri="{FF2B5EF4-FFF2-40B4-BE49-F238E27FC236}">
                  <a16:creationId xmlns:a16="http://schemas.microsoft.com/office/drawing/2014/main" xmlns="" id="{A6C2B05D-5414-4DB3-B9B8-1AD49D182DEA}"/>
                </a:ext>
              </a:extLst>
            </p:cNvPr>
            <p:cNvSpPr>
              <a:spLocks/>
            </p:cNvSpPr>
            <p:nvPr/>
          </p:nvSpPr>
          <p:spPr bwMode="auto">
            <a:xfrm>
              <a:off x="2426017" y="2201751"/>
              <a:ext cx="380883" cy="410815"/>
            </a:xfrm>
            <a:custGeom>
              <a:avLst/>
              <a:gdLst>
                <a:gd name="T0" fmla="*/ 148 w 721221"/>
                <a:gd name="T1" fmla="*/ 388 h 609005"/>
                <a:gd name="T2" fmla="*/ 26 w 721221"/>
                <a:gd name="T3" fmla="*/ 2327 h 609005"/>
                <a:gd name="T4" fmla="*/ 26 w 721221"/>
                <a:gd name="T5" fmla="*/ 5731 h 609005"/>
                <a:gd name="T6" fmla="*/ 166 w 721221"/>
                <a:gd name="T7" fmla="*/ 7627 h 609005"/>
                <a:gd name="T8" fmla="*/ 216 w 721221"/>
                <a:gd name="T9" fmla="*/ 7627 h 609005"/>
                <a:gd name="T10" fmla="*/ 347 w 721221"/>
                <a:gd name="T11" fmla="*/ 5645 h 609005"/>
                <a:gd name="T12" fmla="*/ 347 w 721221"/>
                <a:gd name="T13" fmla="*/ 2542 h 609005"/>
                <a:gd name="T14" fmla="*/ 219 w 721221"/>
                <a:gd name="T15" fmla="*/ 388 h 609005"/>
                <a:gd name="T16" fmla="*/ 628 w 721221"/>
                <a:gd name="T17" fmla="*/ 0 h 609005"/>
                <a:gd name="T18" fmla="*/ 643 w 721221"/>
                <a:gd name="T19" fmla="*/ 302 h 609005"/>
                <a:gd name="T20" fmla="*/ 643 w 721221"/>
                <a:gd name="T21" fmla="*/ 7005 h 609005"/>
                <a:gd name="T22" fmla="*/ 614 w 721221"/>
                <a:gd name="T23" fmla="*/ 7119 h 609005"/>
                <a:gd name="T24" fmla="*/ 614 w 721221"/>
                <a:gd name="T25" fmla="*/ 302 h 609005"/>
                <a:gd name="T26" fmla="*/ 628 w 721221"/>
                <a:gd name="T27" fmla="*/ 0 h 609005"/>
                <a:gd name="T28" fmla="*/ 29 w 721221"/>
                <a:gd name="T29" fmla="*/ 0 h 609005"/>
                <a:gd name="T30" fmla="*/ 341 w 721221"/>
                <a:gd name="T31" fmla="*/ 0 h 609005"/>
                <a:gd name="T32" fmla="*/ 373 w 721221"/>
                <a:gd name="T33" fmla="*/ 431 h 609005"/>
                <a:gd name="T34" fmla="*/ 373 w 721221"/>
                <a:gd name="T35" fmla="*/ 7627 h 609005"/>
                <a:gd name="T36" fmla="*/ 344 w 721221"/>
                <a:gd name="T37" fmla="*/ 8015 h 609005"/>
                <a:gd name="T38" fmla="*/ 21 w 721221"/>
                <a:gd name="T39" fmla="*/ 8015 h 609005"/>
                <a:gd name="T40" fmla="*/ 0 w 721221"/>
                <a:gd name="T41" fmla="*/ 7714 h 609005"/>
                <a:gd name="T42" fmla="*/ 0 w 721221"/>
                <a:gd name="T43" fmla="*/ 431 h 609005"/>
                <a:gd name="T44" fmla="*/ 29 w 721221"/>
                <a:gd name="T45" fmla="*/ 0 h 6090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1221"/>
                <a:gd name="T70" fmla="*/ 0 h 609005"/>
                <a:gd name="T71" fmla="*/ 721221 w 721221"/>
                <a:gd name="T72" fmla="*/ 609005 h 6090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1221" h="609005">
                  <a:moveTo>
                    <a:pt x="166985" y="29468"/>
                  </a:moveTo>
                  <a:cubicBezTo>
                    <a:pt x="81855" y="33834"/>
                    <a:pt x="36016" y="82947"/>
                    <a:pt x="29468" y="176808"/>
                  </a:cubicBezTo>
                  <a:lnTo>
                    <a:pt x="29468" y="435472"/>
                  </a:lnTo>
                  <a:cubicBezTo>
                    <a:pt x="38199" y="522784"/>
                    <a:pt x="90586" y="570806"/>
                    <a:pt x="186630" y="579537"/>
                  </a:cubicBezTo>
                  <a:lnTo>
                    <a:pt x="242292" y="579537"/>
                  </a:lnTo>
                  <a:cubicBezTo>
                    <a:pt x="331787" y="570806"/>
                    <a:pt x="380901" y="520601"/>
                    <a:pt x="389632" y="428923"/>
                  </a:cubicBezTo>
                  <a:lnTo>
                    <a:pt x="389632" y="193179"/>
                  </a:lnTo>
                  <a:cubicBezTo>
                    <a:pt x="385266" y="90587"/>
                    <a:pt x="337244" y="36017"/>
                    <a:pt x="245566" y="29468"/>
                  </a:cubicBezTo>
                  <a:lnTo>
                    <a:pt x="166985" y="29468"/>
                  </a:lnTo>
                  <a:close/>
                  <a:moveTo>
                    <a:pt x="704850" y="0"/>
                  </a:moveTo>
                  <a:cubicBezTo>
                    <a:pt x="715764" y="0"/>
                    <a:pt x="721221" y="7640"/>
                    <a:pt x="721221" y="22920"/>
                  </a:cubicBezTo>
                  <a:lnTo>
                    <a:pt x="721221" y="532212"/>
                  </a:lnTo>
                  <a:lnTo>
                    <a:pt x="688479" y="540961"/>
                  </a:lnTo>
                  <a:lnTo>
                    <a:pt x="688479" y="22920"/>
                  </a:lnTo>
                  <a:cubicBezTo>
                    <a:pt x="688479" y="7640"/>
                    <a:pt x="693936" y="0"/>
                    <a:pt x="704850" y="0"/>
                  </a:cubicBezTo>
                  <a:close/>
                  <a:moveTo>
                    <a:pt x="32742" y="0"/>
                  </a:moveTo>
                  <a:lnTo>
                    <a:pt x="383083" y="0"/>
                  </a:lnTo>
                  <a:cubicBezTo>
                    <a:pt x="404911" y="2183"/>
                    <a:pt x="416917" y="13097"/>
                    <a:pt x="419100" y="32743"/>
                  </a:cubicBezTo>
                  <a:lnTo>
                    <a:pt x="419100" y="579537"/>
                  </a:lnTo>
                  <a:cubicBezTo>
                    <a:pt x="419100" y="599183"/>
                    <a:pt x="408186" y="609005"/>
                    <a:pt x="386358" y="609005"/>
                  </a:cubicBezTo>
                  <a:lnTo>
                    <a:pt x="22919" y="609005"/>
                  </a:lnTo>
                  <a:cubicBezTo>
                    <a:pt x="9822" y="609005"/>
                    <a:pt x="2183" y="601365"/>
                    <a:pt x="0" y="586086"/>
                  </a:cubicBezTo>
                  <a:lnTo>
                    <a:pt x="0" y="32743"/>
                  </a:lnTo>
                  <a:cubicBezTo>
                    <a:pt x="2183" y="13097"/>
                    <a:pt x="13097" y="2183"/>
                    <a:pt x="32742"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952"/>
            </a:p>
          </p:txBody>
        </p:sp>
      </p:grpSp>
      <p:grpSp>
        <p:nvGrpSpPr>
          <p:cNvPr id="6" name="组合 80">
            <a:extLst>
              <a:ext uri="{FF2B5EF4-FFF2-40B4-BE49-F238E27FC236}">
                <a16:creationId xmlns:a16="http://schemas.microsoft.com/office/drawing/2014/main" xmlns="" id="{6C55D52A-A25A-4C8A-B850-0D5734CD8593}"/>
              </a:ext>
            </a:extLst>
          </p:cNvPr>
          <p:cNvGrpSpPr>
            <a:grpSpLocks/>
          </p:cNvGrpSpPr>
          <p:nvPr/>
        </p:nvGrpSpPr>
        <p:grpSpPr bwMode="auto">
          <a:xfrm>
            <a:off x="631365" y="3723064"/>
            <a:ext cx="11799094" cy="1569661"/>
            <a:chOff x="2322081" y="2650609"/>
            <a:chExt cx="6154255" cy="1095466"/>
          </a:xfrm>
        </p:grpSpPr>
        <p:sp>
          <p:nvSpPr>
            <p:cNvPr id="67" name="圆角矩形 69">
              <a:extLst>
                <a:ext uri="{FF2B5EF4-FFF2-40B4-BE49-F238E27FC236}">
                  <a16:creationId xmlns:a16="http://schemas.microsoft.com/office/drawing/2014/main" xmlns="" id="{BED6A92F-63ED-4425-AC63-D1F0DC801855}"/>
                </a:ext>
              </a:extLst>
            </p:cNvPr>
            <p:cNvSpPr/>
            <p:nvPr/>
          </p:nvSpPr>
          <p:spPr>
            <a:xfrm>
              <a:off x="2322081" y="2714621"/>
              <a:ext cx="6154255" cy="959487"/>
            </a:xfrm>
            <a:prstGeom prst="roundRect">
              <a:avLst>
                <a:gd name="adj" fmla="val 6229"/>
              </a:avLst>
            </a:prstGeom>
            <a:solidFill>
              <a:schemeClr val="accent1">
                <a:lumMod val="60000"/>
                <a:lumOff val="4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812" dirty="0">
                <a:solidFill>
                  <a:schemeClr val="tx1"/>
                </a:solidFill>
                <a:latin typeface="Times New Roman" panose="02020603050405020304" pitchFamily="18" charset="0"/>
                <a:cs typeface="Times New Roman" panose="02020603050405020304" pitchFamily="18" charset="0"/>
              </a:endParaRPr>
            </a:p>
          </p:txBody>
        </p:sp>
        <p:sp>
          <p:nvSpPr>
            <p:cNvPr id="17429" name="文本框 62">
              <a:extLst>
                <a:ext uri="{FF2B5EF4-FFF2-40B4-BE49-F238E27FC236}">
                  <a16:creationId xmlns:a16="http://schemas.microsoft.com/office/drawing/2014/main" xmlns="" id="{9CE0CA56-3AC4-402C-AEA0-0DF3E311FCC5}"/>
                </a:ext>
              </a:extLst>
            </p:cNvPr>
            <p:cNvSpPr>
              <a:spLocks/>
            </p:cNvSpPr>
            <p:nvPr/>
          </p:nvSpPr>
          <p:spPr bwMode="auto">
            <a:xfrm>
              <a:off x="2401875" y="3016195"/>
              <a:ext cx="362174" cy="410679"/>
            </a:xfrm>
            <a:custGeom>
              <a:avLst/>
              <a:gdLst>
                <a:gd name="T0" fmla="*/ 8 w 898029"/>
                <a:gd name="T1" fmla="*/ 386 h 609005"/>
                <a:gd name="T2" fmla="*/ 1 w 898029"/>
                <a:gd name="T3" fmla="*/ 2318 h 609005"/>
                <a:gd name="T4" fmla="*/ 1 w 898029"/>
                <a:gd name="T5" fmla="*/ 5710 h 609005"/>
                <a:gd name="T6" fmla="*/ 8 w 898029"/>
                <a:gd name="T7" fmla="*/ 7599 h 609005"/>
                <a:gd name="T8" fmla="*/ 11 w 898029"/>
                <a:gd name="T9" fmla="*/ 7599 h 609005"/>
                <a:gd name="T10" fmla="*/ 18 w 898029"/>
                <a:gd name="T11" fmla="*/ 5624 h 609005"/>
                <a:gd name="T12" fmla="*/ 18 w 898029"/>
                <a:gd name="T13" fmla="*/ 2533 h 609005"/>
                <a:gd name="T14" fmla="*/ 11 w 898029"/>
                <a:gd name="T15" fmla="*/ 386 h 609005"/>
                <a:gd name="T16" fmla="*/ 24 w 898029"/>
                <a:gd name="T17" fmla="*/ 0 h 609005"/>
                <a:gd name="T18" fmla="*/ 40 w 898029"/>
                <a:gd name="T19" fmla="*/ 0 h 609005"/>
                <a:gd name="T20" fmla="*/ 41 w 898029"/>
                <a:gd name="T21" fmla="*/ 430 h 609005"/>
                <a:gd name="T22" fmla="*/ 41 w 898029"/>
                <a:gd name="T23" fmla="*/ 3693 h 609005"/>
                <a:gd name="T24" fmla="*/ 40 w 898029"/>
                <a:gd name="T25" fmla="*/ 4208 h 609005"/>
                <a:gd name="T26" fmla="*/ 31 w 898029"/>
                <a:gd name="T27" fmla="*/ 4208 h 609005"/>
                <a:gd name="T28" fmla="*/ 25 w 898029"/>
                <a:gd name="T29" fmla="*/ 5667 h 609005"/>
                <a:gd name="T30" fmla="*/ 25 w 898029"/>
                <a:gd name="T31" fmla="*/ 5925 h 609005"/>
                <a:gd name="T32" fmla="*/ 27 w 898029"/>
                <a:gd name="T33" fmla="*/ 7127 h 609005"/>
                <a:gd name="T34" fmla="*/ 29 w 898029"/>
                <a:gd name="T35" fmla="*/ 7340 h 609005"/>
                <a:gd name="T36" fmla="*/ 23 w 898029"/>
                <a:gd name="T37" fmla="*/ 7719 h 609005"/>
                <a:gd name="T38" fmla="*/ 23 w 898029"/>
                <a:gd name="T39" fmla="*/ 7642 h 609005"/>
                <a:gd name="T40" fmla="*/ 23 w 898029"/>
                <a:gd name="T41" fmla="*/ 4250 h 609005"/>
                <a:gd name="T42" fmla="*/ 25 w 898029"/>
                <a:gd name="T43" fmla="*/ 3822 h 609005"/>
                <a:gd name="T44" fmla="*/ 33 w 898029"/>
                <a:gd name="T45" fmla="*/ 3822 h 609005"/>
                <a:gd name="T46" fmla="*/ 40 w 898029"/>
                <a:gd name="T47" fmla="*/ 2318 h 609005"/>
                <a:gd name="T48" fmla="*/ 40 w 898029"/>
                <a:gd name="T49" fmla="*/ 1846 h 609005"/>
                <a:gd name="T50" fmla="*/ 33 w 898029"/>
                <a:gd name="T51" fmla="*/ 386 h 609005"/>
                <a:gd name="T52" fmla="*/ 24 w 898029"/>
                <a:gd name="T53" fmla="*/ 386 h 609005"/>
                <a:gd name="T54" fmla="*/ 23 w 898029"/>
                <a:gd name="T55" fmla="*/ 129 h 609005"/>
                <a:gd name="T56" fmla="*/ 24 w 898029"/>
                <a:gd name="T57" fmla="*/ 0 h 609005"/>
                <a:gd name="T58" fmla="*/ 2 w 898029"/>
                <a:gd name="T59" fmla="*/ 0 h 609005"/>
                <a:gd name="T60" fmla="*/ 18 w 898029"/>
                <a:gd name="T61" fmla="*/ 0 h 609005"/>
                <a:gd name="T62" fmla="*/ 19 w 898029"/>
                <a:gd name="T63" fmla="*/ 430 h 609005"/>
                <a:gd name="T64" fmla="*/ 19 w 898029"/>
                <a:gd name="T65" fmla="*/ 7599 h 609005"/>
                <a:gd name="T66" fmla="*/ 18 w 898029"/>
                <a:gd name="T67" fmla="*/ 7986 h 609005"/>
                <a:gd name="T68" fmla="*/ 1 w 898029"/>
                <a:gd name="T69" fmla="*/ 7986 h 609005"/>
                <a:gd name="T70" fmla="*/ 0 w 898029"/>
                <a:gd name="T71" fmla="*/ 7685 h 609005"/>
                <a:gd name="T72" fmla="*/ 0 w 898029"/>
                <a:gd name="T73" fmla="*/ 430 h 609005"/>
                <a:gd name="T74" fmla="*/ 2 w 898029"/>
                <a:gd name="T75" fmla="*/ 0 h 6090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8029"/>
                <a:gd name="T115" fmla="*/ 0 h 609005"/>
                <a:gd name="T116" fmla="*/ 898029 w 898029"/>
                <a:gd name="T117" fmla="*/ 609005 h 6090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8029" h="609005">
                  <a:moveTo>
                    <a:pt x="166985" y="29468"/>
                  </a:moveTo>
                  <a:cubicBezTo>
                    <a:pt x="81855" y="33834"/>
                    <a:pt x="36016" y="82947"/>
                    <a:pt x="29468" y="176808"/>
                  </a:cubicBezTo>
                  <a:lnTo>
                    <a:pt x="29468" y="435472"/>
                  </a:lnTo>
                  <a:cubicBezTo>
                    <a:pt x="38199" y="522784"/>
                    <a:pt x="90587" y="570806"/>
                    <a:pt x="186630" y="579537"/>
                  </a:cubicBezTo>
                  <a:lnTo>
                    <a:pt x="242292" y="579537"/>
                  </a:lnTo>
                  <a:cubicBezTo>
                    <a:pt x="331787" y="570806"/>
                    <a:pt x="380901" y="520601"/>
                    <a:pt x="389632" y="428923"/>
                  </a:cubicBezTo>
                  <a:lnTo>
                    <a:pt x="389632" y="193179"/>
                  </a:lnTo>
                  <a:cubicBezTo>
                    <a:pt x="385266" y="90587"/>
                    <a:pt x="337244" y="36017"/>
                    <a:pt x="245566" y="29468"/>
                  </a:cubicBezTo>
                  <a:lnTo>
                    <a:pt x="166985" y="29468"/>
                  </a:lnTo>
                  <a:close/>
                  <a:moveTo>
                    <a:pt x="531316" y="0"/>
                  </a:moveTo>
                  <a:lnTo>
                    <a:pt x="862012" y="0"/>
                  </a:lnTo>
                  <a:cubicBezTo>
                    <a:pt x="886023" y="0"/>
                    <a:pt x="898029" y="10914"/>
                    <a:pt x="898029" y="32743"/>
                  </a:cubicBezTo>
                  <a:lnTo>
                    <a:pt x="898029" y="281583"/>
                  </a:lnTo>
                  <a:cubicBezTo>
                    <a:pt x="898029" y="307777"/>
                    <a:pt x="886023" y="320874"/>
                    <a:pt x="862012" y="320874"/>
                  </a:cubicBezTo>
                  <a:lnTo>
                    <a:pt x="681930" y="320874"/>
                  </a:lnTo>
                  <a:cubicBezTo>
                    <a:pt x="598983" y="327422"/>
                    <a:pt x="550962" y="364530"/>
                    <a:pt x="537865" y="432197"/>
                  </a:cubicBezTo>
                  <a:lnTo>
                    <a:pt x="537865" y="451843"/>
                  </a:lnTo>
                  <a:cubicBezTo>
                    <a:pt x="538956" y="492225"/>
                    <a:pt x="553690" y="522784"/>
                    <a:pt x="582067" y="543521"/>
                  </a:cubicBezTo>
                  <a:lnTo>
                    <a:pt x="618163" y="559750"/>
                  </a:lnTo>
                  <a:lnTo>
                    <a:pt x="510061" y="588635"/>
                  </a:lnTo>
                  <a:lnTo>
                    <a:pt x="508397" y="582811"/>
                  </a:lnTo>
                  <a:lnTo>
                    <a:pt x="508397" y="324148"/>
                  </a:lnTo>
                  <a:cubicBezTo>
                    <a:pt x="510579" y="304503"/>
                    <a:pt x="522585" y="293589"/>
                    <a:pt x="544413" y="291406"/>
                  </a:cubicBezTo>
                  <a:lnTo>
                    <a:pt x="711398" y="291406"/>
                  </a:lnTo>
                  <a:cubicBezTo>
                    <a:pt x="809625" y="287040"/>
                    <a:pt x="862012" y="248841"/>
                    <a:pt x="868561" y="176808"/>
                  </a:cubicBezTo>
                  <a:lnTo>
                    <a:pt x="868561" y="140792"/>
                  </a:lnTo>
                  <a:cubicBezTo>
                    <a:pt x="864195" y="70942"/>
                    <a:pt x="813990" y="33834"/>
                    <a:pt x="717947" y="29468"/>
                  </a:cubicBezTo>
                  <a:lnTo>
                    <a:pt x="531316" y="29468"/>
                  </a:lnTo>
                  <a:cubicBezTo>
                    <a:pt x="516037" y="27286"/>
                    <a:pt x="508397" y="20737"/>
                    <a:pt x="508397" y="9823"/>
                  </a:cubicBezTo>
                  <a:cubicBezTo>
                    <a:pt x="508397" y="3275"/>
                    <a:pt x="516037" y="0"/>
                    <a:pt x="531316" y="0"/>
                  </a:cubicBezTo>
                  <a:close/>
                  <a:moveTo>
                    <a:pt x="32742" y="0"/>
                  </a:moveTo>
                  <a:lnTo>
                    <a:pt x="383083" y="0"/>
                  </a:lnTo>
                  <a:cubicBezTo>
                    <a:pt x="404912" y="2183"/>
                    <a:pt x="416917" y="13097"/>
                    <a:pt x="419100" y="32743"/>
                  </a:cubicBezTo>
                  <a:lnTo>
                    <a:pt x="419100" y="579537"/>
                  </a:lnTo>
                  <a:cubicBezTo>
                    <a:pt x="419100" y="599183"/>
                    <a:pt x="408186" y="609005"/>
                    <a:pt x="386358" y="609005"/>
                  </a:cubicBezTo>
                  <a:lnTo>
                    <a:pt x="22919" y="609005"/>
                  </a:lnTo>
                  <a:cubicBezTo>
                    <a:pt x="9823" y="609005"/>
                    <a:pt x="2183" y="601365"/>
                    <a:pt x="0" y="586086"/>
                  </a:cubicBezTo>
                  <a:lnTo>
                    <a:pt x="0" y="32743"/>
                  </a:lnTo>
                  <a:cubicBezTo>
                    <a:pt x="2183" y="13097"/>
                    <a:pt x="13097" y="2183"/>
                    <a:pt x="32742"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530"/>
            </a:p>
          </p:txBody>
        </p:sp>
        <p:sp>
          <p:nvSpPr>
            <p:cNvPr id="17430" name="文本框 70">
              <a:extLst>
                <a:ext uri="{FF2B5EF4-FFF2-40B4-BE49-F238E27FC236}">
                  <a16:creationId xmlns:a16="http://schemas.microsoft.com/office/drawing/2014/main" xmlns="" id="{C91DD1C4-EA2D-4153-8022-36D42065469D}"/>
                </a:ext>
              </a:extLst>
            </p:cNvPr>
            <p:cNvSpPr txBox="1">
              <a:spLocks noChangeArrowheads="1"/>
            </p:cNvSpPr>
            <p:nvPr/>
          </p:nvSpPr>
          <p:spPr bwMode="auto">
            <a:xfrm>
              <a:off x="2859864" y="2650609"/>
              <a:ext cx="5598400" cy="10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algn="just"/>
              <a:r>
                <a:rPr lang="en-US" sz="2952" dirty="0" err="1">
                  <a:latin typeface="Times New Roman" panose="02020603050405020304" pitchFamily="18" charset="0"/>
                  <a:ea typeface="Arial" panose="020B0604020202020204" pitchFamily="34" charset="0"/>
                  <a:cs typeface="Times New Roman" panose="02020603050405020304" pitchFamily="18" charset="0"/>
                </a:rPr>
                <a:t>Phân</a:t>
              </a:r>
              <a:r>
                <a:rPr lang="en-US" sz="2952" dirty="0">
                  <a:latin typeface="Times New Roman" panose="02020603050405020304" pitchFamily="18" charset="0"/>
                  <a:ea typeface="Arial" panose="020B0604020202020204" pitchFamily="34" charset="0"/>
                  <a:cs typeface="Times New Roman" panose="02020603050405020304" pitchFamily="18" charset="0"/>
                </a:rPr>
                <a:t> </a:t>
              </a:r>
              <a:r>
                <a:rPr lang="en-US" sz="2952" dirty="0" err="1">
                  <a:latin typeface="Times New Roman" panose="02020603050405020304" pitchFamily="18" charset="0"/>
                  <a:ea typeface="Arial" panose="020B0604020202020204" pitchFamily="34" charset="0"/>
                  <a:cs typeface="Times New Roman" panose="02020603050405020304" pitchFamily="18" charset="0"/>
                </a:rPr>
                <a:t>tích</a:t>
              </a:r>
              <a:r>
                <a:rPr lang="en-US" sz="2952" dirty="0">
                  <a:latin typeface="Times New Roman" panose="02020603050405020304" pitchFamily="18" charset="0"/>
                  <a:ea typeface="Arial" panose="020B0604020202020204" pitchFamily="34" charset="0"/>
                  <a:cs typeface="Times New Roman" panose="02020603050405020304" pitchFamily="18" charset="0"/>
                </a:rPr>
                <a:t> </a:t>
              </a:r>
              <a:r>
                <a:rPr lang="en-US" sz="2952"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952" dirty="0">
                  <a:latin typeface="Times New Roman" panose="02020603050405020304" pitchFamily="18" charset="0"/>
                  <a:ea typeface="Arial" panose="020B0604020202020204" pitchFamily="34" charset="0"/>
                  <a:cs typeface="Times New Roman" panose="02020603050405020304" pitchFamily="18" charset="0"/>
                </a:rPr>
                <a:t> </a:t>
              </a:r>
              <a:r>
                <a:rPr lang="en-US" sz="2952" dirty="0" err="1">
                  <a:latin typeface="Times New Roman" panose="02020603050405020304" pitchFamily="18" charset="0"/>
                  <a:ea typeface="Arial" panose="020B0604020202020204" pitchFamily="34" charset="0"/>
                  <a:cs typeface="Times New Roman" panose="02020603050405020304" pitchFamily="18" charset="0"/>
                </a:rPr>
                <a:t>c</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ảm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grpSp>
      <p:grpSp>
        <p:nvGrpSpPr>
          <p:cNvPr id="17416" name="组合 84">
            <a:extLst>
              <a:ext uri="{FF2B5EF4-FFF2-40B4-BE49-F238E27FC236}">
                <a16:creationId xmlns:a16="http://schemas.microsoft.com/office/drawing/2014/main" xmlns="" id="{35830FD1-E23C-4701-88CD-F002AB82AB5A}"/>
              </a:ext>
            </a:extLst>
          </p:cNvPr>
          <p:cNvGrpSpPr>
            <a:grpSpLocks/>
          </p:cNvGrpSpPr>
          <p:nvPr/>
        </p:nvGrpSpPr>
        <p:grpSpPr bwMode="auto">
          <a:xfrm>
            <a:off x="809911" y="1001201"/>
            <a:ext cx="1631387" cy="1405983"/>
            <a:chOff x="766614" y="773520"/>
            <a:chExt cx="1547309" cy="1333887"/>
          </a:xfrm>
        </p:grpSpPr>
        <p:sp>
          <p:nvSpPr>
            <p:cNvPr id="73" name="等腰三角形 85">
              <a:extLst>
                <a:ext uri="{FF2B5EF4-FFF2-40B4-BE49-F238E27FC236}">
                  <a16:creationId xmlns:a16="http://schemas.microsoft.com/office/drawing/2014/main" xmlns="" id="{83CB2CE9-2198-4506-B0EE-88D498548B66}"/>
                </a:ext>
              </a:extLst>
            </p:cNvPr>
            <p:cNvSpPr/>
            <p:nvPr/>
          </p:nvSpPr>
          <p:spPr>
            <a:xfrm flipV="1">
              <a:off x="766614" y="773520"/>
              <a:ext cx="1547309" cy="133388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374">
                <a:solidFill>
                  <a:schemeClr val="tx1"/>
                </a:solidFill>
              </a:endParaRPr>
            </a:p>
          </p:txBody>
        </p:sp>
        <p:sp>
          <p:nvSpPr>
            <p:cNvPr id="76" name="等腰三角形 86">
              <a:extLst>
                <a:ext uri="{FF2B5EF4-FFF2-40B4-BE49-F238E27FC236}">
                  <a16:creationId xmlns:a16="http://schemas.microsoft.com/office/drawing/2014/main" xmlns="" id="{BE9B8CEF-32CE-42A0-95AA-7908D29B44A3}"/>
                </a:ext>
              </a:extLst>
            </p:cNvPr>
            <p:cNvSpPr/>
            <p:nvPr/>
          </p:nvSpPr>
          <p:spPr>
            <a:xfrm flipV="1">
              <a:off x="1615412" y="1383297"/>
              <a:ext cx="632893" cy="546258"/>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374">
                <a:solidFill>
                  <a:schemeClr val="tx1"/>
                </a:solidFill>
              </a:endParaRPr>
            </a:p>
          </p:txBody>
        </p:sp>
      </p:grpSp>
      <p:cxnSp>
        <p:nvCxnSpPr>
          <p:cNvPr id="77" name="直接连接符 87">
            <a:extLst>
              <a:ext uri="{FF2B5EF4-FFF2-40B4-BE49-F238E27FC236}">
                <a16:creationId xmlns:a16="http://schemas.microsoft.com/office/drawing/2014/main" xmlns="" id="{2484A306-918E-4FA1-8CD2-F0ADD4A2E07D}"/>
              </a:ext>
            </a:extLst>
          </p:cNvPr>
          <p:cNvCxnSpPr/>
          <p:nvPr/>
        </p:nvCxnSpPr>
        <p:spPr>
          <a:xfrm>
            <a:off x="2028" y="328301"/>
            <a:ext cx="1678251" cy="29056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椭圆 88">
            <a:extLst>
              <a:ext uri="{FF2B5EF4-FFF2-40B4-BE49-F238E27FC236}">
                <a16:creationId xmlns:a16="http://schemas.microsoft.com/office/drawing/2014/main" xmlns="" id="{75C4E454-7066-4A03-B227-8CEE77B7296B}"/>
              </a:ext>
            </a:extLst>
          </p:cNvPr>
          <p:cNvSpPr/>
          <p:nvPr/>
        </p:nvSpPr>
        <p:spPr>
          <a:xfrm>
            <a:off x="71212" y="630734"/>
            <a:ext cx="1823313" cy="1821082"/>
          </a:xfrm>
          <a:prstGeom prst="ellipse">
            <a:avLst/>
          </a:prstGeom>
          <a:solidFill>
            <a:srgbClr val="A0D5D8">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0" tIns="48205" rIns="96410" bIns="48205" anchor="ctr"/>
          <a:lstStyle/>
          <a:p>
            <a:pPr algn="ctr">
              <a:defRPr/>
            </a:pPr>
            <a:endParaRPr lang="zh-CN" altLang="en-US" sz="3374">
              <a:solidFill>
                <a:schemeClr val="tx1"/>
              </a:solidFill>
            </a:endParaRPr>
          </a:p>
        </p:txBody>
      </p:sp>
      <p:cxnSp>
        <p:nvCxnSpPr>
          <p:cNvPr id="81" name="直接连接符 91">
            <a:extLst>
              <a:ext uri="{FF2B5EF4-FFF2-40B4-BE49-F238E27FC236}">
                <a16:creationId xmlns:a16="http://schemas.microsoft.com/office/drawing/2014/main" xmlns="" id="{7C9F767A-E184-495A-A67D-2AEFE0BFAD96}"/>
              </a:ext>
            </a:extLst>
          </p:cNvPr>
          <p:cNvCxnSpPr/>
          <p:nvPr/>
        </p:nvCxnSpPr>
        <p:spPr>
          <a:xfrm>
            <a:off x="10866031" y="4156850"/>
            <a:ext cx="1680485" cy="29034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接连接符 92">
            <a:extLst>
              <a:ext uri="{FF2B5EF4-FFF2-40B4-BE49-F238E27FC236}">
                <a16:creationId xmlns:a16="http://schemas.microsoft.com/office/drawing/2014/main" xmlns="" id="{BFBAD987-49C2-4542-B689-78929D0CD68B}"/>
              </a:ext>
            </a:extLst>
          </p:cNvPr>
          <p:cNvCxnSpPr/>
          <p:nvPr/>
        </p:nvCxnSpPr>
        <p:spPr>
          <a:xfrm>
            <a:off x="11033413" y="5027220"/>
            <a:ext cx="673979" cy="11694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F68CF2-E7D4-4C12-92B6-2EA1C62473E7}"/>
              </a:ext>
            </a:extLst>
          </p:cNvPr>
          <p:cNvSpPr txBox="1"/>
          <p:nvPr/>
        </p:nvSpPr>
        <p:spPr>
          <a:xfrm>
            <a:off x="2624961" y="187325"/>
            <a:ext cx="10233790" cy="6888039"/>
          </a:xfrm>
          <a:prstGeom prst="rect">
            <a:avLst/>
          </a:prstGeom>
          <a:noFill/>
        </p:spPr>
        <p:txBody>
          <a:bodyPr wrap="square">
            <a:spAutoFit/>
          </a:bodyPr>
          <a:lstStyle/>
          <a:p>
            <a:pPr algn="just">
              <a:lnSpc>
                <a:spcPct val="115000"/>
              </a:lnSpc>
              <a:spcBef>
                <a:spcPts val="1200"/>
              </a:spcBef>
              <a:spcAft>
                <a:spcPts val="1200"/>
              </a:spcAft>
            </a:pP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Khổ thơ mở đầu đã mở ra một bức tranh xứ Huế thật đẹp: có hình ảnh, có màu sắc, âm thanh được họa lên từ những vần thơ có nhạc…Bài thơ được viết vào tháng 11 năm 1980, khi ấy đang là mùa đông giá rét. Như vậy, hình ảnh mùa xuân được miêu tả ở đây là mùa xuân trong tâm tưởng của nhà thơ. Đối mặt với bệnh tật, thậm chí phải đối mặt với cả cái chết, vậy mà nhà thơ vẫn hướng đến mùa xuân tươi trẻ, tràn đầy sức sống, thể hiện một tâm hồn lạc quan yêu đời, một niềm khát khao cuộc sống vô bờ. Đọc những vần thơ của ông, người đọc trân trọng hơn, yêu hơn một tâm hồn nghệ sĩ, một tình yêu quê hương, đất nước đến vô ngần.</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矩形 5">
            <a:extLst>
              <a:ext uri="{FF2B5EF4-FFF2-40B4-BE49-F238E27FC236}">
                <a16:creationId xmlns:a16="http://schemas.microsoft.com/office/drawing/2014/main" xmlns="" id="{34AB401F-CF4C-4C03-92AD-2656D0E11406}"/>
              </a:ext>
            </a:extLst>
          </p:cNvPr>
          <p:cNvSpPr/>
          <p:nvPr/>
        </p:nvSpPr>
        <p:spPr>
          <a:xfrm>
            <a:off x="257175" y="2374188"/>
            <a:ext cx="1869383" cy="2484274"/>
          </a:xfrm>
          <a:prstGeom prst="rect">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5" name="Picture 4">
            <a:extLst>
              <a:ext uri="{FF2B5EF4-FFF2-40B4-BE49-F238E27FC236}">
                <a16:creationId xmlns:a16="http://schemas.microsoft.com/office/drawing/2014/main" xmlns="" id="{4335E403-31F6-4C52-BE2C-6D7E3EAFA884}"/>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6477" r="10819" b="27568"/>
          <a:stretch>
            <a:fillRect/>
          </a:stretch>
        </p:blipFill>
        <p:spPr bwMode="auto">
          <a:xfrm rot="5400000">
            <a:off x="358374" y="1061708"/>
            <a:ext cx="1908212" cy="262496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717CFAA9-EE89-400F-B381-8A89078D6662}"/>
              </a:ext>
            </a:extLst>
          </p:cNvPr>
          <p:cNvSpPr txBox="1"/>
          <p:nvPr/>
        </p:nvSpPr>
        <p:spPr>
          <a:xfrm>
            <a:off x="422548" y="2930525"/>
            <a:ext cx="1538636" cy="1569660"/>
          </a:xfrm>
          <a:prstGeom prst="rect">
            <a:avLst/>
          </a:prstGeom>
          <a:noFill/>
        </p:spPr>
        <p:txBody>
          <a:bodyPr wrap="square">
            <a:spAutoFit/>
          </a:bodyPr>
          <a:lstStyle/>
          <a:p>
            <a:pPr algn="ctr"/>
            <a:r>
              <a:rPr lang="vi-VN" sz="48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Tiểu kết</a:t>
            </a:r>
            <a:r>
              <a:rPr lang="vi-VN" sz="4800"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48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199496991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xmlns=""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883FFAA8-7782-4356-A6C2-0A2413195D8E}"/>
              </a:ext>
            </a:extLst>
          </p:cNvPr>
          <p:cNvSpPr txBox="1"/>
          <p:nvPr/>
        </p:nvSpPr>
        <p:spPr>
          <a:xfrm>
            <a:off x="4752975" y="2284871"/>
            <a:ext cx="6543916"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2. </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Cảm xúc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của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nhà </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thơ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về</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mùa xuân </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0070C0"/>
                </a:solidFill>
                <a:latin typeface="#9Slide05 SVNMercury Script" pitchFamily="2" charset="0"/>
                <a:ea typeface="Times New Roman" panose="02020603050405020304" pitchFamily="18" charset="0"/>
                <a:cs typeface="Times New Roman" panose="02020603050405020304" pitchFamily="18" charset="0"/>
              </a:rPr>
              <a:t>c</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ủa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đất</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nước</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20051577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4775" y="88086"/>
            <a:ext cx="12677774" cy="710963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2</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ảnh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tượng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trưng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cho</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điều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ú</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giắt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đầy</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trải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Biện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nghệ</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thuật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o</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sử</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nhiều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2?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định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ngắt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chỉ</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lặp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ó</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p>
          <a:p>
            <a:pPr eaLnBrk="0" hangingPunct="0"/>
            <a:r>
              <a:rPr lang="en-US" sz="2400" dirty="0">
                <a:solidFill>
                  <a:schemeClr val="tx1"/>
                </a:solidFill>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nghĩa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Tất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Hối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hả</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Xôn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xao</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4.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phân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í</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cắt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nghãi</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trên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ù</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xuân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đất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nước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ú</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đây</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0FC9BF-58AC-4B4D-9E48-5973444B1DCA}"/>
              </a:ext>
            </a:extLst>
          </p:cNvPr>
          <p:cNvSpPr txBox="1"/>
          <p:nvPr/>
        </p:nvSpPr>
        <p:spPr>
          <a:xfrm>
            <a:off x="1400175" y="1025525"/>
            <a:ext cx="6432550" cy="5009064"/>
          </a:xfrm>
          <a:prstGeom prst="rect">
            <a:avLst/>
          </a:prstGeom>
          <a:noFill/>
        </p:spPr>
        <p:txBody>
          <a:bodyPr wrap="square">
            <a:spAutoFit/>
          </a:bodyPr>
          <a:lstStyle/>
          <a:p>
            <a:pPr>
              <a:lnSpc>
                <a:spcPct val="150000"/>
              </a:lnSpc>
            </a:pPr>
            <a:r>
              <a:rPr lang="en-US" sz="3600" dirty="0" err="1">
                <a:latin typeface="#9Slide03 Arima Madurai" panose="00000500000000000000" pitchFamily="2" charset="0"/>
                <a:cs typeface="#9Slide03 Arima Madurai" panose="00000500000000000000" pitchFamily="2" charset="0"/>
              </a:rPr>
              <a:t>Mùa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xuân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người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cầm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súng</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Lộc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giắt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đầy</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lưng</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Mùa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xuân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người</a:t>
            </a:r>
            <a:r>
              <a:rPr lang="en-US" sz="3600" dirty="0">
                <a:latin typeface="#9Slide03 Arima Madurai" panose="00000500000000000000" pitchFamily="2" charset="0"/>
                <a:cs typeface="#9Slide03 Arima Madurai" panose="00000500000000000000" pitchFamily="2" charset="0"/>
              </a:rPr>
              <a:t> ra </a:t>
            </a:r>
            <a:r>
              <a:rPr lang="en-US" sz="3600" dirty="0" err="1">
                <a:latin typeface="#9Slide03 Arima Madurai" panose="00000500000000000000" pitchFamily="2" charset="0"/>
                <a:cs typeface="#9Slide03 Arima Madurai" panose="00000500000000000000" pitchFamily="2" charset="0"/>
              </a:rPr>
              <a:t>đồng</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Lộc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trải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dài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nương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mạ</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Tất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cả</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như</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hối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hả</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Tất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cả</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như</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xôn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xao</a:t>
            </a:r>
            <a:r>
              <a:rPr lang="en-US" sz="3600" dirty="0">
                <a:latin typeface="#9Slide03 Arima Madurai" panose="00000500000000000000" pitchFamily="2" charset="0"/>
                <a:cs typeface="#9Slide03 Arima Madurai" panose="00000500000000000000" pitchFamily="2" charset="0"/>
              </a:rPr>
              <a:t>.</a:t>
            </a:r>
          </a:p>
        </p:txBody>
      </p:sp>
      <p:pic>
        <p:nvPicPr>
          <p:cNvPr id="5" name="Picture 4">
            <a:extLst>
              <a:ext uri="{FF2B5EF4-FFF2-40B4-BE49-F238E27FC236}">
                <a16:creationId xmlns:a16="http://schemas.microsoft.com/office/drawing/2014/main" xmlns="" id="{4369C901-1B88-44CA-A723-D98D1144546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39175" y="34611"/>
            <a:ext cx="3039768" cy="3114132"/>
          </a:xfrm>
          <a:prstGeom prst="rect">
            <a:avLst/>
          </a:prstGeom>
        </p:spPr>
      </p:pic>
      <p:pic>
        <p:nvPicPr>
          <p:cNvPr id="11" name="Picture 10">
            <a:extLst>
              <a:ext uri="{FF2B5EF4-FFF2-40B4-BE49-F238E27FC236}">
                <a16:creationId xmlns:a16="http://schemas.microsoft.com/office/drawing/2014/main" xmlns="" id="{24181E41-265D-493F-8C69-B8CA77AF183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10575" y="3171045"/>
            <a:ext cx="4094671" cy="4094671"/>
          </a:xfrm>
          <a:prstGeom prst="rect">
            <a:avLst/>
          </a:prstGeom>
        </p:spPr>
      </p:pic>
    </p:spTree>
    <p:extLst>
      <p:ext uri="{BB962C8B-B14F-4D97-AF65-F5344CB8AC3E}">
        <p14:creationId xmlns:p14="http://schemas.microsoft.com/office/powerpoint/2010/main" xmlns="" val="18984837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descr="SNP0178A"/>
          <p:cNvPicPr>
            <a:picLocks noChangeAspect="1" noChangeArrowheads="1"/>
          </p:cNvPicPr>
          <p:nvPr/>
        </p:nvPicPr>
        <p:blipFill>
          <a:blip r:embed="rId3">
            <a:lum bright="-18000" contrast="36000"/>
          </a:blip>
          <a:srcRect l="3279" t="2040" r="3279" b="2040"/>
          <a:stretch>
            <a:fillRect/>
          </a:stretch>
        </p:blipFill>
        <p:spPr bwMode="auto">
          <a:xfrm>
            <a:off x="104775" y="2320925"/>
            <a:ext cx="4419600" cy="1942993"/>
          </a:xfrm>
          <a:prstGeom prst="rect">
            <a:avLst/>
          </a:prstGeom>
          <a:solidFill>
            <a:schemeClr val="accent1"/>
          </a:solidFill>
          <a:ln w="76200" cmpd="tri">
            <a:noFill/>
            <a:miter lim="800000"/>
            <a:headEnd/>
            <a:tailEnd/>
          </a:ln>
        </p:spPr>
      </p:pic>
      <p:pic>
        <p:nvPicPr>
          <p:cNvPr id="68622" name="Picture 14" descr="1"/>
          <p:cNvPicPr>
            <a:picLocks noChangeAspect="1" noChangeArrowheads="1"/>
          </p:cNvPicPr>
          <p:nvPr/>
        </p:nvPicPr>
        <p:blipFill>
          <a:blip r:embed="rId4"/>
          <a:srcRect/>
          <a:stretch>
            <a:fillRect/>
          </a:stretch>
        </p:blipFill>
        <p:spPr bwMode="auto">
          <a:xfrm>
            <a:off x="8867775" y="2473325"/>
            <a:ext cx="3928748" cy="1828800"/>
          </a:xfrm>
          <a:prstGeom prst="rect">
            <a:avLst/>
          </a:prstGeom>
          <a:noFill/>
          <a:ln w="9525">
            <a:noFill/>
            <a:miter lim="800000"/>
            <a:headEnd/>
            <a:tailEnd/>
          </a:ln>
        </p:spPr>
      </p:pic>
      <p:sp>
        <p:nvSpPr>
          <p:cNvPr id="68623" name="TextBox 17"/>
          <p:cNvSpPr txBox="1">
            <a:spLocks noChangeArrowheads="1"/>
          </p:cNvSpPr>
          <p:nvPr/>
        </p:nvSpPr>
        <p:spPr bwMode="auto">
          <a:xfrm>
            <a:off x="533400" y="5050715"/>
            <a:ext cx="3000375" cy="546810"/>
          </a:xfrm>
          <a:prstGeom prst="rect">
            <a:avLst/>
          </a:prstGeom>
          <a:noFill/>
          <a:ln w="28575">
            <a:solidFill>
              <a:srgbClr val="009900"/>
            </a:solidFill>
            <a:miter lim="800000"/>
            <a:headEnd/>
            <a:tailEnd/>
          </a:ln>
        </p:spPr>
        <p:txBody>
          <a:bodyPr lIns="114803" tIns="57401" rIns="114803" bIns="57401">
            <a:spAutoFit/>
          </a:bodyPr>
          <a:lstStyle/>
          <a:p>
            <a:pPr algn="ctr"/>
            <a:r>
              <a:rPr lang="en-US" sz="2800" b="1" dirty="0" err="1">
                <a:solidFill>
                  <a:srgbClr val="9900CC"/>
                </a:solidFill>
                <a:latin typeface="Times New Roman" pitchFamily="18" charset="0"/>
                <a:cs typeface="Times New Roman" pitchFamily="18" charset="0"/>
              </a:rPr>
              <a:t>Bảo</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vệ</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tổ</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quốc</a:t>
            </a:r>
            <a:endParaRPr lang="en-US" sz="2800" b="1" dirty="0">
              <a:solidFill>
                <a:srgbClr val="9900CC"/>
              </a:solidFill>
              <a:latin typeface="Times New Roman" pitchFamily="18" charset="0"/>
              <a:cs typeface="Times New Roman" pitchFamily="18" charset="0"/>
            </a:endParaRPr>
          </a:p>
        </p:txBody>
      </p:sp>
      <p:sp>
        <p:nvSpPr>
          <p:cNvPr id="68624" name="TextBox 18"/>
          <p:cNvSpPr txBox="1">
            <a:spLocks noChangeArrowheads="1"/>
          </p:cNvSpPr>
          <p:nvPr/>
        </p:nvSpPr>
        <p:spPr bwMode="auto">
          <a:xfrm>
            <a:off x="9448800" y="5016960"/>
            <a:ext cx="3000375" cy="977697"/>
          </a:xfrm>
          <a:prstGeom prst="rect">
            <a:avLst/>
          </a:prstGeom>
          <a:noFill/>
          <a:ln w="28575">
            <a:solidFill>
              <a:srgbClr val="009900"/>
            </a:solidFill>
            <a:miter lim="800000"/>
            <a:headEnd/>
            <a:tailEnd/>
          </a:ln>
        </p:spPr>
        <p:txBody>
          <a:bodyPr lIns="114803" tIns="57401" rIns="114803" bIns="57401">
            <a:spAutoFit/>
          </a:bodyPr>
          <a:lstStyle/>
          <a:p>
            <a:pPr algn="ctr"/>
            <a:r>
              <a:rPr lang="en-US" sz="2800" b="1" dirty="0">
                <a:solidFill>
                  <a:srgbClr val="9900CC"/>
                </a:solidFill>
                <a:latin typeface="Times New Roman" pitchFamily="18" charset="0"/>
                <a:cs typeface="Times New Roman" pitchFamily="18" charset="0"/>
              </a:rPr>
              <a:t> Lao </a:t>
            </a:r>
            <a:r>
              <a:rPr lang="en-US" sz="2800" b="1" dirty="0" err="1">
                <a:solidFill>
                  <a:srgbClr val="9900CC"/>
                </a:solidFill>
                <a:latin typeface="Times New Roman" pitchFamily="18" charset="0"/>
                <a:cs typeface="Times New Roman" pitchFamily="18" charset="0"/>
              </a:rPr>
              <a:t>động</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dựng</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xây</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đất</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nước</a:t>
            </a:r>
            <a:endParaRPr lang="en-US" sz="2800" b="1" dirty="0">
              <a:solidFill>
                <a:srgbClr val="9900CC"/>
              </a:solidFill>
              <a:latin typeface="Times New Roman" pitchFamily="18" charset="0"/>
              <a:cs typeface="Times New Roman" pitchFamily="18" charset="0"/>
            </a:endParaRPr>
          </a:p>
        </p:txBody>
      </p:sp>
      <p:pic>
        <p:nvPicPr>
          <p:cNvPr id="68638" name="Picture 10"/>
          <p:cNvPicPr>
            <a:picLocks noChangeAspect="1" noChangeArrowheads="1"/>
          </p:cNvPicPr>
          <p:nvPr/>
        </p:nvPicPr>
        <p:blipFill>
          <a:blip r:embed="rId5"/>
          <a:srcRect/>
          <a:stretch>
            <a:fillRect/>
          </a:stretch>
        </p:blipFill>
        <p:spPr bwMode="auto">
          <a:xfrm>
            <a:off x="3838575" y="-41275"/>
            <a:ext cx="4884883" cy="1905000"/>
          </a:xfrm>
          <a:prstGeom prst="rect">
            <a:avLst/>
          </a:prstGeom>
          <a:noFill/>
          <a:ln w="28575">
            <a:solidFill>
              <a:srgbClr val="FAB6A4"/>
            </a:solidFill>
            <a:miter lim="800000"/>
            <a:headEnd/>
            <a:tailEnd/>
          </a:ln>
        </p:spPr>
      </p:pic>
      <p:sp>
        <p:nvSpPr>
          <p:cNvPr id="107532" name="Text Box 12"/>
          <p:cNvSpPr txBox="1">
            <a:spLocks noChangeArrowheads="1"/>
          </p:cNvSpPr>
          <p:nvPr/>
        </p:nvSpPr>
        <p:spPr bwMode="auto">
          <a:xfrm>
            <a:off x="578644" y="4136315"/>
            <a:ext cx="3107531" cy="546810"/>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lIns="114803" tIns="57401" rIns="114803" bIns="57401">
            <a:spAutoFit/>
          </a:bodyPr>
          <a:lstStyle/>
          <a:p>
            <a:r>
              <a:rPr lang="en-US" sz="2800" b="1" dirty="0" err="1">
                <a:solidFill>
                  <a:srgbClr val="FFFFFF"/>
                </a:solidFill>
                <a:latin typeface="Times New Roman" pitchFamily="18" charset="0"/>
                <a:cs typeface="Times New Roman" pitchFamily="18" charset="0"/>
              </a:rPr>
              <a:t>Người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cầm</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súng</a:t>
            </a:r>
            <a:endParaRPr lang="en-US" sz="2800" b="1" dirty="0">
              <a:solidFill>
                <a:srgbClr val="FFFFFF"/>
              </a:solidFill>
              <a:latin typeface="Times New Roman" pitchFamily="18" charset="0"/>
              <a:cs typeface="Times New Roman" pitchFamily="18" charset="0"/>
            </a:endParaRPr>
          </a:p>
        </p:txBody>
      </p:sp>
      <p:sp>
        <p:nvSpPr>
          <p:cNvPr id="107533" name="Text Box 13"/>
          <p:cNvSpPr txBox="1">
            <a:spLocks noChangeArrowheads="1"/>
          </p:cNvSpPr>
          <p:nvPr/>
        </p:nvSpPr>
        <p:spPr bwMode="auto">
          <a:xfrm>
            <a:off x="9401175" y="4073525"/>
            <a:ext cx="3040559" cy="546810"/>
          </a:xfrm>
          <a:prstGeom prst="rect">
            <a:avLst/>
          </a:prstGeom>
          <a:solidFill>
            <a:srgbClr val="009900"/>
          </a:solidFill>
          <a:ln w="9525">
            <a:noFill/>
            <a:miter lim="800000"/>
            <a:headEnd/>
            <a:tailEnd/>
          </a:ln>
        </p:spPr>
        <p:txBody>
          <a:bodyPr lIns="114803" tIns="57401" rIns="114803" bIns="57401">
            <a:spAutoFit/>
          </a:bodyPr>
          <a:lstStyle/>
          <a:p>
            <a:pPr algn="ctr"/>
            <a:r>
              <a:rPr lang="en-US" sz="2800" b="1" dirty="0" err="1">
                <a:solidFill>
                  <a:srgbClr val="FFFFFF"/>
                </a:solidFill>
                <a:latin typeface="Times New Roman" pitchFamily="18" charset="0"/>
                <a:cs typeface="Times New Roman" pitchFamily="18" charset="0"/>
              </a:rPr>
              <a:t>Người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ra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đồng</a:t>
            </a:r>
            <a:endParaRPr lang="en-US" sz="2800" b="1" dirty="0">
              <a:solidFill>
                <a:srgbClr val="FFFFFF"/>
              </a:solidFill>
              <a:latin typeface="Times New Roman" pitchFamily="18" charset="0"/>
              <a:cs typeface="Times New Roman" pitchFamily="18" charset="0"/>
            </a:endParaRPr>
          </a:p>
        </p:txBody>
      </p:sp>
      <p:sp>
        <p:nvSpPr>
          <p:cNvPr id="107534" name="Line 14"/>
          <p:cNvSpPr>
            <a:spLocks noChangeShapeType="1"/>
          </p:cNvSpPr>
          <p:nvPr/>
        </p:nvSpPr>
        <p:spPr bwMode="auto">
          <a:xfrm flipH="1">
            <a:off x="2085975" y="873125"/>
            <a:ext cx="1752600" cy="1524000"/>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107535" name="Line 15"/>
          <p:cNvSpPr>
            <a:spLocks noChangeShapeType="1"/>
          </p:cNvSpPr>
          <p:nvPr/>
        </p:nvSpPr>
        <p:spPr bwMode="auto">
          <a:xfrm>
            <a:off x="8715375" y="1025525"/>
            <a:ext cx="1828800" cy="1447800"/>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107536" name="Line 16"/>
          <p:cNvSpPr>
            <a:spLocks noChangeShapeType="1"/>
          </p:cNvSpPr>
          <p:nvPr/>
        </p:nvSpPr>
        <p:spPr bwMode="auto">
          <a:xfrm>
            <a:off x="10948988" y="4666474"/>
            <a:ext cx="0" cy="321451"/>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107537" name="Line 17"/>
          <p:cNvSpPr>
            <a:spLocks noChangeShapeType="1"/>
          </p:cNvSpPr>
          <p:nvPr/>
        </p:nvSpPr>
        <p:spPr bwMode="auto">
          <a:xfrm>
            <a:off x="2085975" y="4683125"/>
            <a:ext cx="0" cy="321451"/>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83987" name="Text Box 22"/>
          <p:cNvSpPr txBox="1">
            <a:spLocks noChangeArrowheads="1"/>
          </p:cNvSpPr>
          <p:nvPr/>
        </p:nvSpPr>
        <p:spPr bwMode="auto">
          <a:xfrm>
            <a:off x="3838575" y="1331559"/>
            <a:ext cx="893889" cy="608366"/>
          </a:xfrm>
          <a:prstGeom prst="rect">
            <a:avLst/>
          </a:prstGeom>
          <a:noFill/>
          <a:ln w="9525">
            <a:noFill/>
            <a:miter lim="800000"/>
            <a:headEnd/>
            <a:tailEnd/>
          </a:ln>
        </p:spPr>
        <p:txBody>
          <a:bodyPr wrap="none" lIns="114803" tIns="57401" rIns="114803" bIns="57401">
            <a:spAutoFit/>
          </a:bodyPr>
          <a:lstStyle/>
          <a:p>
            <a:r>
              <a:rPr lang="en-US" sz="3200" b="1" dirty="0" err="1">
                <a:solidFill>
                  <a:srgbClr val="FFFFFF"/>
                </a:solidFill>
                <a:latin typeface="Times New Roman" pitchFamily="18" charset="0"/>
                <a:cs typeface="Times New Roman" pitchFamily="18" charset="0"/>
              </a:rPr>
              <a:t>Lộc</a:t>
            </a:r>
            <a:endParaRPr lang="en-US" sz="3200" b="1" dirty="0">
              <a:solidFill>
                <a:srgbClr val="FFFFFF"/>
              </a:solidFill>
              <a:latin typeface="Times New Roman" pitchFamily="18" charset="0"/>
              <a:cs typeface="Times New Roman" pitchFamily="18" charset="0"/>
            </a:endParaRPr>
          </a:p>
        </p:txBody>
      </p:sp>
      <p:sp>
        <p:nvSpPr>
          <p:cNvPr id="107543" name="Text Box 23"/>
          <p:cNvSpPr txBox="1">
            <a:spLocks noChangeArrowheads="1"/>
          </p:cNvSpPr>
          <p:nvPr/>
        </p:nvSpPr>
        <p:spPr bwMode="auto">
          <a:xfrm>
            <a:off x="2090737" y="1330325"/>
            <a:ext cx="1595438" cy="577588"/>
          </a:xfrm>
          <a:prstGeom prst="rect">
            <a:avLst/>
          </a:prstGeom>
          <a:solidFill>
            <a:schemeClr val="bg1"/>
          </a:solidFill>
          <a:ln w="9525">
            <a:noFill/>
            <a:miter lim="800000"/>
            <a:headEnd/>
            <a:tailEnd/>
          </a:ln>
        </p:spPr>
        <p:txBody>
          <a:bodyPr wrap="square" lIns="114803" tIns="57401" rIns="114803" bIns="57401">
            <a:spAutoFit/>
          </a:bodyPr>
          <a:lstStyle/>
          <a:p>
            <a:pPr algn="ctr"/>
            <a:r>
              <a:rPr lang="en-US" sz="3000" b="1" dirty="0" err="1">
                <a:solidFill>
                  <a:srgbClr val="009900"/>
                </a:solidFill>
                <a:latin typeface="Times New Roman" pitchFamily="18" charset="0"/>
                <a:cs typeface="Times New Roman" pitchFamily="18" charset="0"/>
              </a:rPr>
              <a:t>giắt</a:t>
            </a:r>
            <a:r>
              <a:rPr lang="en-US" sz="3000" b="1" dirty="0">
                <a:solidFill>
                  <a:srgbClr val="009900"/>
                </a:solidFill>
                <a:latin typeface="Times New Roman" pitchFamily="18" charset="0"/>
                <a:cs typeface="Times New Roman" pitchFamily="18" charset="0"/>
              </a:rPr>
              <a:t> </a:t>
            </a:r>
            <a:r>
              <a:rPr lang="en-US" sz="3000" b="1" dirty="0" err="1">
                <a:solidFill>
                  <a:srgbClr val="009900"/>
                </a:solidFill>
                <a:latin typeface="Times New Roman" pitchFamily="18" charset="0"/>
                <a:cs typeface="Times New Roman" pitchFamily="18" charset="0"/>
              </a:rPr>
              <a:t>đầy</a:t>
            </a:r>
            <a:endParaRPr lang="en-US" sz="3000" b="1" dirty="0">
              <a:solidFill>
                <a:srgbClr val="009900"/>
              </a:solidFill>
              <a:latin typeface="Times New Roman" pitchFamily="18" charset="0"/>
              <a:cs typeface="Times New Roman" pitchFamily="18" charset="0"/>
            </a:endParaRPr>
          </a:p>
        </p:txBody>
      </p:sp>
      <p:sp>
        <p:nvSpPr>
          <p:cNvPr id="107544" name="Text Box 24"/>
          <p:cNvSpPr txBox="1">
            <a:spLocks noChangeArrowheads="1"/>
          </p:cNvSpPr>
          <p:nvPr/>
        </p:nvSpPr>
        <p:spPr bwMode="auto">
          <a:xfrm flipH="1">
            <a:off x="8867775" y="1406525"/>
            <a:ext cx="1981200" cy="608366"/>
          </a:xfrm>
          <a:prstGeom prst="rect">
            <a:avLst/>
          </a:prstGeom>
          <a:solidFill>
            <a:schemeClr val="bg1"/>
          </a:solidFill>
          <a:ln w="9525">
            <a:noFill/>
            <a:miter lim="800000"/>
            <a:headEnd/>
            <a:tailEnd/>
          </a:ln>
        </p:spPr>
        <p:txBody>
          <a:bodyPr wrap="square" lIns="114803" tIns="57401" rIns="114803" bIns="57401">
            <a:spAutoFit/>
          </a:bodyPr>
          <a:lstStyle/>
          <a:p>
            <a:pPr algn="ctr"/>
            <a:r>
              <a:rPr lang="en-US" sz="3200" b="1" dirty="0" err="1">
                <a:solidFill>
                  <a:srgbClr val="009900"/>
                </a:solidFill>
                <a:latin typeface="Times New Roman" pitchFamily="18" charset="0"/>
                <a:cs typeface="Times New Roman" pitchFamily="18" charset="0"/>
              </a:rPr>
              <a:t>trải</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dài</a:t>
            </a:r>
            <a:endParaRPr lang="en-US" sz="3200" b="1" dirty="0">
              <a:solidFill>
                <a:srgbClr val="009900"/>
              </a:solidFill>
              <a:latin typeface="Times New Roman" pitchFamily="18" charset="0"/>
              <a:cs typeface="Times New Roman" pitchFamily="18" charset="0"/>
            </a:endParaRPr>
          </a:p>
        </p:txBody>
      </p:sp>
      <p:sp>
        <p:nvSpPr>
          <p:cNvPr id="107547" name="AutoShape 27"/>
          <p:cNvSpPr>
            <a:spLocks/>
          </p:cNvSpPr>
          <p:nvPr/>
        </p:nvSpPr>
        <p:spPr bwMode="auto">
          <a:xfrm rot="-5400000">
            <a:off x="6304668" y="1815217"/>
            <a:ext cx="401814" cy="8991600"/>
          </a:xfrm>
          <a:prstGeom prst="leftBrace">
            <a:avLst>
              <a:gd name="adj1" fmla="val 81667"/>
              <a:gd name="adj2" fmla="val 50000"/>
            </a:avLst>
          </a:prstGeom>
          <a:noFill/>
          <a:ln w="38100">
            <a:solidFill>
              <a:srgbClr val="0066CC"/>
            </a:solidFill>
            <a:round/>
            <a:headEnd/>
            <a:tailEnd/>
          </a:ln>
        </p:spPr>
        <p:txBody>
          <a:bodyPr wrap="none" lIns="114803" tIns="57401" rIns="114803" bIns="57401" anchor="ctr"/>
          <a:lstStyle/>
          <a:p>
            <a:endParaRPr lang="vi-VN">
              <a:latin typeface="Times New Roman" pitchFamily="18" charset="0"/>
              <a:cs typeface="Times New Roman" pitchFamily="18" charset="0"/>
            </a:endParaRPr>
          </a:p>
        </p:txBody>
      </p:sp>
      <p:sp>
        <p:nvSpPr>
          <p:cNvPr id="107548" name="Text Box 28"/>
          <p:cNvSpPr txBox="1">
            <a:spLocks noChangeArrowheads="1"/>
          </p:cNvSpPr>
          <p:nvPr/>
        </p:nvSpPr>
        <p:spPr bwMode="auto">
          <a:xfrm>
            <a:off x="400050" y="6588125"/>
            <a:ext cx="12430125" cy="577588"/>
          </a:xfrm>
          <a:prstGeom prst="rect">
            <a:avLst/>
          </a:prstGeom>
          <a:solidFill>
            <a:schemeClr val="bg1"/>
          </a:solidFill>
          <a:ln w="9525">
            <a:noFill/>
            <a:miter lim="800000"/>
            <a:headEnd/>
            <a:tailEnd/>
          </a:ln>
        </p:spPr>
        <p:txBody>
          <a:bodyPr wrap="square" lIns="114803" tIns="57401" rIns="114803" bIns="57401">
            <a:spAutoFit/>
          </a:bodyPr>
          <a:lstStyle/>
          <a:p>
            <a:pPr algn="ctr"/>
            <a:r>
              <a:rPr lang="en-US" sz="3000" b="1" dirty="0" err="1">
                <a:solidFill>
                  <a:srgbClr val="000099"/>
                </a:solidFill>
                <a:latin typeface="Times New Roman" pitchFamily="18" charset="0"/>
                <a:cs typeface="Times New Roman" pitchFamily="18" charset="0"/>
              </a:rPr>
              <a:t>Sức</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sống</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sức</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xuân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mạnh</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mẽ</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căng</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tràn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trên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mọi</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miền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đất</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nước</a:t>
            </a:r>
            <a:r>
              <a:rPr lang="en-US" sz="3000" b="1" dirty="0">
                <a:solidFill>
                  <a:srgbClr val="000099"/>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38"/>
                                        </p:tgtEl>
                                        <p:attrNameLst>
                                          <p:attrName>style.visibility</p:attrName>
                                        </p:attrNameLst>
                                      </p:cBhvr>
                                      <p:to>
                                        <p:strVal val="visible"/>
                                      </p:to>
                                    </p:set>
                                    <p:animEffect transition="in" filter="checkerboard(across)">
                                      <p:cBhvr>
                                        <p:cTn id="7" dur="500"/>
                                        <p:tgtEl>
                                          <p:spTgt spid="686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7534"/>
                                        </p:tgtEl>
                                        <p:attrNameLst>
                                          <p:attrName>style.visibility</p:attrName>
                                        </p:attrNameLst>
                                      </p:cBhvr>
                                      <p:to>
                                        <p:strVal val="visible"/>
                                      </p:to>
                                    </p:set>
                                    <p:animEffect transition="in" filter="wedge">
                                      <p:cBhvr>
                                        <p:cTn id="12" dur="2000"/>
                                        <p:tgtEl>
                                          <p:spTgt spid="107534"/>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107535"/>
                                        </p:tgtEl>
                                        <p:attrNameLst>
                                          <p:attrName>style.visibility</p:attrName>
                                        </p:attrNameLst>
                                      </p:cBhvr>
                                      <p:to>
                                        <p:strVal val="visible"/>
                                      </p:to>
                                    </p:set>
                                    <p:animEffect transition="in" filter="wedge">
                                      <p:cBhvr>
                                        <p:cTn id="15" dur="2000"/>
                                        <p:tgtEl>
                                          <p:spTgt spid="107535"/>
                                        </p:tgtEl>
                                      </p:cBhvr>
                                    </p:animEffect>
                                  </p:childTnLst>
                                </p:cTn>
                              </p:par>
                              <p:par>
                                <p:cTn id="16" presetID="20" presetClass="entr" presetSubtype="0" fill="hold" nodeType="withEffect">
                                  <p:stCondLst>
                                    <p:cond delay="0"/>
                                  </p:stCondLst>
                                  <p:childTnLst>
                                    <p:set>
                                      <p:cBhvr>
                                        <p:cTn id="17" dur="1" fill="hold">
                                          <p:stCondLst>
                                            <p:cond delay="0"/>
                                          </p:stCondLst>
                                        </p:cTn>
                                        <p:tgtEl>
                                          <p:spTgt spid="68621"/>
                                        </p:tgtEl>
                                        <p:attrNameLst>
                                          <p:attrName>style.visibility</p:attrName>
                                        </p:attrNameLst>
                                      </p:cBhvr>
                                      <p:to>
                                        <p:strVal val="visible"/>
                                      </p:to>
                                    </p:set>
                                    <p:animEffect transition="in" filter="wedge">
                                      <p:cBhvr>
                                        <p:cTn id="18" dur="2000"/>
                                        <p:tgtEl>
                                          <p:spTgt spid="68621"/>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107532"/>
                                        </p:tgtEl>
                                        <p:attrNameLst>
                                          <p:attrName>style.visibility</p:attrName>
                                        </p:attrNameLst>
                                      </p:cBhvr>
                                      <p:to>
                                        <p:strVal val="visible"/>
                                      </p:to>
                                    </p:set>
                                    <p:animEffect transition="in" filter="wedge">
                                      <p:cBhvr>
                                        <p:cTn id="21" dur="2000"/>
                                        <p:tgtEl>
                                          <p:spTgt spid="107532"/>
                                        </p:tgtEl>
                                      </p:cBhvr>
                                    </p:animEffect>
                                  </p:childTnLst>
                                </p:cTn>
                              </p:par>
                              <p:par>
                                <p:cTn id="22" presetID="20" presetClass="entr" presetSubtype="0" fill="hold" nodeType="withEffect">
                                  <p:stCondLst>
                                    <p:cond delay="0"/>
                                  </p:stCondLst>
                                  <p:childTnLst>
                                    <p:set>
                                      <p:cBhvr>
                                        <p:cTn id="23" dur="1" fill="hold">
                                          <p:stCondLst>
                                            <p:cond delay="0"/>
                                          </p:stCondLst>
                                        </p:cTn>
                                        <p:tgtEl>
                                          <p:spTgt spid="68622"/>
                                        </p:tgtEl>
                                        <p:attrNameLst>
                                          <p:attrName>style.visibility</p:attrName>
                                        </p:attrNameLst>
                                      </p:cBhvr>
                                      <p:to>
                                        <p:strVal val="visible"/>
                                      </p:to>
                                    </p:set>
                                    <p:animEffect transition="in" filter="wedge">
                                      <p:cBhvr>
                                        <p:cTn id="24" dur="2000"/>
                                        <p:tgtEl>
                                          <p:spTgt spid="6862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07533"/>
                                        </p:tgtEl>
                                        <p:attrNameLst>
                                          <p:attrName>style.visibility</p:attrName>
                                        </p:attrNameLst>
                                      </p:cBhvr>
                                      <p:to>
                                        <p:strVal val="visible"/>
                                      </p:to>
                                    </p:set>
                                    <p:animEffect transition="in" filter="wedge">
                                      <p:cBhvr>
                                        <p:cTn id="27" dur="2000"/>
                                        <p:tgtEl>
                                          <p:spTgt spid="1075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7537"/>
                                        </p:tgtEl>
                                        <p:attrNameLst>
                                          <p:attrName>style.visibility</p:attrName>
                                        </p:attrNameLst>
                                      </p:cBhvr>
                                      <p:to>
                                        <p:strVal val="visible"/>
                                      </p:to>
                                    </p:set>
                                    <p:animEffect transition="in" filter="wedge">
                                      <p:cBhvr>
                                        <p:cTn id="32" dur="2000"/>
                                        <p:tgtEl>
                                          <p:spTgt spid="107537"/>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68623"/>
                                        </p:tgtEl>
                                        <p:attrNameLst>
                                          <p:attrName>style.visibility</p:attrName>
                                        </p:attrNameLst>
                                      </p:cBhvr>
                                      <p:to>
                                        <p:strVal val="visible"/>
                                      </p:to>
                                    </p:set>
                                    <p:animEffect transition="in" filter="wedge">
                                      <p:cBhvr>
                                        <p:cTn id="35" dur="2000"/>
                                        <p:tgtEl>
                                          <p:spTgt spid="686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07536"/>
                                        </p:tgtEl>
                                        <p:attrNameLst>
                                          <p:attrName>style.visibility</p:attrName>
                                        </p:attrNameLst>
                                      </p:cBhvr>
                                      <p:to>
                                        <p:strVal val="visible"/>
                                      </p:to>
                                    </p:set>
                                    <p:animEffect transition="in" filter="wedge">
                                      <p:cBhvr>
                                        <p:cTn id="40" dur="2000"/>
                                        <p:tgtEl>
                                          <p:spTgt spid="107536"/>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68624"/>
                                        </p:tgtEl>
                                        <p:attrNameLst>
                                          <p:attrName>style.visibility</p:attrName>
                                        </p:attrNameLst>
                                      </p:cBhvr>
                                      <p:to>
                                        <p:strVal val="visible"/>
                                      </p:to>
                                    </p:set>
                                    <p:animEffect transition="in" filter="wedge">
                                      <p:cBhvr>
                                        <p:cTn id="43" dur="2000"/>
                                        <p:tgtEl>
                                          <p:spTgt spid="686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0" presetClass="entr" presetSubtype="0" repeatCount="4000" fill="hold" grpId="0" nodeType="clickEffect">
                                  <p:stCondLst>
                                    <p:cond delay="0"/>
                                  </p:stCondLst>
                                  <p:childTnLst>
                                    <p:set>
                                      <p:cBhvr>
                                        <p:cTn id="47" dur="1" fill="hold">
                                          <p:stCondLst>
                                            <p:cond delay="0"/>
                                          </p:stCondLst>
                                        </p:cTn>
                                        <p:tgtEl>
                                          <p:spTgt spid="107543"/>
                                        </p:tgtEl>
                                        <p:attrNameLst>
                                          <p:attrName>style.visibility</p:attrName>
                                        </p:attrNameLst>
                                      </p:cBhvr>
                                      <p:to>
                                        <p:strVal val="visible"/>
                                      </p:to>
                                    </p:set>
                                    <p:animEffect transition="in" filter="wedge">
                                      <p:cBhvr>
                                        <p:cTn id="48" dur="1000"/>
                                        <p:tgtEl>
                                          <p:spTgt spid="107543"/>
                                        </p:tgtEl>
                                      </p:cBhvr>
                                    </p:animEffect>
                                  </p:childTnLst>
                                </p:cTn>
                              </p:par>
                              <p:par>
                                <p:cTn id="49" presetID="20" presetClass="entr" presetSubtype="0" repeatCount="4000" fill="hold" grpId="0" nodeType="withEffect">
                                  <p:stCondLst>
                                    <p:cond delay="0"/>
                                  </p:stCondLst>
                                  <p:childTnLst>
                                    <p:set>
                                      <p:cBhvr>
                                        <p:cTn id="50" dur="1" fill="hold">
                                          <p:stCondLst>
                                            <p:cond delay="0"/>
                                          </p:stCondLst>
                                        </p:cTn>
                                        <p:tgtEl>
                                          <p:spTgt spid="107544"/>
                                        </p:tgtEl>
                                        <p:attrNameLst>
                                          <p:attrName>style.visibility</p:attrName>
                                        </p:attrNameLst>
                                      </p:cBhvr>
                                      <p:to>
                                        <p:strVal val="visible"/>
                                      </p:to>
                                    </p:set>
                                    <p:animEffect transition="in" filter="wedge">
                                      <p:cBhvr>
                                        <p:cTn id="51" dur="1000"/>
                                        <p:tgtEl>
                                          <p:spTgt spid="10754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07547"/>
                                        </p:tgtEl>
                                        <p:attrNameLst>
                                          <p:attrName>style.visibility</p:attrName>
                                        </p:attrNameLst>
                                      </p:cBhvr>
                                      <p:to>
                                        <p:strVal val="visible"/>
                                      </p:to>
                                    </p:set>
                                    <p:animEffect transition="in" filter="checkerboard(across)">
                                      <p:cBhvr>
                                        <p:cTn id="54" dur="500"/>
                                        <p:tgtEl>
                                          <p:spTgt spid="10754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107548"/>
                                        </p:tgtEl>
                                        <p:attrNameLst>
                                          <p:attrName>style.visibility</p:attrName>
                                        </p:attrNameLst>
                                      </p:cBhvr>
                                      <p:to>
                                        <p:strVal val="visible"/>
                                      </p:to>
                                    </p:set>
                                    <p:anim calcmode="lin" valueType="num">
                                      <p:cBhvr>
                                        <p:cTn id="59" dur="1000" fill="hold"/>
                                        <p:tgtEl>
                                          <p:spTgt spid="107548"/>
                                        </p:tgtEl>
                                        <p:attrNameLst>
                                          <p:attrName>ppt_w</p:attrName>
                                        </p:attrNameLst>
                                      </p:cBhvr>
                                      <p:tavLst>
                                        <p:tav tm="0">
                                          <p:val>
                                            <p:strVal val="#ppt_w*0.70"/>
                                          </p:val>
                                        </p:tav>
                                        <p:tav tm="100000">
                                          <p:val>
                                            <p:strVal val="#ppt_w"/>
                                          </p:val>
                                        </p:tav>
                                      </p:tavLst>
                                    </p:anim>
                                    <p:anim calcmode="lin" valueType="num">
                                      <p:cBhvr>
                                        <p:cTn id="60" dur="1000" fill="hold"/>
                                        <p:tgtEl>
                                          <p:spTgt spid="107548"/>
                                        </p:tgtEl>
                                        <p:attrNameLst>
                                          <p:attrName>ppt_h</p:attrName>
                                        </p:attrNameLst>
                                      </p:cBhvr>
                                      <p:tavLst>
                                        <p:tav tm="0">
                                          <p:val>
                                            <p:strVal val="#ppt_h"/>
                                          </p:val>
                                        </p:tav>
                                        <p:tav tm="100000">
                                          <p:val>
                                            <p:strVal val="#ppt_h"/>
                                          </p:val>
                                        </p:tav>
                                      </p:tavLst>
                                    </p:anim>
                                    <p:animEffect transition="in" filter="fade">
                                      <p:cBhvr>
                                        <p:cTn id="61" dur="1000"/>
                                        <p:tgtEl>
                                          <p:spTgt spid="10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3" grpId="0" animBg="1"/>
      <p:bldP spid="68624" grpId="0" animBg="1"/>
      <p:bldP spid="107532" grpId="0" animBg="1"/>
      <p:bldP spid="107533" grpId="0" animBg="1"/>
      <p:bldP spid="107534" grpId="0" animBg="1"/>
      <p:bldP spid="107535" grpId="0" animBg="1"/>
      <p:bldP spid="107536" grpId="0" animBg="1"/>
      <p:bldP spid="107537" grpId="0" animBg="1"/>
      <p:bldP spid="107543" grpId="0" animBg="1"/>
      <p:bldP spid="107544" grpId="0" animBg="1"/>
      <p:bldP spid="107547" grpId="0" animBg="1"/>
      <p:bldP spid="1075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159262" y="3616325"/>
            <a:ext cx="8775313" cy="1077218"/>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rPr>
              <a:t>Nhấn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mạnh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sống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mạnh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mẽ</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và</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khí</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thế</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khẩn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trương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quê</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hương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đất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nước</a:t>
            </a:r>
            <a:endParaRPr lang="en-US" sz="3200" dirty="0">
              <a:latin typeface="#9Slide03 Arima Madurai" panose="00000500000000000000" pitchFamily="2" charset="0"/>
              <a:cs typeface="#9Slide03 Arima Madurai" panose="00000500000000000000" pitchFamily="2" charset="0"/>
            </a:endParaRPr>
          </a:p>
        </p:txBody>
      </p:sp>
      <p:sp>
        <p:nvSpPr>
          <p:cNvPr id="53" name="Rectangle 52"/>
          <p:cNvSpPr/>
          <p:nvPr/>
        </p:nvSpPr>
        <p:spPr>
          <a:xfrm>
            <a:off x="1083062" y="4998343"/>
            <a:ext cx="7387886" cy="584775"/>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sym typeface="Wingdings" pitchFamily="2" charset="2"/>
              </a:rPr>
              <a: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Tạo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âm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hưởng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vui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tươi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rộn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ràng</a:t>
            </a:r>
            <a:endParaRPr lang="en-US" sz="3200" dirty="0">
              <a:latin typeface="#9Slide03 Arima Madurai" panose="00000500000000000000" pitchFamily="2" charset="0"/>
              <a:cs typeface="#9Slide03 Arima Madurai" panose="00000500000000000000" pitchFamily="2" charset="0"/>
            </a:endParaRPr>
          </a:p>
        </p:txBody>
      </p:sp>
      <p:sp>
        <p:nvSpPr>
          <p:cNvPr id="19" name="TextBox 18">
            <a:extLst>
              <a:ext uri="{FF2B5EF4-FFF2-40B4-BE49-F238E27FC236}">
                <a16:creationId xmlns:a16="http://schemas.microsoft.com/office/drawing/2014/main" xmlns="" id="{35A497E1-512F-431A-9774-9A4FA0E8A3D0}"/>
              </a:ext>
            </a:extLst>
          </p:cNvPr>
          <p:cNvSpPr txBox="1"/>
          <p:nvPr/>
        </p:nvSpPr>
        <p:spPr>
          <a:xfrm>
            <a:off x="1095375" y="874614"/>
            <a:ext cx="4125254" cy="1877437"/>
          </a:xfrm>
          <a:prstGeom prst="rect">
            <a:avLst/>
          </a:prstGeom>
          <a:noFill/>
        </p:spPr>
        <p:txBody>
          <a:bodyPr wrap="square">
            <a:spAutoFit/>
          </a:bodyPr>
          <a:lstStyle/>
          <a:p>
            <a:pPr algn="just">
              <a:spcBef>
                <a:spcPts val="1200"/>
              </a:spcBef>
              <a:spcAft>
                <a:spcPts val="1200"/>
              </a:spcAft>
            </a:pP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a:t>
            </a:r>
            <a:r>
              <a:rPr lang="en-US" sz="4800" dirty="0" err="1">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Tất</a:t>
            </a: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cả</a:t>
            </a: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như</a:t>
            </a: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rPr>
              <a:t>hối</a:t>
            </a:r>
            <a:r>
              <a:rPr lang="en-US" sz="4800" dirty="0">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rPr>
              <a:t>hả</a:t>
            </a:r>
            <a:endParaRPr lang="en-US" sz="4800" dirty="0">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4800" dirty="0" err="1">
                <a:solidFill>
                  <a:srgbClr val="FF0000"/>
                </a:solidFill>
                <a:effectLst/>
                <a:latin typeface="#9Slide05 SVNCookie" panose="020B0606040200020203" pitchFamily="34" charset="0"/>
                <a:ea typeface="Arial" panose="020B0604020202020204" pitchFamily="34" charset="0"/>
                <a:cs typeface="Times New Roman" panose="02020603050405020304" pitchFamily="18" charset="0"/>
              </a:rPr>
              <a:t>Tất</a:t>
            </a:r>
            <a:r>
              <a:rPr lang="en-US" sz="4800" dirty="0">
                <a:solidFill>
                  <a:srgbClr val="FF0000"/>
                </a:solidFill>
                <a:effectLst/>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Arial" panose="020B0604020202020204" pitchFamily="34" charset="0"/>
                <a:cs typeface="Times New Roman" panose="02020603050405020304" pitchFamily="18" charset="0"/>
              </a:rPr>
              <a:t>c</a:t>
            </a:r>
            <a:r>
              <a:rPr lang="en-US" sz="4800" dirty="0" err="1">
                <a:solidFill>
                  <a:srgbClr val="FF0000"/>
                </a:solidFill>
                <a:latin typeface="#9Slide05 SVNCookie" panose="020B0606040200020203" pitchFamily="34" charset="0"/>
                <a:ea typeface="Arial" panose="020B0604020202020204" pitchFamily="34" charset="0"/>
                <a:cs typeface="Times New Roman" panose="02020603050405020304" pitchFamily="18" charset="0"/>
              </a:rPr>
              <a:t>ả</a:t>
            </a:r>
            <a:r>
              <a:rPr lang="en-US" sz="4800" dirty="0">
                <a:solidFill>
                  <a:srgbClr val="FF000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FF0000"/>
                </a:solidFill>
                <a:latin typeface="#9Slide05 SVNCookie" panose="020B0606040200020203" pitchFamily="34" charset="0"/>
                <a:ea typeface="Arial" panose="020B0604020202020204" pitchFamily="34" charset="0"/>
                <a:cs typeface="Times New Roman" panose="02020603050405020304" pitchFamily="18" charset="0"/>
              </a:rPr>
              <a:t>như</a:t>
            </a:r>
            <a:r>
              <a:rPr lang="en-US" sz="4800" dirty="0">
                <a:solidFill>
                  <a:srgbClr val="FF000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0070C0"/>
                </a:solidFill>
                <a:latin typeface="#9Slide05 SVNCookie" panose="020B0606040200020203" pitchFamily="34" charset="0"/>
                <a:ea typeface="Arial" panose="020B0604020202020204" pitchFamily="34" charset="0"/>
                <a:cs typeface="Times New Roman" panose="02020603050405020304" pitchFamily="18" charset="0"/>
              </a:rPr>
              <a:t>xôn</a:t>
            </a:r>
            <a:r>
              <a:rPr lang="en-US" sz="4800" dirty="0">
                <a:solidFill>
                  <a:srgbClr val="0070C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0070C0"/>
                </a:solidFill>
                <a:latin typeface="#9Slide05 SVNCookie" panose="020B0606040200020203" pitchFamily="34" charset="0"/>
                <a:ea typeface="Arial" panose="020B0604020202020204" pitchFamily="34" charset="0"/>
                <a:cs typeface="Times New Roman" panose="02020603050405020304" pitchFamily="18" charset="0"/>
              </a:rPr>
              <a:t>xao</a:t>
            </a:r>
            <a:r>
              <a:rPr lang="en-US" sz="4800" dirty="0">
                <a:solidFill>
                  <a:srgbClr val="0070C0"/>
                </a:solidFill>
                <a:latin typeface="#9Slide05 SVNCookie" panose="020B0606040200020203" pitchFamily="34" charset="0"/>
                <a:ea typeface="Arial" panose="020B0604020202020204" pitchFamily="34" charset="0"/>
                <a:cs typeface="Times New Roman" panose="02020603050405020304" pitchFamily="18" charset="0"/>
              </a:rPr>
              <a:t>”</a:t>
            </a:r>
            <a:endParaRPr lang="en-US" sz="4800" dirty="0">
              <a:solidFill>
                <a:srgbClr val="0070C0"/>
              </a:solidFill>
              <a:effectLst/>
              <a:latin typeface="#9Slide05 SVNCookie" panose="020B0606040200020203" pitchFamily="34"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726B29A0-02CB-4C2B-B983-CA7EA03BF88C}"/>
              </a:ext>
            </a:extLst>
          </p:cNvPr>
          <p:cNvSpPr txBox="1"/>
          <p:nvPr/>
        </p:nvSpPr>
        <p:spPr>
          <a:xfrm>
            <a:off x="6810375" y="709574"/>
            <a:ext cx="6428678" cy="2185214"/>
          </a:xfrm>
          <a:prstGeom prst="rect">
            <a:avLst/>
          </a:prstGeom>
          <a:noFill/>
        </p:spPr>
        <p:txBody>
          <a:bodyPr wrap="square">
            <a:spAutoFit/>
          </a:bodyPr>
          <a:lstStyle/>
          <a:p>
            <a:pPr algn="just">
              <a:spcBef>
                <a:spcPts val="1200"/>
              </a:spcBef>
              <a:spcAft>
                <a:spcPts val="1200"/>
              </a:spcAft>
            </a:pP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Điệp</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tất</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cả</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như</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p>
          <a:p>
            <a:pPr marL="457200" indent="-457200" algn="just">
              <a:spcBef>
                <a:spcPts val="1200"/>
              </a:spcBef>
              <a:spcAft>
                <a:spcPts val="1200"/>
              </a:spcAft>
              <a:buFont typeface="Wingdings" panose="05000000000000000000" pitchFamily="2" charset="2"/>
              <a:buChar char="à"/>
            </a:pP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Từ</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láy</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hối</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hả</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xôn</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xao</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p>
          <a:p>
            <a:pPr marL="457200" indent="-457200" algn="just">
              <a:spcBef>
                <a:spcPts val="1200"/>
              </a:spcBef>
              <a:spcAft>
                <a:spcPts val="1200"/>
              </a:spcAft>
              <a:buFont typeface="Wingdings" panose="05000000000000000000" pitchFamily="2" charset="2"/>
              <a:buChar char="à"/>
            </a:pP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Nhịp</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thơ</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nhanh</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Right Brace 2">
            <a:extLst>
              <a:ext uri="{FF2B5EF4-FFF2-40B4-BE49-F238E27FC236}">
                <a16:creationId xmlns:a16="http://schemas.microsoft.com/office/drawing/2014/main" xmlns="" id="{CE2E8EC0-30E0-4810-B617-92B8E356080B}"/>
              </a:ext>
            </a:extLst>
          </p:cNvPr>
          <p:cNvSpPr/>
          <p:nvPr/>
        </p:nvSpPr>
        <p:spPr>
          <a:xfrm>
            <a:off x="5438775" y="892812"/>
            <a:ext cx="609600" cy="1752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ectangle 23">
            <a:extLst>
              <a:ext uri="{FF2B5EF4-FFF2-40B4-BE49-F238E27FC236}">
                <a16:creationId xmlns:a16="http://schemas.microsoft.com/office/drawing/2014/main" xmlns="" id="{5B9A8A24-6408-4CAA-817E-110416B1C097}"/>
              </a:ext>
            </a:extLst>
          </p:cNvPr>
          <p:cNvSpPr/>
          <p:nvPr/>
        </p:nvSpPr>
        <p:spPr>
          <a:xfrm>
            <a:off x="1095375" y="6036299"/>
            <a:ext cx="8458200" cy="584775"/>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sym typeface="Wingdings" pitchFamily="2" charset="2"/>
              </a:rPr>
              <a: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Sự</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lạc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quan</a:t>
            </a:r>
            <a:r>
              <a:rPr lang="en-US" sz="3200" dirty="0">
                <a:latin typeface="#9Slide03 Arima Madurai" panose="00000500000000000000" pitchFamily="2" charset="0"/>
                <a:cs typeface="#9Slide03 Arima Madurai" panose="00000500000000000000" pitchFamily="2" charset="0"/>
              </a:rPr>
              <a:t>, say </a:t>
            </a:r>
            <a:r>
              <a:rPr lang="en-US" sz="3200" dirty="0" err="1">
                <a:latin typeface="#9Slide03 Arima Madurai" panose="00000500000000000000" pitchFamily="2" charset="0"/>
                <a:cs typeface="#9Slide03 Arima Madurai" panose="00000500000000000000" pitchFamily="2" charset="0"/>
              </a:rPr>
              <a:t>mê</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và</a:t>
            </a:r>
            <a:r>
              <a:rPr lang="en-US" sz="3200" dirty="0">
                <a:latin typeface="#9Slide03 Arima Madurai" panose="00000500000000000000" pitchFamily="2" charset="0"/>
                <a:cs typeface="#9Slide03 Arima Madurai" panose="00000500000000000000" pitchFamily="2" charset="0"/>
              </a:rPr>
              <a:t> tin </a:t>
            </a:r>
            <a:r>
              <a:rPr lang="en-US" sz="3200" dirty="0" err="1">
                <a:latin typeface="#9Slide03 Arima Madurai" panose="00000500000000000000" pitchFamily="2" charset="0"/>
                <a:cs typeface="#9Slide03 Arima Madurai" panose="00000500000000000000" pitchFamily="2" charset="0"/>
              </a:rPr>
              <a:t>yêu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tác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giả</a:t>
            </a:r>
            <a:endParaRPr lang="en-US" sz="3200" dirty="0">
              <a:latin typeface="#9Slide03 Arima Madurai" panose="00000500000000000000" pitchFamily="2" charset="0"/>
              <a:cs typeface="#9Slide03 Arima Madurai" panose="00000500000000000000" pitchFamily="2" charset="0"/>
            </a:endParaRPr>
          </a:p>
        </p:txBody>
      </p:sp>
      <p:pic>
        <p:nvPicPr>
          <p:cNvPr id="25" name="Picture 24">
            <a:extLst>
              <a:ext uri="{FF2B5EF4-FFF2-40B4-BE49-F238E27FC236}">
                <a16:creationId xmlns:a16="http://schemas.microsoft.com/office/drawing/2014/main" xmlns="" id="{E93B098E-F054-4490-B813-1DE0F666196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178" r="25273" b="4813"/>
          <a:stretch>
            <a:fillRect/>
          </a:stretch>
        </p:blipFill>
        <p:spPr bwMode="auto">
          <a:xfrm>
            <a:off x="9629775" y="3063438"/>
            <a:ext cx="3419289" cy="41692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1566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19" grpId="0"/>
      <p:bldP spid="20" grpId="0"/>
      <p:bldP spid="3"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1"/>
          <p:cNvSpPr>
            <a:spLocks/>
          </p:cNvSpPr>
          <p:nvPr/>
        </p:nvSpPr>
        <p:spPr bwMode="auto">
          <a:xfrm>
            <a:off x="257175" y="415925"/>
            <a:ext cx="5264944" cy="33469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lumMod val="20000"/>
              <a:lumOff val="80000"/>
            </a:schemeClr>
          </a:solidFill>
          <a:ln w="25400" cap="flat" cmpd="sng">
            <a:no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50000"/>
              </a:lnSpc>
              <a:defRPr/>
            </a:pPr>
            <a:endParaRPr lang="es-ES" sz="2669">
              <a:latin typeface="Arial" panose="020B0604020202020204" pitchFamily="34" charset="0"/>
              <a:ea typeface="微软雅黑" panose="020B0503020204020204" pitchFamily="34" charset="-122"/>
              <a:cs typeface="Calibri" charset="0"/>
              <a:sym typeface="Arial" panose="020B0604020202020204" pitchFamily="34" charset="0"/>
            </a:endParaRPr>
          </a:p>
        </p:txBody>
      </p:sp>
      <p:sp>
        <p:nvSpPr>
          <p:cNvPr id="21" name="TextBox 15"/>
          <p:cNvSpPr txBox="1"/>
          <p:nvPr/>
        </p:nvSpPr>
        <p:spPr>
          <a:xfrm>
            <a:off x="641747" y="263525"/>
            <a:ext cx="5029200" cy="3323987"/>
          </a:xfrm>
          <a:prstGeom prst="rect">
            <a:avLst/>
          </a:prstGeom>
          <a:noFill/>
        </p:spPr>
        <p:txBody>
          <a:bodyPr wrap="square" lIns="0" tIns="0" rIns="0" bIns="0" rtlCol="0">
            <a:spAutoFit/>
          </a:bodyPr>
          <a:lstStyle/>
          <a:p>
            <a:pPr>
              <a:lnSpc>
                <a:spcPct val="150000"/>
              </a:lnSpc>
            </a:pPr>
            <a:r>
              <a:rPr lang="en-US" sz="4800" dirty="0">
                <a:latin typeface="#9Slide05 SVNCookie" panose="020B0606040200020203" pitchFamily="34" charset="0"/>
                <a:cs typeface="#9Slide03 Arima Madurai" panose="00000500000000000000" pitchFamily="2" charset="0"/>
              </a:rPr>
              <a:t>“</a:t>
            </a:r>
            <a:r>
              <a:rPr lang="en-US" sz="4800" dirty="0" err="1">
                <a:latin typeface="#9Slide05 SVNCookie" panose="020B0606040200020203" pitchFamily="34" charset="0"/>
                <a:cs typeface="#9Slide03 Arima Madurai" panose="00000500000000000000" pitchFamily="2" charset="0"/>
              </a:rPr>
              <a:t>Đất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nước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bốn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ngàn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năm</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Vất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vả</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và</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gian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lao</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Đất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nước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như</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vì</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sao</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Cứ</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đi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lên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phía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trước</a:t>
            </a:r>
            <a:r>
              <a:rPr lang="en-US" sz="4800" dirty="0">
                <a:latin typeface="#9Slide05 SVNCookie" panose="020B0606040200020203" pitchFamily="34" charset="0"/>
                <a:cs typeface="#9Slide03 Arima Madurai" panose="00000500000000000000" pitchFamily="2" charset="0"/>
              </a:rPr>
              <a:t>.”</a:t>
            </a:r>
          </a:p>
        </p:txBody>
      </p:sp>
      <p:pic>
        <p:nvPicPr>
          <p:cNvPr id="22530" name="Picture 2" descr="Káº¿t quáº£ hÃ¬nh áº£nh cho Äáº¥t nÆ°á»c viá»t nam"/>
          <p:cNvPicPr>
            <a:picLocks noChangeAspect="1" noChangeArrowheads="1"/>
          </p:cNvPicPr>
          <p:nvPr/>
        </p:nvPicPr>
        <p:blipFill>
          <a:blip r:embed="rId3"/>
          <a:srcRect/>
          <a:stretch>
            <a:fillRect/>
          </a:stretch>
        </p:blipFill>
        <p:spPr bwMode="auto">
          <a:xfrm>
            <a:off x="5819775" y="415924"/>
            <a:ext cx="6781800" cy="3346933"/>
          </a:xfrm>
          <a:prstGeom prst="rect">
            <a:avLst/>
          </a:prstGeom>
          <a:noFill/>
        </p:spPr>
      </p:pic>
      <p:cxnSp>
        <p:nvCxnSpPr>
          <p:cNvPr id="12" name="Straight Connector 11"/>
          <p:cNvCxnSpPr/>
          <p:nvPr/>
        </p:nvCxnSpPr>
        <p:spPr>
          <a:xfrm>
            <a:off x="2581275" y="1177925"/>
            <a:ext cx="2667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1747" y="2050006"/>
            <a:ext cx="3429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 Box 28"/>
          <p:cNvSpPr txBox="1">
            <a:spLocks noChangeArrowheads="1"/>
          </p:cNvSpPr>
          <p:nvPr/>
        </p:nvSpPr>
        <p:spPr bwMode="auto">
          <a:xfrm>
            <a:off x="347662" y="6391537"/>
            <a:ext cx="11897529" cy="577588"/>
          </a:xfrm>
          <a:prstGeom prst="rect">
            <a:avLst/>
          </a:prstGeom>
          <a:noFill/>
          <a:ln w="9525">
            <a:noFill/>
            <a:miter lim="800000"/>
            <a:headEnd/>
            <a:tailEnd/>
          </a:ln>
        </p:spPr>
        <p:txBody>
          <a:bodyPr wrap="square" lIns="114803" tIns="57401" rIns="114803" bIns="57401">
            <a:spAutoFit/>
          </a:bodyPr>
          <a:lstStyle/>
          <a:p>
            <a:pPr algn="just"/>
            <a:r>
              <a:rPr lang="en-US" sz="3000" b="1" dirty="0">
                <a:solidFill>
                  <a:srgbClr val="0070C0"/>
                </a:solidFill>
                <a:latin typeface="#9Slide03 Arima Madurai" panose="00000500000000000000" pitchFamily="2" charset="0"/>
                <a:cs typeface="#9Slide03 Arima Madurai" panose="00000500000000000000" pitchFamily="2" charset="0"/>
                <a:sym typeface="Wingdings" pitchFamily="2" charset="2"/>
              </a:rPr>
              <a:t> </a:t>
            </a:r>
            <a:r>
              <a:rPr lang="en-US" sz="3000" b="1" dirty="0" err="1">
                <a:solidFill>
                  <a:srgbClr val="0070C0"/>
                </a:solidFill>
                <a:latin typeface="#9Slide03 Arima Madurai" panose="00000500000000000000" pitchFamily="2" charset="0"/>
                <a:cs typeface="#9Slide03 Arima Madurai" panose="00000500000000000000" pitchFamily="2" charset="0"/>
              </a:rPr>
              <a:t>Lẽ</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sống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thủy</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chung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tình</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nghĩa</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uống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nước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nhớ</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nguồn</a:t>
            </a:r>
            <a:r>
              <a:rPr lang="en-US" sz="3000" b="1" dirty="0">
                <a:solidFill>
                  <a:srgbClr val="0070C0"/>
                </a:solidFill>
                <a:latin typeface="#9Slide03 Arima Madurai" panose="00000500000000000000" pitchFamily="2" charset="0"/>
                <a:cs typeface="#9Slide03 Arima Madurai" panose="00000500000000000000" pitchFamily="2" charset="0"/>
              </a:rPr>
              <a:t>.</a:t>
            </a:r>
          </a:p>
        </p:txBody>
      </p:sp>
      <p:sp>
        <p:nvSpPr>
          <p:cNvPr id="17" name="Text Box 29"/>
          <p:cNvSpPr txBox="1">
            <a:spLocks noChangeArrowheads="1"/>
          </p:cNvSpPr>
          <p:nvPr/>
        </p:nvSpPr>
        <p:spPr bwMode="auto">
          <a:xfrm>
            <a:off x="347662" y="5091672"/>
            <a:ext cx="11962407" cy="1039253"/>
          </a:xfrm>
          <a:prstGeom prst="rect">
            <a:avLst/>
          </a:prstGeom>
          <a:noFill/>
          <a:ln w="9525">
            <a:noFill/>
            <a:miter lim="800000"/>
            <a:headEnd/>
            <a:tailEnd/>
          </a:ln>
        </p:spPr>
        <p:txBody>
          <a:bodyPr wrap="square" lIns="114803" tIns="57401" rIns="114803" bIns="57401">
            <a:spAutoFit/>
          </a:bodyPr>
          <a:lstStyle/>
          <a:p>
            <a:pPr algn="just"/>
            <a:r>
              <a:rPr lang="en-US" sz="3000" dirty="0">
                <a:solidFill>
                  <a:srgbClr val="0070C0"/>
                </a:solidFill>
                <a:latin typeface="#9Slide03 Arima Madurai" panose="00000500000000000000" pitchFamily="2" charset="0"/>
                <a:cs typeface="#9Slide03 Arima Madurai" panose="00000500000000000000" pitchFamily="2" charset="0"/>
                <a:sym typeface="Wingdings" pitchFamily="2" charset="2"/>
              </a:rPr>
              <a:t> </a:t>
            </a:r>
            <a:r>
              <a:rPr lang="en-US" sz="3000" dirty="0" err="1">
                <a:solidFill>
                  <a:srgbClr val="0070C0"/>
                </a:solidFill>
                <a:latin typeface="#9Slide03 Arima Madurai" panose="00000500000000000000" pitchFamily="2" charset="0"/>
                <a:cs typeface="#9Slide03 Arima Madurai" panose="00000500000000000000" pitchFamily="2" charset="0"/>
              </a:rPr>
              <a:t>Thái</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độ</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của</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nhà</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thơ</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Vừa</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trân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trọng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tự</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hào</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lại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vừa</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trĩu</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nặng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yêu</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thương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bởi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những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thăng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trầm</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gian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khổ</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mà</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dân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tộc</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ta</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đã</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phải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trải</a:t>
            </a:r>
            <a:r>
              <a:rPr lang="en-US" sz="3000" dirty="0">
                <a:latin typeface="#9Slide03 Arima Madurai" panose="00000500000000000000" pitchFamily="2" charset="0"/>
                <a:cs typeface="#9Slide03 Arima Madurai" panose="00000500000000000000" pitchFamily="2" charset="0"/>
              </a:rPr>
              <a:t> qua.</a:t>
            </a:r>
          </a:p>
        </p:txBody>
      </p:sp>
      <p:sp>
        <p:nvSpPr>
          <p:cNvPr id="22" name="Text Box 30"/>
          <p:cNvSpPr txBox="1">
            <a:spLocks noChangeArrowheads="1"/>
          </p:cNvSpPr>
          <p:nvPr/>
        </p:nvSpPr>
        <p:spPr bwMode="auto">
          <a:xfrm>
            <a:off x="333375" y="4253472"/>
            <a:ext cx="12296775" cy="577588"/>
          </a:xfrm>
          <a:prstGeom prst="rect">
            <a:avLst/>
          </a:prstGeom>
          <a:noFill/>
          <a:ln w="9525">
            <a:noFill/>
            <a:miter lim="800000"/>
            <a:headEnd/>
            <a:tailEnd/>
          </a:ln>
        </p:spPr>
        <p:txBody>
          <a:bodyPr wrap="square" lIns="114803" tIns="57401" rIns="114803" bIns="57401">
            <a:spAutoFit/>
          </a:bodyPr>
          <a:lstStyle/>
          <a:p>
            <a:pPr algn="just"/>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Bề</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dày</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lịch</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sử</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dựng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nước</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và</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giữ</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nước</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với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biết</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bao</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gian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khổ</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thăng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trầm</a:t>
            </a:r>
            <a:endParaRPr 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2486944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nodeType="afterEffect">
                                  <p:stCondLst>
                                    <p:cond delay="0"/>
                                  </p:stCondLst>
                                  <p:childTnLst>
                                    <p:set>
                                      <p:cBhvr>
                                        <p:cTn id="6" dur="1" fill="hold">
                                          <p:stCondLst>
                                            <p:cond delay="0"/>
                                          </p:stCondLst>
                                        </p:cTn>
                                        <p:tgtEl>
                                          <p:spTgt spid="14337"/>
                                        </p:tgtEl>
                                        <p:attrNameLst>
                                          <p:attrName>style.visibility</p:attrName>
                                        </p:attrNameLst>
                                      </p:cBhvr>
                                      <p:to>
                                        <p:strVal val="visible"/>
                                      </p:to>
                                    </p:set>
                                    <p:anim calcmode="lin" valueType="num">
                                      <p:cBhvr additive="base">
                                        <p:cTn id="7" dur="500" fill="hold"/>
                                        <p:tgtEl>
                                          <p:spTgt spid="14337"/>
                                        </p:tgtEl>
                                        <p:attrNameLst>
                                          <p:attrName>ppt_x</p:attrName>
                                        </p:attrNameLst>
                                      </p:cBhvr>
                                      <p:tavLst>
                                        <p:tav tm="0">
                                          <p:val>
                                            <p:strVal val="1+#ppt_w/2"/>
                                          </p:val>
                                        </p:tav>
                                        <p:tav tm="100000">
                                          <p:val>
                                            <p:strVal val="#ppt_x"/>
                                          </p:val>
                                        </p:tav>
                                      </p:tavLst>
                                    </p:anim>
                                    <p:anim calcmode="lin" valueType="num">
                                      <p:cBhvr additive="base">
                                        <p:cTn id="8" dur="500" fill="hold"/>
                                        <p:tgtEl>
                                          <p:spTgt spid="143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2530"/>
                                        </p:tgtEl>
                                        <p:attrNameLst>
                                          <p:attrName>style.visibility</p:attrName>
                                        </p:attrNameLst>
                                      </p:cBhvr>
                                      <p:to>
                                        <p:strVal val="visible"/>
                                      </p:to>
                                    </p:set>
                                    <p:animEffect transition="in" filter="diamond(in)">
                                      <p:cBhvr>
                                        <p:cTn id="17" dur="2000"/>
                                        <p:tgtEl>
                                          <p:spTgt spid="225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edge">
                                      <p:cBhvr>
                                        <p:cTn id="35" dur="2000"/>
                                        <p:tgtEl>
                                          <p:spTgt spid="17"/>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edge">
                                      <p:cBhvr>
                                        <p:cTn id="3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7"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Point Star 1"/>
          <p:cNvSpPr/>
          <p:nvPr/>
        </p:nvSpPr>
        <p:spPr>
          <a:xfrm>
            <a:off x="0" y="720725"/>
            <a:ext cx="7086600" cy="5791200"/>
          </a:xfrm>
          <a:prstGeom prst="star5">
            <a:avLst/>
          </a:prstGeom>
          <a:solidFill>
            <a:srgbClr val="F2FF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panose="00000500000000000000" pitchFamily="2" charset="0"/>
              <a:cs typeface="#9Slide03 Arima Madurai" panose="00000500000000000000" pitchFamily="2" charset="0"/>
            </a:endParaRPr>
          </a:p>
        </p:txBody>
      </p:sp>
      <p:sp>
        <p:nvSpPr>
          <p:cNvPr id="3" name="Rectangle 2"/>
          <p:cNvSpPr/>
          <p:nvPr/>
        </p:nvSpPr>
        <p:spPr>
          <a:xfrm>
            <a:off x="180975" y="3016160"/>
            <a:ext cx="6429375" cy="1077218"/>
          </a:xfrm>
          <a:prstGeom prst="rect">
            <a:avLst/>
          </a:prstGeom>
        </p:spPr>
        <p:txBody>
          <a:bodyPr>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Đất</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nước</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như</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vì</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sao</a:t>
            </a:r>
            <a:endParaRPr lang="en-US" sz="3200" b="1" dirty="0">
              <a:solidFill>
                <a:srgbClr val="FF0000"/>
              </a:solidFill>
              <a:latin typeface="#9Slide03 Arima Madurai" panose="00000500000000000000" pitchFamily="2" charset="0"/>
              <a:cs typeface="#9Slide03 Arima Madurai" panose="00000500000000000000" pitchFamily="2" charset="0"/>
            </a:endParaRPr>
          </a:p>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Cứ</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đi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lên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phía</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trước</a:t>
            </a:r>
            <a:r>
              <a:rPr lang="en-US" sz="32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Rectangle 3"/>
          <p:cNvSpPr/>
          <p:nvPr/>
        </p:nvSpPr>
        <p:spPr>
          <a:xfrm>
            <a:off x="8410575" y="949325"/>
            <a:ext cx="2940228" cy="646331"/>
          </a:xfrm>
          <a:prstGeom prst="rect">
            <a:avLst/>
          </a:prstGeom>
        </p:spPr>
        <p:txBody>
          <a:bodyPr wrap="none">
            <a:spAutoFit/>
          </a:bodyPr>
          <a:lstStyle/>
          <a:p>
            <a:r>
              <a:rPr lang="en-US" sz="3600" b="1" dirty="0">
                <a:solidFill>
                  <a:srgbClr val="FF0000"/>
                </a:solidFill>
                <a:latin typeface="#9Slide03 Arima Madurai" panose="00000500000000000000" pitchFamily="2" charset="0"/>
                <a:cs typeface="#9Slide03 Arima Madurai" panose="00000500000000000000" pitchFamily="2" charset="0"/>
              </a:rPr>
              <a:t>NTTT So </a:t>
            </a:r>
            <a:r>
              <a:rPr lang="en-US" sz="3600" b="1" dirty="0" err="1">
                <a:solidFill>
                  <a:srgbClr val="FF0000"/>
                </a:solidFill>
                <a:latin typeface="#9Slide03 Arima Madurai" panose="00000500000000000000" pitchFamily="2" charset="0"/>
                <a:cs typeface="#9Slide03 Arima Madurai" panose="00000500000000000000" pitchFamily="2" charset="0"/>
              </a:rPr>
              <a:t>sánh</a:t>
            </a:r>
            <a:endParaRPr lang="en-US" sz="3600" b="1" dirty="0">
              <a:solidFill>
                <a:srgbClr val="FF0000"/>
              </a:solidFill>
              <a:latin typeface="#9Slide03 Arima Madurai" panose="00000500000000000000" pitchFamily="2" charset="0"/>
              <a:cs typeface="#9Slide03 Arima Madurai" panose="00000500000000000000" pitchFamily="2" charset="0"/>
            </a:endParaRPr>
          </a:p>
        </p:txBody>
      </p:sp>
      <p:sp>
        <p:nvSpPr>
          <p:cNvPr id="5" name="Rectangle 4"/>
          <p:cNvSpPr/>
          <p:nvPr/>
        </p:nvSpPr>
        <p:spPr>
          <a:xfrm>
            <a:off x="7648575" y="2092325"/>
            <a:ext cx="4800601" cy="2062103"/>
          </a:xfrm>
          <a:prstGeom prst="rect">
            <a:avLst/>
          </a:prstGeom>
        </p:spPr>
        <p:txBody>
          <a:bodyPr wrap="square">
            <a:spAutoFit/>
          </a:bodyPr>
          <a:lstStyle/>
          <a:p>
            <a:pPr algn="just"/>
            <a:r>
              <a:rPr lang="en-US" sz="3200" dirty="0">
                <a:solidFill>
                  <a:srgbClr val="3333CC"/>
                </a:solidFill>
                <a:latin typeface="#9Slide03 Arima Madurai" panose="00000500000000000000" pitchFamily="2" charset="0"/>
                <a:cs typeface="#9Slide03 Arima Madurai" panose="00000500000000000000" pitchFamily="2" charset="0"/>
                <a:sym typeface="Wingdings" pitchFamily="2" charset="2"/>
              </a:rPr>
              <a: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Khẳng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định</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sự</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trường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tồn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phát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triển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bền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vững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và</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tương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lai</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tươi</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sáng</a:t>
            </a:r>
            <a:r>
              <a:rPr lang="en-US" sz="3200" dirty="0">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của</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đất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nước</a:t>
            </a:r>
            <a:r>
              <a:rPr lang="en-US" sz="3200" dirty="0">
                <a:solidFill>
                  <a:srgbClr val="3333CC"/>
                </a:solidFill>
                <a:latin typeface="#9Slide03 Arima Madurai" panose="00000500000000000000" pitchFamily="2" charset="0"/>
                <a:cs typeface="#9Slide03 Arima Madurai" panose="00000500000000000000" pitchFamily="2" charset="0"/>
              </a:rPr>
              <a:t>.</a:t>
            </a:r>
          </a:p>
        </p:txBody>
      </p:sp>
      <p:sp>
        <p:nvSpPr>
          <p:cNvPr id="6" name="Rectangle 5"/>
          <p:cNvSpPr/>
          <p:nvPr/>
        </p:nvSpPr>
        <p:spPr>
          <a:xfrm>
            <a:off x="7724776" y="4637465"/>
            <a:ext cx="4800599" cy="2062103"/>
          </a:xfrm>
          <a:prstGeom prst="rect">
            <a:avLst/>
          </a:prstGeom>
        </p:spPr>
        <p:txBody>
          <a:bodyPr wrap="square">
            <a:spAutoFit/>
          </a:bodyPr>
          <a:lstStyle/>
          <a:p>
            <a:pPr algn="just"/>
            <a:r>
              <a:rPr lang="en-US" sz="3200" dirty="0">
                <a:solidFill>
                  <a:srgbClr val="3333CC"/>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3333CC"/>
                </a:solidFill>
                <a:latin typeface="#9Slide03 Arima Madurai" panose="00000500000000000000" pitchFamily="2" charset="0"/>
                <a:cs typeface="#9Slide03 Arima Madurai" panose="00000500000000000000" pitchFamily="2" charset="0"/>
              </a:rPr>
              <a:t>Thể</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hiện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tình</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yêu</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niềm</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tự</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hào</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và</a:t>
            </a:r>
            <a:r>
              <a:rPr lang="en-US" sz="3200" dirty="0">
                <a:solidFill>
                  <a:srgbClr val="3333CC"/>
                </a:solidFill>
                <a:latin typeface="#9Slide03 Arima Madurai" panose="00000500000000000000" pitchFamily="2" charset="0"/>
                <a:cs typeface="#9Slide03 Arima Madurai" panose="00000500000000000000" pitchFamily="2" charset="0"/>
              </a:rPr>
              <a:t> tin </a:t>
            </a:r>
            <a:r>
              <a:rPr lang="en-US" sz="3200" dirty="0" err="1">
                <a:solidFill>
                  <a:srgbClr val="3333CC"/>
                </a:solidFill>
                <a:latin typeface="#9Slide03 Arima Madurai" panose="00000500000000000000" pitchFamily="2" charset="0"/>
                <a:cs typeface="#9Slide03 Arima Madurai" panose="00000500000000000000" pitchFamily="2" charset="0"/>
              </a:rPr>
              <a:t>tưởng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của</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nhà</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thơ</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dành</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cho</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đất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nươc</a:t>
            </a:r>
            <a:r>
              <a:rPr lang="en-US" sz="3200" dirty="0">
                <a:solidFill>
                  <a:srgbClr val="3333CC"/>
                </a:solidFill>
                <a:latin typeface="#9Slide03 Arima Madurai" panose="00000500000000000000" pitchFamily="2" charset="0"/>
                <a:cs typeface="#9Slide03 Arima Madurai" panose="00000500000000000000" pitchFamily="2" charset="0"/>
              </a:rPr>
              <a:t>.</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6322219" y="2347263"/>
            <a:ext cx="1071563" cy="723265"/>
          </a:xfrm>
          <a:prstGeom prst="line">
            <a:avLst/>
          </a:prstGeom>
          <a:noFill/>
          <a:ln w="38100">
            <a:solidFill>
              <a:schemeClr val="bg1"/>
            </a:solidFill>
            <a:round/>
            <a:headEnd/>
            <a:tailEnd type="triangle" w="med" len="med"/>
          </a:ln>
        </p:spPr>
        <p:txBody>
          <a:bodyPr lIns="114803" tIns="57401" rIns="114803" bIns="57401"/>
          <a:lstStyle/>
          <a:p>
            <a:endParaRPr lang="en-US"/>
          </a:p>
        </p:txBody>
      </p:sp>
      <p:sp>
        <p:nvSpPr>
          <p:cNvPr id="98307" name="Line 28"/>
          <p:cNvSpPr>
            <a:spLocks noChangeShapeType="1"/>
          </p:cNvSpPr>
          <p:nvPr/>
        </p:nvSpPr>
        <p:spPr bwMode="auto">
          <a:xfrm>
            <a:off x="7393781" y="2347263"/>
            <a:ext cx="1607344" cy="642902"/>
          </a:xfrm>
          <a:prstGeom prst="line">
            <a:avLst/>
          </a:prstGeom>
          <a:noFill/>
          <a:ln w="38100">
            <a:solidFill>
              <a:schemeClr val="bg1"/>
            </a:solidFill>
            <a:round/>
            <a:headEnd/>
            <a:tailEnd type="triangle" w="med" len="med"/>
          </a:ln>
        </p:spPr>
        <p:txBody>
          <a:bodyPr lIns="114803" tIns="57401" rIns="114803" bIns="57401"/>
          <a:lstStyle/>
          <a:p>
            <a:endParaRPr lang="en-US"/>
          </a:p>
        </p:txBody>
      </p:sp>
      <p:sp>
        <p:nvSpPr>
          <p:cNvPr id="98308" name="Line 7"/>
          <p:cNvSpPr>
            <a:spLocks noChangeShapeType="1"/>
          </p:cNvSpPr>
          <p:nvPr/>
        </p:nvSpPr>
        <p:spPr bwMode="auto">
          <a:xfrm>
            <a:off x="0" y="723265"/>
            <a:ext cx="12858750" cy="0"/>
          </a:xfrm>
          <a:prstGeom prst="line">
            <a:avLst/>
          </a:prstGeom>
          <a:noFill/>
          <a:ln w="38100">
            <a:solidFill>
              <a:srgbClr val="FFFFFF"/>
            </a:solidFill>
            <a:round/>
            <a:headEnd/>
            <a:tailEnd/>
          </a:ln>
        </p:spPr>
        <p:txBody>
          <a:bodyPr lIns="114803" tIns="57401" rIns="114803" bIns="57401"/>
          <a:lstStyle/>
          <a:p>
            <a:endParaRPr lang="en-US"/>
          </a:p>
        </p:txBody>
      </p:sp>
      <p:sp>
        <p:nvSpPr>
          <p:cNvPr id="98309" name="Line 9"/>
          <p:cNvSpPr>
            <a:spLocks noChangeShapeType="1"/>
          </p:cNvSpPr>
          <p:nvPr/>
        </p:nvSpPr>
        <p:spPr bwMode="auto">
          <a:xfrm>
            <a:off x="6000750" y="1044716"/>
            <a:ext cx="0" cy="6187934"/>
          </a:xfrm>
          <a:prstGeom prst="line">
            <a:avLst/>
          </a:prstGeom>
          <a:noFill/>
          <a:ln w="38100">
            <a:solidFill>
              <a:srgbClr val="FFFFFF"/>
            </a:solidFill>
            <a:round/>
            <a:headEnd/>
            <a:tailEnd/>
          </a:ln>
        </p:spPr>
        <p:txBody>
          <a:bodyPr lIns="114803" tIns="57401" rIns="114803" bIns="57401"/>
          <a:lstStyle/>
          <a:p>
            <a:endParaRPr lang="en-US"/>
          </a:p>
        </p:txBody>
      </p:sp>
      <p:sp>
        <p:nvSpPr>
          <p:cNvPr id="117771" name="TextBox 11"/>
          <p:cNvSpPr txBox="1">
            <a:spLocks noChangeArrowheads="1"/>
          </p:cNvSpPr>
          <p:nvPr/>
        </p:nvSpPr>
        <p:spPr bwMode="auto">
          <a:xfrm>
            <a:off x="1071563" y="4821767"/>
            <a:ext cx="10394156" cy="577588"/>
          </a:xfrm>
          <a:prstGeom prst="rect">
            <a:avLst/>
          </a:prstGeom>
          <a:noFill/>
          <a:ln w="38100">
            <a:noFill/>
            <a:miter lim="800000"/>
            <a:headEnd/>
            <a:tailEnd/>
          </a:ln>
        </p:spPr>
        <p:txBody>
          <a:bodyPr lIns="114803" tIns="57401" rIns="114803" bIns="57401">
            <a:spAutoFit/>
          </a:bodyPr>
          <a:lstStyle/>
          <a:p>
            <a:r>
              <a:rPr lang="en-US" sz="3000" dirty="0">
                <a:solidFill>
                  <a:srgbClr val="000099"/>
                </a:solidFill>
                <a:latin typeface="Times New Roman" pitchFamily="18" charset="0"/>
                <a:cs typeface="Times New Roman" pitchFamily="18" charset="0"/>
              </a:rPr>
              <a:t> + </a:t>
            </a:r>
            <a:r>
              <a:rPr lang="en-US" sz="3000" dirty="0" err="1">
                <a:solidFill>
                  <a:srgbClr val="000099"/>
                </a:solidFill>
                <a:latin typeface="Times New Roman" pitchFamily="18" charset="0"/>
                <a:cs typeface="Times New Roman" pitchFamily="18" charset="0"/>
              </a:rPr>
              <a:t>Đất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nước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vừa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ra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khỏi</a:t>
            </a:r>
            <a:r>
              <a:rPr lang="en-US" sz="3000" dirty="0">
                <a:solidFill>
                  <a:srgbClr val="000099"/>
                </a:solidFill>
                <a:latin typeface="Times New Roman" pitchFamily="18" charset="0"/>
                <a:cs typeface="Times New Roman" pitchFamily="18" charset="0"/>
              </a:rPr>
              <a:t> 2 </a:t>
            </a:r>
            <a:r>
              <a:rPr lang="en-US" sz="3000" dirty="0" err="1">
                <a:solidFill>
                  <a:srgbClr val="000099"/>
                </a:solidFill>
                <a:latin typeface="Times New Roman" pitchFamily="18" charset="0"/>
                <a:cs typeface="Times New Roman" pitchFamily="18" charset="0"/>
              </a:rPr>
              <a:t>cuộc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tranh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biên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giới</a:t>
            </a:r>
            <a:r>
              <a:rPr lang="en-US" sz="3000" dirty="0">
                <a:solidFill>
                  <a:srgbClr val="000099"/>
                </a:solidFill>
                <a:latin typeface="Times New Roman" pitchFamily="18" charset="0"/>
                <a:cs typeface="Times New Roman" pitchFamily="18" charset="0"/>
              </a:rPr>
              <a:t>.</a:t>
            </a:r>
          </a:p>
        </p:txBody>
      </p:sp>
      <p:sp>
        <p:nvSpPr>
          <p:cNvPr id="117772" name="TextBox 11"/>
          <p:cNvSpPr txBox="1">
            <a:spLocks noChangeArrowheads="1"/>
          </p:cNvSpPr>
          <p:nvPr/>
        </p:nvSpPr>
        <p:spPr bwMode="auto">
          <a:xfrm>
            <a:off x="1171575" y="5392007"/>
            <a:ext cx="11465719" cy="577588"/>
          </a:xfrm>
          <a:prstGeom prst="rect">
            <a:avLst/>
          </a:prstGeom>
          <a:noFill/>
          <a:ln w="38100">
            <a:noFill/>
            <a:miter lim="800000"/>
            <a:headEnd/>
            <a:tailEnd/>
          </a:ln>
        </p:spPr>
        <p:txBody>
          <a:bodyPr lIns="114803" tIns="57401" rIns="114803" bIns="57401">
            <a:spAutoFit/>
          </a:bodyPr>
          <a:lstStyle/>
          <a:p>
            <a:pPr algn="just"/>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Nền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bao</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cấp</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còn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bộc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lộ</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nhiều</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hạn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yếu</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kém</a:t>
            </a:r>
            <a:r>
              <a:rPr lang="en-US" sz="3000" dirty="0">
                <a:solidFill>
                  <a:srgbClr val="000099"/>
                </a:solidFill>
                <a:latin typeface="Times New Roman" pitchFamily="18" charset="0"/>
                <a:cs typeface="Times New Roman" pitchFamily="18" charset="0"/>
              </a:rPr>
              <a:t>.  </a:t>
            </a:r>
          </a:p>
        </p:txBody>
      </p:sp>
      <p:pic>
        <p:nvPicPr>
          <p:cNvPr id="117773" name="Picture 13" descr="Redsvn-Philip-Jones-Griffiths-Vietnam-1980-46"/>
          <p:cNvPicPr>
            <a:picLocks noChangeAspect="1" noChangeArrowheads="1"/>
          </p:cNvPicPr>
          <p:nvPr/>
        </p:nvPicPr>
        <p:blipFill>
          <a:blip r:embed="rId2"/>
          <a:srcRect/>
          <a:stretch>
            <a:fillRect/>
          </a:stretch>
        </p:blipFill>
        <p:spPr bwMode="auto">
          <a:xfrm>
            <a:off x="3107531" y="241089"/>
            <a:ext cx="6858000" cy="3857413"/>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3"/>
          <a:srcRect/>
          <a:stretch>
            <a:fillRect/>
          </a:stretch>
        </p:blipFill>
        <p:spPr bwMode="auto">
          <a:xfrm>
            <a:off x="6429375" y="321451"/>
            <a:ext cx="6107906" cy="3777051"/>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4"/>
          <a:srcRect/>
          <a:stretch>
            <a:fillRect/>
          </a:stretch>
        </p:blipFill>
        <p:spPr bwMode="auto">
          <a:xfrm>
            <a:off x="428625" y="241089"/>
            <a:ext cx="5357813" cy="3857413"/>
          </a:xfrm>
          <a:prstGeom prst="rect">
            <a:avLst/>
          </a:prstGeom>
          <a:noFill/>
          <a:ln w="9525">
            <a:noFill/>
            <a:miter lim="800000"/>
            <a:headEnd/>
            <a:tailEnd/>
          </a:ln>
        </p:spPr>
      </p:pic>
      <p:sp>
        <p:nvSpPr>
          <p:cNvPr id="117778" name="Text Box 18"/>
          <p:cNvSpPr txBox="1">
            <a:spLocks noChangeArrowheads="1"/>
          </p:cNvSpPr>
          <p:nvPr/>
        </p:nvSpPr>
        <p:spPr bwMode="auto">
          <a:xfrm>
            <a:off x="4929187" y="4225925"/>
            <a:ext cx="2163467" cy="654532"/>
          </a:xfrm>
          <a:prstGeom prst="rect">
            <a:avLst/>
          </a:prstGeom>
          <a:noFill/>
          <a:ln w="9525">
            <a:noFill/>
            <a:miter lim="800000"/>
            <a:headEnd/>
            <a:tailEnd/>
          </a:ln>
        </p:spPr>
        <p:txBody>
          <a:bodyPr wrap="none" lIns="114803" tIns="57401" rIns="114803" bIns="57401">
            <a:spAutoFit/>
          </a:bodyPr>
          <a:lstStyle/>
          <a:p>
            <a:r>
              <a:rPr lang="en-US" sz="3500" b="1" dirty="0" err="1">
                <a:solidFill>
                  <a:schemeClr val="tx2"/>
                </a:solidFill>
                <a:latin typeface="Times New Roman" pitchFamily="18" charset="0"/>
                <a:cs typeface="Times New Roman" pitchFamily="18" charset="0"/>
              </a:rPr>
              <a:t>Năm</a:t>
            </a:r>
            <a:r>
              <a:rPr lang="en-US" sz="3500" b="1" dirty="0">
                <a:solidFill>
                  <a:schemeClr val="tx2"/>
                </a:solidFill>
                <a:latin typeface="Times New Roman" pitchFamily="18" charset="0"/>
                <a:cs typeface="Times New Roman" pitchFamily="18" charset="0"/>
              </a:rPr>
              <a:t> 1980</a:t>
            </a:r>
          </a:p>
        </p:txBody>
      </p:sp>
      <p:sp>
        <p:nvSpPr>
          <p:cNvPr id="13" name="TextBox 11"/>
          <p:cNvSpPr txBox="1">
            <a:spLocks noChangeArrowheads="1"/>
          </p:cNvSpPr>
          <p:nvPr/>
        </p:nvSpPr>
        <p:spPr bwMode="auto">
          <a:xfrm>
            <a:off x="1171576" y="5978525"/>
            <a:ext cx="10591800" cy="1039253"/>
          </a:xfrm>
          <a:prstGeom prst="rect">
            <a:avLst/>
          </a:prstGeom>
          <a:noFill/>
          <a:ln w="38100">
            <a:noFill/>
            <a:miter lim="800000"/>
            <a:headEnd/>
            <a:tailEnd/>
          </a:ln>
        </p:spPr>
        <p:txBody>
          <a:bodyPr wrap="square" lIns="114803" tIns="57401" rIns="114803" bIns="57401">
            <a:spAutoFit/>
          </a:bodyPr>
          <a:lstStyle/>
          <a:p>
            <a:pPr algn="just"/>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tranh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cho</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cơ</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sở</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vật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chất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bị</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phá</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hủy</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nền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kiệt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quệ</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đời</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sống</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nhân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dân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vô</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cùng</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đói</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khổ</a:t>
            </a:r>
            <a:r>
              <a:rPr lang="en-US" sz="3000" dirty="0">
                <a:solidFill>
                  <a:srgbClr val="000099"/>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nodeType="withEffect">
                                  <p:stCondLst>
                                    <p:cond delay="0"/>
                                  </p:stCondLst>
                                  <p:childTnLst>
                                    <p:set>
                                      <p:cBhvr>
                                        <p:cTn id="11" dur="1" fill="hold">
                                          <p:stCondLst>
                                            <p:cond delay="0"/>
                                          </p:stCondLst>
                                        </p:cTn>
                                        <p:tgtEl>
                                          <p:spTgt spid="117773"/>
                                        </p:tgtEl>
                                        <p:attrNameLst>
                                          <p:attrName>style.visibility</p:attrName>
                                        </p:attrNameLst>
                                      </p:cBhvr>
                                      <p:to>
                                        <p:strVal val="visible"/>
                                      </p:to>
                                    </p:set>
                                    <p:anim calcmode="lin" valueType="num">
                                      <p:cBhvr>
                                        <p:cTn id="12" dur="1000" fill="hold"/>
                                        <p:tgtEl>
                                          <p:spTgt spid="117773"/>
                                        </p:tgtEl>
                                        <p:attrNameLst>
                                          <p:attrName>ppt_w</p:attrName>
                                        </p:attrNameLst>
                                      </p:cBhvr>
                                      <p:tavLst>
                                        <p:tav tm="0">
                                          <p:val>
                                            <p:strVal val="#ppt_w*0.70"/>
                                          </p:val>
                                        </p:tav>
                                        <p:tav tm="100000">
                                          <p:val>
                                            <p:strVal val="#ppt_w"/>
                                          </p:val>
                                        </p:tav>
                                      </p:tavLst>
                                    </p:anim>
                                    <p:anim calcmode="lin" valueType="num">
                                      <p:cBhvr>
                                        <p:cTn id="13" dur="1000" fill="hold"/>
                                        <p:tgtEl>
                                          <p:spTgt spid="117773"/>
                                        </p:tgtEl>
                                        <p:attrNameLst>
                                          <p:attrName>ppt_h</p:attrName>
                                        </p:attrNameLst>
                                      </p:cBhvr>
                                      <p:tavLst>
                                        <p:tav tm="0">
                                          <p:val>
                                            <p:strVal val="#ppt_h"/>
                                          </p:val>
                                        </p:tav>
                                        <p:tav tm="100000">
                                          <p:val>
                                            <p:strVal val="#ppt_h"/>
                                          </p:val>
                                        </p:tav>
                                      </p:tavLst>
                                    </p:anim>
                                    <p:animEffect transition="in" filter="fade">
                                      <p:cBhvr>
                                        <p:cTn id="14" dur="1000"/>
                                        <p:tgtEl>
                                          <p:spTgt spid="11777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71"/>
                                        </p:tgtEl>
                                        <p:attrNameLst>
                                          <p:attrName>style.visibility</p:attrName>
                                        </p:attrNameLst>
                                      </p:cBhvr>
                                      <p:to>
                                        <p:strVal val="visible"/>
                                      </p:to>
                                    </p:set>
                                    <p:anim calcmode="lin" valueType="num">
                                      <p:cBhvr>
                                        <p:cTn id="19" dur="1000" fill="hold"/>
                                        <p:tgtEl>
                                          <p:spTgt spid="117771"/>
                                        </p:tgtEl>
                                        <p:attrNameLst>
                                          <p:attrName>ppt_w</p:attrName>
                                        </p:attrNameLst>
                                      </p:cBhvr>
                                      <p:tavLst>
                                        <p:tav tm="0">
                                          <p:val>
                                            <p:strVal val="#ppt_w*0.70"/>
                                          </p:val>
                                        </p:tav>
                                        <p:tav tm="100000">
                                          <p:val>
                                            <p:strVal val="#ppt_w"/>
                                          </p:val>
                                        </p:tav>
                                      </p:tavLst>
                                    </p:anim>
                                    <p:anim calcmode="lin" valueType="num">
                                      <p:cBhvr>
                                        <p:cTn id="20" dur="1000" fill="hold"/>
                                        <p:tgtEl>
                                          <p:spTgt spid="117771"/>
                                        </p:tgtEl>
                                        <p:attrNameLst>
                                          <p:attrName>ppt_h</p:attrName>
                                        </p:attrNameLst>
                                      </p:cBhvr>
                                      <p:tavLst>
                                        <p:tav tm="0">
                                          <p:val>
                                            <p:strVal val="#ppt_h"/>
                                          </p:val>
                                        </p:tav>
                                        <p:tav tm="100000">
                                          <p:val>
                                            <p:strVal val="#ppt_h"/>
                                          </p:val>
                                        </p:tav>
                                      </p:tavLst>
                                    </p:anim>
                                    <p:animEffect transition="in" filter="fade">
                                      <p:cBhvr>
                                        <p:cTn id="21" dur="1000"/>
                                        <p:tgtEl>
                                          <p:spTgt spid="117771"/>
                                        </p:tgtEl>
                                      </p:cBhvr>
                                    </p:animEffect>
                                  </p:childTnLst>
                                </p:cTn>
                              </p:par>
                            </p:childTnLst>
                          </p:cTn>
                        </p:par>
                        <p:par>
                          <p:cTn id="22" fill="hold" nodeType="afterGroup">
                            <p:stCondLst>
                              <p:cond delay="1000"/>
                            </p:stCondLst>
                            <p:childTnLst>
                              <p:par>
                                <p:cTn id="23" presetID="5" presetClass="exit" presetSubtype="10" fill="hold" nodeType="afterEffect">
                                  <p:stCondLst>
                                    <p:cond delay="2000"/>
                                  </p:stCondLst>
                                  <p:childTnLst>
                                    <p:animEffect transition="out" filter="checkerboard(across)">
                                      <p:cBhvr>
                                        <p:cTn id="24" dur="1000"/>
                                        <p:tgtEl>
                                          <p:spTgt spid="117773"/>
                                        </p:tgtEl>
                                      </p:cBhvr>
                                    </p:animEffect>
                                    <p:set>
                                      <p:cBhvr>
                                        <p:cTn id="25" dur="1" fill="hold">
                                          <p:stCondLst>
                                            <p:cond delay="999"/>
                                          </p:stCondLst>
                                        </p:cTn>
                                        <p:tgtEl>
                                          <p:spTgt spid="117773"/>
                                        </p:tgtEl>
                                        <p:attrNameLst>
                                          <p:attrName>style.visibility</p:attrName>
                                        </p:attrNameLst>
                                      </p:cBhvr>
                                      <p:to>
                                        <p:strVal val="hidden"/>
                                      </p:to>
                                    </p:set>
                                  </p:childTnLst>
                                </p:cTn>
                              </p:par>
                              <p:par>
                                <p:cTn id="26" presetID="55" presetClass="entr" presetSubtype="0" fill="hold" nodeType="withEffect">
                                  <p:stCondLst>
                                    <p:cond delay="2000"/>
                                  </p:stCondLst>
                                  <p:childTnLst>
                                    <p:set>
                                      <p:cBhvr>
                                        <p:cTn id="27" dur="1" fill="hold">
                                          <p:stCondLst>
                                            <p:cond delay="0"/>
                                          </p:stCondLst>
                                        </p:cTn>
                                        <p:tgtEl>
                                          <p:spTgt spid="117775"/>
                                        </p:tgtEl>
                                        <p:attrNameLst>
                                          <p:attrName>style.visibility</p:attrName>
                                        </p:attrNameLst>
                                      </p:cBhvr>
                                      <p:to>
                                        <p:strVal val="visible"/>
                                      </p:to>
                                    </p:set>
                                    <p:anim calcmode="lin" valueType="num">
                                      <p:cBhvr>
                                        <p:cTn id="28" dur="1000" fill="hold"/>
                                        <p:tgtEl>
                                          <p:spTgt spid="117775"/>
                                        </p:tgtEl>
                                        <p:attrNameLst>
                                          <p:attrName>ppt_w</p:attrName>
                                        </p:attrNameLst>
                                      </p:cBhvr>
                                      <p:tavLst>
                                        <p:tav tm="0">
                                          <p:val>
                                            <p:strVal val="#ppt_w*0.70"/>
                                          </p:val>
                                        </p:tav>
                                        <p:tav tm="100000">
                                          <p:val>
                                            <p:strVal val="#ppt_w"/>
                                          </p:val>
                                        </p:tav>
                                      </p:tavLst>
                                    </p:anim>
                                    <p:anim calcmode="lin" valueType="num">
                                      <p:cBhvr>
                                        <p:cTn id="29" dur="1000" fill="hold"/>
                                        <p:tgtEl>
                                          <p:spTgt spid="117775"/>
                                        </p:tgtEl>
                                        <p:attrNameLst>
                                          <p:attrName>ppt_h</p:attrName>
                                        </p:attrNameLst>
                                      </p:cBhvr>
                                      <p:tavLst>
                                        <p:tav tm="0">
                                          <p:val>
                                            <p:strVal val="#ppt_h"/>
                                          </p:val>
                                        </p:tav>
                                        <p:tav tm="100000">
                                          <p:val>
                                            <p:strVal val="#ppt_h"/>
                                          </p:val>
                                        </p:tav>
                                      </p:tavLst>
                                    </p:anim>
                                    <p:animEffect transition="in" filter="fade">
                                      <p:cBhvr>
                                        <p:cTn id="30" dur="1000"/>
                                        <p:tgtEl>
                                          <p:spTgt spid="117775"/>
                                        </p:tgtEl>
                                      </p:cBhvr>
                                    </p:animEffect>
                                  </p:childTnLst>
                                </p:cTn>
                              </p:par>
                              <p:par>
                                <p:cTn id="31" presetID="55" presetClass="entr" presetSubtype="0" fill="hold" nodeType="withEffect">
                                  <p:stCondLst>
                                    <p:cond delay="2000"/>
                                  </p:stCondLst>
                                  <p:childTnLst>
                                    <p:set>
                                      <p:cBhvr>
                                        <p:cTn id="32" dur="1" fill="hold">
                                          <p:stCondLst>
                                            <p:cond delay="0"/>
                                          </p:stCondLst>
                                        </p:cTn>
                                        <p:tgtEl>
                                          <p:spTgt spid="117774"/>
                                        </p:tgtEl>
                                        <p:attrNameLst>
                                          <p:attrName>style.visibility</p:attrName>
                                        </p:attrNameLst>
                                      </p:cBhvr>
                                      <p:to>
                                        <p:strVal val="visible"/>
                                      </p:to>
                                    </p:set>
                                    <p:anim calcmode="lin" valueType="num">
                                      <p:cBhvr>
                                        <p:cTn id="33" dur="1000" fill="hold"/>
                                        <p:tgtEl>
                                          <p:spTgt spid="117774"/>
                                        </p:tgtEl>
                                        <p:attrNameLst>
                                          <p:attrName>ppt_w</p:attrName>
                                        </p:attrNameLst>
                                      </p:cBhvr>
                                      <p:tavLst>
                                        <p:tav tm="0">
                                          <p:val>
                                            <p:strVal val="#ppt_w*0.70"/>
                                          </p:val>
                                        </p:tav>
                                        <p:tav tm="100000">
                                          <p:val>
                                            <p:strVal val="#ppt_w"/>
                                          </p:val>
                                        </p:tav>
                                      </p:tavLst>
                                    </p:anim>
                                    <p:anim calcmode="lin" valueType="num">
                                      <p:cBhvr>
                                        <p:cTn id="34" dur="1000" fill="hold"/>
                                        <p:tgtEl>
                                          <p:spTgt spid="117774"/>
                                        </p:tgtEl>
                                        <p:attrNameLst>
                                          <p:attrName>ppt_h</p:attrName>
                                        </p:attrNameLst>
                                      </p:cBhvr>
                                      <p:tavLst>
                                        <p:tav tm="0">
                                          <p:val>
                                            <p:strVal val="#ppt_h"/>
                                          </p:val>
                                        </p:tav>
                                        <p:tav tm="100000">
                                          <p:val>
                                            <p:strVal val="#ppt_h"/>
                                          </p:val>
                                        </p:tav>
                                      </p:tavLst>
                                    </p:anim>
                                    <p:animEffect transition="in" filter="fade">
                                      <p:cBhvr>
                                        <p:cTn id="35" dur="1000"/>
                                        <p:tgtEl>
                                          <p:spTgt spid="11777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7772"/>
                                        </p:tgtEl>
                                        <p:attrNameLst>
                                          <p:attrName>style.visibility</p:attrName>
                                        </p:attrNameLst>
                                      </p:cBhvr>
                                      <p:to>
                                        <p:strVal val="visible"/>
                                      </p:to>
                                    </p:set>
                                    <p:anim calcmode="lin" valueType="num">
                                      <p:cBhvr>
                                        <p:cTn id="40" dur="1000" fill="hold"/>
                                        <p:tgtEl>
                                          <p:spTgt spid="117772"/>
                                        </p:tgtEl>
                                        <p:attrNameLst>
                                          <p:attrName>ppt_w</p:attrName>
                                        </p:attrNameLst>
                                      </p:cBhvr>
                                      <p:tavLst>
                                        <p:tav tm="0">
                                          <p:val>
                                            <p:strVal val="#ppt_w*0.70"/>
                                          </p:val>
                                        </p:tav>
                                        <p:tav tm="100000">
                                          <p:val>
                                            <p:strVal val="#ppt_w"/>
                                          </p:val>
                                        </p:tav>
                                      </p:tavLst>
                                    </p:anim>
                                    <p:anim calcmode="lin" valueType="num">
                                      <p:cBhvr>
                                        <p:cTn id="41" dur="1000" fill="hold"/>
                                        <p:tgtEl>
                                          <p:spTgt spid="117772"/>
                                        </p:tgtEl>
                                        <p:attrNameLst>
                                          <p:attrName>ppt_h</p:attrName>
                                        </p:attrNameLst>
                                      </p:cBhvr>
                                      <p:tavLst>
                                        <p:tav tm="0">
                                          <p:val>
                                            <p:strVal val="#ppt_h"/>
                                          </p:val>
                                        </p:tav>
                                        <p:tav tm="100000">
                                          <p:val>
                                            <p:strVal val="#ppt_h"/>
                                          </p:val>
                                        </p:tav>
                                      </p:tavLst>
                                    </p:anim>
                                    <p:animEffect transition="in" filter="fade">
                                      <p:cBhvr>
                                        <p:cTn id="42" dur="1000"/>
                                        <p:tgtEl>
                                          <p:spTgt spid="11777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xmlns=""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883FFAA8-7782-4356-A6C2-0A2413195D8E}"/>
              </a:ext>
            </a:extLst>
          </p:cNvPr>
          <p:cNvSpPr txBox="1"/>
          <p:nvPr/>
        </p:nvSpPr>
        <p:spPr>
          <a:xfrm>
            <a:off x="4752975" y="2284871"/>
            <a:ext cx="6543916"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latin typeface="#9Slide05 SVNMercury Script" pitchFamily="2" charset="0"/>
                <a:ea typeface="Times New Roman" panose="02020603050405020304" pitchFamily="18" charset="0"/>
                <a:cs typeface="Times New Roman" panose="02020603050405020304" pitchFamily="18" charset="0"/>
              </a:rPr>
              <a:t>3</a:t>
            </a: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Lời</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ước</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nguyện</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chân</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thành</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thiết</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của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nhà</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thơ</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873017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3">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5"/>
          <p:cNvSpPr txBox="1">
            <a:spLocks noChangeArrowheads="1"/>
          </p:cNvSpPr>
          <p:nvPr/>
        </p:nvSpPr>
        <p:spPr bwMode="auto">
          <a:xfrm>
            <a:off x="3836987" y="339725"/>
            <a:ext cx="3963988" cy="6740307"/>
          </a:xfrm>
          <a:prstGeom prst="rect">
            <a:avLst/>
          </a:prstGeom>
          <a:noFill/>
          <a:ln w="9525">
            <a:noFill/>
            <a:miter lim="800000"/>
            <a:headEnd/>
            <a:tailEnd/>
          </a:ln>
          <a:effectLst/>
        </p:spPr>
        <p:txBody>
          <a:bodyPr wrap="square">
            <a:spAutoFit/>
          </a:bodyPr>
          <a:lstStyle/>
          <a:p>
            <a:r>
              <a:rPr lang="vi-VN" sz="2400" dirty="0">
                <a:latin typeface="#9Slide03 Arima Madurai" panose="00000500000000000000" pitchFamily="2" charset="0"/>
                <a:cs typeface="#9Slide03 Arima Madurai" panose="00000500000000000000" pitchFamily="2" charset="0"/>
              </a:rPr>
              <a:t>Mọc giữa dòng sông xanh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bông hoa tím biếc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Ơi con chim chiền chiện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Hót chi mà vang trời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Từng giọt long lanh rơi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Tôi đưa tay tôi hứng.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người cầm súng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Lộc giắt đầy </a:t>
            </a:r>
            <a:r>
              <a:rPr lang="en-US" sz="2400" dirty="0" err="1">
                <a:latin typeface="#9Slide03 Arima Madurai" panose="00000500000000000000" pitchFamily="2" charset="0"/>
                <a:cs typeface="#9Slide03 Arima Madurai" panose="00000500000000000000" pitchFamily="2" charset="0"/>
              </a:rPr>
              <a:t>trên</a:t>
            </a:r>
            <a:r>
              <a:rPr lang="vi-VN" sz="2400" dirty="0">
                <a:latin typeface="#9Slide03 Arima Madurai" panose="00000500000000000000" pitchFamily="2" charset="0"/>
                <a:cs typeface="#9Slide03 Arima Madurai" panose="00000500000000000000" pitchFamily="2" charset="0"/>
              </a:rPr>
              <a:t> lưng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người ra đồng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Lộc trải dài nương mạ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Tất cả như hối hả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Tất cả như xôn xao </a:t>
            </a:r>
            <a:r>
              <a:rPr lang="en-US" sz="2400" dirty="0">
                <a:latin typeface="#9Slide03 Arima Madurai" panose="00000500000000000000" pitchFamily="2" charset="0"/>
                <a:cs typeface="#9Slide03 Arima Madurai" panose="00000500000000000000" pitchFamily="2" charset="0"/>
              </a:rPr>
              <a:t>...</a:t>
            </a: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Ðất nước bốn nghìn năm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Vất vả và gian lao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Ðất nước như vì sao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Cứ đi lên phía trước. </a:t>
            </a:r>
          </a:p>
        </p:txBody>
      </p:sp>
      <p:sp>
        <p:nvSpPr>
          <p:cNvPr id="8" name="Text Box 6"/>
          <p:cNvSpPr txBox="1">
            <a:spLocks noChangeArrowheads="1"/>
          </p:cNvSpPr>
          <p:nvPr/>
        </p:nvSpPr>
        <p:spPr bwMode="auto">
          <a:xfrm>
            <a:off x="8019776" y="1406525"/>
            <a:ext cx="4089400" cy="5632311"/>
          </a:xfrm>
          <a:prstGeom prst="rect">
            <a:avLst/>
          </a:prstGeom>
          <a:noFill/>
          <a:ln w="9525">
            <a:noFill/>
            <a:miter lim="800000"/>
            <a:headEnd/>
            <a:tailEnd/>
          </a:ln>
          <a:effectLst/>
        </p:spPr>
        <p:txBody>
          <a:bodyPr>
            <a:spAutoFit/>
          </a:bodyPr>
          <a:lstStyle/>
          <a:p>
            <a:pPr marL="179388" lvl="1"/>
            <a:r>
              <a:rPr lang="en-US" sz="2400" dirty="0">
                <a:latin typeface="#9Slide03 Arima Madurai" panose="00000500000000000000" pitchFamily="2" charset="0"/>
                <a:cs typeface="#9Slide03 Arima Madurai" panose="00000500000000000000" pitchFamily="2" charset="0"/>
              </a:rPr>
              <a:t>  </a:t>
            </a:r>
            <a:r>
              <a:rPr lang="vi-VN" sz="2400" dirty="0">
                <a:latin typeface="#9Slide03 Arima Madurai" panose="00000500000000000000" pitchFamily="2" charset="0"/>
                <a:cs typeface="#9Slide03 Arima Madurai" panose="00000500000000000000" pitchFamily="2" charset="0"/>
              </a:rPr>
              <a:t>Ta làm con chim hót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Ta làm một cành hoa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Ta nhập vào hoà ca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nốt trầm xao xuyến.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mùa xuân nho nhỏ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Lặng lẽ dâng cho đời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Dù là tuổi hai mươi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Dù là khi tóc bạc.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a:t>
            </a:r>
            <a:r>
              <a:rPr lang="en-US" sz="2400" dirty="0">
                <a:latin typeface="#9Slide03 Arima Madurai" panose="00000500000000000000" pitchFamily="2" charset="0"/>
                <a:cs typeface="#9Slide03 Arima Madurai" panose="00000500000000000000" pitchFamily="2" charset="0"/>
              </a:rPr>
              <a:t>- </a:t>
            </a:r>
            <a:r>
              <a:rPr lang="vi-VN" sz="2400" dirty="0">
                <a:latin typeface="#9Slide03 Arima Madurai" panose="00000500000000000000" pitchFamily="2" charset="0"/>
                <a:cs typeface="#9Slide03 Arima Madurai" panose="00000500000000000000" pitchFamily="2" charset="0"/>
              </a:rPr>
              <a:t>ta xin hát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Câu Nam ai, Nam bình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Nước non ngàn dặm mình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Nước non ngàn dặm tình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Nhịp phách tiền đất Huế... </a:t>
            </a:r>
          </a:p>
        </p:txBody>
      </p:sp>
      <p:sp>
        <p:nvSpPr>
          <p:cNvPr id="5" name="矩形 259">
            <a:extLst>
              <a:ext uri="{FF2B5EF4-FFF2-40B4-BE49-F238E27FC236}">
                <a16:creationId xmlns:a16="http://schemas.microsoft.com/office/drawing/2014/main" xmlns="" id="{194AF0D4-99B7-4C28-AFC0-7FA064BEE01C}"/>
              </a:ext>
            </a:extLst>
          </p:cNvPr>
          <p:cNvSpPr>
            <a:spLocks noChangeArrowheads="1"/>
          </p:cNvSpPr>
          <p:nvPr/>
        </p:nvSpPr>
        <p:spPr bwMode="auto">
          <a:xfrm>
            <a:off x="104775" y="630797"/>
            <a:ext cx="3505200" cy="246221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000" b="1" dirty="0" err="1">
                <a:solidFill>
                  <a:srgbClr val="0070C0"/>
                </a:solidFill>
                <a:latin typeface="#9Slide05 Israquella" pitchFamily="2" charset="0"/>
                <a:cs typeface="Times New Roman" pitchFamily="18" charset="0"/>
              </a:rPr>
              <a:t>Mùa</a:t>
            </a:r>
            <a:r>
              <a:rPr lang="en-US" altLang="zh-CN" sz="8000" b="1" dirty="0">
                <a:solidFill>
                  <a:srgbClr val="0070C0"/>
                </a:solidFill>
                <a:latin typeface="#9Slide05 Israquella" pitchFamily="2" charset="0"/>
                <a:cs typeface="Times New Roman" pitchFamily="18" charset="0"/>
              </a:rPr>
              <a:t> </a:t>
            </a:r>
            <a:r>
              <a:rPr lang="en-US" altLang="zh-CN" sz="8000" b="1" dirty="0" err="1">
                <a:solidFill>
                  <a:srgbClr val="0070C0"/>
                </a:solidFill>
                <a:latin typeface="#9Slide05 Israquella" pitchFamily="2" charset="0"/>
                <a:cs typeface="Times New Roman" pitchFamily="18" charset="0"/>
              </a:rPr>
              <a:t>xuân</a:t>
            </a:r>
            <a:r>
              <a:rPr lang="en-US" altLang="zh-CN" sz="8000" b="1" dirty="0">
                <a:solidFill>
                  <a:srgbClr val="0070C0"/>
                </a:solidFill>
                <a:latin typeface="#9Slide05 Israquella" pitchFamily="2" charset="0"/>
                <a:cs typeface="Times New Roman" pitchFamily="18" charset="0"/>
              </a:rPr>
              <a:t> </a:t>
            </a:r>
            <a:r>
              <a:rPr lang="en-US" altLang="zh-CN" sz="8000" b="1" dirty="0" err="1">
                <a:solidFill>
                  <a:srgbClr val="0070C0"/>
                </a:solidFill>
                <a:latin typeface="#9Slide05 Israquella" pitchFamily="2" charset="0"/>
                <a:cs typeface="Times New Roman" pitchFamily="18" charset="0"/>
              </a:rPr>
              <a:t>nho</a:t>
            </a:r>
            <a:r>
              <a:rPr lang="en-US" altLang="zh-CN" sz="8000" b="1" dirty="0">
                <a:solidFill>
                  <a:srgbClr val="0070C0"/>
                </a:solidFill>
                <a:latin typeface="#9Slide05 Israquella" pitchFamily="2" charset="0"/>
                <a:cs typeface="Times New Roman" pitchFamily="18" charset="0"/>
              </a:rPr>
              <a:t> </a:t>
            </a:r>
            <a:r>
              <a:rPr lang="en-US" altLang="zh-CN" sz="8000" b="1" dirty="0" err="1">
                <a:solidFill>
                  <a:srgbClr val="0070C0"/>
                </a:solidFill>
                <a:latin typeface="#9Slide05 Israquella" pitchFamily="2" charset="0"/>
                <a:cs typeface="Times New Roman" pitchFamily="18" charset="0"/>
              </a:rPr>
              <a:t>nhỏ</a:t>
            </a:r>
            <a:endParaRPr lang="zh-CN" altLang="en-US" sz="8000" b="1" dirty="0">
              <a:solidFill>
                <a:srgbClr val="0070C0"/>
              </a:solidFill>
              <a:latin typeface="#9Slide05 Israquella" pitchFamily="2" charset="0"/>
              <a:cs typeface="Times New Roman" pitchFamily="18" charset="0"/>
            </a:endParaRPr>
          </a:p>
        </p:txBody>
      </p:sp>
      <p:sp>
        <p:nvSpPr>
          <p:cNvPr id="9" name="矩形 259">
            <a:extLst>
              <a:ext uri="{FF2B5EF4-FFF2-40B4-BE49-F238E27FC236}">
                <a16:creationId xmlns:a16="http://schemas.microsoft.com/office/drawing/2014/main" xmlns="" id="{787EE582-FA65-4746-A1A2-BAAC1B20EC56}"/>
              </a:ext>
            </a:extLst>
          </p:cNvPr>
          <p:cNvSpPr>
            <a:spLocks noChangeArrowheads="1"/>
          </p:cNvSpPr>
          <p:nvPr/>
        </p:nvSpPr>
        <p:spPr bwMode="auto">
          <a:xfrm>
            <a:off x="142875" y="3311525"/>
            <a:ext cx="3162300" cy="61555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4000" b="1" dirty="0">
                <a:solidFill>
                  <a:srgbClr val="0070C0"/>
                </a:solidFill>
                <a:latin typeface="#9Slide05 Israquella" pitchFamily="2" charset="0"/>
                <a:cs typeface="Times New Roman" pitchFamily="18" charset="0"/>
              </a:rPr>
              <a:t>_Thanh </a:t>
            </a:r>
            <a:r>
              <a:rPr lang="en-US" altLang="zh-CN" sz="4000" b="1" dirty="0" err="1">
                <a:solidFill>
                  <a:srgbClr val="0070C0"/>
                </a:solidFill>
                <a:latin typeface="#9Slide05 Israquella" pitchFamily="2" charset="0"/>
                <a:cs typeface="Times New Roman" pitchFamily="18" charset="0"/>
              </a:rPr>
              <a:t>Hải</a:t>
            </a:r>
            <a:r>
              <a:rPr lang="en-US" altLang="zh-CN" sz="4000" b="1" dirty="0">
                <a:solidFill>
                  <a:srgbClr val="0070C0"/>
                </a:solidFill>
                <a:latin typeface="#9Slide05 Israquella" pitchFamily="2" charset="0"/>
                <a:cs typeface="Times New Roman" pitchFamily="18" charset="0"/>
              </a:rPr>
              <a:t>_</a:t>
            </a:r>
            <a:endParaRPr lang="zh-CN" altLang="en-US" sz="4000" b="1" dirty="0">
              <a:solidFill>
                <a:srgbClr val="0070C0"/>
              </a:solidFill>
              <a:latin typeface="#9Slide05 Israquella" pitchFamily="2" charset="0"/>
              <a:cs typeface="Times New Roman" pitchFamily="18" charset="0"/>
            </a:endParaRPr>
          </a:p>
        </p:txBody>
      </p:sp>
    </p:spTree>
    <p:extLst>
      <p:ext uri="{BB962C8B-B14F-4D97-AF65-F5344CB8AC3E}">
        <p14:creationId xmlns:p14="http://schemas.microsoft.com/office/powerpoint/2010/main" xmlns="" val="522720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par>
                          <p:cTn id="29" fill="hold">
                            <p:stCondLst>
                              <p:cond delay="31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par>
                          <p:cTn id="33" fill="hold">
                            <p:stCondLst>
                              <p:cond delay="36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gtEl>
                                        <p:attrNameLst>
                                          <p:attrName>ppt_y</p:attrName>
                                        </p:attrNameLst>
                                      </p:cBhvr>
                                      <p:tavLst>
                                        <p:tav tm="0">
                                          <p:val>
                                            <p:strVal val="#ppt_y"/>
                                          </p:val>
                                        </p:tav>
                                        <p:tav tm="100000">
                                          <p:val>
                                            <p:strVal val="#ppt_y"/>
                                          </p:val>
                                        </p:tav>
                                      </p:tavLst>
                                    </p:anim>
                                    <p:anim calcmode="lin" valueType="num">
                                      <p:cBhvr>
                                        <p:cTn id="38"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gtEl>
                                      </p:cBhvr>
                                    </p:animEffect>
                                  </p:childTnLst>
                                </p:cTn>
                              </p:par>
                            </p:childTnLst>
                          </p:cTn>
                        </p:par>
                        <p:par>
                          <p:cTn id="41" fill="hold">
                            <p:stCondLst>
                              <p:cond delay="45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5" grpId="0"/>
      <p:bldP spid="5" grpId="1"/>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1000" y="1117630"/>
          <a:ext cx="12144375" cy="5951125"/>
        </p:xfrm>
        <a:graphic>
          <a:graphicData uri="http://schemas.openxmlformats.org/drawingml/2006/table">
            <a:tbl>
              <a:tblPr/>
              <a:tblGrid>
                <a:gridCol w="2977621">
                  <a:extLst>
                    <a:ext uri="{9D8B030D-6E8A-4147-A177-3AD203B41FA5}">
                      <a16:colId xmlns:a16="http://schemas.microsoft.com/office/drawing/2014/main" xmlns="" val="20000"/>
                    </a:ext>
                  </a:extLst>
                </a:gridCol>
                <a:gridCol w="9166754">
                  <a:extLst>
                    <a:ext uri="{9D8B030D-6E8A-4147-A177-3AD203B41FA5}">
                      <a16:colId xmlns:a16="http://schemas.microsoft.com/office/drawing/2014/main" xmlns="" val="20001"/>
                    </a:ext>
                  </a:extLst>
                </a:gridCol>
              </a:tblGrid>
              <a:tr h="844851">
                <a:tc rowSpan="2">
                  <a:txBody>
                    <a:bodyPr/>
                    <a:lstStyle/>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làm</a:t>
                      </a:r>
                      <a:r>
                        <a:rPr lang="en-US" sz="2400" i="1" dirty="0">
                          <a:latin typeface="Times New Roman"/>
                          <a:ea typeface="Calibri"/>
                          <a:cs typeface="Times New Roman"/>
                        </a:rPr>
                        <a:t> con </a:t>
                      </a:r>
                      <a:r>
                        <a:rPr lang="en-US" sz="2400" i="1" dirty="0" err="1">
                          <a:latin typeface="Times New Roman"/>
                          <a:ea typeface="Calibri"/>
                          <a:cs typeface="Times New Roman"/>
                        </a:rPr>
                        <a:t>chim</a:t>
                      </a:r>
                      <a:r>
                        <a:rPr lang="en-US" sz="2400" i="1" dirty="0">
                          <a:latin typeface="Times New Roman"/>
                          <a:ea typeface="Calibri"/>
                          <a:cs typeface="Times New Roman"/>
                        </a:rPr>
                        <a:t> </a:t>
                      </a:r>
                      <a:r>
                        <a:rPr lang="en-US" sz="2400" i="1" dirty="0" err="1">
                          <a:latin typeface="Times New Roman"/>
                          <a:ea typeface="Calibri"/>
                          <a:cs typeface="Times New Roman"/>
                        </a:rPr>
                        <a:t>hót</a:t>
                      </a:r>
                      <a:endParaRPr lang="en-US" sz="1200" dirty="0">
                        <a:latin typeface="Calibri"/>
                        <a:ea typeface="Calibri"/>
                        <a:cs typeface="Times New Roman"/>
                      </a:endParaRPr>
                    </a:p>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làm</a:t>
                      </a:r>
                      <a:r>
                        <a:rPr lang="en-US" sz="2400" i="1" dirty="0">
                          <a:latin typeface="Times New Roman"/>
                          <a:ea typeface="Calibri"/>
                          <a:cs typeface="Times New Roman"/>
                        </a:rPr>
                        <a:t> </a:t>
                      </a:r>
                      <a:r>
                        <a:rPr lang="en-US" sz="2400" i="1" dirty="0" err="1">
                          <a:latin typeface="Times New Roman"/>
                          <a:ea typeface="Calibri"/>
                          <a:cs typeface="Times New Roman"/>
                        </a:rPr>
                        <a:t>một</a:t>
                      </a:r>
                      <a:r>
                        <a:rPr lang="en-US" sz="2400" i="1" dirty="0">
                          <a:latin typeface="Times New Roman"/>
                          <a:ea typeface="Calibri"/>
                          <a:cs typeface="Times New Roman"/>
                        </a:rPr>
                        <a:t> </a:t>
                      </a:r>
                      <a:r>
                        <a:rPr lang="en-US" sz="2400" i="1" dirty="0" err="1">
                          <a:latin typeface="Times New Roman"/>
                          <a:ea typeface="Calibri"/>
                          <a:cs typeface="Times New Roman"/>
                        </a:rPr>
                        <a:t>cành</a:t>
                      </a:r>
                      <a:r>
                        <a:rPr lang="en-US" sz="2400" i="1" dirty="0">
                          <a:latin typeface="Times New Roman"/>
                          <a:ea typeface="Calibri"/>
                          <a:cs typeface="Times New Roman"/>
                        </a:rPr>
                        <a:t> </a:t>
                      </a:r>
                      <a:r>
                        <a:rPr lang="en-US" sz="2400" i="1" dirty="0" err="1">
                          <a:latin typeface="Times New Roman"/>
                          <a:ea typeface="Calibri"/>
                          <a:cs typeface="Times New Roman"/>
                        </a:rPr>
                        <a:t>hoa</a:t>
                      </a:r>
                      <a:endParaRPr lang="en-US" sz="1200" dirty="0">
                        <a:latin typeface="Calibri"/>
                        <a:ea typeface="Calibri"/>
                        <a:cs typeface="Times New Roman"/>
                      </a:endParaRPr>
                    </a:p>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nhập</a:t>
                      </a:r>
                      <a:r>
                        <a:rPr lang="en-US" sz="2400" i="1" dirty="0">
                          <a:latin typeface="Times New Roman"/>
                          <a:ea typeface="Calibri"/>
                          <a:cs typeface="Times New Roman"/>
                        </a:rPr>
                        <a:t> </a:t>
                      </a:r>
                      <a:r>
                        <a:rPr lang="en-US" sz="2400" i="1" dirty="0" err="1">
                          <a:latin typeface="Times New Roman"/>
                          <a:ea typeface="Calibri"/>
                          <a:cs typeface="Times New Roman"/>
                        </a:rPr>
                        <a:t>vào</a:t>
                      </a:r>
                      <a:r>
                        <a:rPr lang="en-US" sz="2400" i="1" dirty="0">
                          <a:latin typeface="Times New Roman"/>
                          <a:ea typeface="Calibri"/>
                          <a:cs typeface="Times New Roman"/>
                        </a:rPr>
                        <a:t> </a:t>
                      </a:r>
                      <a:r>
                        <a:rPr lang="en-US" sz="2400" i="1" dirty="0" err="1">
                          <a:latin typeface="Times New Roman"/>
                          <a:ea typeface="Calibri"/>
                          <a:cs typeface="Times New Roman"/>
                        </a:rPr>
                        <a:t>hòa</a:t>
                      </a:r>
                      <a:r>
                        <a:rPr lang="en-US" sz="2400" i="1" dirty="0">
                          <a:latin typeface="Times New Roman"/>
                          <a:ea typeface="Calibri"/>
                          <a:cs typeface="Times New Roman"/>
                        </a:rPr>
                        <a:t> ca</a:t>
                      </a:r>
                      <a:endParaRPr lang="en-US" sz="1200" dirty="0">
                        <a:latin typeface="Calibri"/>
                        <a:ea typeface="Calibri"/>
                        <a:cs typeface="Times New Roman"/>
                      </a:endParaRPr>
                    </a:p>
                    <a:p>
                      <a:pPr>
                        <a:lnSpc>
                          <a:spcPct val="115000"/>
                        </a:lnSpc>
                        <a:spcAft>
                          <a:spcPts val="0"/>
                        </a:spcAft>
                      </a:pPr>
                      <a:r>
                        <a:rPr lang="en-US" sz="2400" i="1" dirty="0" err="1">
                          <a:latin typeface="Times New Roman"/>
                          <a:ea typeface="Calibri"/>
                          <a:cs typeface="Times New Roman"/>
                        </a:rPr>
                        <a:t>Một</a:t>
                      </a:r>
                      <a:r>
                        <a:rPr lang="en-US" sz="2400" i="1" dirty="0">
                          <a:latin typeface="Times New Roman"/>
                          <a:ea typeface="Calibri"/>
                          <a:cs typeface="Times New Roman"/>
                        </a:rPr>
                        <a:t> </a:t>
                      </a:r>
                      <a:r>
                        <a:rPr lang="en-US" sz="2400" i="1" dirty="0" err="1">
                          <a:latin typeface="Times New Roman"/>
                          <a:ea typeface="Calibri"/>
                          <a:cs typeface="Times New Roman"/>
                        </a:rPr>
                        <a:t>nốt</a:t>
                      </a:r>
                      <a:r>
                        <a:rPr lang="en-US" sz="2400" i="1" dirty="0">
                          <a:latin typeface="Times New Roman"/>
                          <a:ea typeface="Calibri"/>
                          <a:cs typeface="Times New Roman"/>
                        </a:rPr>
                        <a:t> </a:t>
                      </a:r>
                      <a:r>
                        <a:rPr lang="en-US" sz="2400" i="1" dirty="0" err="1">
                          <a:latin typeface="Times New Roman"/>
                          <a:ea typeface="Calibri"/>
                          <a:cs typeface="Times New Roman"/>
                        </a:rPr>
                        <a:t>trầm</a:t>
                      </a:r>
                      <a:r>
                        <a:rPr lang="en-US" sz="2400" i="1" dirty="0">
                          <a:latin typeface="Times New Roman"/>
                          <a:ea typeface="Calibri"/>
                          <a:cs typeface="Times New Roman"/>
                        </a:rPr>
                        <a:t> </a:t>
                      </a:r>
                      <a:r>
                        <a:rPr lang="en-US" sz="2400" i="1" dirty="0" err="1">
                          <a:latin typeface="Times New Roman"/>
                          <a:ea typeface="Calibri"/>
                          <a:cs typeface="Times New Roman"/>
                        </a:rPr>
                        <a:t>xao</a:t>
                      </a:r>
                      <a:r>
                        <a:rPr lang="en-US" sz="2400" i="1" dirty="0">
                          <a:latin typeface="Times New Roman"/>
                          <a:ea typeface="Calibri"/>
                          <a:cs typeface="Times New Roman"/>
                        </a:rPr>
                        <a:t> </a:t>
                      </a:r>
                      <a:r>
                        <a:rPr lang="en-US" sz="2400" i="1" dirty="0" err="1">
                          <a:latin typeface="Times New Roman"/>
                          <a:ea typeface="Calibri"/>
                          <a:cs typeface="Times New Roman"/>
                        </a:rPr>
                        <a:t>xuyến</a:t>
                      </a:r>
                      <a:endParaRPr lang="en-US" sz="1200" dirty="0">
                        <a:latin typeface="Calibri"/>
                        <a:ea typeface="Calibri"/>
                        <a:cs typeface="Times New Roman"/>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400" b="1" i="1" dirty="0">
                          <a:latin typeface="Times New Roman"/>
                          <a:ea typeface="Calibri"/>
                          <a:cs typeface="Times New Roman"/>
                        </a:rPr>
                        <a:t>1.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thể</a:t>
                      </a:r>
                      <a:r>
                        <a:rPr lang="en-US" sz="2400" b="1" i="1" dirty="0">
                          <a:latin typeface="Times New Roman"/>
                          <a:ea typeface="Calibri"/>
                          <a:cs typeface="Times New Roman"/>
                        </a:rPr>
                        <a:t> </a:t>
                      </a:r>
                      <a:r>
                        <a:rPr lang="en-US" sz="2400" b="1" i="1" dirty="0" err="1">
                          <a:latin typeface="Times New Roman"/>
                          <a:ea typeface="Calibri"/>
                          <a:cs typeface="Times New Roman"/>
                        </a:rPr>
                        <a:t>hiện</a:t>
                      </a:r>
                      <a:r>
                        <a:rPr lang="en-US" sz="2400" b="1" i="1" dirty="0">
                          <a:latin typeface="Times New Roman"/>
                          <a:ea typeface="Calibri"/>
                          <a:cs typeface="Times New Roman"/>
                        </a:rPr>
                        <a:t> </a:t>
                      </a:r>
                      <a:r>
                        <a:rPr lang="en-US" sz="2400" b="1" i="1" dirty="0" err="1">
                          <a:latin typeface="Times New Roman"/>
                          <a:ea typeface="Calibri"/>
                          <a:cs typeface="Times New Roman"/>
                        </a:rPr>
                        <a:t>ước</a:t>
                      </a:r>
                      <a:r>
                        <a:rPr lang="en-US" sz="2400" b="1" i="1" dirty="0">
                          <a:latin typeface="Times New Roman"/>
                          <a:ea typeface="Calibri"/>
                          <a:cs typeface="Times New Roman"/>
                        </a:rPr>
                        <a:t> </a:t>
                      </a:r>
                      <a:r>
                        <a:rPr lang="en-US" sz="2400" b="1" i="1" dirty="0" err="1">
                          <a:latin typeface="Times New Roman"/>
                          <a:ea typeface="Calibri"/>
                          <a:cs typeface="Times New Roman"/>
                        </a:rPr>
                        <a:t>nguyện</a:t>
                      </a:r>
                      <a:r>
                        <a:rPr lang="en-US" sz="2400" b="1" i="1" dirty="0">
                          <a:latin typeface="Times New Roman"/>
                          <a:ea typeface="Calibri"/>
                          <a:cs typeface="Times New Roman"/>
                        </a:rPr>
                        <a:t> </a:t>
                      </a:r>
                      <a:r>
                        <a:rPr lang="en-US" sz="2400" b="1" i="1" dirty="0" err="1">
                          <a:latin typeface="Times New Roman"/>
                          <a:ea typeface="Calibri"/>
                          <a:cs typeface="Times New Roman"/>
                        </a:rPr>
                        <a:t>gì</a:t>
                      </a:r>
                      <a:r>
                        <a:rPr lang="en-US" sz="2400" b="1" i="1" dirty="0">
                          <a:latin typeface="Times New Roman"/>
                          <a:ea typeface="Calibri"/>
                          <a:cs typeface="Times New Roman"/>
                        </a:rPr>
                        <a:t> qua </a:t>
                      </a:r>
                      <a:r>
                        <a:rPr lang="en-US" sz="2400" b="1" i="1" dirty="0" err="1">
                          <a:latin typeface="Times New Roman"/>
                          <a:ea typeface="Calibri"/>
                          <a:cs typeface="Times New Roman"/>
                        </a:rPr>
                        <a:t>các</a:t>
                      </a:r>
                      <a:r>
                        <a:rPr lang="en-US" sz="2400" b="1" i="1" dirty="0">
                          <a:latin typeface="Times New Roman"/>
                          <a:ea typeface="Calibri"/>
                          <a:cs typeface="Times New Roman"/>
                        </a:rPr>
                        <a:t> </a:t>
                      </a:r>
                      <a:r>
                        <a:rPr lang="en-US" sz="2400" b="1" i="1" dirty="0" err="1">
                          <a:latin typeface="Times New Roman"/>
                          <a:ea typeface="Calibri"/>
                          <a:cs typeface="Times New Roman"/>
                        </a:rPr>
                        <a:t>hình</a:t>
                      </a:r>
                      <a:r>
                        <a:rPr lang="en-US" sz="2400" b="1" i="1" dirty="0">
                          <a:latin typeface="Times New Roman"/>
                          <a:ea typeface="Calibri"/>
                          <a:cs typeface="Times New Roman"/>
                        </a:rPr>
                        <a:t> </a:t>
                      </a:r>
                      <a:r>
                        <a:rPr lang="en-US" sz="2400" b="1" i="1" dirty="0" err="1">
                          <a:latin typeface="Times New Roman"/>
                          <a:ea typeface="Calibri"/>
                          <a:cs typeface="Times New Roman"/>
                        </a:rPr>
                        <a:t>ảnh</a:t>
                      </a:r>
                      <a:r>
                        <a:rPr lang="en-US" sz="2400" b="1" i="1" dirty="0">
                          <a:latin typeface="Times New Roman"/>
                          <a:ea typeface="Calibri"/>
                          <a:cs typeface="Times New Roman"/>
                        </a:rPr>
                        <a:t>: con </a:t>
                      </a:r>
                      <a:r>
                        <a:rPr lang="en-US" sz="2400" b="1" i="1" dirty="0" err="1">
                          <a:latin typeface="Times New Roman"/>
                          <a:ea typeface="Calibri"/>
                          <a:cs typeface="Times New Roman"/>
                        </a:rPr>
                        <a:t>chim</a:t>
                      </a:r>
                      <a:r>
                        <a:rPr lang="en-US" sz="2400" b="1" i="1" dirty="0">
                          <a:latin typeface="Times New Roman"/>
                          <a:ea typeface="Calibri"/>
                          <a:cs typeface="Times New Roman"/>
                        </a:rPr>
                        <a:t> </a:t>
                      </a:r>
                      <a:r>
                        <a:rPr lang="en-US" sz="2400" b="1" i="1" dirty="0" err="1">
                          <a:latin typeface="Times New Roman"/>
                          <a:ea typeface="Calibri"/>
                          <a:cs typeface="Times New Roman"/>
                        </a:rPr>
                        <a:t>hót</a:t>
                      </a:r>
                      <a:r>
                        <a:rPr lang="en-US" sz="2400" b="1" i="1" dirty="0">
                          <a:latin typeface="Times New Roman"/>
                          <a:ea typeface="Calibri"/>
                          <a:cs typeface="Times New Roman"/>
                        </a:rPr>
                        <a:t>, </a:t>
                      </a:r>
                      <a:r>
                        <a:rPr lang="en-US" sz="2400" b="1" i="1" dirty="0" err="1">
                          <a:latin typeface="Times New Roman"/>
                          <a:ea typeface="Calibri"/>
                          <a:cs typeface="Times New Roman"/>
                        </a:rPr>
                        <a:t>cành</a:t>
                      </a:r>
                      <a:r>
                        <a:rPr lang="en-US" sz="2400" b="1" i="1" dirty="0">
                          <a:latin typeface="Times New Roman"/>
                          <a:ea typeface="Calibri"/>
                          <a:cs typeface="Times New Roman"/>
                        </a:rPr>
                        <a:t> </a:t>
                      </a:r>
                      <a:r>
                        <a:rPr lang="en-US" sz="2400" b="1" i="1" dirty="0" err="1">
                          <a:latin typeface="Times New Roman"/>
                          <a:ea typeface="Calibri"/>
                          <a:cs typeface="Times New Roman"/>
                        </a:rPr>
                        <a:t>hoa</a:t>
                      </a:r>
                      <a:r>
                        <a:rPr lang="en-US" sz="2400" b="1" i="1" dirty="0">
                          <a:latin typeface="Times New Roman"/>
                          <a:ea typeface="Calibri"/>
                          <a:cs typeface="Times New Roman"/>
                        </a:rPr>
                        <a:t>, </a:t>
                      </a:r>
                      <a:r>
                        <a:rPr lang="en-US" sz="2400" b="1" i="1" dirty="0" err="1">
                          <a:latin typeface="Times New Roman"/>
                          <a:ea typeface="Calibri"/>
                          <a:cs typeface="Times New Roman"/>
                        </a:rPr>
                        <a:t>nốt</a:t>
                      </a:r>
                      <a:r>
                        <a:rPr lang="en-US" sz="2400" b="1" i="1" dirty="0">
                          <a:latin typeface="Times New Roman"/>
                          <a:ea typeface="Calibri"/>
                          <a:cs typeface="Times New Roman"/>
                        </a:rPr>
                        <a:t> </a:t>
                      </a:r>
                      <a:r>
                        <a:rPr lang="en-US" sz="2400" b="1" i="1" dirty="0" err="1">
                          <a:latin typeface="Times New Roman"/>
                          <a:ea typeface="Calibri"/>
                          <a:cs typeface="Times New Roman"/>
                        </a:rPr>
                        <a:t>nhạc</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196872">
                <a:tc vMerge="1">
                  <a:txBody>
                    <a:bodyPr/>
                    <a:lstStyle/>
                    <a:p>
                      <a:endParaRPr lang="en-US"/>
                    </a:p>
                  </a:txBody>
                  <a:tcPr/>
                </a:tc>
                <a:tc>
                  <a:txBody>
                    <a:bodyPr/>
                    <a:lstStyle/>
                    <a:p>
                      <a:pPr algn="just">
                        <a:lnSpc>
                          <a:spcPct val="115000"/>
                        </a:lnSpc>
                        <a:spcAft>
                          <a:spcPts val="0"/>
                        </a:spcAft>
                      </a:pPr>
                      <a:r>
                        <a:rPr lang="en-US" sz="2400" b="1" i="1" dirty="0">
                          <a:latin typeface="Times New Roman"/>
                          <a:ea typeface="Calibri"/>
                          <a:cs typeface="Times New Roman"/>
                        </a:rPr>
                        <a:t>2. </a:t>
                      </a:r>
                      <a:r>
                        <a:rPr lang="en-US" sz="2400" b="1" i="1" dirty="0" err="1">
                          <a:latin typeface="Times New Roman"/>
                          <a:ea typeface="Calibri"/>
                          <a:cs typeface="Times New Roman"/>
                        </a:rPr>
                        <a:t>Đặc</a:t>
                      </a:r>
                      <a:r>
                        <a:rPr lang="en-US" sz="2400" b="1" i="1" dirty="0">
                          <a:latin typeface="Times New Roman"/>
                          <a:ea typeface="Calibri"/>
                          <a:cs typeface="Times New Roman"/>
                        </a:rPr>
                        <a:t> </a:t>
                      </a:r>
                      <a:r>
                        <a:rPr lang="en-US" sz="2400" b="1" i="1" dirty="0" err="1">
                          <a:latin typeface="Times New Roman"/>
                          <a:ea typeface="Calibri"/>
                          <a:cs typeface="Times New Roman"/>
                        </a:rPr>
                        <a:t>điểm</a:t>
                      </a:r>
                      <a:r>
                        <a:rPr lang="en-US" sz="2400" b="1" i="1" dirty="0">
                          <a:latin typeface="Times New Roman"/>
                          <a:ea typeface="Calibri"/>
                          <a:cs typeface="Times New Roman"/>
                        </a:rPr>
                        <a:t> </a:t>
                      </a:r>
                      <a:r>
                        <a:rPr lang="en-US" sz="2400" b="1" i="1" dirty="0" err="1">
                          <a:latin typeface="Times New Roman"/>
                          <a:ea typeface="Calibri"/>
                          <a:cs typeface="Times New Roman"/>
                        </a:rPr>
                        <a:t>chung</a:t>
                      </a:r>
                      <a:r>
                        <a:rPr lang="en-US" sz="2400" b="1" i="1" dirty="0">
                          <a:latin typeface="Times New Roman"/>
                          <a:ea typeface="Calibri"/>
                          <a:cs typeface="Times New Roman"/>
                        </a:rPr>
                        <a:t> </a:t>
                      </a:r>
                      <a:r>
                        <a:rPr lang="en-US" sz="2400" b="1" i="1" dirty="0" err="1">
                          <a:latin typeface="Times New Roman"/>
                          <a:ea typeface="Calibri"/>
                          <a:cs typeface="Times New Roman"/>
                        </a:rPr>
                        <a:t>trong</a:t>
                      </a:r>
                      <a:r>
                        <a:rPr lang="en-US" sz="2400" b="1" i="1" dirty="0">
                          <a:latin typeface="Times New Roman"/>
                          <a:ea typeface="Calibri"/>
                          <a:cs typeface="Times New Roman"/>
                        </a:rPr>
                        <a:t> </a:t>
                      </a:r>
                      <a:r>
                        <a:rPr lang="en-US" sz="2400" b="1" i="1" dirty="0" err="1">
                          <a:latin typeface="Times New Roman"/>
                          <a:ea typeface="Calibri"/>
                          <a:cs typeface="Times New Roman"/>
                        </a:rPr>
                        <a:t>ước</a:t>
                      </a:r>
                      <a:r>
                        <a:rPr lang="en-US" sz="2400" b="1" i="1" dirty="0">
                          <a:latin typeface="Times New Roman"/>
                          <a:ea typeface="Calibri"/>
                          <a:cs typeface="Times New Roman"/>
                        </a:rPr>
                        <a:t> </a:t>
                      </a:r>
                      <a:r>
                        <a:rPr lang="en-US" sz="2400" b="1" i="1" dirty="0" err="1">
                          <a:latin typeface="Times New Roman"/>
                          <a:ea typeface="Calibri"/>
                          <a:cs typeface="Times New Roman"/>
                        </a:rPr>
                        <a:t>nguyện</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qua </a:t>
                      </a:r>
                      <a:r>
                        <a:rPr lang="en-US" sz="2400" b="1" i="1" dirty="0" err="1">
                          <a:latin typeface="Times New Roman"/>
                          <a:ea typeface="Calibri"/>
                          <a:cs typeface="Times New Roman"/>
                        </a:rPr>
                        <a:t>các</a:t>
                      </a:r>
                      <a:r>
                        <a:rPr lang="en-US" sz="2400" b="1" i="1" dirty="0">
                          <a:latin typeface="Times New Roman"/>
                          <a:ea typeface="Calibri"/>
                          <a:cs typeface="Times New Roman"/>
                        </a:rPr>
                        <a:t> </a:t>
                      </a:r>
                      <a:r>
                        <a:rPr lang="en-US" sz="2400" b="1" i="1" dirty="0" err="1">
                          <a:latin typeface="Times New Roman"/>
                          <a:ea typeface="Calibri"/>
                          <a:cs typeface="Times New Roman"/>
                        </a:rPr>
                        <a:t>hình</a:t>
                      </a:r>
                      <a:r>
                        <a:rPr lang="en-US" sz="2400" b="1" i="1" dirty="0">
                          <a:latin typeface="Times New Roman"/>
                          <a:ea typeface="Calibri"/>
                          <a:cs typeface="Times New Roman"/>
                        </a:rPr>
                        <a:t> </a:t>
                      </a:r>
                      <a:r>
                        <a:rPr lang="en-US" sz="2400" b="1" i="1" dirty="0" err="1">
                          <a:latin typeface="Times New Roman"/>
                          <a:ea typeface="Calibri"/>
                          <a:cs typeface="Times New Roman"/>
                        </a:rPr>
                        <a:t>ảnh</a:t>
                      </a:r>
                      <a:r>
                        <a:rPr lang="en-US" sz="2400" b="1" i="1" dirty="0">
                          <a:latin typeface="Times New Roman"/>
                          <a:ea typeface="Calibri"/>
                          <a:cs typeface="Times New Roman"/>
                        </a:rPr>
                        <a:t> </a:t>
                      </a:r>
                      <a:r>
                        <a:rPr lang="en-US" sz="2400" b="1" i="1" dirty="0" err="1">
                          <a:latin typeface="Times New Roman"/>
                          <a:ea typeface="Calibri"/>
                          <a:cs typeface="Times New Roman"/>
                        </a:rPr>
                        <a:t>này</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gì</a:t>
                      </a:r>
                      <a:r>
                        <a:rPr lang="en-US" sz="2400" b="1" i="1" dirty="0">
                          <a:latin typeface="Times New Roman"/>
                          <a:ea typeface="Calibri"/>
                          <a:cs typeface="Times New Roman"/>
                        </a:rPr>
                        <a:t>? </a:t>
                      </a:r>
                      <a:r>
                        <a:rPr lang="en-US" sz="2400" b="1" i="1" dirty="0" err="1">
                          <a:latin typeface="Times New Roman"/>
                          <a:ea typeface="Calibri"/>
                          <a:cs typeface="Times New Roman"/>
                        </a:rPr>
                        <a:t>Có</a:t>
                      </a:r>
                      <a:r>
                        <a:rPr lang="en-US" sz="2400" b="1" i="1" dirty="0">
                          <a:latin typeface="Times New Roman"/>
                          <a:ea typeface="Calibri"/>
                          <a:cs typeface="Times New Roman"/>
                        </a:rPr>
                        <a:t> </a:t>
                      </a:r>
                      <a:r>
                        <a:rPr lang="en-US" sz="2400" b="1" i="1" dirty="0" err="1">
                          <a:latin typeface="Times New Roman"/>
                          <a:ea typeface="Calibri"/>
                          <a:cs typeface="Times New Roman"/>
                        </a:rPr>
                        <a:t>điểm</a:t>
                      </a:r>
                      <a:r>
                        <a:rPr lang="en-US" sz="2400" b="1" i="1" dirty="0">
                          <a:latin typeface="Times New Roman"/>
                          <a:ea typeface="Calibri"/>
                          <a:cs typeface="Times New Roman"/>
                        </a:rPr>
                        <a:t> </a:t>
                      </a:r>
                      <a:r>
                        <a:rPr lang="en-US" sz="2400" b="1" i="1" dirty="0" err="1">
                          <a:latin typeface="Times New Roman"/>
                          <a:ea typeface="Calibri"/>
                          <a:cs typeface="Times New Roman"/>
                        </a:rPr>
                        <a:t>nào</a:t>
                      </a:r>
                      <a:r>
                        <a:rPr lang="en-US" sz="2400" b="1" i="1" dirty="0">
                          <a:latin typeface="Times New Roman"/>
                          <a:ea typeface="Calibri"/>
                          <a:cs typeface="Times New Roman"/>
                        </a:rPr>
                        <a:t> </a:t>
                      </a:r>
                      <a:r>
                        <a:rPr lang="en-US" sz="2400" b="1" i="1" dirty="0" err="1">
                          <a:latin typeface="Times New Roman"/>
                          <a:ea typeface="Calibri"/>
                          <a:cs typeface="Times New Roman"/>
                        </a:rPr>
                        <a:t>tương</a:t>
                      </a:r>
                      <a:r>
                        <a:rPr lang="en-US" sz="2400" b="1" i="1" dirty="0">
                          <a:latin typeface="Times New Roman"/>
                          <a:ea typeface="Calibri"/>
                          <a:cs typeface="Times New Roman"/>
                        </a:rPr>
                        <a:t> </a:t>
                      </a:r>
                      <a:r>
                        <a:rPr lang="en-US" sz="2400" b="1" i="1" dirty="0" err="1">
                          <a:latin typeface="Times New Roman"/>
                          <a:ea typeface="Calibri"/>
                          <a:cs typeface="Times New Roman"/>
                        </a:rPr>
                        <a:t>đồng</a:t>
                      </a:r>
                      <a:r>
                        <a:rPr lang="en-US" sz="2400" b="1" i="1" dirty="0">
                          <a:latin typeface="Times New Roman"/>
                          <a:ea typeface="Calibri"/>
                          <a:cs typeface="Times New Roman"/>
                        </a:rPr>
                        <a:t> </a:t>
                      </a:r>
                      <a:r>
                        <a:rPr lang="en-US" sz="2400" b="1" i="1" dirty="0" err="1">
                          <a:latin typeface="Times New Roman"/>
                          <a:ea typeface="Calibri"/>
                          <a:cs typeface="Times New Roman"/>
                        </a:rPr>
                        <a:t>với</a:t>
                      </a:r>
                      <a:r>
                        <a:rPr lang="en-US" sz="2400" b="1" i="1" dirty="0">
                          <a:latin typeface="Times New Roman"/>
                          <a:ea typeface="Calibri"/>
                          <a:cs typeface="Times New Roman"/>
                        </a:rPr>
                        <a:t> ý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hai</a:t>
                      </a:r>
                      <a:r>
                        <a:rPr lang="en-US" sz="2400" b="1" i="1" dirty="0">
                          <a:latin typeface="Times New Roman"/>
                          <a:ea typeface="Calibri"/>
                          <a:cs typeface="Times New Roman"/>
                        </a:rPr>
                        <a:t> </a:t>
                      </a:r>
                      <a:r>
                        <a:rPr lang="en-US" sz="2400" b="1" i="1" dirty="0" err="1">
                          <a:latin typeface="Times New Roman"/>
                          <a:ea typeface="Calibri"/>
                          <a:cs typeface="Times New Roman"/>
                        </a:rPr>
                        <a:t>câu</a:t>
                      </a:r>
                      <a:r>
                        <a:rPr lang="en-US" sz="2400" b="1" i="1" dirty="0">
                          <a:latin typeface="Times New Roman"/>
                          <a:ea typeface="Calibri"/>
                          <a:cs typeface="Times New Roman"/>
                        </a:rPr>
                        <a:t> </a:t>
                      </a:r>
                      <a:r>
                        <a:rPr lang="en-US" sz="2400" b="1" i="1" dirty="0" err="1">
                          <a:latin typeface="Times New Roman"/>
                          <a:ea typeface="Calibri"/>
                          <a:cs typeface="Times New Roman"/>
                        </a:rPr>
                        <a:t>đầu</a:t>
                      </a:r>
                      <a:r>
                        <a:rPr lang="en-US" sz="2400" b="1" i="1" dirty="0">
                          <a:latin typeface="Times New Roman"/>
                          <a:ea typeface="Calibri"/>
                          <a:cs typeface="Times New Roman"/>
                        </a:rPr>
                        <a:t> ở </a:t>
                      </a:r>
                      <a:r>
                        <a:rPr lang="en-US" sz="2400" b="1" i="1" dirty="0" err="1">
                          <a:latin typeface="Times New Roman"/>
                          <a:ea typeface="Calibri"/>
                          <a:cs typeface="Times New Roman"/>
                        </a:rPr>
                        <a:t>đoạn</a:t>
                      </a:r>
                      <a:r>
                        <a:rPr lang="en-US" sz="2400" b="1" i="1" dirty="0">
                          <a:latin typeface="Times New Roman"/>
                          <a:ea typeface="Calibri"/>
                          <a:cs typeface="Times New Roman"/>
                        </a:rPr>
                        <a:t> 5?</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96872">
                <a:tc rowSpan="2">
                  <a:txBody>
                    <a:bodyPr/>
                    <a:lstStyle/>
                    <a:p>
                      <a:pPr>
                        <a:lnSpc>
                          <a:spcPct val="115000"/>
                        </a:lnSpc>
                        <a:spcAft>
                          <a:spcPts val="0"/>
                        </a:spcAft>
                      </a:pPr>
                      <a:r>
                        <a:rPr lang="en-US" sz="2400" i="1">
                          <a:latin typeface="Times New Roman"/>
                          <a:ea typeface="Calibri"/>
                          <a:cs typeface="Times New Roman"/>
                        </a:rPr>
                        <a:t>Một mùa xuân nho nhỏ</a:t>
                      </a:r>
                      <a:endParaRPr lang="en-US" sz="1200">
                        <a:latin typeface="Calibri"/>
                        <a:ea typeface="Calibri"/>
                        <a:cs typeface="Times New Roman"/>
                      </a:endParaRPr>
                    </a:p>
                    <a:p>
                      <a:pPr>
                        <a:lnSpc>
                          <a:spcPct val="115000"/>
                        </a:lnSpc>
                        <a:spcAft>
                          <a:spcPts val="0"/>
                        </a:spcAft>
                      </a:pPr>
                      <a:r>
                        <a:rPr lang="en-US" sz="2400" i="1">
                          <a:latin typeface="Times New Roman"/>
                          <a:ea typeface="Calibri"/>
                          <a:cs typeface="Times New Roman"/>
                        </a:rPr>
                        <a:t>Lặng lẽ dâng cho đời</a:t>
                      </a:r>
                      <a:endParaRPr lang="en-US" sz="1200">
                        <a:latin typeface="Calibri"/>
                        <a:ea typeface="Calibri"/>
                        <a:cs typeface="Times New Roman"/>
                      </a:endParaRPr>
                    </a:p>
                    <a:p>
                      <a:pPr>
                        <a:lnSpc>
                          <a:spcPct val="115000"/>
                        </a:lnSpc>
                        <a:spcAft>
                          <a:spcPts val="0"/>
                        </a:spcAft>
                      </a:pPr>
                      <a:r>
                        <a:rPr lang="en-US" sz="2400" i="1">
                          <a:latin typeface="Times New Roman"/>
                          <a:ea typeface="Calibri"/>
                          <a:cs typeface="Times New Roman"/>
                        </a:rPr>
                        <a:t>Dù là tuổi hai mươi</a:t>
                      </a:r>
                      <a:endParaRPr lang="en-US" sz="1200">
                        <a:latin typeface="Calibri"/>
                        <a:ea typeface="Calibri"/>
                        <a:cs typeface="Times New Roman"/>
                      </a:endParaRPr>
                    </a:p>
                    <a:p>
                      <a:pPr>
                        <a:lnSpc>
                          <a:spcPct val="115000"/>
                        </a:lnSpc>
                        <a:spcAft>
                          <a:spcPts val="0"/>
                        </a:spcAft>
                      </a:pPr>
                      <a:r>
                        <a:rPr lang="en-US" sz="2400" i="1">
                          <a:latin typeface="Times New Roman"/>
                          <a:ea typeface="Calibri"/>
                          <a:cs typeface="Times New Roman"/>
                        </a:rPr>
                        <a:t>Dù là khi tóc bạc.</a:t>
                      </a:r>
                      <a:endParaRPr lang="en-US" sz="1200">
                        <a:latin typeface="Calibri"/>
                        <a:ea typeface="Calibri"/>
                        <a:cs typeface="Times New Roman"/>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i="1" dirty="0">
                          <a:latin typeface="Times New Roman"/>
                          <a:ea typeface="Calibri"/>
                          <a:cs typeface="Times New Roman"/>
                        </a:rPr>
                        <a:t>3. </a:t>
                      </a:r>
                      <a:r>
                        <a:rPr lang="en-US" sz="2400" b="1" i="1" dirty="0" err="1">
                          <a:latin typeface="Times New Roman"/>
                          <a:ea typeface="Calibri"/>
                          <a:cs typeface="Times New Roman"/>
                        </a:rPr>
                        <a:t>Sự</a:t>
                      </a:r>
                      <a:r>
                        <a:rPr lang="en-US" sz="2400" b="1" i="1" dirty="0">
                          <a:latin typeface="Times New Roman"/>
                          <a:ea typeface="Calibri"/>
                          <a:cs typeface="Times New Roman"/>
                        </a:rPr>
                        <a:t> </a:t>
                      </a:r>
                      <a:r>
                        <a:rPr lang="en-US" sz="2400" b="1" i="1" dirty="0" err="1">
                          <a:latin typeface="Times New Roman"/>
                          <a:ea typeface="Calibri"/>
                          <a:cs typeface="Times New Roman"/>
                        </a:rPr>
                        <a:t>lặp</a:t>
                      </a:r>
                      <a:r>
                        <a:rPr lang="en-US" sz="2400" b="1" i="1" dirty="0">
                          <a:latin typeface="Times New Roman"/>
                          <a:ea typeface="Calibri"/>
                          <a:cs typeface="Times New Roman"/>
                        </a:rPr>
                        <a:t> </a:t>
                      </a:r>
                      <a:r>
                        <a:rPr lang="en-US" sz="2400" b="1" i="1" dirty="0" err="1">
                          <a:latin typeface="Times New Roman"/>
                          <a:ea typeface="Calibri"/>
                          <a:cs typeface="Times New Roman"/>
                        </a:rPr>
                        <a:t>lại</a:t>
                      </a:r>
                      <a:r>
                        <a:rPr lang="en-US" sz="2400" b="1" i="1" dirty="0">
                          <a:latin typeface="Times New Roman"/>
                          <a:ea typeface="Calibri"/>
                          <a:cs typeface="Times New Roman"/>
                        </a:rPr>
                        <a:t> </a:t>
                      </a:r>
                      <a:r>
                        <a:rPr lang="en-US" sz="2400" b="1" i="1" dirty="0" err="1">
                          <a:latin typeface="Times New Roman"/>
                          <a:ea typeface="Calibri"/>
                          <a:cs typeface="Times New Roman"/>
                        </a:rPr>
                        <a:t>cấu</a:t>
                      </a:r>
                      <a:r>
                        <a:rPr lang="en-US" sz="2400" b="1" i="1" dirty="0">
                          <a:latin typeface="Times New Roman"/>
                          <a:ea typeface="Calibri"/>
                          <a:cs typeface="Times New Roman"/>
                        </a:rPr>
                        <a:t> </a:t>
                      </a:r>
                      <a:r>
                        <a:rPr lang="en-US" sz="2400" b="1" i="1" dirty="0" err="1">
                          <a:latin typeface="Times New Roman"/>
                          <a:ea typeface="Calibri"/>
                          <a:cs typeface="Times New Roman"/>
                        </a:rPr>
                        <a:t>trúc</a:t>
                      </a:r>
                      <a:r>
                        <a:rPr lang="en-US" sz="2400" b="1" i="1" dirty="0">
                          <a:latin typeface="Times New Roman"/>
                          <a:ea typeface="Calibri"/>
                          <a:cs typeface="Times New Roman"/>
                        </a:rPr>
                        <a:t> “Ta </a:t>
                      </a:r>
                      <a:r>
                        <a:rPr lang="en-US" sz="2400" b="1" i="1" dirty="0" err="1">
                          <a:latin typeface="Times New Roman"/>
                          <a:ea typeface="Calibri"/>
                          <a:cs typeface="Times New Roman"/>
                        </a:rPr>
                        <a:t>làm</a:t>
                      </a:r>
                      <a:r>
                        <a:rPr lang="en-US" sz="2400" b="1" i="1" dirty="0">
                          <a:latin typeface="Times New Roman"/>
                          <a:ea typeface="Calibri"/>
                          <a:cs typeface="Times New Roman"/>
                        </a:rPr>
                        <a:t>” ; “ Ta </a:t>
                      </a:r>
                      <a:r>
                        <a:rPr lang="en-US" sz="2400" b="1" i="1" dirty="0" err="1">
                          <a:latin typeface="Times New Roman"/>
                          <a:ea typeface="Calibri"/>
                          <a:cs typeface="Times New Roman"/>
                        </a:rPr>
                        <a:t>nhập</a:t>
                      </a:r>
                      <a:r>
                        <a:rPr lang="en-US" sz="2400" b="1" i="1" dirty="0">
                          <a:latin typeface="Times New Roman"/>
                          <a:ea typeface="Calibri"/>
                          <a:cs typeface="Times New Roman"/>
                        </a:rPr>
                        <a:t>” </a:t>
                      </a:r>
                      <a:r>
                        <a:rPr lang="en-US" sz="2400" b="1" i="1" dirty="0" err="1">
                          <a:latin typeface="Times New Roman"/>
                          <a:ea typeface="Calibri"/>
                          <a:cs typeface="Times New Roman"/>
                        </a:rPr>
                        <a:t>cùng</a:t>
                      </a:r>
                      <a:r>
                        <a:rPr lang="en-US" sz="2400" b="1" i="1" dirty="0">
                          <a:latin typeface="Times New Roman"/>
                          <a:ea typeface="Calibri"/>
                          <a:cs typeface="Times New Roman"/>
                        </a:rPr>
                        <a:t> </a:t>
                      </a:r>
                      <a:r>
                        <a:rPr lang="en-US" sz="2400" b="1" i="1" dirty="0" err="1">
                          <a:latin typeface="Times New Roman"/>
                          <a:ea typeface="Calibri"/>
                          <a:cs typeface="Times New Roman"/>
                        </a:rPr>
                        <a:t>cách</a:t>
                      </a:r>
                      <a:r>
                        <a:rPr lang="en-US" sz="2400" b="1" i="1" dirty="0">
                          <a:latin typeface="Times New Roman"/>
                          <a:ea typeface="Calibri"/>
                          <a:cs typeface="Times New Roman"/>
                        </a:rPr>
                        <a:t> </a:t>
                      </a:r>
                      <a:r>
                        <a:rPr lang="en-US" sz="2400" b="1" i="1" dirty="0" err="1">
                          <a:latin typeface="Times New Roman"/>
                          <a:ea typeface="Calibri"/>
                          <a:cs typeface="Times New Roman"/>
                        </a:rPr>
                        <a:t>nói</a:t>
                      </a:r>
                      <a:r>
                        <a:rPr lang="en-US" sz="2400" b="1" i="1" dirty="0">
                          <a:latin typeface="Times New Roman"/>
                          <a:ea typeface="Calibri"/>
                          <a:cs typeface="Times New Roman"/>
                        </a:rPr>
                        <a:t> “</a:t>
                      </a:r>
                      <a:r>
                        <a:rPr lang="en-US" sz="2400" b="1" i="1" dirty="0" err="1">
                          <a:latin typeface="Times New Roman"/>
                          <a:ea typeface="Calibri"/>
                          <a:cs typeface="Times New Roman"/>
                        </a:rPr>
                        <a:t>Dù</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tuổi</a:t>
                      </a:r>
                      <a:r>
                        <a:rPr lang="en-US" sz="2400" b="1" i="1" dirty="0">
                          <a:latin typeface="Times New Roman"/>
                          <a:ea typeface="Calibri"/>
                          <a:cs typeface="Times New Roman"/>
                        </a:rPr>
                        <a:t> </a:t>
                      </a:r>
                      <a:r>
                        <a:rPr lang="en-US" sz="2400" b="1" i="1" dirty="0" err="1">
                          <a:latin typeface="Times New Roman"/>
                          <a:ea typeface="Calibri"/>
                          <a:cs typeface="Times New Roman"/>
                        </a:rPr>
                        <a:t>hai</a:t>
                      </a:r>
                      <a:r>
                        <a:rPr lang="en-US" sz="2400" b="1" i="1" dirty="0">
                          <a:latin typeface="Times New Roman"/>
                          <a:ea typeface="Calibri"/>
                          <a:cs typeface="Times New Roman"/>
                        </a:rPr>
                        <a:t> </a:t>
                      </a:r>
                      <a:r>
                        <a:rPr lang="en-US" sz="2400" b="1" i="1" dirty="0" err="1">
                          <a:latin typeface="Times New Roman"/>
                          <a:ea typeface="Calibri"/>
                          <a:cs typeface="Times New Roman"/>
                        </a:rPr>
                        <a:t>mươi</a:t>
                      </a:r>
                      <a:r>
                        <a:rPr lang="en-US" sz="2400" b="1" i="1" dirty="0">
                          <a:latin typeface="Times New Roman"/>
                          <a:ea typeface="Calibri"/>
                          <a:cs typeface="Times New Roman"/>
                        </a:rPr>
                        <a:t> - </a:t>
                      </a:r>
                      <a:r>
                        <a:rPr lang="en-US" sz="2400" b="1" i="1" dirty="0" err="1">
                          <a:latin typeface="Times New Roman"/>
                          <a:ea typeface="Calibri"/>
                          <a:cs typeface="Times New Roman"/>
                        </a:rPr>
                        <a:t>Dù</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khi</a:t>
                      </a:r>
                      <a:r>
                        <a:rPr lang="en-US" sz="2400" b="1" i="1" dirty="0">
                          <a:latin typeface="Times New Roman"/>
                          <a:ea typeface="Calibri"/>
                          <a:cs typeface="Times New Roman"/>
                        </a:rPr>
                        <a:t> </a:t>
                      </a:r>
                      <a:r>
                        <a:rPr lang="en-US" sz="2400" b="1" i="1" dirty="0" err="1">
                          <a:latin typeface="Times New Roman"/>
                          <a:ea typeface="Calibri"/>
                          <a:cs typeface="Times New Roman"/>
                        </a:rPr>
                        <a:t>tóc</a:t>
                      </a:r>
                      <a:r>
                        <a:rPr lang="en-US" sz="2400" b="1" i="1" dirty="0">
                          <a:latin typeface="Times New Roman"/>
                          <a:ea typeface="Calibri"/>
                          <a:cs typeface="Times New Roman"/>
                        </a:rPr>
                        <a:t> </a:t>
                      </a:r>
                      <a:r>
                        <a:rPr lang="en-US" sz="2400" b="1" i="1" dirty="0" err="1">
                          <a:latin typeface="Times New Roman"/>
                          <a:ea typeface="Calibri"/>
                          <a:cs typeface="Times New Roman"/>
                        </a:rPr>
                        <a:t>bạc</a:t>
                      </a:r>
                      <a:r>
                        <a:rPr lang="en-US" sz="2400" b="1" i="1" dirty="0">
                          <a:latin typeface="Times New Roman"/>
                          <a:ea typeface="Calibri"/>
                          <a:cs typeface="Times New Roman"/>
                        </a:rPr>
                        <a:t>” </a:t>
                      </a:r>
                      <a:r>
                        <a:rPr lang="en-US" sz="2400" b="1" i="1" dirty="0" err="1">
                          <a:latin typeface="Times New Roman"/>
                          <a:ea typeface="Calibri"/>
                          <a:cs typeface="Times New Roman"/>
                        </a:rPr>
                        <a:t>cho</a:t>
                      </a:r>
                      <a:r>
                        <a:rPr lang="en-US" sz="2400" b="1" i="1" dirty="0">
                          <a:latin typeface="Times New Roman"/>
                          <a:ea typeface="Calibri"/>
                          <a:cs typeface="Times New Roman"/>
                        </a:rPr>
                        <a:t> </a:t>
                      </a:r>
                      <a:r>
                        <a:rPr lang="en-US" sz="2400" b="1" i="1" dirty="0" err="1">
                          <a:latin typeface="Times New Roman"/>
                          <a:ea typeface="Calibri"/>
                          <a:cs typeface="Times New Roman"/>
                        </a:rPr>
                        <a:t>thấy</a:t>
                      </a:r>
                      <a:r>
                        <a:rPr lang="en-US" sz="2400" b="1" i="1" dirty="0">
                          <a:latin typeface="Times New Roman"/>
                          <a:ea typeface="Calibri"/>
                          <a:cs typeface="Times New Roman"/>
                        </a:rPr>
                        <a:t> </a:t>
                      </a:r>
                      <a:r>
                        <a:rPr lang="en-US" sz="2400" b="1" i="1" dirty="0" err="1">
                          <a:latin typeface="Times New Roman"/>
                          <a:ea typeface="Calibri"/>
                          <a:cs typeface="Times New Roman"/>
                        </a:rPr>
                        <a:t>tình</a:t>
                      </a:r>
                      <a:r>
                        <a:rPr lang="en-US" sz="2400" b="1" i="1" dirty="0">
                          <a:latin typeface="Times New Roman"/>
                          <a:ea typeface="Calibri"/>
                          <a:cs typeface="Times New Roman"/>
                        </a:rPr>
                        <a:t> </a:t>
                      </a:r>
                      <a:r>
                        <a:rPr lang="en-US" sz="2400" b="1" i="1" dirty="0" err="1">
                          <a:latin typeface="Times New Roman"/>
                          <a:ea typeface="Calibri"/>
                          <a:cs typeface="Times New Roman"/>
                        </a:rPr>
                        <a:t>cảm</a:t>
                      </a:r>
                      <a:r>
                        <a:rPr lang="en-US" sz="2400" b="1" i="1" dirty="0">
                          <a:latin typeface="Times New Roman"/>
                          <a:ea typeface="Calibri"/>
                          <a:cs typeface="Times New Roman"/>
                        </a:rPr>
                        <a:t> </a:t>
                      </a:r>
                      <a:r>
                        <a:rPr lang="en-US" sz="2400" b="1" i="1" dirty="0" err="1">
                          <a:latin typeface="Times New Roman"/>
                          <a:ea typeface="Calibri"/>
                          <a:cs typeface="Times New Roman"/>
                        </a:rPr>
                        <a:t>nào</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với</a:t>
                      </a:r>
                      <a:r>
                        <a:rPr lang="en-US" sz="2400" b="1" i="1" dirty="0">
                          <a:latin typeface="Times New Roman"/>
                          <a:ea typeface="Calibri"/>
                          <a:cs typeface="Times New Roman"/>
                        </a:rPr>
                        <a:t> </a:t>
                      </a:r>
                      <a:r>
                        <a:rPr lang="en-US" sz="2400" b="1" i="1" dirty="0" err="1">
                          <a:latin typeface="Times New Roman"/>
                          <a:ea typeface="Calibri"/>
                          <a:cs typeface="Times New Roman"/>
                        </a:rPr>
                        <a:t>cuộc</a:t>
                      </a:r>
                      <a:r>
                        <a:rPr lang="en-US" sz="2400" b="1" i="1" dirty="0">
                          <a:latin typeface="Times New Roman"/>
                          <a:ea typeface="Calibri"/>
                          <a:cs typeface="Times New Roman"/>
                        </a:rPr>
                        <a:t> </a:t>
                      </a:r>
                      <a:r>
                        <a:rPr lang="en-US" sz="2400" b="1" i="1" dirty="0" err="1">
                          <a:latin typeface="Times New Roman"/>
                          <a:ea typeface="Calibri"/>
                          <a:cs typeface="Times New Roman"/>
                        </a:rPr>
                        <a:t>đời</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04805">
                <a:tc vMerge="1">
                  <a:txBody>
                    <a:bodyPr/>
                    <a:lstStyle/>
                    <a:p>
                      <a:endParaRPr lang="en-US"/>
                    </a:p>
                  </a:txBody>
                  <a:tcPr/>
                </a:tc>
                <a:tc>
                  <a:txBody>
                    <a:bodyPr/>
                    <a:lstStyle/>
                    <a:p>
                      <a:pPr algn="just">
                        <a:lnSpc>
                          <a:spcPct val="115000"/>
                        </a:lnSpc>
                        <a:spcAft>
                          <a:spcPts val="0"/>
                        </a:spcAft>
                      </a:pPr>
                      <a:r>
                        <a:rPr lang="en-US" sz="2400" b="1" i="1" dirty="0">
                          <a:latin typeface="Times New Roman"/>
                          <a:ea typeface="Calibri"/>
                          <a:cs typeface="Times New Roman"/>
                        </a:rPr>
                        <a:t>4. </a:t>
                      </a:r>
                      <a:r>
                        <a:rPr lang="en-US" sz="2400" b="1" i="1" dirty="0" err="1">
                          <a:latin typeface="Times New Roman"/>
                          <a:ea typeface="Calibri"/>
                          <a:cs typeface="Times New Roman"/>
                        </a:rPr>
                        <a:t>Sự</a:t>
                      </a:r>
                      <a:r>
                        <a:rPr lang="en-US" sz="2400" b="1" i="1" dirty="0">
                          <a:latin typeface="Times New Roman"/>
                          <a:ea typeface="Calibri"/>
                          <a:cs typeface="Times New Roman"/>
                        </a:rPr>
                        <a:t> </a:t>
                      </a:r>
                      <a:r>
                        <a:rPr lang="en-US" sz="2400" b="1" i="1" dirty="0" err="1">
                          <a:latin typeface="Times New Roman"/>
                          <a:ea typeface="Calibri"/>
                          <a:cs typeface="Times New Roman"/>
                        </a:rPr>
                        <a:t>thay</a:t>
                      </a:r>
                      <a:r>
                        <a:rPr lang="en-US" sz="2400" b="1" i="1" dirty="0">
                          <a:latin typeface="Times New Roman"/>
                          <a:ea typeface="Calibri"/>
                          <a:cs typeface="Times New Roman"/>
                        </a:rPr>
                        <a:t> </a:t>
                      </a:r>
                      <a:r>
                        <a:rPr lang="en-US" sz="2400" b="1" i="1" dirty="0" err="1">
                          <a:latin typeface="Times New Roman"/>
                          <a:ea typeface="Calibri"/>
                          <a:cs typeface="Times New Roman"/>
                        </a:rPr>
                        <a:t>đổi</a:t>
                      </a:r>
                      <a:r>
                        <a:rPr lang="en-US" sz="2400" b="1" i="1" dirty="0">
                          <a:latin typeface="Times New Roman"/>
                          <a:ea typeface="Calibri"/>
                          <a:cs typeface="Times New Roman"/>
                        </a:rPr>
                        <a:t> </a:t>
                      </a:r>
                      <a:r>
                        <a:rPr lang="en-US" sz="2400" b="1" i="1" dirty="0" err="1">
                          <a:latin typeface="Times New Roman"/>
                          <a:ea typeface="Calibri"/>
                          <a:cs typeface="Times New Roman"/>
                        </a:rPr>
                        <a:t>từ</a:t>
                      </a:r>
                      <a:r>
                        <a:rPr lang="en-US" sz="2400" b="1" i="1" dirty="0">
                          <a:latin typeface="Times New Roman"/>
                          <a:ea typeface="Calibri"/>
                          <a:cs typeface="Times New Roman"/>
                        </a:rPr>
                        <a:t> “</a:t>
                      </a:r>
                      <a:r>
                        <a:rPr lang="en-US" sz="2400" b="1" i="1" dirty="0" err="1">
                          <a:latin typeface="Times New Roman"/>
                          <a:ea typeface="Calibri"/>
                          <a:cs typeface="Times New Roman"/>
                        </a:rPr>
                        <a:t>tôi</a:t>
                      </a:r>
                      <a:r>
                        <a:rPr lang="en-US" sz="2400" b="1" i="1" dirty="0">
                          <a:latin typeface="Times New Roman"/>
                          <a:ea typeface="Calibri"/>
                          <a:cs typeface="Times New Roman"/>
                        </a:rPr>
                        <a:t>” sang “</a:t>
                      </a:r>
                      <a:r>
                        <a:rPr lang="en-US" sz="2400" b="1" i="1" dirty="0" err="1">
                          <a:latin typeface="Times New Roman"/>
                          <a:ea typeface="Calibri"/>
                          <a:cs typeface="Times New Roman"/>
                        </a:rPr>
                        <a:t>ta</a:t>
                      </a:r>
                      <a:r>
                        <a:rPr lang="en-US" sz="2400" b="1" i="1" dirty="0">
                          <a:latin typeface="Times New Roman"/>
                          <a:ea typeface="Calibri"/>
                          <a:cs typeface="Times New Roman"/>
                        </a:rPr>
                        <a:t>” </a:t>
                      </a:r>
                      <a:r>
                        <a:rPr lang="en-US" sz="2400" b="1" i="1" dirty="0" err="1">
                          <a:latin typeface="Times New Roman"/>
                          <a:ea typeface="Calibri"/>
                          <a:cs typeface="Times New Roman"/>
                        </a:rPr>
                        <a:t>thể</a:t>
                      </a:r>
                      <a:r>
                        <a:rPr lang="en-US" sz="2400" b="1" i="1" dirty="0">
                          <a:latin typeface="Times New Roman"/>
                          <a:ea typeface="Calibri"/>
                          <a:cs typeface="Times New Roman"/>
                        </a:rPr>
                        <a:t> </a:t>
                      </a:r>
                      <a:r>
                        <a:rPr lang="en-US" sz="2400" b="1" i="1" dirty="0" err="1">
                          <a:latin typeface="Times New Roman"/>
                          <a:ea typeface="Calibri"/>
                          <a:cs typeface="Times New Roman"/>
                        </a:rPr>
                        <a:t>hiện</a:t>
                      </a:r>
                      <a:r>
                        <a:rPr lang="en-US" sz="2400" b="1" i="1" dirty="0">
                          <a:latin typeface="Times New Roman"/>
                          <a:ea typeface="Calibri"/>
                          <a:cs typeface="Times New Roman"/>
                        </a:rPr>
                        <a:t> </a:t>
                      </a:r>
                      <a:r>
                        <a:rPr lang="en-US" sz="2400" b="1" i="1" dirty="0" err="1">
                          <a:latin typeface="Times New Roman"/>
                          <a:ea typeface="Calibri"/>
                          <a:cs typeface="Times New Roman"/>
                        </a:rPr>
                        <a:t>dụng</a:t>
                      </a:r>
                      <a:r>
                        <a:rPr lang="en-US" sz="2400" b="1" i="1" dirty="0">
                          <a:latin typeface="Times New Roman"/>
                          <a:ea typeface="Calibri"/>
                          <a:cs typeface="Times New Roman"/>
                        </a:rPr>
                        <a:t> ý </a:t>
                      </a:r>
                      <a:r>
                        <a:rPr lang="en-US" sz="2400" b="1" i="1" dirty="0" err="1">
                          <a:latin typeface="Times New Roman"/>
                          <a:ea typeface="Calibri"/>
                          <a:cs typeface="Times New Roman"/>
                        </a:rPr>
                        <a:t>gì</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91137" name="Rectangle 1"/>
          <p:cNvSpPr>
            <a:spLocks noChangeArrowheads="1"/>
          </p:cNvSpPr>
          <p:nvPr/>
        </p:nvSpPr>
        <p:spPr bwMode="auto">
          <a:xfrm>
            <a:off x="4448175" y="273705"/>
            <a:ext cx="384848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3</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C6792D1-BCAC-4C52-839D-0153997501C7}"/>
              </a:ext>
            </a:extLst>
          </p:cNvPr>
          <p:cNvSpPr txBox="1"/>
          <p:nvPr/>
        </p:nvSpPr>
        <p:spPr>
          <a:xfrm>
            <a:off x="4160233" y="316936"/>
            <a:ext cx="6427076" cy="3046988"/>
          </a:xfrm>
          <a:prstGeom prst="rect">
            <a:avLst/>
          </a:prstGeom>
          <a:noFill/>
        </p:spPr>
        <p:txBody>
          <a:bodyPr wrap="square">
            <a:spAutoFit/>
          </a:bodyPr>
          <a:lstStyle/>
          <a:p>
            <a:r>
              <a:rPr lang="en-US" sz="4800" dirty="0">
                <a:solidFill>
                  <a:srgbClr val="0070C0"/>
                </a:solidFill>
                <a:latin typeface="#9Slide05 SVNCookie" panose="020B0606040200020203" pitchFamily="34" charset="0"/>
                <a:cs typeface="Times New Roman" pitchFamily="18" charset="0"/>
              </a:rPr>
              <a:t>Ta </a:t>
            </a:r>
            <a:r>
              <a:rPr lang="en-US" sz="4800" dirty="0" err="1">
                <a:solidFill>
                  <a:srgbClr val="0070C0"/>
                </a:solidFill>
                <a:latin typeface="#9Slide05 SVNCookie" panose="020B0606040200020203" pitchFamily="34" charset="0"/>
                <a:cs typeface="Times New Roman" pitchFamily="18" charset="0"/>
              </a:rPr>
              <a:t>làm</a:t>
            </a:r>
            <a:r>
              <a:rPr lang="en-US" sz="4800" dirty="0">
                <a:solidFill>
                  <a:srgbClr val="0070C0"/>
                </a:solidFill>
                <a:latin typeface="#9Slide05 SVNCookie" panose="020B0606040200020203" pitchFamily="34" charset="0"/>
                <a:cs typeface="Times New Roman" pitchFamily="18" charset="0"/>
              </a:rPr>
              <a:t> con </a:t>
            </a:r>
            <a:r>
              <a:rPr lang="en-US" sz="4800" dirty="0" err="1">
                <a:solidFill>
                  <a:srgbClr val="0070C0"/>
                </a:solidFill>
                <a:latin typeface="#9Slide05 SVNCookie" panose="020B0606040200020203" pitchFamily="34" charset="0"/>
                <a:cs typeface="Times New Roman" pitchFamily="18" charset="0"/>
              </a:rPr>
              <a:t>chim</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hót</a:t>
            </a:r>
            <a:endParaRPr lang="en-US" sz="4800" dirty="0">
              <a:solidFill>
                <a:srgbClr val="0070C0"/>
              </a:solidFill>
              <a:latin typeface="#9Slide05 SVNCookie" panose="020B0606040200020203" pitchFamily="34" charset="0"/>
              <a:cs typeface="Times New Roman" pitchFamily="18" charset="0"/>
            </a:endParaRPr>
          </a:p>
          <a:p>
            <a:r>
              <a:rPr lang="en-US" sz="4800" dirty="0">
                <a:solidFill>
                  <a:srgbClr val="0070C0"/>
                </a:solidFill>
                <a:latin typeface="#9Slide05 SVNCookie" panose="020B0606040200020203" pitchFamily="34" charset="0"/>
                <a:cs typeface="Times New Roman" pitchFamily="18" charset="0"/>
              </a:rPr>
              <a:t>Ta </a:t>
            </a:r>
            <a:r>
              <a:rPr lang="en-US" sz="4800" dirty="0" err="1">
                <a:solidFill>
                  <a:srgbClr val="0070C0"/>
                </a:solidFill>
                <a:latin typeface="#9Slide05 SVNCookie" panose="020B0606040200020203" pitchFamily="34" charset="0"/>
                <a:cs typeface="Times New Roman" pitchFamily="18" charset="0"/>
              </a:rPr>
              <a:t>làm</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một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cành</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hoa</a:t>
            </a:r>
            <a:endParaRPr lang="en-US" sz="4800" dirty="0">
              <a:solidFill>
                <a:srgbClr val="0070C0"/>
              </a:solidFill>
              <a:latin typeface="#9Slide05 SVNCookie" panose="020B0606040200020203" pitchFamily="34" charset="0"/>
              <a:cs typeface="Times New Roman" pitchFamily="18" charset="0"/>
            </a:endParaRPr>
          </a:p>
          <a:p>
            <a:r>
              <a:rPr lang="en-US" sz="4800" dirty="0">
                <a:solidFill>
                  <a:srgbClr val="0070C0"/>
                </a:solidFill>
                <a:latin typeface="#9Slide05 SVNCookie" panose="020B0606040200020203" pitchFamily="34" charset="0"/>
                <a:cs typeface="Times New Roman" pitchFamily="18" charset="0"/>
              </a:rPr>
              <a:t>Ta </a:t>
            </a:r>
            <a:r>
              <a:rPr lang="en-US" sz="4800" dirty="0" err="1">
                <a:solidFill>
                  <a:srgbClr val="0070C0"/>
                </a:solidFill>
                <a:latin typeface="#9Slide05 SVNCookie" panose="020B0606040200020203" pitchFamily="34" charset="0"/>
                <a:cs typeface="Times New Roman" pitchFamily="18" charset="0"/>
              </a:rPr>
              <a:t>nhập</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vào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hoà</a:t>
            </a:r>
            <a:r>
              <a:rPr lang="en-US" sz="4800" dirty="0">
                <a:solidFill>
                  <a:srgbClr val="0070C0"/>
                </a:solidFill>
                <a:latin typeface="#9Slide05 SVNCookie" panose="020B0606040200020203" pitchFamily="34" charset="0"/>
                <a:cs typeface="Times New Roman" pitchFamily="18" charset="0"/>
              </a:rPr>
              <a:t> ca</a:t>
            </a:r>
          </a:p>
          <a:p>
            <a:r>
              <a:rPr lang="en-US" sz="4800" dirty="0" err="1">
                <a:solidFill>
                  <a:srgbClr val="0070C0"/>
                </a:solidFill>
                <a:latin typeface="#9Slide05 SVNCookie" panose="020B0606040200020203" pitchFamily="34" charset="0"/>
                <a:cs typeface="Times New Roman" pitchFamily="18" charset="0"/>
              </a:rPr>
              <a:t>Một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nốt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trầm</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xao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xuyến</a:t>
            </a:r>
            <a:r>
              <a:rPr lang="en-US" sz="4800" dirty="0">
                <a:solidFill>
                  <a:srgbClr val="0070C0"/>
                </a:solidFill>
                <a:latin typeface="#9Slide05 SVNCookie" panose="020B0606040200020203" pitchFamily="34" charset="0"/>
                <a:cs typeface="Times New Roman" pitchFamily="18" charset="0"/>
              </a:rPr>
              <a:t>.</a:t>
            </a:r>
          </a:p>
        </p:txBody>
      </p:sp>
      <p:pic>
        <p:nvPicPr>
          <p:cNvPr id="4" name="Picture 3">
            <a:extLst>
              <a:ext uri="{FF2B5EF4-FFF2-40B4-BE49-F238E27FC236}">
                <a16:creationId xmlns:a16="http://schemas.microsoft.com/office/drawing/2014/main" xmlns="" id="{840E7E00-04F5-48A2-8938-89DBC1AD2B9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01" y="-422275"/>
            <a:ext cx="4165600" cy="31242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5BF9645F-317B-4F48-9D60-95801D2ADFA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35325" y="873125"/>
            <a:ext cx="3886200" cy="2046684"/>
          </a:xfrm>
          <a:prstGeom prst="rect">
            <a:avLst/>
          </a:prstGeom>
        </p:spPr>
      </p:pic>
      <p:sp>
        <p:nvSpPr>
          <p:cNvPr id="8" name="Rectangle 18">
            <a:extLst>
              <a:ext uri="{FF2B5EF4-FFF2-40B4-BE49-F238E27FC236}">
                <a16:creationId xmlns:a16="http://schemas.microsoft.com/office/drawing/2014/main" xmlns="" id="{CB0D0552-DB97-48C7-A09E-91738B49163C}"/>
              </a:ext>
            </a:extLst>
          </p:cNvPr>
          <p:cNvSpPr>
            <a:spLocks noChangeArrowheads="1"/>
          </p:cNvSpPr>
          <p:nvPr/>
        </p:nvSpPr>
        <p:spPr bwMode="auto">
          <a:xfrm>
            <a:off x="198155" y="3846159"/>
            <a:ext cx="7291473" cy="608366"/>
          </a:xfrm>
          <a:prstGeom prst="rect">
            <a:avLst/>
          </a:prstGeom>
          <a:noFill/>
          <a:ln w="9525">
            <a:noFill/>
            <a:miter lim="800000"/>
            <a:headEnd/>
            <a:tailEnd/>
          </a:ln>
          <a:effectLst/>
        </p:spPr>
        <p:txBody>
          <a:bodyPr wrap="none" lIns="114803" tIns="57401" rIns="114803" bIns="57401">
            <a:spAutoFit/>
          </a:bodyPr>
          <a:lstStyle/>
          <a:p>
            <a:r>
              <a:rPr lang="en-US" sz="3200" dirty="0">
                <a:solidFill>
                  <a:srgbClr val="000000"/>
                </a:solidFill>
                <a:latin typeface="#9Slide03 Arima Madurai" panose="00000500000000000000" pitchFamily="2" charset="0"/>
                <a:cs typeface="#9Slide03 Arima Madurai" panose="00000500000000000000" pitchFamily="2" charset="0"/>
              </a:rPr>
              <a:t>- Thanh </a:t>
            </a:r>
            <a:r>
              <a:rPr lang="en-US" sz="3200" dirty="0" err="1">
                <a:solidFill>
                  <a:srgbClr val="000000"/>
                </a:solidFill>
                <a:latin typeface="#9Slide03 Arima Madurai" panose="00000500000000000000" pitchFamily="2" charset="0"/>
                <a:cs typeface="#9Slide03 Arima Madurai" panose="00000500000000000000" pitchFamily="2" charset="0"/>
              </a:rPr>
              <a:t>bằng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liên</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tiếp</a:t>
            </a:r>
            <a:r>
              <a:rPr lang="en-US" sz="3200" dirty="0">
                <a:solidFill>
                  <a:srgbClr val="000000"/>
                </a:solidFill>
                <a:latin typeface="#9Slide03 Arima Madurai" panose="00000500000000000000" pitchFamily="2" charset="0"/>
                <a:cs typeface="#9Slide03 Arima Madurai" panose="00000500000000000000" pitchFamily="2" charset="0"/>
              </a:rPr>
              <a:t> “ta” – “</a:t>
            </a:r>
            <a:r>
              <a:rPr lang="en-US" sz="3200" dirty="0" err="1">
                <a:solidFill>
                  <a:srgbClr val="000000"/>
                </a:solidFill>
                <a:latin typeface="#9Slide03 Arima Madurai" panose="00000500000000000000" pitchFamily="2" charset="0"/>
                <a:cs typeface="#9Slide03 Arima Madurai" panose="00000500000000000000" pitchFamily="2" charset="0"/>
              </a:rPr>
              <a:t>hoa</a:t>
            </a:r>
            <a:r>
              <a:rPr lang="en-US" sz="3200" dirty="0">
                <a:solidFill>
                  <a:srgbClr val="000000"/>
                </a:solidFill>
                <a:latin typeface="#9Slide03 Arima Madurai" panose="00000500000000000000" pitchFamily="2" charset="0"/>
                <a:cs typeface="#9Slide03 Arima Madurai" panose="00000500000000000000" pitchFamily="2" charset="0"/>
              </a:rPr>
              <a:t>” – “ca”</a:t>
            </a:r>
          </a:p>
        </p:txBody>
      </p:sp>
      <p:sp>
        <p:nvSpPr>
          <p:cNvPr id="9" name="Rectangle 20">
            <a:extLst>
              <a:ext uri="{FF2B5EF4-FFF2-40B4-BE49-F238E27FC236}">
                <a16:creationId xmlns:a16="http://schemas.microsoft.com/office/drawing/2014/main" xmlns="" id="{EFF08B2D-8798-4367-AD07-C7FB14C69206}"/>
              </a:ext>
            </a:extLst>
          </p:cNvPr>
          <p:cNvSpPr>
            <a:spLocks noChangeArrowheads="1"/>
          </p:cNvSpPr>
          <p:nvPr/>
        </p:nvSpPr>
        <p:spPr bwMode="auto">
          <a:xfrm>
            <a:off x="180975" y="4455759"/>
            <a:ext cx="7169645" cy="608366"/>
          </a:xfrm>
          <a:prstGeom prst="rect">
            <a:avLst/>
          </a:prstGeom>
          <a:noFill/>
          <a:ln w="9525">
            <a:noFill/>
            <a:miter lim="800000"/>
            <a:headEnd/>
            <a:tailEnd/>
          </a:ln>
          <a:effectLst/>
        </p:spPr>
        <p:txBody>
          <a:bodyPr wrap="none" lIns="114803" tIns="57401" rIns="114803" bIns="57401">
            <a:spAutoFit/>
          </a:bodyPr>
          <a:lstStyle/>
          <a:p>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Điệp</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từ</a:t>
            </a:r>
            <a:r>
              <a:rPr lang="en-US" sz="3200" dirty="0">
                <a:solidFill>
                  <a:srgbClr val="000000"/>
                </a:solidFill>
                <a:latin typeface="#9Slide03 Arima Madurai" panose="00000500000000000000" pitchFamily="2" charset="0"/>
                <a:cs typeface="#9Slide03 Arima Madurai" panose="00000500000000000000" pitchFamily="2" charset="0"/>
              </a:rPr>
              <a:t> “ta” + - </a:t>
            </a:r>
            <a:r>
              <a:rPr lang="en-US" sz="3200" dirty="0" err="1">
                <a:solidFill>
                  <a:srgbClr val="000000"/>
                </a:solidFill>
                <a:latin typeface="#9Slide03 Arima Madurai" panose="00000500000000000000" pitchFamily="2" charset="0"/>
                <a:cs typeface="#9Slide03 Arima Madurai" panose="00000500000000000000" pitchFamily="2" charset="0"/>
              </a:rPr>
              <a:t>Động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từ</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làm</a:t>
            </a:r>
            <a:r>
              <a:rPr lang="en-US" sz="3200" dirty="0">
                <a:solidFill>
                  <a:srgbClr val="000000"/>
                </a:solidFill>
                <a:latin typeface="#9Slide03 Arima Madurai" panose="00000500000000000000" pitchFamily="2" charset="0"/>
                <a:cs typeface="#9Slide03 Arima Madurai" panose="00000500000000000000" pitchFamily="2" charset="0"/>
              </a:rPr>
              <a:t>” – “</a:t>
            </a:r>
            <a:r>
              <a:rPr lang="en-US" sz="3200" dirty="0" err="1">
                <a:solidFill>
                  <a:srgbClr val="000000"/>
                </a:solidFill>
                <a:latin typeface="#9Slide03 Arima Madurai" panose="00000500000000000000" pitchFamily="2" charset="0"/>
                <a:cs typeface="#9Slide03 Arima Madurai" panose="00000500000000000000" pitchFamily="2" charset="0"/>
              </a:rPr>
              <a:t>nhập</a:t>
            </a:r>
            <a:r>
              <a:rPr lang="en-US" sz="3200" dirty="0">
                <a:solidFill>
                  <a:srgbClr val="000000"/>
                </a:solidFill>
                <a:latin typeface="#9Slide03 Arima Madurai" panose="00000500000000000000" pitchFamily="2" charset="0"/>
                <a:cs typeface="#9Slide03 Arima Madurai" panose="00000500000000000000" pitchFamily="2" charset="0"/>
              </a:rPr>
              <a:t>”</a:t>
            </a:r>
          </a:p>
        </p:txBody>
      </p:sp>
      <p:sp>
        <p:nvSpPr>
          <p:cNvPr id="10" name="Rectangle 22">
            <a:extLst>
              <a:ext uri="{FF2B5EF4-FFF2-40B4-BE49-F238E27FC236}">
                <a16:creationId xmlns:a16="http://schemas.microsoft.com/office/drawing/2014/main" xmlns="" id="{92668BB8-E27D-465E-8DD2-2DF0ED1A7350}"/>
              </a:ext>
            </a:extLst>
          </p:cNvPr>
          <p:cNvSpPr>
            <a:spLocks noChangeArrowheads="1"/>
          </p:cNvSpPr>
          <p:nvPr/>
        </p:nvSpPr>
        <p:spPr bwMode="auto">
          <a:xfrm>
            <a:off x="198155" y="5142793"/>
            <a:ext cx="6550886" cy="608366"/>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Hình</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ảnh</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biểu</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tượng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ứng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với</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khổ</a:t>
            </a:r>
            <a:r>
              <a:rPr lang="en-US" sz="3200" dirty="0">
                <a:solidFill>
                  <a:srgbClr val="000000"/>
                </a:solidFill>
                <a:latin typeface="#9Slide03 Arima Madurai" panose="00000500000000000000" pitchFamily="2" charset="0"/>
                <a:cs typeface="#9Slide03 Arima Madurai" panose="00000500000000000000" pitchFamily="2" charset="0"/>
              </a:rPr>
              <a:t> 1</a:t>
            </a:r>
          </a:p>
        </p:txBody>
      </p:sp>
      <p:sp>
        <p:nvSpPr>
          <p:cNvPr id="11" name="Rectangle 22">
            <a:extLst>
              <a:ext uri="{FF2B5EF4-FFF2-40B4-BE49-F238E27FC236}">
                <a16:creationId xmlns:a16="http://schemas.microsoft.com/office/drawing/2014/main" xmlns="" id="{B6E3451D-3DB8-41C2-8CC6-0A2F5DF45AFB}"/>
              </a:ext>
            </a:extLst>
          </p:cNvPr>
          <p:cNvSpPr>
            <a:spLocks noChangeArrowheads="1"/>
          </p:cNvSpPr>
          <p:nvPr/>
        </p:nvSpPr>
        <p:spPr bwMode="auto">
          <a:xfrm>
            <a:off x="218847" y="5749925"/>
            <a:ext cx="7030184" cy="608366"/>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Chuyển</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đại</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từ</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nhân</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xưng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tôi</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a:solidFill>
                  <a:srgbClr val="000000"/>
                </a:solidFill>
                <a:latin typeface="#9Slide03 Arima Madurai" panose="00000500000000000000" pitchFamily="2" charset="0"/>
                <a:cs typeface="#9Slide03 Arima Madurai" panose="00000500000000000000" pitchFamily="2" charset="0"/>
                <a:sym typeface="Wingdings" panose="05000000000000000000" pitchFamily="2" charset="2"/>
              </a:rPr>
              <a:t> “ta”</a:t>
            </a:r>
            <a:endParaRPr lang="en-US" sz="3200" dirty="0">
              <a:solidFill>
                <a:srgbClr val="000000"/>
              </a:solidFill>
              <a:latin typeface="#9Slide03 Arima Madurai" panose="00000500000000000000" pitchFamily="2" charset="0"/>
              <a:cs typeface="#9Slide03 Arima Madurai" panose="00000500000000000000" pitchFamily="2" charset="0"/>
            </a:endParaRPr>
          </a:p>
        </p:txBody>
      </p:sp>
      <p:sp>
        <p:nvSpPr>
          <p:cNvPr id="12" name="Rectangle 22">
            <a:extLst>
              <a:ext uri="{FF2B5EF4-FFF2-40B4-BE49-F238E27FC236}">
                <a16:creationId xmlns:a16="http://schemas.microsoft.com/office/drawing/2014/main" xmlns="" id="{F19BB4B5-D3B1-4EDD-A3EC-B2EB08896060}"/>
              </a:ext>
            </a:extLst>
          </p:cNvPr>
          <p:cNvSpPr>
            <a:spLocks noChangeArrowheads="1"/>
          </p:cNvSpPr>
          <p:nvPr/>
        </p:nvSpPr>
        <p:spPr bwMode="auto">
          <a:xfrm>
            <a:off x="218847" y="6435725"/>
            <a:ext cx="7822068" cy="608366"/>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200" dirty="0">
                <a:solidFill>
                  <a:srgbClr val="000000"/>
                </a:solidFill>
                <a:latin typeface="#9Slide03 Arima Madurai" panose="00000500000000000000" pitchFamily="2" charset="0"/>
                <a:cs typeface="#9Slide03 Arima Madurai" panose="00000500000000000000" pitchFamily="2" charset="0"/>
              </a:rPr>
              <a:t>- </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Hình ảnh “nốt trầm”và lặp lại số từ “một” </a:t>
            </a:r>
            <a:endParaRPr lang="en-US" sz="3200" dirty="0">
              <a:solidFill>
                <a:srgbClr val="000000"/>
              </a:solidFill>
              <a:latin typeface="#9Slide03 Arima Madurai" panose="00000500000000000000" pitchFamily="2" charset="0"/>
              <a:cs typeface="#9Slide03 Arima Madurai" panose="00000500000000000000" pitchFamily="2" charset="0"/>
            </a:endParaRPr>
          </a:p>
        </p:txBody>
      </p:sp>
      <p:sp>
        <p:nvSpPr>
          <p:cNvPr id="13" name="Text Box 25">
            <a:extLst>
              <a:ext uri="{FF2B5EF4-FFF2-40B4-BE49-F238E27FC236}">
                <a16:creationId xmlns:a16="http://schemas.microsoft.com/office/drawing/2014/main" xmlns="" id="{F5826D4C-EB15-4B27-9D50-2F88B2156058}"/>
              </a:ext>
            </a:extLst>
          </p:cNvPr>
          <p:cNvSpPr txBox="1">
            <a:spLocks noChangeArrowheads="1"/>
          </p:cNvSpPr>
          <p:nvPr/>
        </p:nvSpPr>
        <p:spPr bwMode="auto">
          <a:xfrm>
            <a:off x="8780234" y="3634704"/>
            <a:ext cx="3914775" cy="3563021"/>
          </a:xfrm>
          <a:prstGeom prst="rect">
            <a:avLst/>
          </a:prstGeom>
          <a:noFill/>
          <a:ln w="9525">
            <a:noFill/>
            <a:miter lim="800000"/>
            <a:headEnd/>
            <a:tailEnd/>
          </a:ln>
          <a:effectLst/>
        </p:spPr>
        <p:txBody>
          <a:bodyPr wrap="square" lIns="114803" tIns="57401" rIns="114803" bIns="57401">
            <a:spAutoFit/>
          </a:bodyPr>
          <a:lstStyle/>
          <a:p>
            <a:pPr algn="just">
              <a:spcBef>
                <a:spcPct val="50000"/>
              </a:spcBef>
            </a:pP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Khát</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vọng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khiêm</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tốn</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chân</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thành</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với</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mong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ước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được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sống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đẹp</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có</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ý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nghĩa</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được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cống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hiến</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cho</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đất</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nước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cho</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cuộc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đời</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của</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nhà</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thơ</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endParaRPr lang="en-US" sz="3200" dirty="0">
              <a:solidFill>
                <a:srgbClr val="FF0000"/>
              </a:solidFill>
              <a:latin typeface="#9Slide03 Arima Madurai" panose="00000500000000000000" pitchFamily="2" charset="0"/>
              <a:cs typeface="#9Slide03 Arima Madurai" panose="00000500000000000000" pitchFamily="2" charset="0"/>
            </a:endParaRPr>
          </a:p>
        </p:txBody>
      </p:sp>
      <p:sp>
        <p:nvSpPr>
          <p:cNvPr id="14" name="Right Brace 13">
            <a:extLst>
              <a:ext uri="{FF2B5EF4-FFF2-40B4-BE49-F238E27FC236}">
                <a16:creationId xmlns:a16="http://schemas.microsoft.com/office/drawing/2014/main" xmlns="" id="{5C2DC152-1A67-4351-9B36-DA8B1A3BFFB5}"/>
              </a:ext>
            </a:extLst>
          </p:cNvPr>
          <p:cNvSpPr/>
          <p:nvPr/>
        </p:nvSpPr>
        <p:spPr>
          <a:xfrm>
            <a:off x="7877175" y="3783023"/>
            <a:ext cx="533400" cy="3261067"/>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9295950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grpId="0" nodeType="with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C6792D1-BCAC-4C52-839D-0153997501C7}"/>
              </a:ext>
            </a:extLst>
          </p:cNvPr>
          <p:cNvSpPr txBox="1"/>
          <p:nvPr/>
        </p:nvSpPr>
        <p:spPr>
          <a:xfrm>
            <a:off x="3195609" y="585727"/>
            <a:ext cx="4648200" cy="1569660"/>
          </a:xfrm>
          <a:prstGeom prst="rect">
            <a:avLst/>
          </a:prstGeom>
          <a:noFill/>
        </p:spPr>
        <p:txBody>
          <a:bodyPr wrap="square">
            <a:spAutoFit/>
          </a:bodyPr>
          <a:lstStyle/>
          <a:p>
            <a:r>
              <a:rPr lang="en-US" sz="4800" dirty="0" err="1">
                <a:solidFill>
                  <a:srgbClr val="0070C0"/>
                </a:solidFill>
                <a:latin typeface="#9Slide05 SVNCookie" panose="020B0606040200020203" pitchFamily="34" charset="0"/>
                <a:cs typeface="Times New Roman" pitchFamily="18" charset="0"/>
              </a:rPr>
              <a:t>Một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mùa</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xuân</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nho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nhỏ</a:t>
            </a:r>
            <a:endParaRPr lang="en-US" sz="4800" dirty="0">
              <a:solidFill>
                <a:srgbClr val="0070C0"/>
              </a:solidFill>
              <a:latin typeface="#9Slide05 SVNCookie" panose="020B0606040200020203" pitchFamily="34" charset="0"/>
              <a:cs typeface="Times New Roman" pitchFamily="18" charset="0"/>
            </a:endParaRPr>
          </a:p>
          <a:p>
            <a:r>
              <a:rPr lang="en-US" sz="4800" dirty="0" err="1">
                <a:solidFill>
                  <a:srgbClr val="0070C0"/>
                </a:solidFill>
                <a:latin typeface="#9Slide05 SVNCookie" panose="020B0606040200020203" pitchFamily="34" charset="0"/>
                <a:cs typeface="Times New Roman" pitchFamily="18" charset="0"/>
              </a:rPr>
              <a:t>Lặng</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lẽ</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dâng</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cho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đời</a:t>
            </a:r>
            <a:endParaRPr lang="en-US" sz="4800" dirty="0">
              <a:solidFill>
                <a:srgbClr val="0070C0"/>
              </a:solidFill>
              <a:latin typeface="#9Slide05 SVNCookie" panose="020B0606040200020203" pitchFamily="34" charset="0"/>
              <a:cs typeface="Times New Roman" pitchFamily="18" charset="0"/>
            </a:endParaRPr>
          </a:p>
        </p:txBody>
      </p:sp>
      <p:grpSp>
        <p:nvGrpSpPr>
          <p:cNvPr id="4" name="组合 1">
            <a:extLst>
              <a:ext uri="{FF2B5EF4-FFF2-40B4-BE49-F238E27FC236}">
                <a16:creationId xmlns:a16="http://schemas.microsoft.com/office/drawing/2014/main" xmlns="" id="{ABA76AA5-DEBD-4D4F-9D2B-B76FA155F87E}"/>
              </a:ext>
            </a:extLst>
          </p:cNvPr>
          <p:cNvGrpSpPr/>
          <p:nvPr/>
        </p:nvGrpSpPr>
        <p:grpSpPr>
          <a:xfrm>
            <a:off x="567067" y="-74140"/>
            <a:ext cx="2133600" cy="2349062"/>
            <a:chOff x="-102000" y="-699770"/>
            <a:chExt cx="5361942" cy="5477510"/>
          </a:xfrm>
        </p:grpSpPr>
        <p:pic>
          <p:nvPicPr>
            <p:cNvPr id="5" name="图片 3">
              <a:extLst>
                <a:ext uri="{FF2B5EF4-FFF2-40B4-BE49-F238E27FC236}">
                  <a16:creationId xmlns:a16="http://schemas.microsoft.com/office/drawing/2014/main" xmlns="" id="{FCC81495-36AD-4DF0-9A1F-FA145EA3C55F}"/>
                </a:ext>
              </a:extLst>
            </p:cNvPr>
            <p:cNvPicPr>
              <a:picLocks noChangeAspect="1"/>
            </p:cNvPicPr>
            <p:nvPr/>
          </p:nvPicPr>
          <p:blipFill>
            <a:blip r:embed="rId3" cstate="screen">
              <a:extLst>
                <a:ext uri="{BEBA8EAE-BF5A-486C-A8C5-ECC9F3942E4B}">
                  <a14:imgProps xmlns:a14="http://schemas.microsoft.com/office/drawing/2010/main" xmlns="">
                    <a14:imgLayer r:embed="rId4">
                      <a14:imgEffect>
                        <a14:sharpenSoften amount="-25000"/>
                      </a14:imgEffect>
                      <a14:imgEffect>
                        <a14:colorTemperature colorTemp="5900"/>
                      </a14:imgEffect>
                    </a14:imgLayer>
                  </a14:imgProps>
                </a:ext>
                <a:ext uri="{28A0092B-C50C-407E-A947-70E740481C1C}">
                  <a14:useLocalDpi xmlns:a14="http://schemas.microsoft.com/office/drawing/2010/main" xmlns=""/>
                </a:ext>
              </a:extLst>
            </a:blip>
            <a:stretch>
              <a:fillRect/>
            </a:stretch>
          </p:blipFill>
          <p:spPr>
            <a:xfrm>
              <a:off x="-102000" y="-699770"/>
              <a:ext cx="5361942" cy="5477510"/>
            </a:xfrm>
            <a:prstGeom prst="rect">
              <a:avLst/>
            </a:prstGeom>
          </p:spPr>
        </p:pic>
        <p:pic>
          <p:nvPicPr>
            <p:cNvPr id="6" name="图片 13">
              <a:extLst>
                <a:ext uri="{FF2B5EF4-FFF2-40B4-BE49-F238E27FC236}">
                  <a16:creationId xmlns:a16="http://schemas.microsoft.com/office/drawing/2014/main" xmlns="" id="{B0718EA3-9C17-45B5-ACBE-BA9C3F3E87DA}"/>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13709" y="538159"/>
              <a:ext cx="3150735" cy="3685013"/>
            </a:xfrm>
            <a:prstGeom prst="rect">
              <a:avLst/>
            </a:prstGeom>
          </p:spPr>
        </p:pic>
      </p:grpSp>
      <p:sp>
        <p:nvSpPr>
          <p:cNvPr id="8" name="TextBox 7">
            <a:extLst>
              <a:ext uri="{FF2B5EF4-FFF2-40B4-BE49-F238E27FC236}">
                <a16:creationId xmlns:a16="http://schemas.microsoft.com/office/drawing/2014/main" xmlns="" id="{840C24EC-095C-4979-9E3E-CC5F08322027}"/>
              </a:ext>
            </a:extLst>
          </p:cNvPr>
          <p:cNvSpPr txBox="1"/>
          <p:nvPr/>
        </p:nvSpPr>
        <p:spPr>
          <a:xfrm>
            <a:off x="257175" y="2648823"/>
            <a:ext cx="12344400" cy="623248"/>
          </a:xfrm>
          <a:prstGeom prst="rect">
            <a:avLst/>
          </a:prstGeom>
          <a:noFill/>
        </p:spPr>
        <p:txBody>
          <a:bodyPr wrap="square">
            <a:spAutoFit/>
          </a:bodyPr>
          <a:lstStyle/>
          <a:p>
            <a:pPr marL="342900" lvl="0" indent="-342900" algn="just">
              <a:lnSpc>
                <a:spcPct val="115000"/>
              </a:lnSpc>
              <a:spcBef>
                <a:spcPts val="1200"/>
              </a:spcBef>
              <a:spcAft>
                <a:spcPts val="1000"/>
              </a:spcAft>
              <a:buFont typeface="Arial" panose="020B0604020202020204" pitchFamily="34" charset="0"/>
              <a:buChar char="+"/>
            </a:pP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Ngôn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hính xác, tinh tế và gợi cảm. </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9" name="TextBox 8">
            <a:extLst>
              <a:ext uri="{FF2B5EF4-FFF2-40B4-BE49-F238E27FC236}">
                <a16:creationId xmlns:a16="http://schemas.microsoft.com/office/drawing/2014/main" xmlns="" id="{F0F477ED-5268-449B-AB56-D398311A88EA}"/>
              </a:ext>
            </a:extLst>
          </p:cNvPr>
          <p:cNvSpPr txBox="1"/>
          <p:nvPr/>
        </p:nvSpPr>
        <p:spPr>
          <a:xfrm>
            <a:off x="8334375" y="585727"/>
            <a:ext cx="4648200" cy="1569660"/>
          </a:xfrm>
          <a:prstGeom prst="rect">
            <a:avLst/>
          </a:prstGeom>
          <a:noFill/>
        </p:spPr>
        <p:txBody>
          <a:bodyPr wrap="square">
            <a:spAutoFit/>
          </a:bodyPr>
          <a:lstStyle/>
          <a:p>
            <a:r>
              <a:rPr lang="en-US" sz="4800" dirty="0" err="1">
                <a:solidFill>
                  <a:srgbClr val="FF0000"/>
                </a:solidFill>
                <a:latin typeface="#9Slide05 SVNCookie" panose="020B0606040200020203" pitchFamily="34" charset="0"/>
                <a:cs typeface="Times New Roman" pitchFamily="18" charset="0"/>
              </a:rPr>
              <a:t>Dù</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là</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tuổi</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hai</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mươi</a:t>
            </a:r>
            <a:endParaRPr lang="en-US" sz="4800" dirty="0">
              <a:solidFill>
                <a:srgbClr val="0070C0"/>
              </a:solidFill>
              <a:latin typeface="#9Slide05 SVNCookie" panose="020B0606040200020203" pitchFamily="34" charset="0"/>
              <a:cs typeface="Times New Roman" pitchFamily="18" charset="0"/>
            </a:endParaRPr>
          </a:p>
          <a:p>
            <a:r>
              <a:rPr lang="en-US" sz="4800" dirty="0" err="1">
                <a:solidFill>
                  <a:srgbClr val="FF0000"/>
                </a:solidFill>
                <a:latin typeface="#9Slide05 SVNCookie" panose="020B0606040200020203" pitchFamily="34" charset="0"/>
                <a:cs typeface="Times New Roman" pitchFamily="18" charset="0"/>
              </a:rPr>
              <a:t>Dù</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là</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khi</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tóc</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bạc</a:t>
            </a:r>
            <a:r>
              <a:rPr lang="en-US" sz="4800" dirty="0">
                <a:solidFill>
                  <a:srgbClr val="0070C0"/>
                </a:solidFill>
                <a:latin typeface="#9Slide05 SVNCookie" panose="020B0606040200020203" pitchFamily="34" charset="0"/>
                <a:cs typeface="Times New Roman" pitchFamily="18" charset="0"/>
              </a:rPr>
              <a:t>.</a:t>
            </a:r>
          </a:p>
        </p:txBody>
      </p:sp>
      <p:sp>
        <p:nvSpPr>
          <p:cNvPr id="10" name="TextBox 9">
            <a:extLst>
              <a:ext uri="{FF2B5EF4-FFF2-40B4-BE49-F238E27FC236}">
                <a16:creationId xmlns:a16="http://schemas.microsoft.com/office/drawing/2014/main" xmlns="" id="{82503CCA-038A-463B-A8C7-14ED6DC59C57}"/>
              </a:ext>
            </a:extLst>
          </p:cNvPr>
          <p:cNvSpPr txBox="1"/>
          <p:nvPr/>
        </p:nvSpPr>
        <p:spPr>
          <a:xfrm>
            <a:off x="257175" y="3410823"/>
            <a:ext cx="12344400" cy="1154162"/>
          </a:xfrm>
          <a:prstGeom prst="rect">
            <a:avLst/>
          </a:prstGeom>
          <a:no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“Mùa xuân nho nhỏ”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B</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iểu lộ một cuộc đời đáng yêu, một khát vọng sống cao đẹp. </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TextBox 10">
            <a:extLst>
              <a:ext uri="{FF2B5EF4-FFF2-40B4-BE49-F238E27FC236}">
                <a16:creationId xmlns:a16="http://schemas.microsoft.com/office/drawing/2014/main" xmlns="" id="{872F0F7F-A854-4B88-91F2-6BA6CA0C9BD4}"/>
              </a:ext>
            </a:extLst>
          </p:cNvPr>
          <p:cNvSpPr txBox="1"/>
          <p:nvPr/>
        </p:nvSpPr>
        <p:spPr>
          <a:xfrm>
            <a:off x="257175" y="4630023"/>
            <a:ext cx="12344400" cy="1154162"/>
          </a:xfrm>
          <a:prstGeom prst="rect">
            <a:avLst/>
          </a:prstGeom>
          <a:noFill/>
        </p:spPr>
        <p:txBody>
          <a:bodyPr wrap="square">
            <a:spAutoFit/>
          </a:bodyPr>
          <a:lstStyle/>
          <a:p>
            <a:pPr marL="342900" lvl="0" indent="-342900" algn="just">
              <a:lnSpc>
                <a:spcPct val="115000"/>
              </a:lnSpc>
              <a:spcAft>
                <a:spcPts val="1200"/>
              </a:spcAft>
              <a:buFont typeface="Arial" panose="020B0604020202020204" pitchFamily="34" charset="0"/>
              <a:buChar char="+"/>
            </a:pP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Cặp từ láy “nho nhỏ”, “lặng lẽ”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T</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hái độ chân thành, khiêm nhường, cống hiến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cho</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đất nước, phục vụ nhân dân.</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2" name="TextBox 11">
            <a:extLst>
              <a:ext uri="{FF2B5EF4-FFF2-40B4-BE49-F238E27FC236}">
                <a16:creationId xmlns:a16="http://schemas.microsoft.com/office/drawing/2014/main" xmlns="" id="{23D41519-BA14-4A2B-8FF5-B3F26E3F1303}"/>
              </a:ext>
            </a:extLst>
          </p:cNvPr>
          <p:cNvSpPr txBox="1"/>
          <p:nvPr/>
        </p:nvSpPr>
        <p:spPr>
          <a:xfrm>
            <a:off x="257175" y="5814963"/>
            <a:ext cx="12344400" cy="1154162"/>
          </a:xfrm>
          <a:prstGeom prst="rect">
            <a:avLst/>
          </a:prstGeom>
          <a:noFill/>
        </p:spPr>
        <p:txBody>
          <a:bodyPr wrap="square">
            <a:spAutoFit/>
          </a:bodyPr>
          <a:lstStyle/>
          <a:p>
            <a:pPr marL="342900" indent="-342900" algn="just">
              <a:lnSpc>
                <a:spcPct val="115000"/>
              </a:lnSpc>
              <a:spcAft>
                <a:spcPts val="1200"/>
              </a:spcAft>
              <a:buFont typeface="Arial" panose="020B0604020202020204" pitchFamily="34" charset="0"/>
              <a:buChar char="+"/>
            </a:pP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iệp ngữ “dù là”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T</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iếng lòng tự dặn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luôn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phải sống có ích cho đời, sống làm đẹp cho đất nước.</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xmlns="" val="12189166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xmlns="" id="{DB6DB501-BE4A-4EAF-B0C8-D78661FC366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883FFAA8-7782-4356-A6C2-0A2413195D8E}"/>
              </a:ext>
            </a:extLst>
          </p:cNvPr>
          <p:cNvSpPr txBox="1"/>
          <p:nvPr/>
        </p:nvSpPr>
        <p:spPr>
          <a:xfrm>
            <a:off x="4752975" y="2348250"/>
            <a:ext cx="6543916"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latin typeface="#9Slide05 SVNMercury Script" pitchFamily="2" charset="0"/>
                <a:ea typeface="Times New Roman" panose="02020603050405020304" pitchFamily="18" charset="0"/>
                <a:cs typeface="Times New Roman" panose="02020603050405020304" pitchFamily="18" charset="0"/>
              </a:rPr>
              <a:t>4</a:t>
            </a: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Lời</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ngợi</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ca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quê</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hương</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đất</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nước</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qua</a:t>
            </a:r>
          </a:p>
          <a:p>
            <a:pPr algn="ctr">
              <a:spcBef>
                <a:spcPts val="1200"/>
              </a:spcBef>
              <a:spcAft>
                <a:spcPts val="1200"/>
              </a:spcAft>
            </a:pP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điệu</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dân</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ca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xứ</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Huế</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4313810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89056" y="2778125"/>
            <a:ext cx="6836319" cy="1754326"/>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1. </a:t>
            </a:r>
            <a:r>
              <a:rPr lang="en-US" sz="3600" dirty="0" err="1">
                <a:latin typeface="Times New Roman" pitchFamily="18" charset="0"/>
                <a:cs typeface="Times New Roman" pitchFamily="18" charset="0"/>
              </a:rPr>
              <a:t>Tình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qua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chi </a:t>
            </a:r>
            <a:r>
              <a:rPr lang="en-US" sz="3600" dirty="0" err="1">
                <a:latin typeface="Times New Roman" pitchFamily="18" charset="0"/>
                <a:cs typeface="Times New Roman" pitchFamily="18" charset="0"/>
              </a:rPr>
              <a:t>tiết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a:t>
            </a:r>
          </a:p>
        </p:txBody>
      </p:sp>
      <p:sp>
        <p:nvSpPr>
          <p:cNvPr id="7" name="AutoShape 11"/>
          <p:cNvSpPr>
            <a:spLocks noChangeArrowheads="1"/>
          </p:cNvSpPr>
          <p:nvPr/>
        </p:nvSpPr>
        <p:spPr bwMode="auto">
          <a:xfrm>
            <a:off x="257175" y="757737"/>
            <a:ext cx="4800600" cy="2667000"/>
          </a:xfrm>
          <a:prstGeom prst="roundRect">
            <a:avLst>
              <a:gd name="adj" fmla="val 16667"/>
            </a:avLst>
          </a:prstGeom>
          <a:solidFill>
            <a:schemeClr val="accent3">
              <a:lumMod val="20000"/>
              <a:lumOff val="80000"/>
            </a:schemeClr>
          </a:solidFill>
          <a:ln w="9525">
            <a:solidFill>
              <a:srgbClr val="009900"/>
            </a:solidFill>
            <a:round/>
            <a:headEnd/>
            <a:tailEnd/>
          </a:ln>
        </p:spPr>
        <p:txBody>
          <a:bodyPr wrap="none" lIns="114803" tIns="57401" rIns="114803" bIns="57401" anchor="ctr"/>
          <a:lstStyle/>
          <a:p>
            <a:pPr marL="179388" lvl="1"/>
            <a:r>
              <a:rPr lang="vi-VN" sz="3200" dirty="0">
                <a:latin typeface="+mj-lt"/>
              </a:rPr>
              <a:t>Mùa xuân ta xin hát </a:t>
            </a:r>
            <a:endParaRPr lang="en-US" sz="3200" dirty="0">
              <a:latin typeface="+mj-lt"/>
            </a:endParaRPr>
          </a:p>
          <a:p>
            <a:pPr marL="179388" lvl="1"/>
            <a:r>
              <a:rPr lang="vi-VN" sz="3200" dirty="0">
                <a:latin typeface="+mj-lt"/>
              </a:rPr>
              <a:t>Câu Nam ai, Nam bình </a:t>
            </a:r>
            <a:endParaRPr lang="en-US" sz="3200" dirty="0">
              <a:latin typeface="+mj-lt"/>
            </a:endParaRPr>
          </a:p>
          <a:p>
            <a:pPr marL="179388" lvl="1"/>
            <a:r>
              <a:rPr lang="vi-VN" sz="3200" dirty="0">
                <a:latin typeface="+mj-lt"/>
              </a:rPr>
              <a:t>Nước non ngàn dặm mình </a:t>
            </a:r>
            <a:endParaRPr lang="en-US" sz="3200" dirty="0">
              <a:latin typeface="+mj-lt"/>
            </a:endParaRPr>
          </a:p>
          <a:p>
            <a:pPr marL="179388" lvl="1"/>
            <a:r>
              <a:rPr lang="vi-VN" sz="3200" dirty="0">
                <a:latin typeface="+mj-lt"/>
              </a:rPr>
              <a:t>Nước non ngàn dặm tình </a:t>
            </a:r>
            <a:endParaRPr lang="en-US" sz="3200" dirty="0">
              <a:latin typeface="+mj-lt"/>
            </a:endParaRPr>
          </a:p>
          <a:p>
            <a:pPr marL="179388" lvl="1"/>
            <a:r>
              <a:rPr lang="vi-VN" sz="3200" dirty="0">
                <a:latin typeface="+mj-lt"/>
              </a:rPr>
              <a:t>Nhịp phách tiền đất Huế... </a:t>
            </a:r>
          </a:p>
        </p:txBody>
      </p:sp>
      <p:sp>
        <p:nvSpPr>
          <p:cNvPr id="9" name="TextBox 8"/>
          <p:cNvSpPr txBox="1"/>
          <p:nvPr/>
        </p:nvSpPr>
        <p:spPr>
          <a:xfrm>
            <a:off x="5765256" y="4930596"/>
            <a:ext cx="6836319" cy="1200329"/>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2.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BPNT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p>
        </p:txBody>
      </p:sp>
      <p:pic>
        <p:nvPicPr>
          <p:cNvPr id="11" name="Picture 34" descr="ca-hue-4"/>
          <p:cNvPicPr>
            <a:picLocks noChangeAspect="1" noChangeArrowheads="1"/>
          </p:cNvPicPr>
          <p:nvPr/>
        </p:nvPicPr>
        <p:blipFill>
          <a:blip r:embed="rId2"/>
          <a:srcRect/>
          <a:stretch>
            <a:fillRect/>
          </a:stretch>
        </p:blipFill>
        <p:spPr bwMode="auto">
          <a:xfrm>
            <a:off x="304800" y="3705492"/>
            <a:ext cx="4600575" cy="2654033"/>
          </a:xfrm>
          <a:prstGeom prst="rect">
            <a:avLst/>
          </a:prstGeom>
          <a:noFill/>
          <a:ln w="9525">
            <a:noFill/>
            <a:miter lim="800000"/>
            <a:headEnd/>
            <a:tailEnd/>
          </a:ln>
          <a:effectLst/>
        </p:spPr>
      </p:pic>
      <p:pic>
        <p:nvPicPr>
          <p:cNvPr id="12" name="图片 3"/>
          <p:cNvPicPr>
            <a:picLocks noChangeAspect="1"/>
          </p:cNvPicPr>
          <p:nvPr/>
        </p:nvPicPr>
        <p:blipFill rotWithShape="1">
          <a:blip r:embed="rId3">
            <a:extLst>
              <a:ext uri="{28A0092B-C50C-407E-A947-70E740481C1C}">
                <a14:useLocalDpi xmlns:a14="http://schemas.microsoft.com/office/drawing/2010/main" xmlns="" val="0"/>
              </a:ext>
            </a:extLst>
          </a:blip>
          <a:srcRect b="3774"/>
          <a:stretch/>
        </p:blipFill>
        <p:spPr>
          <a:xfrm>
            <a:off x="7724775" y="949325"/>
            <a:ext cx="2133600" cy="15350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624D372-FC1D-4075-8354-BCD08A989C73}"/>
              </a:ext>
            </a:extLst>
          </p:cNvPr>
          <p:cNvSpPr txBox="1"/>
          <p:nvPr/>
        </p:nvSpPr>
        <p:spPr>
          <a:xfrm>
            <a:off x="6048375" y="138450"/>
            <a:ext cx="6431692" cy="3477875"/>
          </a:xfrm>
          <a:prstGeom prst="rect">
            <a:avLst/>
          </a:prstGeom>
          <a:noFill/>
        </p:spPr>
        <p:txBody>
          <a:bodyPr wrap="square">
            <a:spAutoFit/>
          </a:bodyPr>
          <a:lstStyle/>
          <a:p>
            <a:pPr marL="179388" lvl="1"/>
            <a:r>
              <a:rPr lang="en-US" sz="4400" dirty="0" err="1">
                <a:solidFill>
                  <a:srgbClr val="0070C0"/>
                </a:solidFill>
                <a:latin typeface="#9Slide05 SVNCookie" panose="020B0606040200020203" pitchFamily="34" charset="0"/>
              </a:rPr>
              <a:t>Mùa</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xuân</a:t>
            </a:r>
            <a:r>
              <a:rPr lang="en-US" sz="4400" dirty="0">
                <a:solidFill>
                  <a:srgbClr val="0070C0"/>
                </a:solidFill>
                <a:latin typeface="#9Slide05 SVNCookie" panose="020B0606040200020203" pitchFamily="34" charset="0"/>
              </a:rPr>
              <a:t> – ta </a:t>
            </a:r>
            <a:r>
              <a:rPr lang="en-US" sz="4400" dirty="0" err="1">
                <a:solidFill>
                  <a:srgbClr val="0070C0"/>
                </a:solidFill>
                <a:latin typeface="#9Slide05 SVNCookie" panose="020B0606040200020203" pitchFamily="34" charset="0"/>
              </a:rPr>
              <a:t>xin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hát</a:t>
            </a:r>
            <a:endParaRPr lang="en-US" sz="4400" dirty="0">
              <a:solidFill>
                <a:srgbClr val="0070C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Câu</a:t>
            </a:r>
            <a:r>
              <a:rPr lang="en-US" sz="4400" dirty="0">
                <a:solidFill>
                  <a:srgbClr val="0070C0"/>
                </a:solidFill>
                <a:latin typeface="#9Slide05 SVNCookie" panose="020B0606040200020203" pitchFamily="34" charset="0"/>
              </a:rPr>
              <a:t> </a:t>
            </a:r>
            <a:r>
              <a:rPr lang="en-US" sz="4400" dirty="0">
                <a:solidFill>
                  <a:srgbClr val="FF0000"/>
                </a:solidFill>
                <a:latin typeface="#9Slide05 SVNCookie" panose="020B0606040200020203" pitchFamily="34" charset="0"/>
              </a:rPr>
              <a:t>Nam ai, Nam </a:t>
            </a:r>
            <a:r>
              <a:rPr lang="en-US" sz="4400" dirty="0" err="1">
                <a:solidFill>
                  <a:srgbClr val="FF0000"/>
                </a:solidFill>
                <a:latin typeface="#9Slide05 SVNCookie" panose="020B0606040200020203" pitchFamily="34" charset="0"/>
              </a:rPr>
              <a:t>bình</a:t>
            </a:r>
            <a:endParaRPr lang="en-US" sz="4400" dirty="0">
              <a:solidFill>
                <a:srgbClr val="FF000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Nước</a:t>
            </a:r>
            <a:r>
              <a:rPr lang="en-US" sz="4400" dirty="0">
                <a:solidFill>
                  <a:srgbClr val="0070C0"/>
                </a:solidFill>
                <a:latin typeface="#9Slide05 SVNCookie" panose="020B0606040200020203" pitchFamily="34" charset="0"/>
              </a:rPr>
              <a:t> non </a:t>
            </a:r>
            <a:r>
              <a:rPr lang="en-US" sz="4400" dirty="0" err="1">
                <a:solidFill>
                  <a:srgbClr val="0070C0"/>
                </a:solidFill>
                <a:latin typeface="#9Slide05 SVNCookie" panose="020B0606040200020203" pitchFamily="34" charset="0"/>
              </a:rPr>
              <a:t>ngàn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dặm</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mình</a:t>
            </a:r>
            <a:endParaRPr lang="en-US" sz="4400" dirty="0">
              <a:solidFill>
                <a:srgbClr val="0070C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Nước</a:t>
            </a:r>
            <a:r>
              <a:rPr lang="en-US" sz="4400" dirty="0">
                <a:solidFill>
                  <a:srgbClr val="0070C0"/>
                </a:solidFill>
                <a:latin typeface="#9Slide05 SVNCookie" panose="020B0606040200020203" pitchFamily="34" charset="0"/>
              </a:rPr>
              <a:t> non </a:t>
            </a:r>
            <a:r>
              <a:rPr lang="en-US" sz="4400" dirty="0" err="1">
                <a:solidFill>
                  <a:srgbClr val="0070C0"/>
                </a:solidFill>
                <a:latin typeface="#9Slide05 SVNCookie" panose="020B0606040200020203" pitchFamily="34" charset="0"/>
              </a:rPr>
              <a:t>ngàn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dặm</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tình</a:t>
            </a:r>
            <a:endParaRPr lang="en-US" sz="4400" dirty="0">
              <a:solidFill>
                <a:srgbClr val="0070C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Nhịp</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phách</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tiền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đất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Huế</a:t>
            </a:r>
            <a:r>
              <a:rPr lang="en-US" sz="4400" dirty="0">
                <a:solidFill>
                  <a:srgbClr val="0070C0"/>
                </a:solidFill>
                <a:latin typeface="#9Slide05 SVNCookie" panose="020B0606040200020203" pitchFamily="34" charset="0"/>
              </a:rPr>
              <a:t> …</a:t>
            </a:r>
            <a:r>
              <a:rPr lang="vi-VN" sz="4400" dirty="0">
                <a:solidFill>
                  <a:srgbClr val="0070C0"/>
                </a:solidFill>
                <a:latin typeface="+mj-lt"/>
              </a:rPr>
              <a:t> </a:t>
            </a:r>
          </a:p>
        </p:txBody>
      </p:sp>
      <p:pic>
        <p:nvPicPr>
          <p:cNvPr id="1026" name="Picture 2" descr="Những nét văn hóa làm nên một xứ Huế Mộng Mơ">
            <a:extLst>
              <a:ext uri="{FF2B5EF4-FFF2-40B4-BE49-F238E27FC236}">
                <a16:creationId xmlns:a16="http://schemas.microsoft.com/office/drawing/2014/main" xmlns="" id="{EC48B761-593F-44AD-9236-7D8654B20EE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9175" y="486737"/>
            <a:ext cx="4267200" cy="27813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68E9DA29-92C5-4734-9812-B19F1CDB399D}"/>
              </a:ext>
            </a:extLst>
          </p:cNvPr>
          <p:cNvSpPr txBox="1"/>
          <p:nvPr/>
        </p:nvSpPr>
        <p:spPr>
          <a:xfrm>
            <a:off x="1105415" y="4351692"/>
            <a:ext cx="2204450"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 Ta </a:t>
            </a:r>
            <a:r>
              <a:rPr lang="en-US" sz="3200" dirty="0" err="1">
                <a:latin typeface="#9Slide03 Arima Madurai" panose="00000500000000000000" pitchFamily="2" charset="0"/>
                <a:cs typeface="#9Slide03 Arima Madurai" panose="00000500000000000000" pitchFamily="2" charset="0"/>
              </a:rPr>
              <a:t>xin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hát</a:t>
            </a:r>
            <a:endParaRPr lang="en-US" sz="32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xmlns="" id="{D1D1EBF0-A26F-40CC-BDC4-90BE86919598}"/>
              </a:ext>
            </a:extLst>
          </p:cNvPr>
          <p:cNvSpPr txBox="1"/>
          <p:nvPr/>
        </p:nvSpPr>
        <p:spPr>
          <a:xfrm>
            <a:off x="4871225" y="3950155"/>
            <a:ext cx="1471878"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Nam </a:t>
            </a:r>
            <a:r>
              <a:rPr lang="en-US" sz="3200" dirty="0" err="1">
                <a:latin typeface="#9Slide03 Arima Madurai" panose="00000500000000000000" pitchFamily="2" charset="0"/>
                <a:cs typeface="#9Slide03 Arima Madurai" panose="00000500000000000000" pitchFamily="2" charset="0"/>
              </a:rPr>
              <a:t>ai</a:t>
            </a:r>
            <a:endParaRPr lang="en-US" sz="32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xmlns="" id="{EC61E156-7CC5-4434-8969-CC39E55180AC}"/>
              </a:ext>
            </a:extLst>
          </p:cNvPr>
          <p:cNvSpPr txBox="1"/>
          <p:nvPr/>
        </p:nvSpPr>
        <p:spPr>
          <a:xfrm>
            <a:off x="4875086" y="4683125"/>
            <a:ext cx="1927131"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Nam </a:t>
            </a:r>
            <a:r>
              <a:rPr lang="en-US" sz="3200" dirty="0" err="1">
                <a:latin typeface="#9Slide03 Arima Madurai" panose="00000500000000000000" pitchFamily="2" charset="0"/>
                <a:cs typeface="#9Slide03 Arima Madurai" panose="00000500000000000000" pitchFamily="2" charset="0"/>
              </a:rPr>
              <a:t>bình</a:t>
            </a:r>
            <a:endParaRPr lang="en-US" sz="3200" dirty="0">
              <a:latin typeface="#9Slide03 Arima Madurai" panose="00000500000000000000" pitchFamily="2" charset="0"/>
              <a:cs typeface="#9Slide03 Arima Madurai" panose="00000500000000000000" pitchFamily="2" charset="0"/>
            </a:endParaRPr>
          </a:p>
        </p:txBody>
      </p:sp>
      <p:cxnSp>
        <p:nvCxnSpPr>
          <p:cNvPr id="8" name="Straight Arrow Connector 7">
            <a:extLst>
              <a:ext uri="{FF2B5EF4-FFF2-40B4-BE49-F238E27FC236}">
                <a16:creationId xmlns:a16="http://schemas.microsoft.com/office/drawing/2014/main" xmlns="" id="{B7691A17-8218-4ACE-BBF9-10348D830320}"/>
              </a:ext>
            </a:extLst>
          </p:cNvPr>
          <p:cNvCxnSpPr>
            <a:stCxn id="5" idx="3"/>
            <a:endCxn id="6" idx="1"/>
          </p:cNvCxnSpPr>
          <p:nvPr/>
        </p:nvCxnSpPr>
        <p:spPr>
          <a:xfrm flipV="1">
            <a:off x="3309865" y="4242543"/>
            <a:ext cx="1561360" cy="4015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0C7C32E6-BEB4-4216-81BC-C27E76AC59CC}"/>
              </a:ext>
            </a:extLst>
          </p:cNvPr>
          <p:cNvCxnSpPr>
            <a:stCxn id="5" idx="3"/>
            <a:endCxn id="7" idx="1"/>
          </p:cNvCxnSpPr>
          <p:nvPr/>
        </p:nvCxnSpPr>
        <p:spPr>
          <a:xfrm>
            <a:off x="3309865" y="4644080"/>
            <a:ext cx="1565221" cy="3314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5A148CE-6740-4244-BDFC-82EEAFC6AD62}"/>
              </a:ext>
            </a:extLst>
          </p:cNvPr>
          <p:cNvSpPr txBox="1"/>
          <p:nvPr/>
        </p:nvSpPr>
        <p:spPr>
          <a:xfrm>
            <a:off x="1105415" y="5547817"/>
            <a:ext cx="10235494"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Nghệ</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thuật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Lặp</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cấu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trúc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vần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bằng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tình</a:t>
            </a:r>
            <a:r>
              <a:rPr lang="en-US" sz="3200" dirty="0">
                <a:latin typeface="#9Slide03 Arima Madurai" panose="00000500000000000000" pitchFamily="2" charset="0"/>
                <a:cs typeface="#9Slide03 Arima Madurai" panose="00000500000000000000" pitchFamily="2" charset="0"/>
              </a:rPr>
              <a:t>…)</a:t>
            </a:r>
          </a:p>
        </p:txBody>
      </p:sp>
      <p:sp>
        <p:nvSpPr>
          <p:cNvPr id="11" name="TextBox 10">
            <a:extLst>
              <a:ext uri="{FF2B5EF4-FFF2-40B4-BE49-F238E27FC236}">
                <a16:creationId xmlns:a16="http://schemas.microsoft.com/office/drawing/2014/main" xmlns="" id="{622CC5AB-2C75-476E-81B7-A9EFF215BBA2}"/>
              </a:ext>
            </a:extLst>
          </p:cNvPr>
          <p:cNvSpPr txBox="1"/>
          <p:nvPr/>
        </p:nvSpPr>
        <p:spPr>
          <a:xfrm>
            <a:off x="1105415" y="6466422"/>
            <a:ext cx="5695790"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Tình</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cảm</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thiết</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tha</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trìu</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mến</a:t>
            </a:r>
            <a:endParaRPr lang="en-US" sz="3200" dirty="0">
              <a:latin typeface="#9Slide03 Arima Madurai" panose="00000500000000000000" pitchFamily="2" charset="0"/>
              <a:cs typeface="#9Slide03 Arima Madurai" panose="00000500000000000000" pitchFamily="2" charset="0"/>
            </a:endParaRPr>
          </a:p>
        </p:txBody>
      </p:sp>
      <p:pic>
        <p:nvPicPr>
          <p:cNvPr id="12" name="Picture 11">
            <a:extLst>
              <a:ext uri="{FF2B5EF4-FFF2-40B4-BE49-F238E27FC236}">
                <a16:creationId xmlns:a16="http://schemas.microsoft.com/office/drawing/2014/main" xmlns="" id="{695C2ABD-1B65-4ACB-B302-1AC787E0C91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56785" y="3656438"/>
            <a:ext cx="3996550" cy="1519110"/>
          </a:xfrm>
          <a:prstGeom prst="rect">
            <a:avLst/>
          </a:prstGeom>
        </p:spPr>
      </p:pic>
    </p:spTree>
    <p:extLst>
      <p:ext uri="{BB962C8B-B14F-4D97-AF65-F5344CB8AC3E}">
        <p14:creationId xmlns:p14="http://schemas.microsoft.com/office/powerpoint/2010/main" xmlns="" val="15750529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amond(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14"/>
          <p:cNvSpPr txBox="1">
            <a:spLocks noChangeArrowheads="1"/>
          </p:cNvSpPr>
          <p:nvPr/>
        </p:nvSpPr>
        <p:spPr bwMode="auto">
          <a:xfrm>
            <a:off x="-170110" y="2887275"/>
            <a:ext cx="4607719" cy="577588"/>
          </a:xfrm>
          <a:prstGeom prst="rect">
            <a:avLst/>
          </a:prstGeom>
          <a:noFill/>
          <a:ln w="9525">
            <a:noFill/>
            <a:miter lim="800000"/>
            <a:headEnd/>
            <a:tailEnd/>
          </a:ln>
        </p:spPr>
        <p:txBody>
          <a:bodyPr lIns="114803" tIns="57401" rIns="114803" bIns="57401">
            <a:spAutoFit/>
          </a:bodyPr>
          <a:lstStyle/>
          <a:p>
            <a:pPr>
              <a:spcBef>
                <a:spcPct val="50000"/>
              </a:spcBef>
            </a:pPr>
            <a:r>
              <a:rPr lang="en-US" sz="3000" b="1" dirty="0">
                <a:solidFill>
                  <a:srgbClr val="FFFFFF"/>
                </a:solidFill>
                <a:latin typeface=".VnTime" pitchFamily="34" charset="0"/>
              </a:rPr>
              <a:t>1. </a:t>
            </a:r>
            <a:r>
              <a:rPr lang="en-US" sz="3000" b="1" dirty="0" err="1">
                <a:solidFill>
                  <a:srgbClr val="FFFFFF"/>
                </a:solidFill>
                <a:latin typeface=".VnTime" pitchFamily="34" charset="0"/>
              </a:rPr>
              <a:t>T¸c</a:t>
            </a:r>
            <a:r>
              <a:rPr lang="en-US" sz="3000" b="1" dirty="0">
                <a:solidFill>
                  <a:srgbClr val="FFFFFF"/>
                </a:solidFill>
                <a:latin typeface=".VnTime" pitchFamily="34" charset="0"/>
              </a:rPr>
              <a:t> </a:t>
            </a:r>
            <a:r>
              <a:rPr lang="en-US" sz="3000" b="1" dirty="0" err="1">
                <a:solidFill>
                  <a:srgbClr val="FFFFFF"/>
                </a:solidFill>
                <a:latin typeface=".VnTime" pitchFamily="34" charset="0"/>
              </a:rPr>
              <a:t>gi</a:t>
            </a:r>
            <a:r>
              <a:rPr lang="en-US" sz="3000" b="1" dirty="0">
                <a:solidFill>
                  <a:srgbClr val="FFFFFF"/>
                </a:solidFill>
                <a:latin typeface=".VnTime" pitchFamily="34" charset="0"/>
              </a:rPr>
              <a:t>¶</a:t>
            </a:r>
          </a:p>
        </p:txBody>
      </p:sp>
      <p:sp>
        <p:nvSpPr>
          <p:cNvPr id="99332" name="Text Box 44"/>
          <p:cNvSpPr txBox="1">
            <a:spLocks noChangeArrowheads="1"/>
          </p:cNvSpPr>
          <p:nvPr/>
        </p:nvSpPr>
        <p:spPr bwMode="auto">
          <a:xfrm>
            <a:off x="1671637" y="2887275"/>
            <a:ext cx="3321844" cy="577588"/>
          </a:xfrm>
          <a:prstGeom prst="rect">
            <a:avLst/>
          </a:prstGeom>
          <a:noFill/>
          <a:ln w="9525">
            <a:noFill/>
            <a:miter lim="800000"/>
            <a:headEnd/>
            <a:tailEnd/>
          </a:ln>
        </p:spPr>
        <p:txBody>
          <a:bodyPr lIns="114803" tIns="57401" rIns="114803" bIns="57401">
            <a:spAutoFit/>
          </a:bodyPr>
          <a:lstStyle/>
          <a:p>
            <a:pPr>
              <a:spcBef>
                <a:spcPct val="50000"/>
              </a:spcBef>
            </a:pPr>
            <a:r>
              <a:rPr lang="en-US" sz="3000" dirty="0">
                <a:solidFill>
                  <a:srgbClr val="FFFFFF"/>
                </a:solidFill>
                <a:latin typeface=".VnTime" pitchFamily="34" charset="0"/>
              </a:rPr>
              <a:t>(1930 -1980) </a:t>
            </a:r>
          </a:p>
        </p:txBody>
      </p:sp>
      <p:sp>
        <p:nvSpPr>
          <p:cNvPr id="2097" name="Text Box 49"/>
          <p:cNvSpPr txBox="1">
            <a:spLocks noChangeArrowheads="1"/>
          </p:cNvSpPr>
          <p:nvPr/>
        </p:nvSpPr>
        <p:spPr bwMode="auto">
          <a:xfrm>
            <a:off x="214313" y="175795"/>
            <a:ext cx="12430125" cy="2331914"/>
          </a:xfrm>
          <a:prstGeom prst="rect">
            <a:avLst/>
          </a:prstGeom>
          <a:noFill/>
          <a:ln w="57150">
            <a:solidFill>
              <a:srgbClr val="FFFFFF"/>
            </a:solidFill>
            <a:miter lim="800000"/>
            <a:headEnd/>
            <a:tailEnd/>
          </a:ln>
        </p:spPr>
        <p:txBody>
          <a:bodyPr lIns="114803" tIns="57401" rIns="114803" bIns="57401">
            <a:spAutoFit/>
          </a:bodyPr>
          <a:lstStyle/>
          <a:p>
            <a:pPr algn="ctr"/>
            <a:r>
              <a:rPr lang="en-US" sz="3600" dirty="0" err="1">
                <a:latin typeface="#9Slide03 Arima Madurai" panose="00000500000000000000" pitchFamily="2" charset="0"/>
                <a:cs typeface="#9Slide03 Arima Madurai" panose="00000500000000000000" pitchFamily="2" charset="0"/>
              </a:rPr>
              <a:t>Xứ</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Huế</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1 </a:t>
            </a:r>
            <a:r>
              <a:rPr lang="en-US" sz="3600" dirty="0" err="1">
                <a:latin typeface="#9Slide03 Arima Madurai" panose="00000500000000000000" pitchFamily="2" charset="0"/>
                <a:cs typeface="#9Slide03 Arima Madurai" panose="00000500000000000000" pitchFamily="2" charset="0"/>
              </a:rPr>
              <a:t>dải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miền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Trung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không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chỉ</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nổi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tiếng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nơi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tập</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trung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nhiều</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đền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đài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lăng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tẩm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của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các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vua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triều</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Nguyễn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còn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vùng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có</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thiên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nhiên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tươi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đẹp</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thơ</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mộng</a:t>
            </a:r>
            <a:r>
              <a:rPr lang="en-US" sz="3600" dirty="0">
                <a:latin typeface="#9Slide03 Arima Madurai" panose="00000500000000000000" pitchFamily="2" charset="0"/>
                <a:cs typeface="#9Slide03 Arima Madurai" panose="00000500000000000000" pitchFamily="2" charset="0"/>
              </a:rPr>
              <a:t>; con </a:t>
            </a:r>
            <a:r>
              <a:rPr lang="en-US" sz="3600" dirty="0" err="1">
                <a:latin typeface="#9Slide03 Arima Madurai" panose="00000500000000000000" pitchFamily="2" charset="0"/>
                <a:cs typeface="#9Slide03 Arima Madurai" panose="00000500000000000000" pitchFamily="2" charset="0"/>
              </a:rPr>
              <a:t>người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Huế</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hiền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hòa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tâm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hồn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mộc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mạc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rất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đằm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thắm</a:t>
            </a:r>
            <a:r>
              <a:rPr lang="en-US" sz="3600" dirty="0">
                <a:latin typeface="#9Slide03 Arima Madurai" panose="00000500000000000000" pitchFamily="2" charset="0"/>
                <a:cs typeface="#9Slide03 Arima Madurai" panose="00000500000000000000" pitchFamily="2" charset="0"/>
              </a:rPr>
              <a:t>.</a:t>
            </a:r>
          </a:p>
        </p:txBody>
      </p:sp>
      <p:pic>
        <p:nvPicPr>
          <p:cNvPr id="53267" name="Picture 19" descr="thien mu Chùa Thiên Mụ"/>
          <p:cNvPicPr>
            <a:picLocks noChangeAspect="1" noChangeArrowheads="1"/>
          </p:cNvPicPr>
          <p:nvPr/>
        </p:nvPicPr>
        <p:blipFill>
          <a:blip r:embed="rId2"/>
          <a:srcRect/>
          <a:stretch>
            <a:fillRect/>
          </a:stretch>
        </p:blipFill>
        <p:spPr bwMode="auto">
          <a:xfrm>
            <a:off x="385762" y="2887275"/>
            <a:ext cx="5357813" cy="3696688"/>
          </a:xfrm>
          <a:prstGeom prst="rect">
            <a:avLst/>
          </a:prstGeom>
          <a:noFill/>
          <a:ln w="9525">
            <a:noFill/>
            <a:miter lim="800000"/>
            <a:headEnd/>
            <a:tailEnd/>
          </a:ln>
        </p:spPr>
      </p:pic>
      <p:pic>
        <p:nvPicPr>
          <p:cNvPr id="53269" name="Picture 21" descr="Về Huế nhớ ghé núi Ngự Bình  - 2"/>
          <p:cNvPicPr>
            <a:picLocks noChangeAspect="1" noChangeArrowheads="1"/>
          </p:cNvPicPr>
          <p:nvPr/>
        </p:nvPicPr>
        <p:blipFill>
          <a:blip r:embed="rId3"/>
          <a:srcRect/>
          <a:stretch>
            <a:fillRect/>
          </a:stretch>
        </p:blipFill>
        <p:spPr bwMode="auto">
          <a:xfrm>
            <a:off x="6279356" y="2887275"/>
            <a:ext cx="6322219" cy="3696688"/>
          </a:xfrm>
          <a:prstGeom prst="rect">
            <a:avLst/>
          </a:prstGeom>
          <a:noFill/>
          <a:ln w="9525">
            <a:noFill/>
            <a:miter lim="800000"/>
            <a:headEnd/>
            <a:tailEnd/>
          </a:ln>
        </p:spPr>
      </p:pic>
      <p:pic>
        <p:nvPicPr>
          <p:cNvPr id="53270" name="Picture 22" descr="Kết quả hình ảnh cho thien nhien mua xuan xứ huế"/>
          <p:cNvPicPr>
            <a:picLocks noChangeAspect="1" noChangeArrowheads="1"/>
          </p:cNvPicPr>
          <p:nvPr/>
        </p:nvPicPr>
        <p:blipFill>
          <a:blip r:embed="rId4"/>
          <a:srcRect/>
          <a:stretch>
            <a:fillRect/>
          </a:stretch>
        </p:blipFill>
        <p:spPr bwMode="auto">
          <a:xfrm>
            <a:off x="385762" y="2887275"/>
            <a:ext cx="5357813" cy="3696688"/>
          </a:xfrm>
          <a:prstGeom prst="rect">
            <a:avLst/>
          </a:prstGeom>
          <a:noFill/>
          <a:ln w="9525">
            <a:noFill/>
            <a:miter lim="800000"/>
            <a:headEnd/>
            <a:tailEnd/>
          </a:ln>
        </p:spPr>
      </p:pic>
      <p:pic>
        <p:nvPicPr>
          <p:cNvPr id="53271" name="Picture 23" descr="Kết quả hình ảnh cho thien nhien mua xuan xứ huế"/>
          <p:cNvPicPr>
            <a:picLocks noChangeAspect="1" noChangeArrowheads="1"/>
          </p:cNvPicPr>
          <p:nvPr/>
        </p:nvPicPr>
        <p:blipFill>
          <a:blip r:embed="rId5"/>
          <a:srcRect/>
          <a:stretch>
            <a:fillRect/>
          </a:stretch>
        </p:blipFill>
        <p:spPr bwMode="auto">
          <a:xfrm>
            <a:off x="6279356" y="2726549"/>
            <a:ext cx="6322219" cy="3865785"/>
          </a:xfrm>
          <a:prstGeom prst="rect">
            <a:avLst/>
          </a:prstGeom>
          <a:noFill/>
          <a:ln w="9525">
            <a:noFill/>
            <a:miter lim="800000"/>
            <a:headEnd/>
            <a:tailEnd/>
          </a:ln>
        </p:spPr>
      </p:pic>
      <p:pic>
        <p:nvPicPr>
          <p:cNvPr id="53272" name="Picture 24" descr="Kết quả hình ảnh cho thien nhien mua xuan xứ huế"/>
          <p:cNvPicPr>
            <a:picLocks noChangeAspect="1" noChangeArrowheads="1"/>
          </p:cNvPicPr>
          <p:nvPr/>
        </p:nvPicPr>
        <p:blipFill>
          <a:blip r:embed="rId6"/>
          <a:srcRect/>
          <a:stretch>
            <a:fillRect/>
          </a:stretch>
        </p:blipFill>
        <p:spPr bwMode="auto">
          <a:xfrm>
            <a:off x="385762" y="2887275"/>
            <a:ext cx="5357813" cy="3696688"/>
          </a:xfrm>
          <a:prstGeom prst="rect">
            <a:avLst/>
          </a:prstGeom>
          <a:noFill/>
          <a:ln w="9525">
            <a:noFill/>
            <a:miter lim="800000"/>
            <a:headEnd/>
            <a:tailEnd/>
          </a:ln>
        </p:spPr>
      </p:pic>
      <p:pic>
        <p:nvPicPr>
          <p:cNvPr id="53273" name="Picture 25" descr="Kết quả hình ảnh cho thien nhien mua xuan xứ huế"/>
          <p:cNvPicPr>
            <a:picLocks noChangeAspect="1" noChangeArrowheads="1"/>
          </p:cNvPicPr>
          <p:nvPr/>
        </p:nvPicPr>
        <p:blipFill>
          <a:blip r:embed="rId7"/>
          <a:srcRect/>
          <a:stretch>
            <a:fillRect/>
          </a:stretch>
        </p:blipFill>
        <p:spPr bwMode="auto">
          <a:xfrm>
            <a:off x="6279356" y="2806912"/>
            <a:ext cx="6322219" cy="3857413"/>
          </a:xfrm>
          <a:prstGeom prst="rect">
            <a:avLst/>
          </a:prstGeom>
          <a:noFill/>
          <a:ln w="9525">
            <a:noFill/>
            <a:miter lim="800000"/>
            <a:headEnd/>
            <a:tailEnd/>
          </a:ln>
        </p:spPr>
      </p:pic>
      <p:pic>
        <p:nvPicPr>
          <p:cNvPr id="53274" name="Picture 26" descr="Kết quả hình ảnh cho áo dài xứ huế"/>
          <p:cNvPicPr>
            <a:picLocks noChangeAspect="1" noChangeArrowheads="1"/>
          </p:cNvPicPr>
          <p:nvPr/>
        </p:nvPicPr>
        <p:blipFill>
          <a:blip r:embed="rId8"/>
          <a:srcRect/>
          <a:stretch>
            <a:fillRect/>
          </a:stretch>
        </p:blipFill>
        <p:spPr bwMode="auto">
          <a:xfrm>
            <a:off x="492919" y="2887275"/>
            <a:ext cx="5250656" cy="3294874"/>
          </a:xfrm>
          <a:prstGeom prst="rect">
            <a:avLst/>
          </a:prstGeom>
          <a:noFill/>
          <a:ln w="9525">
            <a:noFill/>
            <a:miter lim="800000"/>
            <a:headEnd/>
            <a:tailEnd/>
          </a:ln>
        </p:spPr>
      </p:pic>
      <p:pic>
        <p:nvPicPr>
          <p:cNvPr id="53275" name="Picture 27" descr="Kết quả hình ảnh cho áo dài xứ huế"/>
          <p:cNvPicPr>
            <a:picLocks noChangeAspect="1" noChangeArrowheads="1"/>
          </p:cNvPicPr>
          <p:nvPr/>
        </p:nvPicPr>
        <p:blipFill>
          <a:blip r:embed="rId9"/>
          <a:srcRect/>
          <a:stretch>
            <a:fillRect/>
          </a:stretch>
        </p:blipFill>
        <p:spPr bwMode="auto">
          <a:xfrm>
            <a:off x="6279356" y="2726550"/>
            <a:ext cx="6322219" cy="3857413"/>
          </a:xfrm>
          <a:prstGeom prst="rect">
            <a:avLst/>
          </a:prstGeom>
          <a:noFill/>
          <a:ln w="9525">
            <a:noFill/>
            <a:miter lim="800000"/>
            <a:headEnd/>
            <a:tailEnd/>
          </a:ln>
        </p:spPr>
      </p:pic>
      <p:pic>
        <p:nvPicPr>
          <p:cNvPr id="53276" name="Picture 28" descr="Kết quả hình ảnh cho áo dài xứ huế"/>
          <p:cNvPicPr>
            <a:picLocks noChangeAspect="1" noChangeArrowheads="1"/>
          </p:cNvPicPr>
          <p:nvPr/>
        </p:nvPicPr>
        <p:blipFill>
          <a:blip r:embed="rId10"/>
          <a:srcRect/>
          <a:stretch>
            <a:fillRect/>
          </a:stretch>
        </p:blipFill>
        <p:spPr bwMode="auto">
          <a:xfrm>
            <a:off x="278606" y="2887275"/>
            <a:ext cx="5464969" cy="3616325"/>
          </a:xfrm>
          <a:prstGeom prst="rect">
            <a:avLst/>
          </a:prstGeom>
          <a:noFill/>
          <a:ln w="9525">
            <a:noFill/>
            <a:miter lim="800000"/>
            <a:headEnd/>
            <a:tailEnd/>
          </a:ln>
        </p:spPr>
      </p:pic>
      <p:pic>
        <p:nvPicPr>
          <p:cNvPr id="53278" name="Picture 30" descr="Kết quả hình ảnh cho áo dài xứ huế"/>
          <p:cNvPicPr>
            <a:picLocks noChangeAspect="1" noChangeArrowheads="1"/>
          </p:cNvPicPr>
          <p:nvPr/>
        </p:nvPicPr>
        <p:blipFill>
          <a:blip r:embed="rId11"/>
          <a:srcRect/>
          <a:stretch>
            <a:fillRect/>
          </a:stretch>
        </p:blipFill>
        <p:spPr bwMode="auto">
          <a:xfrm>
            <a:off x="6386512" y="2806912"/>
            <a:ext cx="6215063" cy="377705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097"/>
                                        </p:tgtEl>
                                        <p:attrNameLst>
                                          <p:attrName>style.visibility</p:attrName>
                                        </p:attrNameLst>
                                      </p:cBhvr>
                                      <p:to>
                                        <p:strVal val="visible"/>
                                      </p:to>
                                    </p:set>
                                    <p:anim calcmode="lin" valueType="num">
                                      <p:cBhvr>
                                        <p:cTn id="7" dur="1000" fill="hold"/>
                                        <p:tgtEl>
                                          <p:spTgt spid="2097"/>
                                        </p:tgtEl>
                                        <p:attrNameLst>
                                          <p:attrName>ppt_w</p:attrName>
                                        </p:attrNameLst>
                                      </p:cBhvr>
                                      <p:tavLst>
                                        <p:tav tm="0">
                                          <p:val>
                                            <p:strVal val="#ppt_w*0.70"/>
                                          </p:val>
                                        </p:tav>
                                        <p:tav tm="100000">
                                          <p:val>
                                            <p:strVal val="#ppt_w"/>
                                          </p:val>
                                        </p:tav>
                                      </p:tavLst>
                                    </p:anim>
                                    <p:anim calcmode="lin" valueType="num">
                                      <p:cBhvr>
                                        <p:cTn id="8" dur="1000" fill="hold"/>
                                        <p:tgtEl>
                                          <p:spTgt spid="2097"/>
                                        </p:tgtEl>
                                        <p:attrNameLst>
                                          <p:attrName>ppt_h</p:attrName>
                                        </p:attrNameLst>
                                      </p:cBhvr>
                                      <p:tavLst>
                                        <p:tav tm="0">
                                          <p:val>
                                            <p:strVal val="#ppt_h"/>
                                          </p:val>
                                        </p:tav>
                                        <p:tav tm="100000">
                                          <p:val>
                                            <p:strVal val="#ppt_h"/>
                                          </p:val>
                                        </p:tav>
                                      </p:tavLst>
                                    </p:anim>
                                    <p:animEffect transition="in" filter="fade">
                                      <p:cBhvr>
                                        <p:cTn id="9" dur="1000"/>
                                        <p:tgtEl>
                                          <p:spTgt spid="2097"/>
                                        </p:tgtEl>
                                      </p:cBhvr>
                                    </p:animEffect>
                                  </p:childTnLst>
                                </p:cTn>
                              </p:par>
                              <p:par>
                                <p:cTn id="10" presetID="8" presetClass="entr" presetSubtype="16" fill="hold" nodeType="withEffect">
                                  <p:stCondLst>
                                    <p:cond delay="0"/>
                                  </p:stCondLst>
                                  <p:childTnLst>
                                    <p:set>
                                      <p:cBhvr>
                                        <p:cTn id="11" dur="1" fill="hold">
                                          <p:stCondLst>
                                            <p:cond delay="0"/>
                                          </p:stCondLst>
                                        </p:cTn>
                                        <p:tgtEl>
                                          <p:spTgt spid="53269"/>
                                        </p:tgtEl>
                                        <p:attrNameLst>
                                          <p:attrName>style.visibility</p:attrName>
                                        </p:attrNameLst>
                                      </p:cBhvr>
                                      <p:to>
                                        <p:strVal val="visible"/>
                                      </p:to>
                                    </p:set>
                                    <p:animEffect transition="in" filter="diamond(in)">
                                      <p:cBhvr>
                                        <p:cTn id="12" dur="1000"/>
                                        <p:tgtEl>
                                          <p:spTgt spid="53269"/>
                                        </p:tgtEl>
                                      </p:cBhvr>
                                    </p:animEffect>
                                  </p:childTnLst>
                                </p:cTn>
                              </p:par>
                              <p:par>
                                <p:cTn id="13" presetID="8" presetClass="entr" presetSubtype="16" fill="hold" nodeType="withEffect">
                                  <p:stCondLst>
                                    <p:cond delay="0"/>
                                  </p:stCondLst>
                                  <p:childTnLst>
                                    <p:set>
                                      <p:cBhvr>
                                        <p:cTn id="14" dur="1" fill="hold">
                                          <p:stCondLst>
                                            <p:cond delay="0"/>
                                          </p:stCondLst>
                                        </p:cTn>
                                        <p:tgtEl>
                                          <p:spTgt spid="53267"/>
                                        </p:tgtEl>
                                        <p:attrNameLst>
                                          <p:attrName>style.visibility</p:attrName>
                                        </p:attrNameLst>
                                      </p:cBhvr>
                                      <p:to>
                                        <p:strVal val="visible"/>
                                      </p:to>
                                    </p:set>
                                    <p:animEffect transition="in" filter="diamond(in)">
                                      <p:cBhvr>
                                        <p:cTn id="15" dur="1000"/>
                                        <p:tgtEl>
                                          <p:spTgt spid="53267"/>
                                        </p:tgtEl>
                                      </p:cBhvr>
                                    </p:animEffect>
                                  </p:childTnLst>
                                </p:cTn>
                              </p:par>
                            </p:childTnLst>
                          </p:cTn>
                        </p:par>
                        <p:par>
                          <p:cTn id="16" fill="hold" nodeType="afterGroup">
                            <p:stCondLst>
                              <p:cond delay="1000"/>
                            </p:stCondLst>
                            <p:childTnLst>
                              <p:par>
                                <p:cTn id="17" presetID="8" presetClass="entr" presetSubtype="16" fill="hold" nodeType="afterEffect">
                                  <p:stCondLst>
                                    <p:cond delay="1500"/>
                                  </p:stCondLst>
                                  <p:childTnLst>
                                    <p:set>
                                      <p:cBhvr>
                                        <p:cTn id="18" dur="1" fill="hold">
                                          <p:stCondLst>
                                            <p:cond delay="0"/>
                                          </p:stCondLst>
                                        </p:cTn>
                                        <p:tgtEl>
                                          <p:spTgt spid="53270"/>
                                        </p:tgtEl>
                                        <p:attrNameLst>
                                          <p:attrName>style.visibility</p:attrName>
                                        </p:attrNameLst>
                                      </p:cBhvr>
                                      <p:to>
                                        <p:strVal val="visible"/>
                                      </p:to>
                                    </p:set>
                                    <p:animEffect transition="in" filter="diamond(in)">
                                      <p:cBhvr>
                                        <p:cTn id="19" dur="2000"/>
                                        <p:tgtEl>
                                          <p:spTgt spid="53270"/>
                                        </p:tgtEl>
                                      </p:cBhvr>
                                    </p:animEffect>
                                  </p:childTnLst>
                                </p:cTn>
                              </p:par>
                              <p:par>
                                <p:cTn id="20" presetID="8" presetClass="entr" presetSubtype="16" fill="hold" nodeType="withEffect">
                                  <p:stCondLst>
                                    <p:cond delay="1500"/>
                                  </p:stCondLst>
                                  <p:childTnLst>
                                    <p:set>
                                      <p:cBhvr>
                                        <p:cTn id="21" dur="1" fill="hold">
                                          <p:stCondLst>
                                            <p:cond delay="0"/>
                                          </p:stCondLst>
                                        </p:cTn>
                                        <p:tgtEl>
                                          <p:spTgt spid="53271"/>
                                        </p:tgtEl>
                                        <p:attrNameLst>
                                          <p:attrName>style.visibility</p:attrName>
                                        </p:attrNameLst>
                                      </p:cBhvr>
                                      <p:to>
                                        <p:strVal val="visible"/>
                                      </p:to>
                                    </p:set>
                                    <p:animEffect transition="in" filter="diamond(in)">
                                      <p:cBhvr>
                                        <p:cTn id="22" dur="2000"/>
                                        <p:tgtEl>
                                          <p:spTgt spid="53271"/>
                                        </p:tgtEl>
                                      </p:cBhvr>
                                    </p:animEffect>
                                  </p:childTnLst>
                                </p:cTn>
                              </p:par>
                            </p:childTnLst>
                          </p:cTn>
                        </p:par>
                        <p:par>
                          <p:cTn id="23" fill="hold" nodeType="afterGroup">
                            <p:stCondLst>
                              <p:cond delay="4500"/>
                            </p:stCondLst>
                            <p:childTnLst>
                              <p:par>
                                <p:cTn id="24" presetID="8" presetClass="entr" presetSubtype="16" fill="hold" nodeType="afterEffect">
                                  <p:stCondLst>
                                    <p:cond delay="1500"/>
                                  </p:stCondLst>
                                  <p:childTnLst>
                                    <p:set>
                                      <p:cBhvr>
                                        <p:cTn id="25" dur="1" fill="hold">
                                          <p:stCondLst>
                                            <p:cond delay="0"/>
                                          </p:stCondLst>
                                        </p:cTn>
                                        <p:tgtEl>
                                          <p:spTgt spid="53273"/>
                                        </p:tgtEl>
                                        <p:attrNameLst>
                                          <p:attrName>style.visibility</p:attrName>
                                        </p:attrNameLst>
                                      </p:cBhvr>
                                      <p:to>
                                        <p:strVal val="visible"/>
                                      </p:to>
                                    </p:set>
                                    <p:animEffect transition="in" filter="diamond(in)">
                                      <p:cBhvr>
                                        <p:cTn id="26" dur="3000"/>
                                        <p:tgtEl>
                                          <p:spTgt spid="53273"/>
                                        </p:tgtEl>
                                      </p:cBhvr>
                                    </p:animEffect>
                                  </p:childTnLst>
                                </p:cTn>
                              </p:par>
                              <p:par>
                                <p:cTn id="27" presetID="8" presetClass="entr" presetSubtype="16" fill="hold" nodeType="withEffect">
                                  <p:stCondLst>
                                    <p:cond delay="1500"/>
                                  </p:stCondLst>
                                  <p:childTnLst>
                                    <p:set>
                                      <p:cBhvr>
                                        <p:cTn id="28" dur="1" fill="hold">
                                          <p:stCondLst>
                                            <p:cond delay="0"/>
                                          </p:stCondLst>
                                        </p:cTn>
                                        <p:tgtEl>
                                          <p:spTgt spid="53272"/>
                                        </p:tgtEl>
                                        <p:attrNameLst>
                                          <p:attrName>style.visibility</p:attrName>
                                        </p:attrNameLst>
                                      </p:cBhvr>
                                      <p:to>
                                        <p:strVal val="visible"/>
                                      </p:to>
                                    </p:set>
                                    <p:animEffect transition="in" filter="diamond(in)">
                                      <p:cBhvr>
                                        <p:cTn id="29" dur="3000"/>
                                        <p:tgtEl>
                                          <p:spTgt spid="53272"/>
                                        </p:tgtEl>
                                      </p:cBhvr>
                                    </p:animEffect>
                                  </p:childTnLst>
                                </p:cTn>
                              </p:par>
                            </p:childTnLst>
                          </p:cTn>
                        </p:par>
                        <p:par>
                          <p:cTn id="30" fill="hold" nodeType="afterGroup">
                            <p:stCondLst>
                              <p:cond delay="9000"/>
                            </p:stCondLst>
                            <p:childTnLst>
                              <p:par>
                                <p:cTn id="31" presetID="8" presetClass="entr" presetSubtype="16" fill="hold" nodeType="afterEffect">
                                  <p:stCondLst>
                                    <p:cond delay="1500"/>
                                  </p:stCondLst>
                                  <p:childTnLst>
                                    <p:set>
                                      <p:cBhvr>
                                        <p:cTn id="32" dur="1" fill="hold">
                                          <p:stCondLst>
                                            <p:cond delay="0"/>
                                          </p:stCondLst>
                                        </p:cTn>
                                        <p:tgtEl>
                                          <p:spTgt spid="53274"/>
                                        </p:tgtEl>
                                        <p:attrNameLst>
                                          <p:attrName>style.visibility</p:attrName>
                                        </p:attrNameLst>
                                      </p:cBhvr>
                                      <p:to>
                                        <p:strVal val="visible"/>
                                      </p:to>
                                    </p:set>
                                    <p:animEffect transition="in" filter="diamond(in)">
                                      <p:cBhvr>
                                        <p:cTn id="33" dur="3000"/>
                                        <p:tgtEl>
                                          <p:spTgt spid="53274"/>
                                        </p:tgtEl>
                                      </p:cBhvr>
                                    </p:animEffect>
                                  </p:childTnLst>
                                </p:cTn>
                              </p:par>
                              <p:par>
                                <p:cTn id="34" presetID="8" presetClass="entr" presetSubtype="16" fill="hold" nodeType="withEffect">
                                  <p:stCondLst>
                                    <p:cond delay="1500"/>
                                  </p:stCondLst>
                                  <p:childTnLst>
                                    <p:set>
                                      <p:cBhvr>
                                        <p:cTn id="35" dur="1" fill="hold">
                                          <p:stCondLst>
                                            <p:cond delay="0"/>
                                          </p:stCondLst>
                                        </p:cTn>
                                        <p:tgtEl>
                                          <p:spTgt spid="53275"/>
                                        </p:tgtEl>
                                        <p:attrNameLst>
                                          <p:attrName>style.visibility</p:attrName>
                                        </p:attrNameLst>
                                      </p:cBhvr>
                                      <p:to>
                                        <p:strVal val="visible"/>
                                      </p:to>
                                    </p:set>
                                    <p:animEffect transition="in" filter="diamond(in)">
                                      <p:cBhvr>
                                        <p:cTn id="36" dur="3000"/>
                                        <p:tgtEl>
                                          <p:spTgt spid="53275"/>
                                        </p:tgtEl>
                                      </p:cBhvr>
                                    </p:animEffect>
                                  </p:childTnLst>
                                </p:cTn>
                              </p:par>
                            </p:childTnLst>
                          </p:cTn>
                        </p:par>
                        <p:par>
                          <p:cTn id="37" fill="hold" nodeType="afterGroup">
                            <p:stCondLst>
                              <p:cond delay="13500"/>
                            </p:stCondLst>
                            <p:childTnLst>
                              <p:par>
                                <p:cTn id="38" presetID="5" presetClass="entr" presetSubtype="10" fill="hold" nodeType="afterEffect">
                                  <p:stCondLst>
                                    <p:cond delay="1500"/>
                                  </p:stCondLst>
                                  <p:childTnLst>
                                    <p:set>
                                      <p:cBhvr>
                                        <p:cTn id="39" dur="1" fill="hold">
                                          <p:stCondLst>
                                            <p:cond delay="0"/>
                                          </p:stCondLst>
                                        </p:cTn>
                                        <p:tgtEl>
                                          <p:spTgt spid="53276"/>
                                        </p:tgtEl>
                                        <p:attrNameLst>
                                          <p:attrName>style.visibility</p:attrName>
                                        </p:attrNameLst>
                                      </p:cBhvr>
                                      <p:to>
                                        <p:strVal val="visible"/>
                                      </p:to>
                                    </p:set>
                                    <p:animEffect transition="in" filter="checkerboard(across)">
                                      <p:cBhvr>
                                        <p:cTn id="40" dur="2000"/>
                                        <p:tgtEl>
                                          <p:spTgt spid="53276"/>
                                        </p:tgtEl>
                                      </p:cBhvr>
                                    </p:animEffect>
                                  </p:childTnLst>
                                </p:cTn>
                              </p:par>
                              <p:par>
                                <p:cTn id="41" presetID="5" presetClass="entr" presetSubtype="10" fill="hold" nodeType="withEffect">
                                  <p:stCondLst>
                                    <p:cond delay="1500"/>
                                  </p:stCondLst>
                                  <p:childTnLst>
                                    <p:set>
                                      <p:cBhvr>
                                        <p:cTn id="42" dur="1" fill="hold">
                                          <p:stCondLst>
                                            <p:cond delay="0"/>
                                          </p:stCondLst>
                                        </p:cTn>
                                        <p:tgtEl>
                                          <p:spTgt spid="53278"/>
                                        </p:tgtEl>
                                        <p:attrNameLst>
                                          <p:attrName>style.visibility</p:attrName>
                                        </p:attrNameLst>
                                      </p:cBhvr>
                                      <p:to>
                                        <p:strVal val="visible"/>
                                      </p:to>
                                    </p:set>
                                    <p:animEffect transition="in" filter="checkerboard(across)">
                                      <p:cBhvr>
                                        <p:cTn id="43" dur="2000"/>
                                        <p:tgtEl>
                                          <p:spTgt spid="5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775867" y="2554496"/>
            <a:ext cx="9307016" cy="212365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III.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Tổng</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kết</a:t>
            </a:r>
            <a:endPar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xmlns="" val="938081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a:extLst>
              <a:ext uri="{FF2B5EF4-FFF2-40B4-BE49-F238E27FC236}">
                <a16:creationId xmlns:a16="http://schemas.microsoft.com/office/drawing/2014/main" xmlns="" id="{723730F2-A9B0-4480-8269-5E58A68945D1}"/>
              </a:ext>
            </a:extLst>
          </p:cNvPr>
          <p:cNvSpPr/>
          <p:nvPr/>
        </p:nvSpPr>
        <p:spPr bwMode="auto">
          <a:xfrm>
            <a:off x="257175" y="1635125"/>
            <a:ext cx="3162927" cy="3362324"/>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70">
              <a:solidFill>
                <a:schemeClr val="lt1"/>
              </a:solidFill>
              <a:latin typeface="微软雅黑" panose="020B0503020204020204" pitchFamily="34" charset="-122"/>
              <a:ea typeface="微软雅黑" panose="020B0503020204020204" pitchFamily="34" charset="-122"/>
            </a:endParaRPr>
          </a:p>
        </p:txBody>
      </p:sp>
      <p:grpSp>
        <p:nvGrpSpPr>
          <p:cNvPr id="3" name="组合 1">
            <a:extLst>
              <a:ext uri="{FF2B5EF4-FFF2-40B4-BE49-F238E27FC236}">
                <a16:creationId xmlns:a16="http://schemas.microsoft.com/office/drawing/2014/main" xmlns="" id="{96C7C608-ECE2-4C6B-8821-85B1D3B8BF92}"/>
              </a:ext>
            </a:extLst>
          </p:cNvPr>
          <p:cNvGrpSpPr/>
          <p:nvPr/>
        </p:nvGrpSpPr>
        <p:grpSpPr>
          <a:xfrm>
            <a:off x="1162618" y="2173334"/>
            <a:ext cx="2791729" cy="2713053"/>
            <a:chOff x="4137818" y="917998"/>
            <a:chExt cx="1741513" cy="1692436"/>
          </a:xfrm>
        </p:grpSpPr>
        <p:sp>
          <p:nvSpPr>
            <p:cNvPr id="4" name="同心圆 8">
              <a:extLst>
                <a:ext uri="{FF2B5EF4-FFF2-40B4-BE49-F238E27FC236}">
                  <a16:creationId xmlns:a16="http://schemas.microsoft.com/office/drawing/2014/main" xmlns="" id="{0F958C97-514A-407F-8E1B-77FE411DAD78}"/>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xmlns=""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1">
                <a:solidFill>
                  <a:prstClr val="black"/>
                </a:solidFill>
                <a:latin typeface="微软雅黑" panose="020B0503020204020204" pitchFamily="34" charset="-122"/>
              </a:endParaRPr>
            </a:p>
          </p:txBody>
        </p:sp>
        <p:sp>
          <p:nvSpPr>
            <p:cNvPr id="5" name="椭圆 43">
              <a:extLst>
                <a:ext uri="{FF2B5EF4-FFF2-40B4-BE49-F238E27FC236}">
                  <a16:creationId xmlns:a16="http://schemas.microsoft.com/office/drawing/2014/main" xmlns="" id="{5C59DF84-3E1E-49A6-A5F0-D6E6DE200A3D}"/>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70">
                <a:latin typeface="微软雅黑" panose="020B0503020204020204" pitchFamily="34" charset="-122"/>
                <a:ea typeface="微软雅黑" panose="020B0503020204020204" pitchFamily="34" charset="-122"/>
              </a:endParaRPr>
            </a:p>
          </p:txBody>
        </p:sp>
        <p:sp>
          <p:nvSpPr>
            <p:cNvPr id="6" name="椭圆 41">
              <a:extLst>
                <a:ext uri="{FF2B5EF4-FFF2-40B4-BE49-F238E27FC236}">
                  <a16:creationId xmlns:a16="http://schemas.microsoft.com/office/drawing/2014/main" xmlns="" id="{2A56FE7F-31F7-4102-831E-2D66D76F91C2}"/>
                </a:ext>
              </a:extLst>
            </p:cNvPr>
            <p:cNvSpPr/>
            <p:nvPr/>
          </p:nvSpPr>
          <p:spPr>
            <a:xfrm>
              <a:off x="4349551" y="1123761"/>
              <a:ext cx="1318048" cy="1280904"/>
            </a:xfrm>
            <a:prstGeom prst="ellipse">
              <a:avLst/>
            </a:prstGeom>
            <a:solidFill>
              <a:schemeClr val="accent1">
                <a:lumMod val="60000"/>
                <a:lumOff val="40000"/>
              </a:schemeClr>
            </a:solidFill>
            <a:ln>
              <a:noFill/>
            </a:ln>
            <a:effectLst/>
            <a:extLst>
              <a:ext uri="{91240B29-F687-4F45-9708-019B960494DF}">
                <a14:hiddenLine xmlns:a14="http://schemas.microsoft.com/office/drawing/2010/main" xmlns=""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1" dirty="0">
                <a:solidFill>
                  <a:prstClr val="white"/>
                </a:solidFill>
                <a:latin typeface="微软雅黑" panose="020B0503020204020204" pitchFamily="34" charset="-122"/>
              </a:endParaRPr>
            </a:p>
          </p:txBody>
        </p:sp>
        <p:sp>
          <p:nvSpPr>
            <p:cNvPr id="7" name="TextBox 11">
              <a:extLst>
                <a:ext uri="{FF2B5EF4-FFF2-40B4-BE49-F238E27FC236}">
                  <a16:creationId xmlns:a16="http://schemas.microsoft.com/office/drawing/2014/main" xmlns="" id="{B1226AF9-FD61-4D95-B6BF-47F087436B39}"/>
                </a:ext>
              </a:extLst>
            </p:cNvPr>
            <p:cNvSpPr txBox="1"/>
            <p:nvPr/>
          </p:nvSpPr>
          <p:spPr>
            <a:xfrm>
              <a:off x="4482597" y="1179000"/>
              <a:ext cx="1051954" cy="1209567"/>
            </a:xfrm>
            <a:prstGeom prst="rect">
              <a:avLst/>
            </a:prstGeom>
            <a:noFill/>
            <a:extLst>
              <a:ext uri="{91240B29-F687-4F45-9708-019B960494DF}">
                <a14:hiddenLine xmlns:a14="http://schemas.microsoft.com/office/drawing/2010/main" xmlns="" w="9525">
                  <a:solidFill>
                    <a:srgbClr val="000000"/>
                  </a:solidFill>
                  <a:round/>
                </a14:hiddenLine>
              </a:ext>
            </a:extLst>
          </p:spPr>
          <p:txBody>
            <a:bodyPr wrap="square" rtlCol="0">
              <a:spAutoFit/>
            </a:bodyPr>
            <a:lstStyle/>
            <a:p>
              <a:pPr algn="ctr"/>
              <a:r>
                <a:rPr lang="en-US" altLang="zh-CN" sz="6000" dirty="0" err="1">
                  <a:solidFill>
                    <a:srgbClr val="FF0000"/>
                  </a:solidFill>
                  <a:latin typeface="#9Slide05 SVNCookie" panose="020B0606040200020203" pitchFamily="34" charset="0"/>
                  <a:ea typeface="微软雅黑" panose="020B0503020204020204" pitchFamily="34" charset="-122"/>
                </a:rPr>
                <a:t>Nội</a:t>
              </a:r>
              <a:r>
                <a:rPr lang="en-US" altLang="zh-CN" sz="6000" dirty="0">
                  <a:solidFill>
                    <a:srgbClr val="FF0000"/>
                  </a:solidFill>
                  <a:latin typeface="#9Slide05 SVNCookie" panose="020B0606040200020203" pitchFamily="34" charset="0"/>
                  <a:ea typeface="微软雅黑" panose="020B0503020204020204" pitchFamily="34" charset="-122"/>
                </a:rPr>
                <a:t> dung</a:t>
              </a:r>
              <a:endParaRPr lang="zh-CN" altLang="en-US" sz="6000" dirty="0">
                <a:solidFill>
                  <a:srgbClr val="FF0000"/>
                </a:solidFill>
                <a:latin typeface="#9Slide05 SVNCookie" panose="020B0606040200020203" pitchFamily="34" charset="0"/>
                <a:ea typeface="微软雅黑" panose="020B0503020204020204" pitchFamily="34" charset="-122"/>
              </a:endParaRPr>
            </a:p>
          </p:txBody>
        </p:sp>
      </p:grpSp>
      <p:sp>
        <p:nvSpPr>
          <p:cNvPr id="8" name="KSO_Shape">
            <a:extLst>
              <a:ext uri="{FF2B5EF4-FFF2-40B4-BE49-F238E27FC236}">
                <a16:creationId xmlns:a16="http://schemas.microsoft.com/office/drawing/2014/main" xmlns="" id="{238F3202-D498-4507-A3AC-4E7FAA3173E8}"/>
              </a:ext>
            </a:extLst>
          </p:cNvPr>
          <p:cNvSpPr/>
          <p:nvPr/>
        </p:nvSpPr>
        <p:spPr bwMode="auto">
          <a:xfrm>
            <a:off x="4353661" y="1017132"/>
            <a:ext cx="1295400" cy="138401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Text Box 9">
            <a:extLst>
              <a:ext uri="{FF2B5EF4-FFF2-40B4-BE49-F238E27FC236}">
                <a16:creationId xmlns:a16="http://schemas.microsoft.com/office/drawing/2014/main" xmlns="" id="{642A74A4-4C36-43E4-8720-BEBA331575CF}"/>
              </a:ext>
            </a:extLst>
          </p:cNvPr>
          <p:cNvSpPr txBox="1">
            <a:spLocks noChangeArrowheads="1"/>
          </p:cNvSpPr>
          <p:nvPr/>
        </p:nvSpPr>
        <p:spPr bwMode="auto">
          <a:xfrm>
            <a:off x="5972175" y="555231"/>
            <a:ext cx="6477000" cy="2085693"/>
          </a:xfrm>
          <a:prstGeom prst="rect">
            <a:avLst/>
          </a:prstGeom>
          <a:noFill/>
          <a:ln w="9525">
            <a:noFill/>
            <a:miter lim="800000"/>
            <a:headEnd/>
            <a:tailEnd/>
          </a:ln>
        </p:spPr>
        <p:txBody>
          <a:bodyPr wrap="square" lIns="114803" tIns="57401" rIns="114803" bIns="57401">
            <a:spAutoFit/>
          </a:bodyPr>
          <a:lstStyle/>
          <a:p>
            <a:pPr algn="just"/>
            <a:r>
              <a:rPr lang="en-US" sz="3200" dirty="0" err="1">
                <a:latin typeface="#9Slide03 Arima Madurai" panose="00000500000000000000" pitchFamily="2" charset="0"/>
                <a:cs typeface="#9Slide03 Arima Madurai" panose="00000500000000000000" pitchFamily="2" charset="0"/>
              </a:rPr>
              <a:t>Bài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thơ</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Mùa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nhỏ</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hiện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tranh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mùa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thiên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nhiên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mùa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đất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nước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vô</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cùng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tươi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đẹp</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tràn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đầy</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sống</a:t>
            </a:r>
            <a:r>
              <a:rPr lang="en-US" sz="3200" dirty="0">
                <a:latin typeface="#9Slide03 Arima Madurai" panose="00000500000000000000" pitchFamily="2" charset="0"/>
                <a:cs typeface="#9Slide03 Arima Madurai" panose="00000500000000000000" pitchFamily="2" charset="0"/>
              </a:rPr>
              <a:t>.</a:t>
            </a:r>
            <a:r>
              <a:rPr lang="en-US" sz="3200" b="1" dirty="0">
                <a:latin typeface="#9Slide03 Arima Madurai" panose="00000500000000000000" pitchFamily="2" charset="0"/>
                <a:cs typeface="#9Slide03 Arima Madurai" panose="00000500000000000000" pitchFamily="2" charset="0"/>
              </a:rPr>
              <a:t>.</a:t>
            </a:r>
          </a:p>
        </p:txBody>
      </p:sp>
      <p:sp>
        <p:nvSpPr>
          <p:cNvPr id="10" name="Text Box 9">
            <a:extLst>
              <a:ext uri="{FF2B5EF4-FFF2-40B4-BE49-F238E27FC236}">
                <a16:creationId xmlns:a16="http://schemas.microsoft.com/office/drawing/2014/main" xmlns="" id="{7607F603-033C-4283-8FDF-A0AE6D4638DA}"/>
              </a:ext>
            </a:extLst>
          </p:cNvPr>
          <p:cNvSpPr txBox="1">
            <a:spLocks noChangeArrowheads="1"/>
          </p:cNvSpPr>
          <p:nvPr/>
        </p:nvSpPr>
        <p:spPr bwMode="auto">
          <a:xfrm>
            <a:off x="5982215" y="3215938"/>
            <a:ext cx="6466960" cy="3563021"/>
          </a:xfrm>
          <a:prstGeom prst="rect">
            <a:avLst/>
          </a:prstGeom>
          <a:noFill/>
          <a:ln w="9525">
            <a:noFill/>
            <a:miter lim="800000"/>
            <a:headEnd/>
            <a:tailEnd/>
          </a:ln>
        </p:spPr>
        <p:txBody>
          <a:bodyPr wrap="square" lIns="114803" tIns="57401" rIns="114803" bIns="57401">
            <a:spAutoFit/>
          </a:bodyPr>
          <a:lstStyle/>
          <a:p>
            <a:pPr lvl="0" algn="just" eaLnBrk="0" hangingPunct="0">
              <a:spcBef>
                <a:spcPct val="30000"/>
              </a:spcBef>
              <a:defRPr/>
            </a:pP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Bài thơ là tiếng lòng tha thiết yêu mến và gắn bó với đất nước, với cuộc đời; thể hiện ước nguyện chân thành của nhà thơ được cống hiến cho đất nước; góp một “mùa xuân nho nhỏ” của mình vào mùa xuân lớn của dân tộc.</a:t>
            </a:r>
            <a:endParaRPr lang="en-US" sz="3200" dirty="0">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KSO_Shape">
            <a:extLst>
              <a:ext uri="{FF2B5EF4-FFF2-40B4-BE49-F238E27FC236}">
                <a16:creationId xmlns:a16="http://schemas.microsoft.com/office/drawing/2014/main" xmlns="" id="{B614AE6A-7B61-40F9-8F30-91D70CEFB753}"/>
              </a:ext>
            </a:extLst>
          </p:cNvPr>
          <p:cNvSpPr/>
          <p:nvPr/>
        </p:nvSpPr>
        <p:spPr bwMode="auto">
          <a:xfrm>
            <a:off x="4462985" y="4194121"/>
            <a:ext cx="1295400" cy="138401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xmlns="" val="41276222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a:extLst>
              <a:ext uri="{FF2B5EF4-FFF2-40B4-BE49-F238E27FC236}">
                <a16:creationId xmlns:a16="http://schemas.microsoft.com/office/drawing/2014/main" xmlns="" id="{723730F2-A9B0-4480-8269-5E58A68945D1}"/>
              </a:ext>
            </a:extLst>
          </p:cNvPr>
          <p:cNvSpPr/>
          <p:nvPr/>
        </p:nvSpPr>
        <p:spPr bwMode="auto">
          <a:xfrm>
            <a:off x="94721" y="2062014"/>
            <a:ext cx="2590800" cy="2824115"/>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70">
              <a:solidFill>
                <a:schemeClr val="lt1"/>
              </a:solidFill>
              <a:latin typeface="微软雅黑" panose="020B0503020204020204" pitchFamily="34" charset="-122"/>
              <a:ea typeface="微软雅黑" panose="020B0503020204020204" pitchFamily="34" charset="-122"/>
            </a:endParaRPr>
          </a:p>
        </p:txBody>
      </p:sp>
      <p:grpSp>
        <p:nvGrpSpPr>
          <p:cNvPr id="3" name="组合 1">
            <a:extLst>
              <a:ext uri="{FF2B5EF4-FFF2-40B4-BE49-F238E27FC236}">
                <a16:creationId xmlns:a16="http://schemas.microsoft.com/office/drawing/2014/main" xmlns="" id="{96C7C608-ECE2-4C6B-8821-85B1D3B8BF92}"/>
              </a:ext>
            </a:extLst>
          </p:cNvPr>
          <p:cNvGrpSpPr/>
          <p:nvPr/>
        </p:nvGrpSpPr>
        <p:grpSpPr>
          <a:xfrm>
            <a:off x="714375" y="2910627"/>
            <a:ext cx="2501113" cy="2458298"/>
            <a:chOff x="4137818" y="917998"/>
            <a:chExt cx="1741513" cy="1692436"/>
          </a:xfrm>
        </p:grpSpPr>
        <p:sp>
          <p:nvSpPr>
            <p:cNvPr id="4" name="同心圆 8">
              <a:extLst>
                <a:ext uri="{FF2B5EF4-FFF2-40B4-BE49-F238E27FC236}">
                  <a16:creationId xmlns:a16="http://schemas.microsoft.com/office/drawing/2014/main" xmlns="" id="{0F958C97-514A-407F-8E1B-77FE411DAD78}"/>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xmlns=""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微软雅黑" panose="020B0503020204020204" pitchFamily="34" charset="-122"/>
              </a:endParaRPr>
            </a:p>
          </p:txBody>
        </p:sp>
        <p:sp>
          <p:nvSpPr>
            <p:cNvPr id="5" name="椭圆 43">
              <a:extLst>
                <a:ext uri="{FF2B5EF4-FFF2-40B4-BE49-F238E27FC236}">
                  <a16:creationId xmlns:a16="http://schemas.microsoft.com/office/drawing/2014/main" xmlns="" id="{5C59DF84-3E1E-49A6-A5F0-D6E6DE200A3D}"/>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50">
                <a:latin typeface="微软雅黑" panose="020B0503020204020204" pitchFamily="34" charset="-122"/>
                <a:ea typeface="微软雅黑" panose="020B0503020204020204" pitchFamily="34" charset="-122"/>
              </a:endParaRPr>
            </a:p>
          </p:txBody>
        </p:sp>
        <p:sp>
          <p:nvSpPr>
            <p:cNvPr id="6" name="椭圆 41">
              <a:extLst>
                <a:ext uri="{FF2B5EF4-FFF2-40B4-BE49-F238E27FC236}">
                  <a16:creationId xmlns:a16="http://schemas.microsoft.com/office/drawing/2014/main" xmlns="" id="{2A56FE7F-31F7-4102-831E-2D66D76F91C2}"/>
                </a:ext>
              </a:extLst>
            </p:cNvPr>
            <p:cNvSpPr/>
            <p:nvPr/>
          </p:nvSpPr>
          <p:spPr>
            <a:xfrm>
              <a:off x="4349551" y="1123761"/>
              <a:ext cx="1318048" cy="1280904"/>
            </a:xfrm>
            <a:prstGeom prst="ellipse">
              <a:avLst/>
            </a:prstGeom>
            <a:solidFill>
              <a:schemeClr val="accent1">
                <a:lumMod val="60000"/>
                <a:lumOff val="40000"/>
              </a:schemeClr>
            </a:solidFill>
            <a:ln>
              <a:noFill/>
            </a:ln>
            <a:effectLst/>
            <a:extLst>
              <a:ext uri="{91240B29-F687-4F45-9708-019B960494DF}">
                <a14:hiddenLine xmlns:a14="http://schemas.microsoft.com/office/drawing/2010/main" xmlns=""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pitchFamily="34" charset="-122"/>
              </a:endParaRPr>
            </a:p>
          </p:txBody>
        </p:sp>
        <p:sp>
          <p:nvSpPr>
            <p:cNvPr id="7" name="TextBox 11">
              <a:extLst>
                <a:ext uri="{FF2B5EF4-FFF2-40B4-BE49-F238E27FC236}">
                  <a16:creationId xmlns:a16="http://schemas.microsoft.com/office/drawing/2014/main" xmlns="" id="{B1226AF9-FD61-4D95-B6BF-47F087436B39}"/>
                </a:ext>
              </a:extLst>
            </p:cNvPr>
            <p:cNvSpPr txBox="1"/>
            <p:nvPr/>
          </p:nvSpPr>
          <p:spPr>
            <a:xfrm>
              <a:off x="4482597" y="1179000"/>
              <a:ext cx="1051954" cy="1209567"/>
            </a:xfrm>
            <a:prstGeom prst="rect">
              <a:avLst/>
            </a:prstGeom>
            <a:noFill/>
            <a:extLst>
              <a:ext uri="{91240B29-F687-4F45-9708-019B960494DF}">
                <a14:hiddenLine xmlns:a14="http://schemas.microsoft.com/office/drawing/2010/main" xmlns="" w="9525">
                  <a:solidFill>
                    <a:srgbClr val="000000"/>
                  </a:solidFill>
                  <a:round/>
                </a14:hiddenLine>
              </a:ext>
            </a:extLst>
          </p:spPr>
          <p:txBody>
            <a:bodyPr wrap="square" rtlCol="0">
              <a:spAutoFit/>
            </a:bodyPr>
            <a:lstStyle/>
            <a:p>
              <a:pPr algn="ctr"/>
              <a:r>
                <a:rPr lang="en-US" altLang="zh-CN" sz="5400" dirty="0" err="1">
                  <a:solidFill>
                    <a:srgbClr val="FF0000"/>
                  </a:solidFill>
                  <a:latin typeface="#9Slide05 SVNCookie" panose="020B0606040200020203" pitchFamily="34" charset="0"/>
                  <a:ea typeface="微软雅黑" panose="020B0503020204020204" pitchFamily="34" charset="-122"/>
                </a:rPr>
                <a:t>Nghệ</a:t>
              </a:r>
              <a:r>
                <a:rPr lang="en-US" altLang="zh-CN" sz="5400" dirty="0">
                  <a:solidFill>
                    <a:srgbClr val="FF0000"/>
                  </a:solidFill>
                  <a:latin typeface="#9Slide05 SVNCookie" panose="020B0606040200020203" pitchFamily="34" charset="0"/>
                  <a:ea typeface="微软雅黑" panose="020B0503020204020204" pitchFamily="34" charset="-122"/>
                </a:rPr>
                <a:t> </a:t>
              </a:r>
              <a:r>
                <a:rPr lang="en-US" altLang="zh-CN" sz="5400" dirty="0" err="1">
                  <a:solidFill>
                    <a:srgbClr val="FF0000"/>
                  </a:solidFill>
                  <a:latin typeface="#9Slide05 SVNCookie" panose="020B0606040200020203" pitchFamily="34" charset="0"/>
                  <a:ea typeface="微软雅黑" panose="020B0503020204020204" pitchFamily="34" charset="-122"/>
                </a:rPr>
                <a:t>thuật</a:t>
              </a:r>
              <a:endParaRPr lang="zh-CN" altLang="en-US" sz="5400" dirty="0">
                <a:solidFill>
                  <a:srgbClr val="FF0000"/>
                </a:solidFill>
                <a:latin typeface="#9Slide05 SVNCookie" panose="020B0606040200020203" pitchFamily="34" charset="0"/>
                <a:ea typeface="微软雅黑" panose="020B0503020204020204" pitchFamily="34" charset="-122"/>
              </a:endParaRPr>
            </a:p>
          </p:txBody>
        </p:sp>
      </p:grpSp>
      <p:sp>
        <p:nvSpPr>
          <p:cNvPr id="8" name="KSO_Shape">
            <a:extLst>
              <a:ext uri="{FF2B5EF4-FFF2-40B4-BE49-F238E27FC236}">
                <a16:creationId xmlns:a16="http://schemas.microsoft.com/office/drawing/2014/main" xmlns="" id="{238F3202-D498-4507-A3AC-4E7FAA3173E8}"/>
              </a:ext>
            </a:extLst>
          </p:cNvPr>
          <p:cNvSpPr/>
          <p:nvPr/>
        </p:nvSpPr>
        <p:spPr bwMode="auto">
          <a:xfrm>
            <a:off x="3562797" y="510719"/>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Text Box 9">
            <a:extLst>
              <a:ext uri="{FF2B5EF4-FFF2-40B4-BE49-F238E27FC236}">
                <a16:creationId xmlns:a16="http://schemas.microsoft.com/office/drawing/2014/main" xmlns="" id="{642A74A4-4C36-43E4-8720-BEBA331575CF}"/>
              </a:ext>
            </a:extLst>
          </p:cNvPr>
          <p:cNvSpPr txBox="1">
            <a:spLocks noChangeArrowheads="1"/>
          </p:cNvSpPr>
          <p:nvPr/>
        </p:nvSpPr>
        <p:spPr bwMode="auto">
          <a:xfrm>
            <a:off x="4905375" y="450908"/>
            <a:ext cx="7729750" cy="1100808"/>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Thể thơ 5 chữ gần với điệu dân ca, âm hưởng trong sáng, nhẹ nhàng, tha thiết</a:t>
            </a:r>
            <a:endParaRPr lang="en-US" sz="3200" dirty="0">
              <a:latin typeface="#9Slide03 Arima Madurai" panose="00000500000000000000" pitchFamily="2" charset="0"/>
              <a:cs typeface="#9Slide03 Arima Madurai" panose="00000500000000000000" pitchFamily="2" charset="0"/>
            </a:endParaRPr>
          </a:p>
        </p:txBody>
      </p:sp>
      <p:sp>
        <p:nvSpPr>
          <p:cNvPr id="10" name="Text Box 9">
            <a:extLst>
              <a:ext uri="{FF2B5EF4-FFF2-40B4-BE49-F238E27FC236}">
                <a16:creationId xmlns:a16="http://schemas.microsoft.com/office/drawing/2014/main" xmlns="" id="{7607F603-033C-4283-8FDF-A0AE6D4638DA}"/>
              </a:ext>
            </a:extLst>
          </p:cNvPr>
          <p:cNvSpPr txBox="1">
            <a:spLocks noChangeArrowheads="1"/>
          </p:cNvSpPr>
          <p:nvPr/>
        </p:nvSpPr>
        <p:spPr bwMode="auto">
          <a:xfrm>
            <a:off x="4905375" y="2044925"/>
            <a:ext cx="7717768" cy="1100808"/>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Hình ảnh tự nhiên, giản dị, những hình ảnh giàu ý nghĩa biểu tượng</a:t>
            </a:r>
            <a:endParaRPr lang="en-US" sz="3200" dirty="0">
              <a:latin typeface="#9Slide03 Arima Madurai" panose="00000500000000000000" pitchFamily="2" charset="0"/>
              <a:cs typeface="#9Slide03 Arima Madurai" panose="00000500000000000000" pitchFamily="2" charset="0"/>
            </a:endParaRPr>
          </a:p>
        </p:txBody>
      </p:sp>
      <p:sp>
        <p:nvSpPr>
          <p:cNvPr id="11" name="KSO_Shape">
            <a:extLst>
              <a:ext uri="{FF2B5EF4-FFF2-40B4-BE49-F238E27FC236}">
                <a16:creationId xmlns:a16="http://schemas.microsoft.com/office/drawing/2014/main" xmlns="" id="{B614AE6A-7B61-40F9-8F30-91D70CEFB753}"/>
              </a:ext>
            </a:extLst>
          </p:cNvPr>
          <p:cNvSpPr/>
          <p:nvPr/>
        </p:nvSpPr>
        <p:spPr bwMode="auto">
          <a:xfrm>
            <a:off x="3562797" y="2044925"/>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Text Box 9">
            <a:extLst>
              <a:ext uri="{FF2B5EF4-FFF2-40B4-BE49-F238E27FC236}">
                <a16:creationId xmlns:a16="http://schemas.microsoft.com/office/drawing/2014/main" xmlns="" id="{E6CE824B-F37B-4172-B0F0-965BD43EAF03}"/>
              </a:ext>
            </a:extLst>
          </p:cNvPr>
          <p:cNvSpPr txBox="1">
            <a:spLocks noChangeArrowheads="1"/>
          </p:cNvSpPr>
          <p:nvPr/>
        </p:nvSpPr>
        <p:spPr bwMode="auto">
          <a:xfrm>
            <a:off x="4843351" y="3625333"/>
            <a:ext cx="7717768" cy="1593251"/>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Cấu tứ bài thơ chặt chẽ, chủ yếu dựa trên sự phát triển của hình tượng mùa xuân: mùa xuân đất trời</a:t>
            </a:r>
            <a:r>
              <a:rPr lang="en-US"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vi-VN" sz="3200" dirty="0">
                <a:latin typeface="#9Slide03 Arima Madurai" panose="00000500000000000000" pitchFamily="2" charset="0"/>
                <a:cs typeface="#9Slide03 Arima Madurai" panose="00000500000000000000" pitchFamily="2" charset="0"/>
              </a:rPr>
              <a:t>đất nước </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a:t>
            </a:r>
            <a:r>
              <a:rPr lang="vi-VN" sz="3200" dirty="0">
                <a:latin typeface="#9Slide03 Arima Madurai" panose="00000500000000000000" pitchFamily="2" charset="0"/>
                <a:cs typeface="#9Slide03 Arima Madurai" panose="00000500000000000000" pitchFamily="2" charset="0"/>
              </a:rPr>
              <a:t> con người.</a:t>
            </a:r>
            <a:endParaRPr lang="en-US" sz="3200" dirty="0">
              <a:latin typeface="#9Slide03 Arima Madurai" panose="00000500000000000000" pitchFamily="2" charset="0"/>
              <a:cs typeface="#9Slide03 Arima Madurai" panose="00000500000000000000" pitchFamily="2" charset="0"/>
            </a:endParaRPr>
          </a:p>
        </p:txBody>
      </p:sp>
      <p:sp>
        <p:nvSpPr>
          <p:cNvPr id="13" name="KSO_Shape">
            <a:extLst>
              <a:ext uri="{FF2B5EF4-FFF2-40B4-BE49-F238E27FC236}">
                <a16:creationId xmlns:a16="http://schemas.microsoft.com/office/drawing/2014/main" xmlns="" id="{B35958DA-A628-4919-8F7A-FB2524465402}"/>
              </a:ext>
            </a:extLst>
          </p:cNvPr>
          <p:cNvSpPr/>
          <p:nvPr/>
        </p:nvSpPr>
        <p:spPr bwMode="auto">
          <a:xfrm>
            <a:off x="3488791" y="3840795"/>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Text Box 9">
            <a:extLst>
              <a:ext uri="{FF2B5EF4-FFF2-40B4-BE49-F238E27FC236}">
                <a16:creationId xmlns:a16="http://schemas.microsoft.com/office/drawing/2014/main" xmlns="" id="{6BA76222-F781-45DF-BD3E-A45BC3E322F9}"/>
              </a:ext>
            </a:extLst>
          </p:cNvPr>
          <p:cNvSpPr txBox="1">
            <a:spLocks noChangeArrowheads="1"/>
          </p:cNvSpPr>
          <p:nvPr/>
        </p:nvSpPr>
        <p:spPr bwMode="auto">
          <a:xfrm>
            <a:off x="4888267" y="5715917"/>
            <a:ext cx="7717768" cy="1100808"/>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Giọng điệu bài thơ phù hợp với cảm xúc của tác giả</a:t>
            </a:r>
            <a:endParaRPr lang="en-US" sz="3200" dirty="0">
              <a:latin typeface="#9Slide03 Arima Madurai" panose="00000500000000000000" pitchFamily="2" charset="0"/>
              <a:cs typeface="#9Slide03 Arima Madurai" panose="00000500000000000000" pitchFamily="2" charset="0"/>
            </a:endParaRPr>
          </a:p>
        </p:txBody>
      </p:sp>
      <p:sp>
        <p:nvSpPr>
          <p:cNvPr id="15" name="KSO_Shape">
            <a:extLst>
              <a:ext uri="{FF2B5EF4-FFF2-40B4-BE49-F238E27FC236}">
                <a16:creationId xmlns:a16="http://schemas.microsoft.com/office/drawing/2014/main" xmlns="" id="{0A55B16D-1A4D-43A5-9239-0FAA832F78F4}"/>
              </a:ext>
            </a:extLst>
          </p:cNvPr>
          <p:cNvSpPr/>
          <p:nvPr/>
        </p:nvSpPr>
        <p:spPr bwMode="auto">
          <a:xfrm>
            <a:off x="3562797" y="5720325"/>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xmlns="" val="6898445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P spid="12" grpId="0"/>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775867" y="2554496"/>
            <a:ext cx="9307016" cy="212365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I.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Tìm</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hiểu</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chung</a:t>
            </a:r>
            <a:endPar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xmlns="" val="522720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4905375" y="3387725"/>
            <a:ext cx="3429000" cy="3616325"/>
            <a:chOff x="6232318" y="1631840"/>
            <a:chExt cx="4969784" cy="5226160"/>
          </a:xfrm>
        </p:grpSpPr>
        <p:sp>
          <p:nvSpPr>
            <p:cNvPr id="4" name="Freeform 5"/>
            <p:cNvSpPr>
              <a:spLocks noEditPoints="1"/>
            </p:cNvSpPr>
            <p:nvPr/>
          </p:nvSpPr>
          <p:spPr bwMode="auto">
            <a:xfrm>
              <a:off x="7783740" y="4766317"/>
              <a:ext cx="1781183" cy="2091683"/>
            </a:xfrm>
            <a:custGeom>
              <a:avLst/>
              <a:gdLst>
                <a:gd name="T0" fmla="*/ 27 w 764"/>
                <a:gd name="T1" fmla="*/ 536 h 897"/>
                <a:gd name="T2" fmla="*/ 37 w 764"/>
                <a:gd name="T3" fmla="*/ 614 h 897"/>
                <a:gd name="T4" fmla="*/ 23 w 764"/>
                <a:gd name="T5" fmla="*/ 649 h 897"/>
                <a:gd name="T6" fmla="*/ 171 w 764"/>
                <a:gd name="T7" fmla="*/ 735 h 897"/>
                <a:gd name="T8" fmla="*/ 170 w 764"/>
                <a:gd name="T9" fmla="*/ 764 h 897"/>
                <a:gd name="T10" fmla="*/ 197 w 764"/>
                <a:gd name="T11" fmla="*/ 887 h 897"/>
                <a:gd name="T12" fmla="*/ 589 w 764"/>
                <a:gd name="T13" fmla="*/ 897 h 897"/>
                <a:gd name="T14" fmla="*/ 522 w 764"/>
                <a:gd name="T15" fmla="*/ 818 h 897"/>
                <a:gd name="T16" fmla="*/ 524 w 764"/>
                <a:gd name="T17" fmla="*/ 670 h 897"/>
                <a:gd name="T18" fmla="*/ 585 w 764"/>
                <a:gd name="T19" fmla="*/ 615 h 897"/>
                <a:gd name="T20" fmla="*/ 640 w 764"/>
                <a:gd name="T21" fmla="*/ 537 h 897"/>
                <a:gd name="T22" fmla="*/ 640 w 764"/>
                <a:gd name="T23" fmla="*/ 558 h 897"/>
                <a:gd name="T24" fmla="*/ 686 w 764"/>
                <a:gd name="T25" fmla="*/ 508 h 897"/>
                <a:gd name="T26" fmla="*/ 695 w 764"/>
                <a:gd name="T27" fmla="*/ 493 h 897"/>
                <a:gd name="T28" fmla="*/ 764 w 764"/>
                <a:gd name="T29" fmla="*/ 446 h 897"/>
                <a:gd name="T30" fmla="*/ 751 w 764"/>
                <a:gd name="T31" fmla="*/ 442 h 897"/>
                <a:gd name="T32" fmla="*/ 700 w 764"/>
                <a:gd name="T33" fmla="*/ 349 h 897"/>
                <a:gd name="T34" fmla="*/ 702 w 764"/>
                <a:gd name="T35" fmla="*/ 332 h 897"/>
                <a:gd name="T36" fmla="*/ 715 w 764"/>
                <a:gd name="T37" fmla="*/ 345 h 897"/>
                <a:gd name="T38" fmla="*/ 694 w 764"/>
                <a:gd name="T39" fmla="*/ 268 h 897"/>
                <a:gd name="T40" fmla="*/ 694 w 764"/>
                <a:gd name="T41" fmla="*/ 264 h 897"/>
                <a:gd name="T42" fmla="*/ 639 w 764"/>
                <a:gd name="T43" fmla="*/ 208 h 897"/>
                <a:gd name="T44" fmla="*/ 654 w 764"/>
                <a:gd name="T45" fmla="*/ 216 h 897"/>
                <a:gd name="T46" fmla="*/ 692 w 764"/>
                <a:gd name="T47" fmla="*/ 255 h 897"/>
                <a:gd name="T48" fmla="*/ 651 w 764"/>
                <a:gd name="T49" fmla="*/ 178 h 897"/>
                <a:gd name="T50" fmla="*/ 646 w 764"/>
                <a:gd name="T51" fmla="*/ 173 h 897"/>
                <a:gd name="T52" fmla="*/ 620 w 764"/>
                <a:gd name="T53" fmla="*/ 109 h 897"/>
                <a:gd name="T54" fmla="*/ 516 w 764"/>
                <a:gd name="T55" fmla="*/ 139 h 897"/>
                <a:gd name="T56" fmla="*/ 408 w 764"/>
                <a:gd name="T57" fmla="*/ 62 h 897"/>
                <a:gd name="T58" fmla="*/ 381 w 764"/>
                <a:gd name="T59" fmla="*/ 92 h 897"/>
                <a:gd name="T60" fmla="*/ 383 w 764"/>
                <a:gd name="T61" fmla="*/ 73 h 897"/>
                <a:gd name="T62" fmla="*/ 367 w 764"/>
                <a:gd name="T63" fmla="*/ 96 h 897"/>
                <a:gd name="T64" fmla="*/ 348 w 764"/>
                <a:gd name="T65" fmla="*/ 68 h 897"/>
                <a:gd name="T66" fmla="*/ 290 w 764"/>
                <a:gd name="T67" fmla="*/ 59 h 897"/>
                <a:gd name="T68" fmla="*/ 281 w 764"/>
                <a:gd name="T69" fmla="*/ 59 h 897"/>
                <a:gd name="T70" fmla="*/ 291 w 764"/>
                <a:gd name="T71" fmla="*/ 41 h 897"/>
                <a:gd name="T72" fmla="*/ 269 w 764"/>
                <a:gd name="T73" fmla="*/ 62 h 897"/>
                <a:gd name="T74" fmla="*/ 201 w 764"/>
                <a:gd name="T75" fmla="*/ 86 h 897"/>
                <a:gd name="T76" fmla="*/ 161 w 764"/>
                <a:gd name="T77" fmla="*/ 93 h 897"/>
                <a:gd name="T78" fmla="*/ 156 w 764"/>
                <a:gd name="T79" fmla="*/ 96 h 897"/>
                <a:gd name="T80" fmla="*/ 133 w 764"/>
                <a:gd name="T81" fmla="*/ 81 h 897"/>
                <a:gd name="T82" fmla="*/ 73 w 764"/>
                <a:gd name="T83" fmla="*/ 164 h 897"/>
                <a:gd name="T84" fmla="*/ 71 w 764"/>
                <a:gd name="T85" fmla="*/ 166 h 897"/>
                <a:gd name="T86" fmla="*/ 54 w 764"/>
                <a:gd name="T87" fmla="*/ 180 h 897"/>
                <a:gd name="T88" fmla="*/ 91 w 764"/>
                <a:gd name="T89" fmla="*/ 189 h 897"/>
                <a:gd name="T90" fmla="*/ 131 w 764"/>
                <a:gd name="T91" fmla="*/ 251 h 897"/>
                <a:gd name="T92" fmla="*/ 125 w 764"/>
                <a:gd name="T93" fmla="*/ 285 h 897"/>
                <a:gd name="T94" fmla="*/ 93 w 764"/>
                <a:gd name="T95" fmla="*/ 339 h 897"/>
                <a:gd name="T96" fmla="*/ 81 w 764"/>
                <a:gd name="T97" fmla="*/ 389 h 897"/>
                <a:gd name="T98" fmla="*/ 17 w 764"/>
                <a:gd name="T99" fmla="*/ 446 h 897"/>
                <a:gd name="T100" fmla="*/ 35 w 764"/>
                <a:gd name="T101" fmla="*/ 506 h 897"/>
                <a:gd name="T102" fmla="*/ 637 w 764"/>
                <a:gd name="T103" fmla="*/ 203 h 897"/>
                <a:gd name="T104" fmla="*/ 629 w 764"/>
                <a:gd name="T105" fmla="*/ 187 h 897"/>
                <a:gd name="T106" fmla="*/ 656 w 764"/>
                <a:gd name="T107" fmla="*/ 204 h 897"/>
                <a:gd name="T108" fmla="*/ 616 w 764"/>
                <a:gd name="T109" fmla="*/ 178 h 897"/>
                <a:gd name="T110" fmla="*/ 642 w 764"/>
                <a:gd name="T111" fmla="*/ 17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4" h="897">
                  <a:moveTo>
                    <a:pt x="35" y="506"/>
                  </a:moveTo>
                  <a:cubicBezTo>
                    <a:pt x="52" y="520"/>
                    <a:pt x="27" y="536"/>
                    <a:pt x="27" y="536"/>
                  </a:cubicBezTo>
                  <a:cubicBezTo>
                    <a:pt x="17" y="554"/>
                    <a:pt x="43" y="573"/>
                    <a:pt x="43" y="573"/>
                  </a:cubicBezTo>
                  <a:cubicBezTo>
                    <a:pt x="17" y="597"/>
                    <a:pt x="37" y="614"/>
                    <a:pt x="37" y="614"/>
                  </a:cubicBezTo>
                  <a:cubicBezTo>
                    <a:pt x="44" y="619"/>
                    <a:pt x="36" y="627"/>
                    <a:pt x="36" y="627"/>
                  </a:cubicBezTo>
                  <a:cubicBezTo>
                    <a:pt x="29" y="632"/>
                    <a:pt x="23" y="649"/>
                    <a:pt x="23" y="649"/>
                  </a:cubicBezTo>
                  <a:cubicBezTo>
                    <a:pt x="4" y="715"/>
                    <a:pt x="60" y="730"/>
                    <a:pt x="60" y="730"/>
                  </a:cubicBezTo>
                  <a:cubicBezTo>
                    <a:pt x="83" y="739"/>
                    <a:pt x="171" y="735"/>
                    <a:pt x="171" y="735"/>
                  </a:cubicBezTo>
                  <a:cubicBezTo>
                    <a:pt x="171" y="736"/>
                    <a:pt x="171" y="736"/>
                    <a:pt x="171" y="736"/>
                  </a:cubicBezTo>
                  <a:cubicBezTo>
                    <a:pt x="171" y="736"/>
                    <a:pt x="174" y="748"/>
                    <a:pt x="170" y="764"/>
                  </a:cubicBezTo>
                  <a:cubicBezTo>
                    <a:pt x="166" y="781"/>
                    <a:pt x="176" y="813"/>
                    <a:pt x="179" y="823"/>
                  </a:cubicBezTo>
                  <a:cubicBezTo>
                    <a:pt x="182" y="834"/>
                    <a:pt x="189" y="881"/>
                    <a:pt x="197" y="887"/>
                  </a:cubicBezTo>
                  <a:cubicBezTo>
                    <a:pt x="200" y="889"/>
                    <a:pt x="202" y="893"/>
                    <a:pt x="203" y="897"/>
                  </a:cubicBezTo>
                  <a:cubicBezTo>
                    <a:pt x="589" y="897"/>
                    <a:pt x="589" y="897"/>
                    <a:pt x="589" y="897"/>
                  </a:cubicBezTo>
                  <a:cubicBezTo>
                    <a:pt x="580" y="887"/>
                    <a:pt x="572" y="878"/>
                    <a:pt x="565" y="871"/>
                  </a:cubicBezTo>
                  <a:cubicBezTo>
                    <a:pt x="539" y="845"/>
                    <a:pt x="538" y="838"/>
                    <a:pt x="522" y="818"/>
                  </a:cubicBezTo>
                  <a:cubicBezTo>
                    <a:pt x="506" y="797"/>
                    <a:pt x="504" y="766"/>
                    <a:pt x="503" y="738"/>
                  </a:cubicBezTo>
                  <a:cubicBezTo>
                    <a:pt x="502" y="711"/>
                    <a:pt x="518" y="680"/>
                    <a:pt x="524" y="670"/>
                  </a:cubicBezTo>
                  <a:cubicBezTo>
                    <a:pt x="530" y="659"/>
                    <a:pt x="535" y="658"/>
                    <a:pt x="547" y="646"/>
                  </a:cubicBezTo>
                  <a:cubicBezTo>
                    <a:pt x="559" y="634"/>
                    <a:pt x="567" y="632"/>
                    <a:pt x="585" y="615"/>
                  </a:cubicBezTo>
                  <a:cubicBezTo>
                    <a:pt x="604" y="599"/>
                    <a:pt x="613" y="577"/>
                    <a:pt x="621" y="564"/>
                  </a:cubicBezTo>
                  <a:cubicBezTo>
                    <a:pt x="629" y="550"/>
                    <a:pt x="640" y="537"/>
                    <a:pt x="640" y="537"/>
                  </a:cubicBezTo>
                  <a:cubicBezTo>
                    <a:pt x="635" y="545"/>
                    <a:pt x="643" y="577"/>
                    <a:pt x="640" y="559"/>
                  </a:cubicBezTo>
                  <a:cubicBezTo>
                    <a:pt x="640" y="559"/>
                    <a:pt x="640" y="558"/>
                    <a:pt x="640" y="558"/>
                  </a:cubicBezTo>
                  <a:cubicBezTo>
                    <a:pt x="640" y="539"/>
                    <a:pt x="674" y="496"/>
                    <a:pt x="674" y="496"/>
                  </a:cubicBezTo>
                  <a:cubicBezTo>
                    <a:pt x="673" y="500"/>
                    <a:pt x="686" y="508"/>
                    <a:pt x="686" y="508"/>
                  </a:cubicBezTo>
                  <a:cubicBezTo>
                    <a:pt x="676" y="501"/>
                    <a:pt x="683" y="478"/>
                    <a:pt x="683" y="478"/>
                  </a:cubicBezTo>
                  <a:cubicBezTo>
                    <a:pt x="692" y="470"/>
                    <a:pt x="695" y="493"/>
                    <a:pt x="695" y="493"/>
                  </a:cubicBezTo>
                  <a:cubicBezTo>
                    <a:pt x="712" y="482"/>
                    <a:pt x="701" y="457"/>
                    <a:pt x="701" y="457"/>
                  </a:cubicBezTo>
                  <a:cubicBezTo>
                    <a:pt x="753" y="468"/>
                    <a:pt x="764" y="446"/>
                    <a:pt x="764" y="446"/>
                  </a:cubicBezTo>
                  <a:cubicBezTo>
                    <a:pt x="755" y="456"/>
                    <a:pt x="736" y="450"/>
                    <a:pt x="736" y="450"/>
                  </a:cubicBezTo>
                  <a:cubicBezTo>
                    <a:pt x="749" y="444"/>
                    <a:pt x="751" y="442"/>
                    <a:pt x="751" y="442"/>
                  </a:cubicBezTo>
                  <a:cubicBezTo>
                    <a:pt x="670" y="475"/>
                    <a:pt x="689" y="396"/>
                    <a:pt x="689" y="396"/>
                  </a:cubicBezTo>
                  <a:cubicBezTo>
                    <a:pt x="711" y="374"/>
                    <a:pt x="700" y="349"/>
                    <a:pt x="700" y="349"/>
                  </a:cubicBezTo>
                  <a:cubicBezTo>
                    <a:pt x="715" y="365"/>
                    <a:pt x="701" y="394"/>
                    <a:pt x="701" y="394"/>
                  </a:cubicBezTo>
                  <a:cubicBezTo>
                    <a:pt x="718" y="373"/>
                    <a:pt x="705" y="338"/>
                    <a:pt x="702" y="332"/>
                  </a:cubicBezTo>
                  <a:cubicBezTo>
                    <a:pt x="700" y="326"/>
                    <a:pt x="700" y="318"/>
                    <a:pt x="700" y="318"/>
                  </a:cubicBezTo>
                  <a:cubicBezTo>
                    <a:pt x="714" y="329"/>
                    <a:pt x="715" y="345"/>
                    <a:pt x="715" y="345"/>
                  </a:cubicBezTo>
                  <a:cubicBezTo>
                    <a:pt x="719" y="334"/>
                    <a:pt x="698" y="303"/>
                    <a:pt x="698" y="303"/>
                  </a:cubicBezTo>
                  <a:cubicBezTo>
                    <a:pt x="702" y="294"/>
                    <a:pt x="694" y="268"/>
                    <a:pt x="694" y="268"/>
                  </a:cubicBezTo>
                  <a:cubicBezTo>
                    <a:pt x="702" y="263"/>
                    <a:pt x="715" y="275"/>
                    <a:pt x="715" y="275"/>
                  </a:cubicBezTo>
                  <a:cubicBezTo>
                    <a:pt x="712" y="265"/>
                    <a:pt x="694" y="264"/>
                    <a:pt x="694" y="264"/>
                  </a:cubicBezTo>
                  <a:cubicBezTo>
                    <a:pt x="694" y="259"/>
                    <a:pt x="678" y="249"/>
                    <a:pt x="678" y="249"/>
                  </a:cubicBezTo>
                  <a:cubicBezTo>
                    <a:pt x="671" y="224"/>
                    <a:pt x="639" y="208"/>
                    <a:pt x="639" y="208"/>
                  </a:cubicBezTo>
                  <a:cubicBezTo>
                    <a:pt x="645" y="207"/>
                    <a:pt x="651" y="207"/>
                    <a:pt x="655" y="208"/>
                  </a:cubicBezTo>
                  <a:cubicBezTo>
                    <a:pt x="655" y="213"/>
                    <a:pt x="654" y="216"/>
                    <a:pt x="654" y="216"/>
                  </a:cubicBezTo>
                  <a:cubicBezTo>
                    <a:pt x="655" y="213"/>
                    <a:pt x="656" y="211"/>
                    <a:pt x="656" y="208"/>
                  </a:cubicBezTo>
                  <a:cubicBezTo>
                    <a:pt x="687" y="215"/>
                    <a:pt x="692" y="255"/>
                    <a:pt x="692" y="255"/>
                  </a:cubicBezTo>
                  <a:cubicBezTo>
                    <a:pt x="689" y="221"/>
                    <a:pt x="672" y="209"/>
                    <a:pt x="657" y="205"/>
                  </a:cubicBezTo>
                  <a:cubicBezTo>
                    <a:pt x="660" y="193"/>
                    <a:pt x="657" y="184"/>
                    <a:pt x="651" y="178"/>
                  </a:cubicBezTo>
                  <a:cubicBezTo>
                    <a:pt x="662" y="168"/>
                    <a:pt x="658" y="154"/>
                    <a:pt x="658" y="154"/>
                  </a:cubicBezTo>
                  <a:cubicBezTo>
                    <a:pt x="656" y="164"/>
                    <a:pt x="652" y="169"/>
                    <a:pt x="646" y="173"/>
                  </a:cubicBezTo>
                  <a:cubicBezTo>
                    <a:pt x="626" y="156"/>
                    <a:pt x="588" y="154"/>
                    <a:pt x="588" y="154"/>
                  </a:cubicBezTo>
                  <a:cubicBezTo>
                    <a:pt x="622" y="139"/>
                    <a:pt x="620" y="109"/>
                    <a:pt x="620" y="109"/>
                  </a:cubicBezTo>
                  <a:cubicBezTo>
                    <a:pt x="613" y="149"/>
                    <a:pt x="576" y="150"/>
                    <a:pt x="566" y="145"/>
                  </a:cubicBezTo>
                  <a:cubicBezTo>
                    <a:pt x="556" y="140"/>
                    <a:pt x="531" y="143"/>
                    <a:pt x="516" y="139"/>
                  </a:cubicBezTo>
                  <a:cubicBezTo>
                    <a:pt x="501" y="136"/>
                    <a:pt x="482" y="114"/>
                    <a:pt x="482" y="114"/>
                  </a:cubicBezTo>
                  <a:cubicBezTo>
                    <a:pt x="483" y="50"/>
                    <a:pt x="408" y="62"/>
                    <a:pt x="408" y="62"/>
                  </a:cubicBezTo>
                  <a:cubicBezTo>
                    <a:pt x="398" y="36"/>
                    <a:pt x="368" y="45"/>
                    <a:pt x="368" y="45"/>
                  </a:cubicBezTo>
                  <a:cubicBezTo>
                    <a:pt x="439" y="56"/>
                    <a:pt x="381" y="92"/>
                    <a:pt x="381" y="92"/>
                  </a:cubicBezTo>
                  <a:cubicBezTo>
                    <a:pt x="381" y="92"/>
                    <a:pt x="387" y="95"/>
                    <a:pt x="379" y="92"/>
                  </a:cubicBezTo>
                  <a:cubicBezTo>
                    <a:pt x="371" y="88"/>
                    <a:pt x="383" y="73"/>
                    <a:pt x="383" y="73"/>
                  </a:cubicBezTo>
                  <a:cubicBezTo>
                    <a:pt x="368" y="84"/>
                    <a:pt x="379" y="97"/>
                    <a:pt x="379" y="97"/>
                  </a:cubicBezTo>
                  <a:cubicBezTo>
                    <a:pt x="388" y="105"/>
                    <a:pt x="377" y="99"/>
                    <a:pt x="367" y="96"/>
                  </a:cubicBezTo>
                  <a:cubicBezTo>
                    <a:pt x="358" y="93"/>
                    <a:pt x="348" y="90"/>
                    <a:pt x="348" y="90"/>
                  </a:cubicBezTo>
                  <a:cubicBezTo>
                    <a:pt x="334" y="81"/>
                    <a:pt x="348" y="68"/>
                    <a:pt x="348" y="68"/>
                  </a:cubicBezTo>
                  <a:cubicBezTo>
                    <a:pt x="359" y="59"/>
                    <a:pt x="366" y="87"/>
                    <a:pt x="366" y="87"/>
                  </a:cubicBezTo>
                  <a:cubicBezTo>
                    <a:pt x="360" y="36"/>
                    <a:pt x="290" y="59"/>
                    <a:pt x="290" y="59"/>
                  </a:cubicBezTo>
                  <a:cubicBezTo>
                    <a:pt x="326" y="20"/>
                    <a:pt x="354" y="36"/>
                    <a:pt x="354" y="36"/>
                  </a:cubicBezTo>
                  <a:cubicBezTo>
                    <a:pt x="328" y="16"/>
                    <a:pt x="281" y="59"/>
                    <a:pt x="281" y="59"/>
                  </a:cubicBezTo>
                  <a:cubicBezTo>
                    <a:pt x="285" y="47"/>
                    <a:pt x="308" y="35"/>
                    <a:pt x="308" y="35"/>
                  </a:cubicBezTo>
                  <a:cubicBezTo>
                    <a:pt x="301" y="34"/>
                    <a:pt x="291" y="41"/>
                    <a:pt x="291" y="41"/>
                  </a:cubicBezTo>
                  <a:cubicBezTo>
                    <a:pt x="307" y="18"/>
                    <a:pt x="317" y="32"/>
                    <a:pt x="317" y="32"/>
                  </a:cubicBezTo>
                  <a:cubicBezTo>
                    <a:pt x="307" y="0"/>
                    <a:pt x="269" y="62"/>
                    <a:pt x="269" y="62"/>
                  </a:cubicBezTo>
                  <a:cubicBezTo>
                    <a:pt x="253" y="51"/>
                    <a:pt x="240" y="69"/>
                    <a:pt x="240" y="69"/>
                  </a:cubicBezTo>
                  <a:cubicBezTo>
                    <a:pt x="218" y="50"/>
                    <a:pt x="201" y="86"/>
                    <a:pt x="201" y="86"/>
                  </a:cubicBezTo>
                  <a:cubicBezTo>
                    <a:pt x="196" y="87"/>
                    <a:pt x="191" y="93"/>
                    <a:pt x="191" y="93"/>
                  </a:cubicBezTo>
                  <a:cubicBezTo>
                    <a:pt x="180" y="85"/>
                    <a:pt x="161" y="93"/>
                    <a:pt x="161" y="93"/>
                  </a:cubicBezTo>
                  <a:cubicBezTo>
                    <a:pt x="164" y="68"/>
                    <a:pt x="185" y="65"/>
                    <a:pt x="192" y="65"/>
                  </a:cubicBezTo>
                  <a:cubicBezTo>
                    <a:pt x="158" y="65"/>
                    <a:pt x="156" y="96"/>
                    <a:pt x="156" y="96"/>
                  </a:cubicBezTo>
                  <a:cubicBezTo>
                    <a:pt x="141" y="85"/>
                    <a:pt x="99" y="105"/>
                    <a:pt x="99" y="105"/>
                  </a:cubicBezTo>
                  <a:cubicBezTo>
                    <a:pt x="105" y="71"/>
                    <a:pt x="133" y="81"/>
                    <a:pt x="133" y="81"/>
                  </a:cubicBezTo>
                  <a:cubicBezTo>
                    <a:pt x="101" y="65"/>
                    <a:pt x="91" y="115"/>
                    <a:pt x="91" y="115"/>
                  </a:cubicBezTo>
                  <a:cubicBezTo>
                    <a:pt x="71" y="123"/>
                    <a:pt x="73" y="164"/>
                    <a:pt x="73" y="164"/>
                  </a:cubicBezTo>
                  <a:cubicBezTo>
                    <a:pt x="63" y="160"/>
                    <a:pt x="65" y="147"/>
                    <a:pt x="65" y="147"/>
                  </a:cubicBezTo>
                  <a:cubicBezTo>
                    <a:pt x="60" y="158"/>
                    <a:pt x="71" y="166"/>
                    <a:pt x="71" y="166"/>
                  </a:cubicBezTo>
                  <a:cubicBezTo>
                    <a:pt x="68" y="174"/>
                    <a:pt x="74" y="185"/>
                    <a:pt x="74" y="185"/>
                  </a:cubicBezTo>
                  <a:cubicBezTo>
                    <a:pt x="64" y="187"/>
                    <a:pt x="54" y="180"/>
                    <a:pt x="54" y="180"/>
                  </a:cubicBezTo>
                  <a:cubicBezTo>
                    <a:pt x="61" y="191"/>
                    <a:pt x="91" y="188"/>
                    <a:pt x="91" y="188"/>
                  </a:cubicBezTo>
                  <a:cubicBezTo>
                    <a:pt x="91" y="188"/>
                    <a:pt x="102" y="171"/>
                    <a:pt x="91" y="189"/>
                  </a:cubicBezTo>
                  <a:cubicBezTo>
                    <a:pt x="81" y="207"/>
                    <a:pt x="129" y="230"/>
                    <a:pt x="129" y="230"/>
                  </a:cubicBezTo>
                  <a:cubicBezTo>
                    <a:pt x="115" y="237"/>
                    <a:pt x="131" y="251"/>
                    <a:pt x="131" y="251"/>
                  </a:cubicBezTo>
                  <a:cubicBezTo>
                    <a:pt x="118" y="231"/>
                    <a:pt x="146" y="232"/>
                    <a:pt x="146" y="232"/>
                  </a:cubicBezTo>
                  <a:cubicBezTo>
                    <a:pt x="144" y="235"/>
                    <a:pt x="129" y="277"/>
                    <a:pt x="125" y="285"/>
                  </a:cubicBezTo>
                  <a:cubicBezTo>
                    <a:pt x="122" y="293"/>
                    <a:pt x="119" y="297"/>
                    <a:pt x="109" y="310"/>
                  </a:cubicBezTo>
                  <a:cubicBezTo>
                    <a:pt x="99" y="324"/>
                    <a:pt x="93" y="339"/>
                    <a:pt x="93" y="339"/>
                  </a:cubicBezTo>
                  <a:cubicBezTo>
                    <a:pt x="81" y="351"/>
                    <a:pt x="98" y="365"/>
                    <a:pt x="98" y="365"/>
                  </a:cubicBezTo>
                  <a:cubicBezTo>
                    <a:pt x="103" y="370"/>
                    <a:pt x="98" y="382"/>
                    <a:pt x="81" y="389"/>
                  </a:cubicBezTo>
                  <a:cubicBezTo>
                    <a:pt x="65" y="396"/>
                    <a:pt x="57" y="408"/>
                    <a:pt x="51" y="414"/>
                  </a:cubicBezTo>
                  <a:cubicBezTo>
                    <a:pt x="45" y="419"/>
                    <a:pt x="35" y="428"/>
                    <a:pt x="17" y="446"/>
                  </a:cubicBezTo>
                  <a:cubicBezTo>
                    <a:pt x="0" y="463"/>
                    <a:pt x="6" y="475"/>
                    <a:pt x="6" y="475"/>
                  </a:cubicBezTo>
                  <a:cubicBezTo>
                    <a:pt x="9" y="496"/>
                    <a:pt x="35" y="506"/>
                    <a:pt x="35" y="506"/>
                  </a:cubicBezTo>
                  <a:close/>
                  <a:moveTo>
                    <a:pt x="656" y="204"/>
                  </a:moveTo>
                  <a:cubicBezTo>
                    <a:pt x="645" y="202"/>
                    <a:pt x="637" y="203"/>
                    <a:pt x="637" y="203"/>
                  </a:cubicBezTo>
                  <a:cubicBezTo>
                    <a:pt x="638" y="198"/>
                    <a:pt x="628" y="193"/>
                    <a:pt x="628" y="193"/>
                  </a:cubicBezTo>
                  <a:cubicBezTo>
                    <a:pt x="629" y="190"/>
                    <a:pt x="629" y="187"/>
                    <a:pt x="629" y="187"/>
                  </a:cubicBezTo>
                  <a:cubicBezTo>
                    <a:pt x="637" y="185"/>
                    <a:pt x="643" y="183"/>
                    <a:pt x="648" y="180"/>
                  </a:cubicBezTo>
                  <a:cubicBezTo>
                    <a:pt x="655" y="188"/>
                    <a:pt x="657" y="197"/>
                    <a:pt x="656" y="204"/>
                  </a:cubicBezTo>
                  <a:close/>
                  <a:moveTo>
                    <a:pt x="642" y="175"/>
                  </a:moveTo>
                  <a:cubicBezTo>
                    <a:pt x="630" y="181"/>
                    <a:pt x="616" y="178"/>
                    <a:pt x="616" y="178"/>
                  </a:cubicBezTo>
                  <a:cubicBezTo>
                    <a:pt x="618" y="173"/>
                    <a:pt x="605" y="168"/>
                    <a:pt x="605" y="168"/>
                  </a:cubicBezTo>
                  <a:cubicBezTo>
                    <a:pt x="623" y="168"/>
                    <a:pt x="634" y="171"/>
                    <a:pt x="642" y="175"/>
                  </a:cubicBezTo>
                  <a:close/>
                </a:path>
              </a:pathLst>
            </a:custGeom>
            <a:solidFill>
              <a:schemeClr val="tx2">
                <a:lumMod val="60000"/>
                <a:lumOff val="40000"/>
              </a:schemeClr>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4"/>
            <p:cNvGrpSpPr/>
            <p:nvPr/>
          </p:nvGrpSpPr>
          <p:grpSpPr>
            <a:xfrm>
              <a:off x="6911115" y="4116699"/>
              <a:ext cx="934635" cy="960622"/>
              <a:chOff x="6746504" y="3812399"/>
              <a:chExt cx="1130908" cy="1162352"/>
            </a:xfrm>
          </p:grpSpPr>
          <p:sp>
            <p:nvSpPr>
              <p:cNvPr id="6" name="Freeform 6"/>
              <p:cNvSpPr>
                <a:spLocks/>
              </p:cNvSpPr>
              <p:nvPr/>
            </p:nvSpPr>
            <p:spPr bwMode="auto">
              <a:xfrm>
                <a:off x="6746504" y="3812399"/>
                <a:ext cx="1130908" cy="1162352"/>
              </a:xfrm>
              <a:custGeom>
                <a:avLst/>
                <a:gdLst>
                  <a:gd name="T0" fmla="*/ 419 w 441"/>
                  <a:gd name="T1" fmla="*/ 163 h 453"/>
                  <a:gd name="T2" fmla="*/ 166 w 441"/>
                  <a:gd name="T3" fmla="*/ 34 h 453"/>
                  <a:gd name="T4" fmla="*/ 33 w 441"/>
                  <a:gd name="T5" fmla="*/ 285 h 453"/>
                  <a:gd name="T6" fmla="*/ 286 w 441"/>
                  <a:gd name="T7" fmla="*/ 415 h 453"/>
                  <a:gd name="T8" fmla="*/ 299 w 441"/>
                  <a:gd name="T9" fmla="*/ 410 h 453"/>
                  <a:gd name="T10" fmla="*/ 391 w 441"/>
                  <a:gd name="T11" fmla="*/ 453 h 453"/>
                  <a:gd name="T12" fmla="*/ 373 w 441"/>
                  <a:gd name="T13" fmla="*/ 361 h 453"/>
                  <a:gd name="T14" fmla="*/ 419 w 441"/>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453">
                    <a:moveTo>
                      <a:pt x="419" y="163"/>
                    </a:moveTo>
                    <a:cubicBezTo>
                      <a:pt x="386" y="58"/>
                      <a:pt x="272" y="0"/>
                      <a:pt x="166" y="34"/>
                    </a:cubicBezTo>
                    <a:cubicBezTo>
                      <a:pt x="59" y="67"/>
                      <a:pt x="0" y="180"/>
                      <a:pt x="33" y="285"/>
                    </a:cubicBezTo>
                    <a:cubicBezTo>
                      <a:pt x="66" y="390"/>
                      <a:pt x="180" y="448"/>
                      <a:pt x="286" y="415"/>
                    </a:cubicBezTo>
                    <a:cubicBezTo>
                      <a:pt x="290" y="413"/>
                      <a:pt x="295" y="412"/>
                      <a:pt x="299" y="410"/>
                    </a:cubicBezTo>
                    <a:cubicBezTo>
                      <a:pt x="391" y="453"/>
                      <a:pt x="391" y="453"/>
                      <a:pt x="391" y="453"/>
                    </a:cubicBezTo>
                    <a:cubicBezTo>
                      <a:pt x="373" y="361"/>
                      <a:pt x="373" y="361"/>
                      <a:pt x="373" y="361"/>
                    </a:cubicBezTo>
                    <a:cubicBezTo>
                      <a:pt x="421" y="310"/>
                      <a:pt x="441" y="235"/>
                      <a:pt x="419" y="163"/>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8"/>
            <p:cNvGrpSpPr/>
            <p:nvPr/>
          </p:nvGrpSpPr>
          <p:grpSpPr>
            <a:xfrm>
              <a:off x="8820262" y="4009693"/>
              <a:ext cx="724050" cy="741973"/>
              <a:chOff x="8990972" y="3802641"/>
              <a:chExt cx="876101" cy="897787"/>
            </a:xfrm>
          </p:grpSpPr>
          <p:sp>
            <p:nvSpPr>
              <p:cNvPr id="10" name="Freeform 8"/>
              <p:cNvSpPr>
                <a:spLocks/>
              </p:cNvSpPr>
              <p:nvPr/>
            </p:nvSpPr>
            <p:spPr bwMode="auto">
              <a:xfrm>
                <a:off x="8990972" y="3802641"/>
                <a:ext cx="876101" cy="897787"/>
              </a:xfrm>
              <a:custGeom>
                <a:avLst/>
                <a:gdLst>
                  <a:gd name="T0" fmla="*/ 266 w 342"/>
                  <a:gd name="T1" fmla="*/ 292 h 350"/>
                  <a:gd name="T2" fmla="*/ 290 w 342"/>
                  <a:gd name="T3" fmla="*/ 78 h 350"/>
                  <a:gd name="T4" fmla="*/ 76 w 342"/>
                  <a:gd name="T5" fmla="*/ 52 h 350"/>
                  <a:gd name="T6" fmla="*/ 53 w 342"/>
                  <a:gd name="T7" fmla="*/ 265 h 350"/>
                  <a:gd name="T8" fmla="*/ 59 w 342"/>
                  <a:gd name="T9" fmla="*/ 273 h 350"/>
                  <a:gd name="T10" fmla="*/ 54 w 342"/>
                  <a:gd name="T11" fmla="*/ 350 h 350"/>
                  <a:gd name="T12" fmla="*/ 114 w 342"/>
                  <a:gd name="T13" fmla="*/ 312 h 350"/>
                  <a:gd name="T14" fmla="*/ 266 w 342"/>
                  <a:gd name="T15" fmla="*/ 292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350">
                    <a:moveTo>
                      <a:pt x="266" y="292"/>
                    </a:moveTo>
                    <a:cubicBezTo>
                      <a:pt x="331" y="240"/>
                      <a:pt x="342" y="144"/>
                      <a:pt x="290" y="78"/>
                    </a:cubicBezTo>
                    <a:cubicBezTo>
                      <a:pt x="237" y="12"/>
                      <a:pt x="142" y="0"/>
                      <a:pt x="76" y="52"/>
                    </a:cubicBezTo>
                    <a:cubicBezTo>
                      <a:pt x="11" y="104"/>
                      <a:pt x="0" y="199"/>
                      <a:pt x="53" y="265"/>
                    </a:cubicBezTo>
                    <a:cubicBezTo>
                      <a:pt x="55" y="268"/>
                      <a:pt x="57" y="271"/>
                      <a:pt x="59" y="273"/>
                    </a:cubicBezTo>
                    <a:cubicBezTo>
                      <a:pt x="54" y="350"/>
                      <a:pt x="54" y="350"/>
                      <a:pt x="54" y="350"/>
                    </a:cubicBezTo>
                    <a:cubicBezTo>
                      <a:pt x="114" y="312"/>
                      <a:pt x="114" y="312"/>
                      <a:pt x="114" y="312"/>
                    </a:cubicBezTo>
                    <a:cubicBezTo>
                      <a:pt x="163" y="333"/>
                      <a:pt x="221" y="327"/>
                      <a:pt x="266" y="29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4"/>
              <p:cNvSpPr>
                <a:spLocks/>
              </p:cNvSpPr>
              <p:nvPr/>
            </p:nvSpPr>
            <p:spPr bwMode="auto">
              <a:xfrm>
                <a:off x="9139518" y="4086723"/>
                <a:ext cx="535636" cy="285167"/>
              </a:xfrm>
              <a:custGeom>
                <a:avLst/>
                <a:gdLst>
                  <a:gd name="T0" fmla="*/ 190 w 209"/>
                  <a:gd name="T1" fmla="*/ 21 h 111"/>
                  <a:gd name="T2" fmla="*/ 48 w 209"/>
                  <a:gd name="T3" fmla="*/ 21 h 111"/>
                  <a:gd name="T4" fmla="*/ 46 w 209"/>
                  <a:gd name="T5" fmla="*/ 21 h 111"/>
                  <a:gd name="T6" fmla="*/ 30 w 209"/>
                  <a:gd name="T7" fmla="*/ 3 h 111"/>
                  <a:gd name="T8" fmla="*/ 23 w 209"/>
                  <a:gd name="T9" fmla="*/ 0 h 111"/>
                  <a:gd name="T10" fmla="*/ 14 w 209"/>
                  <a:gd name="T11" fmla="*/ 0 h 111"/>
                  <a:gd name="T12" fmla="*/ 10 w 209"/>
                  <a:gd name="T13" fmla="*/ 0 h 111"/>
                  <a:gd name="T14" fmla="*/ 0 w 209"/>
                  <a:gd name="T15" fmla="*/ 10 h 111"/>
                  <a:gd name="T16" fmla="*/ 10 w 209"/>
                  <a:gd name="T17" fmla="*/ 20 h 111"/>
                  <a:gd name="T18" fmla="*/ 18 w 209"/>
                  <a:gd name="T19" fmla="*/ 15 h 111"/>
                  <a:gd name="T20" fmla="*/ 23 w 209"/>
                  <a:gd name="T21" fmla="*/ 15 h 111"/>
                  <a:gd name="T22" fmla="*/ 31 w 209"/>
                  <a:gd name="T23" fmla="*/ 19 h 111"/>
                  <a:gd name="T24" fmla="*/ 36 w 209"/>
                  <a:gd name="T25" fmla="*/ 26 h 111"/>
                  <a:gd name="T26" fmla="*/ 36 w 209"/>
                  <a:gd name="T27" fmla="*/ 32 h 111"/>
                  <a:gd name="T28" fmla="*/ 75 w 209"/>
                  <a:gd name="T29" fmla="*/ 107 h 111"/>
                  <a:gd name="T30" fmla="*/ 76 w 209"/>
                  <a:gd name="T31" fmla="*/ 108 h 111"/>
                  <a:gd name="T32" fmla="*/ 78 w 209"/>
                  <a:gd name="T33" fmla="*/ 110 h 111"/>
                  <a:gd name="T34" fmla="*/ 80 w 209"/>
                  <a:gd name="T35" fmla="*/ 111 h 111"/>
                  <a:gd name="T36" fmla="*/ 83 w 209"/>
                  <a:gd name="T37" fmla="*/ 111 h 111"/>
                  <a:gd name="T38" fmla="*/ 145 w 209"/>
                  <a:gd name="T39" fmla="*/ 111 h 111"/>
                  <a:gd name="T40" fmla="*/ 160 w 209"/>
                  <a:gd name="T41" fmla="*/ 104 h 111"/>
                  <a:gd name="T42" fmla="*/ 160 w 209"/>
                  <a:gd name="T43" fmla="*/ 103 h 111"/>
                  <a:gd name="T44" fmla="*/ 160 w 209"/>
                  <a:gd name="T45" fmla="*/ 102 h 111"/>
                  <a:gd name="T46" fmla="*/ 160 w 209"/>
                  <a:gd name="T47" fmla="*/ 101 h 111"/>
                  <a:gd name="T48" fmla="*/ 159 w 209"/>
                  <a:gd name="T49" fmla="*/ 100 h 111"/>
                  <a:gd name="T50" fmla="*/ 159 w 209"/>
                  <a:gd name="T51" fmla="*/ 99 h 111"/>
                  <a:gd name="T52" fmla="*/ 157 w 209"/>
                  <a:gd name="T53" fmla="*/ 99 h 111"/>
                  <a:gd name="T54" fmla="*/ 155 w 209"/>
                  <a:gd name="T55" fmla="*/ 98 h 111"/>
                  <a:gd name="T56" fmla="*/ 88 w 209"/>
                  <a:gd name="T57" fmla="*/ 98 h 111"/>
                  <a:gd name="T58" fmla="*/ 83 w 209"/>
                  <a:gd name="T59" fmla="*/ 95 h 111"/>
                  <a:gd name="T60" fmla="*/ 79 w 209"/>
                  <a:gd name="T61" fmla="*/ 85 h 111"/>
                  <a:gd name="T62" fmla="*/ 88 w 209"/>
                  <a:gd name="T63" fmla="*/ 83 h 111"/>
                  <a:gd name="T64" fmla="*/ 167 w 209"/>
                  <a:gd name="T65" fmla="*/ 83 h 111"/>
                  <a:gd name="T66" fmla="*/ 169 w 209"/>
                  <a:gd name="T67" fmla="*/ 83 h 111"/>
                  <a:gd name="T68" fmla="*/ 170 w 209"/>
                  <a:gd name="T69" fmla="*/ 83 h 111"/>
                  <a:gd name="T70" fmla="*/ 171 w 209"/>
                  <a:gd name="T71" fmla="*/ 83 h 111"/>
                  <a:gd name="T72" fmla="*/ 172 w 209"/>
                  <a:gd name="T73" fmla="*/ 82 h 111"/>
                  <a:gd name="T74" fmla="*/ 173 w 209"/>
                  <a:gd name="T75" fmla="*/ 81 h 111"/>
                  <a:gd name="T76" fmla="*/ 174 w 209"/>
                  <a:gd name="T77" fmla="*/ 81 h 111"/>
                  <a:gd name="T78" fmla="*/ 174 w 209"/>
                  <a:gd name="T79" fmla="*/ 80 h 111"/>
                  <a:gd name="T80" fmla="*/ 175 w 209"/>
                  <a:gd name="T81" fmla="*/ 79 h 111"/>
                  <a:gd name="T82" fmla="*/ 202 w 209"/>
                  <a:gd name="T83" fmla="*/ 32 h 111"/>
                  <a:gd name="T84" fmla="*/ 190 w 209"/>
                  <a:gd name="T85"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11">
                    <a:moveTo>
                      <a:pt x="190" y="21"/>
                    </a:moveTo>
                    <a:cubicBezTo>
                      <a:pt x="48" y="21"/>
                      <a:pt x="48" y="21"/>
                      <a:pt x="48" y="21"/>
                    </a:cubicBezTo>
                    <a:cubicBezTo>
                      <a:pt x="48" y="21"/>
                      <a:pt x="47" y="21"/>
                      <a:pt x="46" y="21"/>
                    </a:cubicBezTo>
                    <a:cubicBezTo>
                      <a:pt x="30" y="3"/>
                      <a:pt x="30" y="3"/>
                      <a:pt x="30" y="3"/>
                    </a:cubicBezTo>
                    <a:cubicBezTo>
                      <a:pt x="30" y="3"/>
                      <a:pt x="28" y="0"/>
                      <a:pt x="23" y="0"/>
                    </a:cubicBezTo>
                    <a:cubicBezTo>
                      <a:pt x="19" y="1"/>
                      <a:pt x="16" y="0"/>
                      <a:pt x="14" y="0"/>
                    </a:cubicBezTo>
                    <a:cubicBezTo>
                      <a:pt x="12" y="0"/>
                      <a:pt x="11" y="0"/>
                      <a:pt x="10" y="0"/>
                    </a:cubicBezTo>
                    <a:cubicBezTo>
                      <a:pt x="4" y="0"/>
                      <a:pt x="0" y="4"/>
                      <a:pt x="0" y="10"/>
                    </a:cubicBezTo>
                    <a:cubicBezTo>
                      <a:pt x="0" y="15"/>
                      <a:pt x="4" y="20"/>
                      <a:pt x="10" y="20"/>
                    </a:cubicBezTo>
                    <a:cubicBezTo>
                      <a:pt x="13" y="20"/>
                      <a:pt x="16" y="18"/>
                      <a:pt x="18" y="15"/>
                    </a:cubicBezTo>
                    <a:cubicBezTo>
                      <a:pt x="23" y="15"/>
                      <a:pt x="23" y="15"/>
                      <a:pt x="23" y="15"/>
                    </a:cubicBezTo>
                    <a:cubicBezTo>
                      <a:pt x="23" y="15"/>
                      <a:pt x="27" y="14"/>
                      <a:pt x="31" y="19"/>
                    </a:cubicBezTo>
                    <a:cubicBezTo>
                      <a:pt x="32" y="20"/>
                      <a:pt x="33" y="23"/>
                      <a:pt x="36" y="26"/>
                    </a:cubicBezTo>
                    <a:cubicBezTo>
                      <a:pt x="35" y="27"/>
                      <a:pt x="36" y="29"/>
                      <a:pt x="36" y="32"/>
                    </a:cubicBezTo>
                    <a:cubicBezTo>
                      <a:pt x="75" y="107"/>
                      <a:pt x="75" y="107"/>
                      <a:pt x="75" y="107"/>
                    </a:cubicBezTo>
                    <a:cubicBezTo>
                      <a:pt x="76" y="108"/>
                      <a:pt x="76" y="108"/>
                      <a:pt x="76" y="108"/>
                    </a:cubicBezTo>
                    <a:cubicBezTo>
                      <a:pt x="78" y="110"/>
                      <a:pt x="78" y="110"/>
                      <a:pt x="78" y="110"/>
                    </a:cubicBezTo>
                    <a:cubicBezTo>
                      <a:pt x="80" y="111"/>
                      <a:pt x="80" y="111"/>
                      <a:pt x="80" y="111"/>
                    </a:cubicBezTo>
                    <a:cubicBezTo>
                      <a:pt x="83" y="111"/>
                      <a:pt x="83" y="111"/>
                      <a:pt x="83" y="111"/>
                    </a:cubicBezTo>
                    <a:cubicBezTo>
                      <a:pt x="145" y="111"/>
                      <a:pt x="145" y="111"/>
                      <a:pt x="145" y="111"/>
                    </a:cubicBezTo>
                    <a:cubicBezTo>
                      <a:pt x="156" y="111"/>
                      <a:pt x="160" y="107"/>
                      <a:pt x="160" y="104"/>
                    </a:cubicBezTo>
                    <a:cubicBezTo>
                      <a:pt x="160" y="103"/>
                      <a:pt x="160" y="103"/>
                      <a:pt x="160" y="103"/>
                    </a:cubicBezTo>
                    <a:cubicBezTo>
                      <a:pt x="160" y="102"/>
                      <a:pt x="160" y="102"/>
                      <a:pt x="160" y="102"/>
                    </a:cubicBezTo>
                    <a:cubicBezTo>
                      <a:pt x="160" y="101"/>
                      <a:pt x="160" y="101"/>
                      <a:pt x="160" y="101"/>
                    </a:cubicBezTo>
                    <a:cubicBezTo>
                      <a:pt x="159" y="100"/>
                      <a:pt x="159" y="100"/>
                      <a:pt x="159" y="100"/>
                    </a:cubicBezTo>
                    <a:cubicBezTo>
                      <a:pt x="159" y="99"/>
                      <a:pt x="159" y="99"/>
                      <a:pt x="159" y="99"/>
                    </a:cubicBezTo>
                    <a:cubicBezTo>
                      <a:pt x="157" y="99"/>
                      <a:pt x="157" y="99"/>
                      <a:pt x="157" y="99"/>
                    </a:cubicBezTo>
                    <a:cubicBezTo>
                      <a:pt x="155" y="98"/>
                      <a:pt x="155" y="98"/>
                      <a:pt x="155" y="98"/>
                    </a:cubicBezTo>
                    <a:cubicBezTo>
                      <a:pt x="88" y="98"/>
                      <a:pt x="88" y="98"/>
                      <a:pt x="88" y="98"/>
                    </a:cubicBezTo>
                    <a:cubicBezTo>
                      <a:pt x="88" y="98"/>
                      <a:pt x="85" y="99"/>
                      <a:pt x="83" y="95"/>
                    </a:cubicBezTo>
                    <a:cubicBezTo>
                      <a:pt x="79" y="85"/>
                      <a:pt x="79" y="85"/>
                      <a:pt x="79" y="85"/>
                    </a:cubicBezTo>
                    <a:cubicBezTo>
                      <a:pt x="79" y="83"/>
                      <a:pt x="86" y="83"/>
                      <a:pt x="88" y="83"/>
                    </a:cubicBezTo>
                    <a:cubicBezTo>
                      <a:pt x="167" y="83"/>
                      <a:pt x="167" y="83"/>
                      <a:pt x="167" y="83"/>
                    </a:cubicBezTo>
                    <a:cubicBezTo>
                      <a:pt x="169" y="83"/>
                      <a:pt x="169" y="83"/>
                      <a:pt x="169" y="83"/>
                    </a:cubicBezTo>
                    <a:cubicBezTo>
                      <a:pt x="170" y="83"/>
                      <a:pt x="170" y="83"/>
                      <a:pt x="170" y="83"/>
                    </a:cubicBezTo>
                    <a:cubicBezTo>
                      <a:pt x="171" y="83"/>
                      <a:pt x="171" y="83"/>
                      <a:pt x="171" y="83"/>
                    </a:cubicBezTo>
                    <a:cubicBezTo>
                      <a:pt x="172" y="82"/>
                      <a:pt x="172" y="82"/>
                      <a:pt x="172" y="82"/>
                    </a:cubicBezTo>
                    <a:cubicBezTo>
                      <a:pt x="173" y="81"/>
                      <a:pt x="173" y="81"/>
                      <a:pt x="173" y="81"/>
                    </a:cubicBezTo>
                    <a:cubicBezTo>
                      <a:pt x="174" y="81"/>
                      <a:pt x="174" y="81"/>
                      <a:pt x="174" y="81"/>
                    </a:cubicBezTo>
                    <a:cubicBezTo>
                      <a:pt x="174" y="80"/>
                      <a:pt x="174" y="80"/>
                      <a:pt x="174" y="80"/>
                    </a:cubicBezTo>
                    <a:cubicBezTo>
                      <a:pt x="175" y="79"/>
                      <a:pt x="175" y="79"/>
                      <a:pt x="175" y="79"/>
                    </a:cubicBezTo>
                    <a:cubicBezTo>
                      <a:pt x="202" y="32"/>
                      <a:pt x="202" y="32"/>
                      <a:pt x="202" y="32"/>
                    </a:cubicBezTo>
                    <a:cubicBezTo>
                      <a:pt x="209" y="21"/>
                      <a:pt x="203" y="21"/>
                      <a:pt x="190"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Oval 25"/>
              <p:cNvSpPr>
                <a:spLocks noChangeArrowheads="1"/>
              </p:cNvSpPr>
              <p:nvPr/>
            </p:nvSpPr>
            <p:spPr bwMode="auto">
              <a:xfrm>
                <a:off x="9344448" y="4400081"/>
                <a:ext cx="66141" cy="6939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Oval 26"/>
              <p:cNvSpPr>
                <a:spLocks noChangeArrowheads="1"/>
              </p:cNvSpPr>
              <p:nvPr/>
            </p:nvSpPr>
            <p:spPr bwMode="auto">
              <a:xfrm>
                <a:off x="9477815" y="4400081"/>
                <a:ext cx="66141" cy="6939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3"/>
            <p:cNvGrpSpPr/>
            <p:nvPr/>
          </p:nvGrpSpPr>
          <p:grpSpPr>
            <a:xfrm>
              <a:off x="9750416" y="2212111"/>
              <a:ext cx="1059194" cy="1174790"/>
              <a:chOff x="10116458" y="1627567"/>
              <a:chExt cx="1281624" cy="1421496"/>
            </a:xfrm>
          </p:grpSpPr>
          <p:sp>
            <p:nvSpPr>
              <p:cNvPr id="15" name="Freeform 11"/>
              <p:cNvSpPr>
                <a:spLocks/>
              </p:cNvSpPr>
              <p:nvPr/>
            </p:nvSpPr>
            <p:spPr bwMode="auto">
              <a:xfrm>
                <a:off x="10116458" y="1627567"/>
                <a:ext cx="1281624" cy="1421496"/>
              </a:xfrm>
              <a:custGeom>
                <a:avLst/>
                <a:gdLst>
                  <a:gd name="T0" fmla="*/ 448 w 500"/>
                  <a:gd name="T1" fmla="*/ 345 h 554"/>
                  <a:gd name="T2" fmla="*/ 345 w 500"/>
                  <a:gd name="T3" fmla="*/ 53 h 554"/>
                  <a:gd name="T4" fmla="*/ 52 w 500"/>
                  <a:gd name="T5" fmla="*/ 153 h 554"/>
                  <a:gd name="T6" fmla="*/ 155 w 500"/>
                  <a:gd name="T7" fmla="*/ 445 h 554"/>
                  <a:gd name="T8" fmla="*/ 169 w 500"/>
                  <a:gd name="T9" fmla="*/ 451 h 554"/>
                  <a:gd name="T10" fmla="*/ 210 w 500"/>
                  <a:gd name="T11" fmla="*/ 554 h 554"/>
                  <a:gd name="T12" fmla="*/ 264 w 500"/>
                  <a:gd name="T13" fmla="*/ 467 h 554"/>
                  <a:gd name="T14" fmla="*/ 448 w 500"/>
                  <a:gd name="T15" fmla="*/ 345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54">
                    <a:moveTo>
                      <a:pt x="448" y="345"/>
                    </a:moveTo>
                    <a:cubicBezTo>
                      <a:pt x="500" y="237"/>
                      <a:pt x="454" y="106"/>
                      <a:pt x="345" y="53"/>
                    </a:cubicBezTo>
                    <a:cubicBezTo>
                      <a:pt x="235" y="0"/>
                      <a:pt x="104" y="45"/>
                      <a:pt x="52" y="153"/>
                    </a:cubicBezTo>
                    <a:cubicBezTo>
                      <a:pt x="0" y="261"/>
                      <a:pt x="46" y="392"/>
                      <a:pt x="155" y="445"/>
                    </a:cubicBezTo>
                    <a:cubicBezTo>
                      <a:pt x="160" y="447"/>
                      <a:pt x="164" y="449"/>
                      <a:pt x="169" y="451"/>
                    </a:cubicBezTo>
                    <a:cubicBezTo>
                      <a:pt x="210" y="554"/>
                      <a:pt x="210" y="554"/>
                      <a:pt x="210" y="554"/>
                    </a:cubicBezTo>
                    <a:cubicBezTo>
                      <a:pt x="264" y="467"/>
                      <a:pt x="264" y="467"/>
                      <a:pt x="264" y="467"/>
                    </a:cubicBezTo>
                    <a:cubicBezTo>
                      <a:pt x="341" y="463"/>
                      <a:pt x="413" y="418"/>
                      <a:pt x="448" y="345"/>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27"/>
              <p:cNvSpPr>
                <a:spLocks/>
              </p:cNvSpPr>
              <p:nvPr/>
            </p:nvSpPr>
            <p:spPr bwMode="auto">
              <a:xfrm>
                <a:off x="10379939" y="2194647"/>
                <a:ext cx="251554" cy="330707"/>
              </a:xfrm>
              <a:custGeom>
                <a:avLst/>
                <a:gdLst>
                  <a:gd name="T0" fmla="*/ 78 w 98"/>
                  <a:gd name="T1" fmla="*/ 44 h 129"/>
                  <a:gd name="T2" fmla="*/ 98 w 98"/>
                  <a:gd name="T3" fmla="*/ 55 h 129"/>
                  <a:gd name="T4" fmla="*/ 67 w 98"/>
                  <a:gd name="T5" fmla="*/ 0 h 129"/>
                  <a:gd name="T6" fmla="*/ 3 w 98"/>
                  <a:gd name="T7" fmla="*/ 0 h 129"/>
                  <a:gd name="T8" fmla="*/ 21 w 98"/>
                  <a:gd name="T9" fmla="*/ 11 h 129"/>
                  <a:gd name="T10" fmla="*/ 7 w 98"/>
                  <a:gd name="T11" fmla="*/ 38 h 129"/>
                  <a:gd name="T12" fmla="*/ 7 w 98"/>
                  <a:gd name="T13" fmla="*/ 64 h 129"/>
                  <a:gd name="T14" fmla="*/ 44 w 98"/>
                  <a:gd name="T15" fmla="*/ 129 h 129"/>
                  <a:gd name="T16" fmla="*/ 47 w 98"/>
                  <a:gd name="T17" fmla="*/ 97 h 129"/>
                  <a:gd name="T18" fmla="*/ 78 w 98"/>
                  <a:gd name="T1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9">
                    <a:moveTo>
                      <a:pt x="78" y="44"/>
                    </a:moveTo>
                    <a:cubicBezTo>
                      <a:pt x="98" y="55"/>
                      <a:pt x="98" y="55"/>
                      <a:pt x="98" y="55"/>
                    </a:cubicBezTo>
                    <a:cubicBezTo>
                      <a:pt x="67" y="0"/>
                      <a:pt x="67" y="0"/>
                      <a:pt x="67" y="0"/>
                    </a:cubicBezTo>
                    <a:cubicBezTo>
                      <a:pt x="3" y="0"/>
                      <a:pt x="3" y="0"/>
                      <a:pt x="3" y="0"/>
                    </a:cubicBezTo>
                    <a:cubicBezTo>
                      <a:pt x="21" y="11"/>
                      <a:pt x="21" y="11"/>
                      <a:pt x="21" y="11"/>
                    </a:cubicBezTo>
                    <a:cubicBezTo>
                      <a:pt x="7" y="38"/>
                      <a:pt x="7" y="38"/>
                      <a:pt x="7" y="38"/>
                    </a:cubicBezTo>
                    <a:cubicBezTo>
                      <a:pt x="0" y="50"/>
                      <a:pt x="7" y="64"/>
                      <a:pt x="7" y="64"/>
                    </a:cubicBezTo>
                    <a:cubicBezTo>
                      <a:pt x="44" y="129"/>
                      <a:pt x="44" y="129"/>
                      <a:pt x="44" y="129"/>
                    </a:cubicBezTo>
                    <a:cubicBezTo>
                      <a:pt x="38" y="117"/>
                      <a:pt x="47" y="97"/>
                      <a:pt x="47" y="97"/>
                    </a:cubicBezTo>
                    <a:lnTo>
                      <a:pt x="78" y="4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28"/>
              <p:cNvSpPr>
                <a:spLocks/>
              </p:cNvSpPr>
              <p:nvPr/>
            </p:nvSpPr>
            <p:spPr bwMode="auto">
              <a:xfrm>
                <a:off x="10460176" y="2435358"/>
                <a:ext cx="274324" cy="166980"/>
              </a:xfrm>
              <a:custGeom>
                <a:avLst/>
                <a:gdLst>
                  <a:gd name="T0" fmla="*/ 62 w 107"/>
                  <a:gd name="T1" fmla="*/ 65 h 65"/>
                  <a:gd name="T2" fmla="*/ 107 w 107"/>
                  <a:gd name="T3" fmla="*/ 64 h 65"/>
                  <a:gd name="T4" fmla="*/ 107 w 107"/>
                  <a:gd name="T5" fmla="*/ 0 h 65"/>
                  <a:gd name="T6" fmla="*/ 30 w 107"/>
                  <a:gd name="T7" fmla="*/ 0 h 65"/>
                  <a:gd name="T8" fmla="*/ 62 w 107"/>
                  <a:gd name="T9" fmla="*/ 65 h 65"/>
                </a:gdLst>
                <a:ahLst/>
                <a:cxnLst>
                  <a:cxn ang="0">
                    <a:pos x="T0" y="T1"/>
                  </a:cxn>
                  <a:cxn ang="0">
                    <a:pos x="T2" y="T3"/>
                  </a:cxn>
                  <a:cxn ang="0">
                    <a:pos x="T4" y="T5"/>
                  </a:cxn>
                  <a:cxn ang="0">
                    <a:pos x="T6" y="T7"/>
                  </a:cxn>
                  <a:cxn ang="0">
                    <a:pos x="T8" y="T9"/>
                  </a:cxn>
                </a:cxnLst>
                <a:rect l="0" t="0" r="r" b="b"/>
                <a:pathLst>
                  <a:path w="107" h="65">
                    <a:moveTo>
                      <a:pt x="62" y="65"/>
                    </a:moveTo>
                    <a:cubicBezTo>
                      <a:pt x="107" y="64"/>
                      <a:pt x="107" y="64"/>
                      <a:pt x="107" y="64"/>
                    </a:cubicBezTo>
                    <a:cubicBezTo>
                      <a:pt x="107" y="0"/>
                      <a:pt x="107" y="0"/>
                      <a:pt x="107" y="0"/>
                    </a:cubicBezTo>
                    <a:cubicBezTo>
                      <a:pt x="30" y="0"/>
                      <a:pt x="30" y="0"/>
                      <a:pt x="30" y="0"/>
                    </a:cubicBezTo>
                    <a:cubicBezTo>
                      <a:pt x="30" y="0"/>
                      <a:pt x="0" y="58"/>
                      <a:pt x="62" y="6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29"/>
              <p:cNvSpPr>
                <a:spLocks/>
              </p:cNvSpPr>
              <p:nvPr/>
            </p:nvSpPr>
            <p:spPr bwMode="auto">
              <a:xfrm>
                <a:off x="10678117" y="1925745"/>
                <a:ext cx="338297" cy="214688"/>
              </a:xfrm>
              <a:custGeom>
                <a:avLst/>
                <a:gdLst>
                  <a:gd name="T0" fmla="*/ 101 w 132"/>
                  <a:gd name="T1" fmla="*/ 83 h 84"/>
                  <a:gd name="T2" fmla="*/ 132 w 132"/>
                  <a:gd name="T3" fmla="*/ 28 h 84"/>
                  <a:gd name="T4" fmla="*/ 113 w 132"/>
                  <a:gd name="T5" fmla="*/ 38 h 84"/>
                  <a:gd name="T6" fmla="*/ 97 w 132"/>
                  <a:gd name="T7" fmla="*/ 12 h 84"/>
                  <a:gd name="T8" fmla="*/ 74 w 132"/>
                  <a:gd name="T9" fmla="*/ 0 h 84"/>
                  <a:gd name="T10" fmla="*/ 0 w 132"/>
                  <a:gd name="T11" fmla="*/ 0 h 84"/>
                  <a:gd name="T12" fmla="*/ 26 w 132"/>
                  <a:gd name="T13" fmla="*/ 19 h 84"/>
                  <a:gd name="T14" fmla="*/ 57 w 132"/>
                  <a:gd name="T15" fmla="*/ 71 h 84"/>
                  <a:gd name="T16" fmla="*/ 38 w 132"/>
                  <a:gd name="T17" fmla="*/ 84 h 84"/>
                  <a:gd name="T18" fmla="*/ 101 w 132"/>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4">
                    <a:moveTo>
                      <a:pt x="101" y="83"/>
                    </a:moveTo>
                    <a:cubicBezTo>
                      <a:pt x="132" y="28"/>
                      <a:pt x="132" y="28"/>
                      <a:pt x="132" y="28"/>
                    </a:cubicBezTo>
                    <a:cubicBezTo>
                      <a:pt x="113" y="38"/>
                      <a:pt x="113" y="38"/>
                      <a:pt x="113" y="38"/>
                    </a:cubicBezTo>
                    <a:cubicBezTo>
                      <a:pt x="97" y="12"/>
                      <a:pt x="97" y="12"/>
                      <a:pt x="97" y="12"/>
                    </a:cubicBezTo>
                    <a:cubicBezTo>
                      <a:pt x="90" y="1"/>
                      <a:pt x="74" y="0"/>
                      <a:pt x="74" y="0"/>
                    </a:cubicBezTo>
                    <a:cubicBezTo>
                      <a:pt x="0" y="0"/>
                      <a:pt x="0" y="0"/>
                      <a:pt x="0" y="0"/>
                    </a:cubicBezTo>
                    <a:cubicBezTo>
                      <a:pt x="13" y="1"/>
                      <a:pt x="26" y="19"/>
                      <a:pt x="26" y="19"/>
                    </a:cubicBezTo>
                    <a:cubicBezTo>
                      <a:pt x="57" y="71"/>
                      <a:pt x="57" y="71"/>
                      <a:pt x="57" y="71"/>
                    </a:cubicBezTo>
                    <a:cubicBezTo>
                      <a:pt x="38" y="84"/>
                      <a:pt x="38" y="84"/>
                      <a:pt x="38" y="84"/>
                    </a:cubicBezTo>
                    <a:lnTo>
                      <a:pt x="101" y="8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30"/>
              <p:cNvSpPr>
                <a:spLocks/>
              </p:cNvSpPr>
              <p:nvPr/>
            </p:nvSpPr>
            <p:spPr bwMode="auto">
              <a:xfrm>
                <a:off x="10492705" y="1869362"/>
                <a:ext cx="238542" cy="312274"/>
              </a:xfrm>
              <a:custGeom>
                <a:avLst/>
                <a:gdLst>
                  <a:gd name="T0" fmla="*/ 93 w 93"/>
                  <a:gd name="T1" fmla="*/ 55 h 122"/>
                  <a:gd name="T2" fmla="*/ 21 w 93"/>
                  <a:gd name="T3" fmla="*/ 51 h 122"/>
                  <a:gd name="T4" fmla="*/ 0 w 93"/>
                  <a:gd name="T5" fmla="*/ 91 h 122"/>
                  <a:gd name="T6" fmla="*/ 56 w 93"/>
                  <a:gd name="T7" fmla="*/ 122 h 122"/>
                  <a:gd name="T8" fmla="*/ 93 w 93"/>
                  <a:gd name="T9" fmla="*/ 55 h 122"/>
                </a:gdLst>
                <a:ahLst/>
                <a:cxnLst>
                  <a:cxn ang="0">
                    <a:pos x="T0" y="T1"/>
                  </a:cxn>
                  <a:cxn ang="0">
                    <a:pos x="T2" y="T3"/>
                  </a:cxn>
                  <a:cxn ang="0">
                    <a:pos x="T4" y="T5"/>
                  </a:cxn>
                  <a:cxn ang="0">
                    <a:pos x="T6" y="T7"/>
                  </a:cxn>
                  <a:cxn ang="0">
                    <a:pos x="T8" y="T9"/>
                  </a:cxn>
                </a:cxnLst>
                <a:rect l="0" t="0" r="r" b="b"/>
                <a:pathLst>
                  <a:path w="93" h="122">
                    <a:moveTo>
                      <a:pt x="93" y="55"/>
                    </a:moveTo>
                    <a:cubicBezTo>
                      <a:pt x="93" y="55"/>
                      <a:pt x="57" y="0"/>
                      <a:pt x="21" y="51"/>
                    </a:cubicBezTo>
                    <a:cubicBezTo>
                      <a:pt x="0" y="91"/>
                      <a:pt x="0" y="91"/>
                      <a:pt x="0" y="91"/>
                    </a:cubicBezTo>
                    <a:cubicBezTo>
                      <a:pt x="56" y="122"/>
                      <a:pt x="56" y="122"/>
                      <a:pt x="56" y="122"/>
                    </a:cubicBezTo>
                    <a:lnTo>
                      <a:pt x="93" y="5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31"/>
              <p:cNvSpPr>
                <a:spLocks/>
              </p:cNvSpPr>
              <p:nvPr/>
            </p:nvSpPr>
            <p:spPr bwMode="auto">
              <a:xfrm>
                <a:off x="10787630" y="2374639"/>
                <a:ext cx="313358" cy="278661"/>
              </a:xfrm>
              <a:custGeom>
                <a:avLst/>
                <a:gdLst>
                  <a:gd name="T0" fmla="*/ 93 w 122"/>
                  <a:gd name="T1" fmla="*/ 19 h 109"/>
                  <a:gd name="T2" fmla="*/ 32 w 122"/>
                  <a:gd name="T3" fmla="*/ 22 h 109"/>
                  <a:gd name="T4" fmla="*/ 30 w 122"/>
                  <a:gd name="T5" fmla="*/ 0 h 109"/>
                  <a:gd name="T6" fmla="*/ 0 w 122"/>
                  <a:gd name="T7" fmla="*/ 55 h 109"/>
                  <a:gd name="T8" fmla="*/ 35 w 122"/>
                  <a:gd name="T9" fmla="*/ 109 h 109"/>
                  <a:gd name="T10" fmla="*/ 35 w 122"/>
                  <a:gd name="T11" fmla="*/ 87 h 109"/>
                  <a:gd name="T12" fmla="*/ 65 w 122"/>
                  <a:gd name="T13" fmla="*/ 85 h 109"/>
                  <a:gd name="T14" fmla="*/ 87 w 122"/>
                  <a:gd name="T15" fmla="*/ 71 h 109"/>
                  <a:gd name="T16" fmla="*/ 122 w 122"/>
                  <a:gd name="T17" fmla="*/ 5 h 109"/>
                  <a:gd name="T18" fmla="*/ 93 w 122"/>
                  <a:gd name="T19" fmla="*/ 1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09">
                    <a:moveTo>
                      <a:pt x="93" y="19"/>
                    </a:moveTo>
                    <a:cubicBezTo>
                      <a:pt x="32" y="22"/>
                      <a:pt x="32" y="22"/>
                      <a:pt x="32" y="22"/>
                    </a:cubicBezTo>
                    <a:cubicBezTo>
                      <a:pt x="30" y="0"/>
                      <a:pt x="30" y="0"/>
                      <a:pt x="30" y="0"/>
                    </a:cubicBezTo>
                    <a:cubicBezTo>
                      <a:pt x="0" y="55"/>
                      <a:pt x="0" y="55"/>
                      <a:pt x="0" y="55"/>
                    </a:cubicBezTo>
                    <a:cubicBezTo>
                      <a:pt x="35" y="109"/>
                      <a:pt x="35" y="109"/>
                      <a:pt x="35" y="109"/>
                    </a:cubicBezTo>
                    <a:cubicBezTo>
                      <a:pt x="35" y="87"/>
                      <a:pt x="35" y="87"/>
                      <a:pt x="35" y="87"/>
                    </a:cubicBezTo>
                    <a:cubicBezTo>
                      <a:pt x="65" y="85"/>
                      <a:pt x="65" y="85"/>
                      <a:pt x="65" y="85"/>
                    </a:cubicBezTo>
                    <a:cubicBezTo>
                      <a:pt x="78" y="84"/>
                      <a:pt x="87" y="71"/>
                      <a:pt x="87" y="71"/>
                    </a:cubicBezTo>
                    <a:cubicBezTo>
                      <a:pt x="122" y="5"/>
                      <a:pt x="122" y="5"/>
                      <a:pt x="122" y="5"/>
                    </a:cubicBezTo>
                    <a:cubicBezTo>
                      <a:pt x="115" y="17"/>
                      <a:pt x="93" y="19"/>
                      <a:pt x="93" y="1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32"/>
              <p:cNvSpPr>
                <a:spLocks/>
              </p:cNvSpPr>
              <p:nvPr/>
            </p:nvSpPr>
            <p:spPr bwMode="auto">
              <a:xfrm>
                <a:off x="10896058" y="2143686"/>
                <a:ext cx="271071" cy="253722"/>
              </a:xfrm>
              <a:custGeom>
                <a:avLst/>
                <a:gdLst>
                  <a:gd name="T0" fmla="*/ 41 w 106"/>
                  <a:gd name="T1" fmla="*/ 99 h 99"/>
                  <a:gd name="T2" fmla="*/ 79 w 106"/>
                  <a:gd name="T3" fmla="*/ 38 h 99"/>
                  <a:gd name="T4" fmla="*/ 53 w 106"/>
                  <a:gd name="T5" fmla="*/ 0 h 99"/>
                  <a:gd name="T6" fmla="*/ 0 w 106"/>
                  <a:gd name="T7" fmla="*/ 34 h 99"/>
                  <a:gd name="T8" fmla="*/ 41 w 106"/>
                  <a:gd name="T9" fmla="*/ 99 h 99"/>
                </a:gdLst>
                <a:ahLst/>
                <a:cxnLst>
                  <a:cxn ang="0">
                    <a:pos x="T0" y="T1"/>
                  </a:cxn>
                  <a:cxn ang="0">
                    <a:pos x="T2" y="T3"/>
                  </a:cxn>
                  <a:cxn ang="0">
                    <a:pos x="T4" y="T5"/>
                  </a:cxn>
                  <a:cxn ang="0">
                    <a:pos x="T6" y="T7"/>
                  </a:cxn>
                  <a:cxn ang="0">
                    <a:pos x="T8" y="T9"/>
                  </a:cxn>
                </a:cxnLst>
                <a:rect l="0" t="0" r="r" b="b"/>
                <a:pathLst>
                  <a:path w="106" h="99">
                    <a:moveTo>
                      <a:pt x="41" y="99"/>
                    </a:moveTo>
                    <a:cubicBezTo>
                      <a:pt x="41" y="99"/>
                      <a:pt x="106" y="93"/>
                      <a:pt x="79" y="38"/>
                    </a:cubicBezTo>
                    <a:cubicBezTo>
                      <a:pt x="53" y="0"/>
                      <a:pt x="53" y="0"/>
                      <a:pt x="53" y="0"/>
                    </a:cubicBezTo>
                    <a:cubicBezTo>
                      <a:pt x="0" y="34"/>
                      <a:pt x="0" y="34"/>
                      <a:pt x="0" y="34"/>
                    </a:cubicBezTo>
                    <a:lnTo>
                      <a:pt x="41" y="9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 name="Group 21"/>
            <p:cNvGrpSpPr/>
            <p:nvPr/>
          </p:nvGrpSpPr>
          <p:grpSpPr>
            <a:xfrm>
              <a:off x="7224304" y="2008696"/>
              <a:ext cx="802907" cy="909544"/>
              <a:chOff x="7059862" y="1381434"/>
              <a:chExt cx="971518" cy="1100548"/>
            </a:xfrm>
          </p:grpSpPr>
          <p:sp>
            <p:nvSpPr>
              <p:cNvPr id="23" name="Freeform 17"/>
              <p:cNvSpPr>
                <a:spLocks/>
              </p:cNvSpPr>
              <p:nvPr/>
            </p:nvSpPr>
            <p:spPr bwMode="auto">
              <a:xfrm>
                <a:off x="7059862" y="1381434"/>
                <a:ext cx="971518" cy="1100548"/>
              </a:xfrm>
              <a:custGeom>
                <a:avLst/>
                <a:gdLst>
                  <a:gd name="T0" fmla="*/ 359 w 379"/>
                  <a:gd name="T1" fmla="*/ 224 h 429"/>
                  <a:gd name="T2" fmla="*/ 226 w 379"/>
                  <a:gd name="T3" fmla="*/ 20 h 429"/>
                  <a:gd name="T4" fmla="*/ 20 w 379"/>
                  <a:gd name="T5" fmla="*/ 151 h 429"/>
                  <a:gd name="T6" fmla="*/ 153 w 379"/>
                  <a:gd name="T7" fmla="*/ 355 h 429"/>
                  <a:gd name="T8" fmla="*/ 165 w 379"/>
                  <a:gd name="T9" fmla="*/ 357 h 429"/>
                  <a:gd name="T10" fmla="*/ 215 w 379"/>
                  <a:gd name="T11" fmla="*/ 429 h 429"/>
                  <a:gd name="T12" fmla="*/ 241 w 379"/>
                  <a:gd name="T13" fmla="*/ 352 h 429"/>
                  <a:gd name="T14" fmla="*/ 359 w 379"/>
                  <a:gd name="T15" fmla="*/ 2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429">
                    <a:moveTo>
                      <a:pt x="359" y="224"/>
                    </a:moveTo>
                    <a:cubicBezTo>
                      <a:pt x="379" y="132"/>
                      <a:pt x="319" y="40"/>
                      <a:pt x="226" y="20"/>
                    </a:cubicBezTo>
                    <a:cubicBezTo>
                      <a:pt x="132" y="0"/>
                      <a:pt x="40" y="58"/>
                      <a:pt x="20" y="151"/>
                    </a:cubicBezTo>
                    <a:cubicBezTo>
                      <a:pt x="0" y="244"/>
                      <a:pt x="60" y="335"/>
                      <a:pt x="153" y="355"/>
                    </a:cubicBezTo>
                    <a:cubicBezTo>
                      <a:pt x="157" y="356"/>
                      <a:pt x="161" y="357"/>
                      <a:pt x="165" y="357"/>
                    </a:cubicBezTo>
                    <a:cubicBezTo>
                      <a:pt x="215" y="429"/>
                      <a:pt x="215" y="429"/>
                      <a:pt x="215" y="429"/>
                    </a:cubicBezTo>
                    <a:cubicBezTo>
                      <a:pt x="241" y="352"/>
                      <a:pt x="241" y="352"/>
                      <a:pt x="241" y="352"/>
                    </a:cubicBezTo>
                    <a:cubicBezTo>
                      <a:pt x="299" y="334"/>
                      <a:pt x="346" y="287"/>
                      <a:pt x="359" y="22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33"/>
              <p:cNvSpPr>
                <a:spLocks noEditPoints="1"/>
              </p:cNvSpPr>
              <p:nvPr/>
            </p:nvSpPr>
            <p:spPr bwMode="auto">
              <a:xfrm>
                <a:off x="7400327" y="1646000"/>
                <a:ext cx="272155" cy="451062"/>
              </a:xfrm>
              <a:custGeom>
                <a:avLst/>
                <a:gdLst>
                  <a:gd name="T0" fmla="*/ 65 w 106"/>
                  <a:gd name="T1" fmla="*/ 81 h 176"/>
                  <a:gd name="T2" fmla="*/ 106 w 106"/>
                  <a:gd name="T3" fmla="*/ 28 h 176"/>
                  <a:gd name="T4" fmla="*/ 106 w 106"/>
                  <a:gd name="T5" fmla="*/ 0 h 176"/>
                  <a:gd name="T6" fmla="*/ 98 w 106"/>
                  <a:gd name="T7" fmla="*/ 0 h 176"/>
                  <a:gd name="T8" fmla="*/ 8 w 106"/>
                  <a:gd name="T9" fmla="*/ 0 h 176"/>
                  <a:gd name="T10" fmla="*/ 0 w 106"/>
                  <a:gd name="T11" fmla="*/ 0 h 176"/>
                  <a:gd name="T12" fmla="*/ 0 w 106"/>
                  <a:gd name="T13" fmla="*/ 28 h 176"/>
                  <a:gd name="T14" fmla="*/ 0 w 106"/>
                  <a:gd name="T15" fmla="*/ 28 h 176"/>
                  <a:gd name="T16" fmla="*/ 42 w 106"/>
                  <a:gd name="T17" fmla="*/ 81 h 176"/>
                  <a:gd name="T18" fmla="*/ 48 w 106"/>
                  <a:gd name="T19" fmla="*/ 89 h 176"/>
                  <a:gd name="T20" fmla="*/ 45 w 106"/>
                  <a:gd name="T21" fmla="*/ 94 h 176"/>
                  <a:gd name="T22" fmla="*/ 0 w 106"/>
                  <a:gd name="T23" fmla="*/ 147 h 176"/>
                  <a:gd name="T24" fmla="*/ 0 w 106"/>
                  <a:gd name="T25" fmla="*/ 147 h 176"/>
                  <a:gd name="T26" fmla="*/ 0 w 106"/>
                  <a:gd name="T27" fmla="*/ 176 h 176"/>
                  <a:gd name="T28" fmla="*/ 8 w 106"/>
                  <a:gd name="T29" fmla="*/ 176 h 176"/>
                  <a:gd name="T30" fmla="*/ 98 w 106"/>
                  <a:gd name="T31" fmla="*/ 176 h 176"/>
                  <a:gd name="T32" fmla="*/ 106 w 106"/>
                  <a:gd name="T33" fmla="*/ 176 h 176"/>
                  <a:gd name="T34" fmla="*/ 106 w 106"/>
                  <a:gd name="T35" fmla="*/ 147 h 176"/>
                  <a:gd name="T36" fmla="*/ 62 w 106"/>
                  <a:gd name="T37" fmla="*/ 94 h 176"/>
                  <a:gd name="T38" fmla="*/ 59 w 106"/>
                  <a:gd name="T39" fmla="*/ 89 h 176"/>
                  <a:gd name="T40" fmla="*/ 65 w 106"/>
                  <a:gd name="T41" fmla="*/ 81 h 176"/>
                  <a:gd name="T42" fmla="*/ 16 w 106"/>
                  <a:gd name="T43" fmla="*/ 147 h 176"/>
                  <a:gd name="T44" fmla="*/ 16 w 106"/>
                  <a:gd name="T45" fmla="*/ 143 h 176"/>
                  <a:gd name="T46" fmla="*/ 16 w 106"/>
                  <a:gd name="T47" fmla="*/ 143 h 176"/>
                  <a:gd name="T48" fmla="*/ 47 w 106"/>
                  <a:gd name="T49" fmla="*/ 106 h 176"/>
                  <a:gd name="T50" fmla="*/ 16 w 106"/>
                  <a:gd name="T51" fmla="*/ 147 h 176"/>
                  <a:gd name="T52" fmla="*/ 90 w 106"/>
                  <a:gd name="T53" fmla="*/ 143 h 176"/>
                  <a:gd name="T54" fmla="*/ 90 w 106"/>
                  <a:gd name="T55" fmla="*/ 145 h 176"/>
                  <a:gd name="T56" fmla="*/ 58 w 106"/>
                  <a:gd name="T57" fmla="*/ 106 h 176"/>
                  <a:gd name="T58" fmla="*/ 90 w 106"/>
                  <a:gd name="T59" fmla="*/ 143 h 176"/>
                  <a:gd name="T60" fmla="*/ 47 w 106"/>
                  <a:gd name="T61" fmla="*/ 47 h 176"/>
                  <a:gd name="T62" fmla="*/ 21 w 106"/>
                  <a:gd name="T63" fmla="*/ 51 h 176"/>
                  <a:gd name="T64" fmla="*/ 16 w 106"/>
                  <a:gd name="T65" fmla="*/ 32 h 176"/>
                  <a:gd name="T66" fmla="*/ 16 w 106"/>
                  <a:gd name="T67" fmla="*/ 32 h 176"/>
                  <a:gd name="T68" fmla="*/ 16 w 106"/>
                  <a:gd name="T69" fmla="*/ 12 h 176"/>
                  <a:gd name="T70" fmla="*/ 22 w 106"/>
                  <a:gd name="T71" fmla="*/ 12 h 176"/>
                  <a:gd name="T72" fmla="*/ 85 w 106"/>
                  <a:gd name="T73" fmla="*/ 12 h 176"/>
                  <a:gd name="T74" fmla="*/ 90 w 106"/>
                  <a:gd name="T75" fmla="*/ 12 h 176"/>
                  <a:gd name="T76" fmla="*/ 90 w 106"/>
                  <a:gd name="T77" fmla="*/ 32 h 176"/>
                  <a:gd name="T78" fmla="*/ 89 w 106"/>
                  <a:gd name="T79" fmla="*/ 42 h 176"/>
                  <a:gd name="T80" fmla="*/ 68 w 106"/>
                  <a:gd name="T81" fmla="*/ 49 h 176"/>
                  <a:gd name="T82" fmla="*/ 47 w 106"/>
                  <a:gd name="T83"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76">
                    <a:moveTo>
                      <a:pt x="65" y="81"/>
                    </a:moveTo>
                    <a:cubicBezTo>
                      <a:pt x="89" y="75"/>
                      <a:pt x="106" y="54"/>
                      <a:pt x="106" y="28"/>
                    </a:cubicBezTo>
                    <a:cubicBezTo>
                      <a:pt x="106" y="0"/>
                      <a:pt x="106" y="0"/>
                      <a:pt x="106" y="0"/>
                    </a:cubicBezTo>
                    <a:cubicBezTo>
                      <a:pt x="98" y="0"/>
                      <a:pt x="98" y="0"/>
                      <a:pt x="98" y="0"/>
                    </a:cubicBezTo>
                    <a:cubicBezTo>
                      <a:pt x="8" y="0"/>
                      <a:pt x="8" y="0"/>
                      <a:pt x="8" y="0"/>
                    </a:cubicBezTo>
                    <a:cubicBezTo>
                      <a:pt x="0" y="0"/>
                      <a:pt x="0" y="0"/>
                      <a:pt x="0" y="0"/>
                    </a:cubicBezTo>
                    <a:cubicBezTo>
                      <a:pt x="0" y="28"/>
                      <a:pt x="0" y="28"/>
                      <a:pt x="0" y="28"/>
                    </a:cubicBezTo>
                    <a:cubicBezTo>
                      <a:pt x="0" y="28"/>
                      <a:pt x="0" y="28"/>
                      <a:pt x="0" y="28"/>
                    </a:cubicBezTo>
                    <a:cubicBezTo>
                      <a:pt x="0" y="54"/>
                      <a:pt x="18" y="76"/>
                      <a:pt x="42" y="81"/>
                    </a:cubicBezTo>
                    <a:cubicBezTo>
                      <a:pt x="45" y="83"/>
                      <a:pt x="47" y="86"/>
                      <a:pt x="48" y="89"/>
                    </a:cubicBezTo>
                    <a:cubicBezTo>
                      <a:pt x="47" y="91"/>
                      <a:pt x="46" y="92"/>
                      <a:pt x="45" y="94"/>
                    </a:cubicBezTo>
                    <a:cubicBezTo>
                      <a:pt x="20" y="98"/>
                      <a:pt x="0" y="120"/>
                      <a:pt x="0" y="147"/>
                    </a:cubicBezTo>
                    <a:cubicBezTo>
                      <a:pt x="0" y="147"/>
                      <a:pt x="0" y="147"/>
                      <a:pt x="0" y="147"/>
                    </a:cubicBezTo>
                    <a:cubicBezTo>
                      <a:pt x="0" y="176"/>
                      <a:pt x="0" y="176"/>
                      <a:pt x="0" y="176"/>
                    </a:cubicBezTo>
                    <a:cubicBezTo>
                      <a:pt x="8" y="176"/>
                      <a:pt x="8" y="176"/>
                      <a:pt x="8" y="176"/>
                    </a:cubicBezTo>
                    <a:cubicBezTo>
                      <a:pt x="98" y="176"/>
                      <a:pt x="98" y="176"/>
                      <a:pt x="98" y="176"/>
                    </a:cubicBezTo>
                    <a:cubicBezTo>
                      <a:pt x="106" y="176"/>
                      <a:pt x="106" y="176"/>
                      <a:pt x="106" y="176"/>
                    </a:cubicBezTo>
                    <a:cubicBezTo>
                      <a:pt x="106" y="147"/>
                      <a:pt x="106" y="147"/>
                      <a:pt x="106" y="147"/>
                    </a:cubicBezTo>
                    <a:cubicBezTo>
                      <a:pt x="106" y="120"/>
                      <a:pt x="87" y="98"/>
                      <a:pt x="62" y="94"/>
                    </a:cubicBezTo>
                    <a:cubicBezTo>
                      <a:pt x="61" y="92"/>
                      <a:pt x="60" y="91"/>
                      <a:pt x="59" y="89"/>
                    </a:cubicBezTo>
                    <a:cubicBezTo>
                      <a:pt x="60" y="86"/>
                      <a:pt x="62" y="83"/>
                      <a:pt x="65" y="81"/>
                    </a:cubicBezTo>
                    <a:close/>
                    <a:moveTo>
                      <a:pt x="16" y="147"/>
                    </a:moveTo>
                    <a:cubicBezTo>
                      <a:pt x="16" y="143"/>
                      <a:pt x="16" y="143"/>
                      <a:pt x="16" y="143"/>
                    </a:cubicBezTo>
                    <a:cubicBezTo>
                      <a:pt x="16" y="143"/>
                      <a:pt x="16" y="143"/>
                      <a:pt x="16" y="143"/>
                    </a:cubicBezTo>
                    <a:cubicBezTo>
                      <a:pt x="16" y="124"/>
                      <a:pt x="29" y="109"/>
                      <a:pt x="47" y="106"/>
                    </a:cubicBezTo>
                    <a:cubicBezTo>
                      <a:pt x="47" y="113"/>
                      <a:pt x="43" y="131"/>
                      <a:pt x="16" y="147"/>
                    </a:cubicBezTo>
                    <a:close/>
                    <a:moveTo>
                      <a:pt x="90" y="143"/>
                    </a:moveTo>
                    <a:cubicBezTo>
                      <a:pt x="90" y="145"/>
                      <a:pt x="90" y="145"/>
                      <a:pt x="90" y="145"/>
                    </a:cubicBezTo>
                    <a:cubicBezTo>
                      <a:pt x="79" y="138"/>
                      <a:pt x="57" y="122"/>
                      <a:pt x="58" y="106"/>
                    </a:cubicBezTo>
                    <a:cubicBezTo>
                      <a:pt x="76" y="109"/>
                      <a:pt x="90" y="124"/>
                      <a:pt x="90" y="143"/>
                    </a:cubicBezTo>
                    <a:close/>
                    <a:moveTo>
                      <a:pt x="47" y="47"/>
                    </a:moveTo>
                    <a:cubicBezTo>
                      <a:pt x="36" y="42"/>
                      <a:pt x="26" y="48"/>
                      <a:pt x="21" y="51"/>
                    </a:cubicBezTo>
                    <a:cubicBezTo>
                      <a:pt x="18" y="46"/>
                      <a:pt x="16" y="39"/>
                      <a:pt x="16" y="32"/>
                    </a:cubicBezTo>
                    <a:cubicBezTo>
                      <a:pt x="16" y="32"/>
                      <a:pt x="16" y="32"/>
                      <a:pt x="16" y="32"/>
                    </a:cubicBezTo>
                    <a:cubicBezTo>
                      <a:pt x="16" y="12"/>
                      <a:pt x="16" y="12"/>
                      <a:pt x="16" y="12"/>
                    </a:cubicBezTo>
                    <a:cubicBezTo>
                      <a:pt x="22" y="12"/>
                      <a:pt x="22" y="12"/>
                      <a:pt x="22" y="12"/>
                    </a:cubicBezTo>
                    <a:cubicBezTo>
                      <a:pt x="85" y="12"/>
                      <a:pt x="85" y="12"/>
                      <a:pt x="85" y="12"/>
                    </a:cubicBezTo>
                    <a:cubicBezTo>
                      <a:pt x="90" y="12"/>
                      <a:pt x="90" y="12"/>
                      <a:pt x="90" y="12"/>
                    </a:cubicBezTo>
                    <a:cubicBezTo>
                      <a:pt x="90" y="32"/>
                      <a:pt x="90" y="32"/>
                      <a:pt x="90" y="32"/>
                    </a:cubicBezTo>
                    <a:cubicBezTo>
                      <a:pt x="90" y="36"/>
                      <a:pt x="90" y="39"/>
                      <a:pt x="89" y="42"/>
                    </a:cubicBezTo>
                    <a:cubicBezTo>
                      <a:pt x="83" y="42"/>
                      <a:pt x="72" y="47"/>
                      <a:pt x="68" y="49"/>
                    </a:cubicBezTo>
                    <a:cubicBezTo>
                      <a:pt x="63" y="52"/>
                      <a:pt x="63" y="53"/>
                      <a:pt x="47" y="4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34"/>
              <p:cNvSpPr>
                <a:spLocks/>
              </p:cNvSpPr>
              <p:nvPr/>
            </p:nvSpPr>
            <p:spPr bwMode="auto">
              <a:xfrm>
                <a:off x="7375389" y="2115495"/>
                <a:ext cx="319864" cy="56383"/>
              </a:xfrm>
              <a:custGeom>
                <a:avLst/>
                <a:gdLst>
                  <a:gd name="T0" fmla="*/ 117 w 125"/>
                  <a:gd name="T1" fmla="*/ 0 h 22"/>
                  <a:gd name="T2" fmla="*/ 8 w 125"/>
                  <a:gd name="T3" fmla="*/ 0 h 22"/>
                  <a:gd name="T4" fmla="*/ 0 w 125"/>
                  <a:gd name="T5" fmla="*/ 11 h 22"/>
                  <a:gd name="T6" fmla="*/ 8 w 125"/>
                  <a:gd name="T7" fmla="*/ 22 h 22"/>
                  <a:gd name="T8" fmla="*/ 117 w 125"/>
                  <a:gd name="T9" fmla="*/ 22 h 22"/>
                  <a:gd name="T10" fmla="*/ 125 w 125"/>
                  <a:gd name="T11" fmla="*/ 11 h 22"/>
                  <a:gd name="T12" fmla="*/ 117 w 1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25" h="22">
                    <a:moveTo>
                      <a:pt x="117" y="0"/>
                    </a:moveTo>
                    <a:cubicBezTo>
                      <a:pt x="8" y="0"/>
                      <a:pt x="8" y="0"/>
                      <a:pt x="8" y="0"/>
                    </a:cubicBezTo>
                    <a:cubicBezTo>
                      <a:pt x="3" y="0"/>
                      <a:pt x="0" y="5"/>
                      <a:pt x="0" y="11"/>
                    </a:cubicBezTo>
                    <a:cubicBezTo>
                      <a:pt x="0" y="17"/>
                      <a:pt x="3" y="22"/>
                      <a:pt x="8" y="22"/>
                    </a:cubicBezTo>
                    <a:cubicBezTo>
                      <a:pt x="117" y="22"/>
                      <a:pt x="117" y="22"/>
                      <a:pt x="117" y="22"/>
                    </a:cubicBezTo>
                    <a:cubicBezTo>
                      <a:pt x="121" y="22"/>
                      <a:pt x="125" y="17"/>
                      <a:pt x="125" y="11"/>
                    </a:cubicBezTo>
                    <a:cubicBezTo>
                      <a:pt x="125" y="5"/>
                      <a:pt x="121" y="0"/>
                      <a:pt x="117"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35"/>
              <p:cNvSpPr>
                <a:spLocks/>
              </p:cNvSpPr>
              <p:nvPr/>
            </p:nvSpPr>
            <p:spPr bwMode="auto">
              <a:xfrm>
                <a:off x="7375389" y="1569016"/>
                <a:ext cx="319864" cy="58551"/>
              </a:xfrm>
              <a:custGeom>
                <a:avLst/>
                <a:gdLst>
                  <a:gd name="T0" fmla="*/ 8 w 125"/>
                  <a:gd name="T1" fmla="*/ 23 h 23"/>
                  <a:gd name="T2" fmla="*/ 117 w 125"/>
                  <a:gd name="T3" fmla="*/ 23 h 23"/>
                  <a:gd name="T4" fmla="*/ 125 w 125"/>
                  <a:gd name="T5" fmla="*/ 11 h 23"/>
                  <a:gd name="T6" fmla="*/ 117 w 125"/>
                  <a:gd name="T7" fmla="*/ 0 h 23"/>
                  <a:gd name="T8" fmla="*/ 8 w 125"/>
                  <a:gd name="T9" fmla="*/ 0 h 23"/>
                  <a:gd name="T10" fmla="*/ 0 w 125"/>
                  <a:gd name="T11" fmla="*/ 11 h 23"/>
                  <a:gd name="T12" fmla="*/ 8 w 12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5" h="23">
                    <a:moveTo>
                      <a:pt x="8" y="23"/>
                    </a:moveTo>
                    <a:cubicBezTo>
                      <a:pt x="117" y="23"/>
                      <a:pt x="117" y="23"/>
                      <a:pt x="117" y="23"/>
                    </a:cubicBezTo>
                    <a:cubicBezTo>
                      <a:pt x="121" y="23"/>
                      <a:pt x="125" y="17"/>
                      <a:pt x="125" y="11"/>
                    </a:cubicBezTo>
                    <a:cubicBezTo>
                      <a:pt x="125" y="5"/>
                      <a:pt x="121" y="0"/>
                      <a:pt x="117" y="0"/>
                    </a:cubicBezTo>
                    <a:cubicBezTo>
                      <a:pt x="8" y="0"/>
                      <a:pt x="8" y="0"/>
                      <a:pt x="8" y="0"/>
                    </a:cubicBezTo>
                    <a:cubicBezTo>
                      <a:pt x="3" y="0"/>
                      <a:pt x="0" y="5"/>
                      <a:pt x="0" y="11"/>
                    </a:cubicBezTo>
                    <a:cubicBezTo>
                      <a:pt x="0" y="17"/>
                      <a:pt x="3" y="23"/>
                      <a:pt x="8"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Group 26"/>
            <p:cNvGrpSpPr/>
            <p:nvPr/>
          </p:nvGrpSpPr>
          <p:grpSpPr>
            <a:xfrm>
              <a:off x="8309484" y="3068785"/>
              <a:ext cx="1059194" cy="1156869"/>
              <a:chOff x="8372930" y="2664142"/>
              <a:chExt cx="1281624" cy="1399811"/>
            </a:xfrm>
          </p:grpSpPr>
          <p:sp>
            <p:nvSpPr>
              <p:cNvPr id="28" name="Freeform 18"/>
              <p:cNvSpPr>
                <a:spLocks/>
              </p:cNvSpPr>
              <p:nvPr/>
            </p:nvSpPr>
            <p:spPr bwMode="auto">
              <a:xfrm>
                <a:off x="8372930" y="2664142"/>
                <a:ext cx="1281624" cy="1399811"/>
              </a:xfrm>
              <a:custGeom>
                <a:avLst/>
                <a:gdLst>
                  <a:gd name="T0" fmla="*/ 435 w 500"/>
                  <a:gd name="T1" fmla="*/ 369 h 546"/>
                  <a:gd name="T2" fmla="*/ 369 w 500"/>
                  <a:gd name="T3" fmla="*/ 66 h 546"/>
                  <a:gd name="T4" fmla="*/ 66 w 500"/>
                  <a:gd name="T5" fmla="*/ 129 h 546"/>
                  <a:gd name="T6" fmla="*/ 132 w 500"/>
                  <a:gd name="T7" fmla="*/ 431 h 546"/>
                  <a:gd name="T8" fmla="*/ 144 w 500"/>
                  <a:gd name="T9" fmla="*/ 439 h 546"/>
                  <a:gd name="T10" fmla="*/ 172 w 500"/>
                  <a:gd name="T11" fmla="*/ 546 h 546"/>
                  <a:gd name="T12" fmla="*/ 237 w 500"/>
                  <a:gd name="T13" fmla="*/ 466 h 546"/>
                  <a:gd name="T14" fmla="*/ 435 w 500"/>
                  <a:gd name="T15" fmla="*/ 369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46">
                    <a:moveTo>
                      <a:pt x="435" y="369"/>
                    </a:moveTo>
                    <a:cubicBezTo>
                      <a:pt x="500" y="268"/>
                      <a:pt x="471" y="133"/>
                      <a:pt x="369" y="66"/>
                    </a:cubicBezTo>
                    <a:cubicBezTo>
                      <a:pt x="267" y="0"/>
                      <a:pt x="131" y="28"/>
                      <a:pt x="66" y="129"/>
                    </a:cubicBezTo>
                    <a:cubicBezTo>
                      <a:pt x="0" y="229"/>
                      <a:pt x="30" y="365"/>
                      <a:pt x="132" y="431"/>
                    </a:cubicBezTo>
                    <a:cubicBezTo>
                      <a:pt x="136" y="434"/>
                      <a:pt x="140" y="436"/>
                      <a:pt x="144" y="439"/>
                    </a:cubicBezTo>
                    <a:cubicBezTo>
                      <a:pt x="172" y="546"/>
                      <a:pt x="172" y="546"/>
                      <a:pt x="172" y="546"/>
                    </a:cubicBezTo>
                    <a:cubicBezTo>
                      <a:pt x="237" y="466"/>
                      <a:pt x="237" y="466"/>
                      <a:pt x="237" y="466"/>
                    </a:cubicBezTo>
                    <a:cubicBezTo>
                      <a:pt x="313" y="472"/>
                      <a:pt x="390" y="437"/>
                      <a:pt x="435" y="369"/>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36"/>
              <p:cNvSpPr>
                <a:spLocks noEditPoints="1"/>
              </p:cNvSpPr>
              <p:nvPr/>
            </p:nvSpPr>
            <p:spPr bwMode="auto">
              <a:xfrm>
                <a:off x="8767609" y="2946056"/>
                <a:ext cx="479253" cy="715627"/>
              </a:xfrm>
              <a:custGeom>
                <a:avLst/>
                <a:gdLst>
                  <a:gd name="T0" fmla="*/ 93 w 187"/>
                  <a:gd name="T1" fmla="*/ 1 h 279"/>
                  <a:gd name="T2" fmla="*/ 18 w 187"/>
                  <a:gd name="T3" fmla="*/ 38 h 279"/>
                  <a:gd name="T4" fmla="*/ 2 w 187"/>
                  <a:gd name="T5" fmla="*/ 103 h 279"/>
                  <a:gd name="T6" fmla="*/ 27 w 187"/>
                  <a:gd name="T7" fmla="*/ 158 h 279"/>
                  <a:gd name="T8" fmla="*/ 27 w 187"/>
                  <a:gd name="T9" fmla="*/ 158 h 279"/>
                  <a:gd name="T10" fmla="*/ 42 w 187"/>
                  <a:gd name="T11" fmla="*/ 204 h 279"/>
                  <a:gd name="T12" fmla="*/ 51 w 187"/>
                  <a:gd name="T13" fmla="*/ 269 h 279"/>
                  <a:gd name="T14" fmla="*/ 55 w 187"/>
                  <a:gd name="T15" fmla="*/ 273 h 279"/>
                  <a:gd name="T16" fmla="*/ 91 w 187"/>
                  <a:gd name="T17" fmla="*/ 279 h 279"/>
                  <a:gd name="T18" fmla="*/ 134 w 187"/>
                  <a:gd name="T19" fmla="*/ 271 h 279"/>
                  <a:gd name="T20" fmla="*/ 144 w 187"/>
                  <a:gd name="T21" fmla="*/ 246 h 279"/>
                  <a:gd name="T22" fmla="*/ 149 w 187"/>
                  <a:gd name="T23" fmla="*/ 184 h 279"/>
                  <a:gd name="T24" fmla="*/ 160 w 187"/>
                  <a:gd name="T25" fmla="*/ 156 h 279"/>
                  <a:gd name="T26" fmla="*/ 176 w 187"/>
                  <a:gd name="T27" fmla="*/ 127 h 279"/>
                  <a:gd name="T28" fmla="*/ 185 w 187"/>
                  <a:gd name="T29" fmla="*/ 70 h 279"/>
                  <a:gd name="T30" fmla="*/ 94 w 187"/>
                  <a:gd name="T31" fmla="*/ 1 h 279"/>
                  <a:gd name="T32" fmla="*/ 164 w 187"/>
                  <a:gd name="T33" fmla="*/ 74 h 279"/>
                  <a:gd name="T34" fmla="*/ 130 w 187"/>
                  <a:gd name="T35" fmla="*/ 169 h 279"/>
                  <a:gd name="T36" fmla="*/ 127 w 187"/>
                  <a:gd name="T37" fmla="*/ 184 h 279"/>
                  <a:gd name="T38" fmla="*/ 125 w 187"/>
                  <a:gd name="T39" fmla="*/ 193 h 279"/>
                  <a:gd name="T40" fmla="*/ 103 w 187"/>
                  <a:gd name="T41" fmla="*/ 199 h 279"/>
                  <a:gd name="T42" fmla="*/ 101 w 187"/>
                  <a:gd name="T43" fmla="*/ 148 h 279"/>
                  <a:gd name="T44" fmla="*/ 125 w 187"/>
                  <a:gd name="T45" fmla="*/ 71 h 279"/>
                  <a:gd name="T46" fmla="*/ 112 w 187"/>
                  <a:gd name="T47" fmla="*/ 65 h 279"/>
                  <a:gd name="T48" fmla="*/ 99 w 187"/>
                  <a:gd name="T49" fmla="*/ 66 h 279"/>
                  <a:gd name="T50" fmla="*/ 75 w 187"/>
                  <a:gd name="T51" fmla="*/ 68 h 279"/>
                  <a:gd name="T52" fmla="*/ 66 w 187"/>
                  <a:gd name="T53" fmla="*/ 69 h 279"/>
                  <a:gd name="T54" fmla="*/ 52 w 187"/>
                  <a:gd name="T55" fmla="*/ 77 h 279"/>
                  <a:gd name="T56" fmla="*/ 83 w 187"/>
                  <a:gd name="T57" fmla="*/ 153 h 279"/>
                  <a:gd name="T58" fmla="*/ 65 w 187"/>
                  <a:gd name="T59" fmla="*/ 198 h 279"/>
                  <a:gd name="T60" fmla="*/ 62 w 187"/>
                  <a:gd name="T61" fmla="*/ 194 h 279"/>
                  <a:gd name="T62" fmla="*/ 60 w 187"/>
                  <a:gd name="T63" fmla="*/ 185 h 279"/>
                  <a:gd name="T64" fmla="*/ 57 w 187"/>
                  <a:gd name="T65" fmla="*/ 170 h 279"/>
                  <a:gd name="T66" fmla="*/ 31 w 187"/>
                  <a:gd name="T67" fmla="*/ 122 h 279"/>
                  <a:gd name="T68" fmla="*/ 23 w 187"/>
                  <a:gd name="T69" fmla="*/ 76 h 279"/>
                  <a:gd name="T70" fmla="*/ 36 w 187"/>
                  <a:gd name="T71" fmla="*/ 47 h 279"/>
                  <a:gd name="T72" fmla="*/ 93 w 187"/>
                  <a:gd name="T73" fmla="*/ 20 h 279"/>
                  <a:gd name="T74" fmla="*/ 93 w 187"/>
                  <a:gd name="T75" fmla="*/ 19 h 279"/>
                  <a:gd name="T76" fmla="*/ 150 w 187"/>
                  <a:gd name="T77" fmla="*/ 45 h 279"/>
                  <a:gd name="T78" fmla="*/ 72 w 187"/>
                  <a:gd name="T79" fmla="*/ 71 h 279"/>
                  <a:gd name="T80" fmla="*/ 80 w 187"/>
                  <a:gd name="T81" fmla="*/ 76 h 279"/>
                  <a:gd name="T82" fmla="*/ 83 w 187"/>
                  <a:gd name="T83" fmla="*/ 69 h 279"/>
                  <a:gd name="T84" fmla="*/ 91 w 187"/>
                  <a:gd name="T85" fmla="*/ 69 h 279"/>
                  <a:gd name="T86" fmla="*/ 95 w 187"/>
                  <a:gd name="T87" fmla="*/ 69 h 279"/>
                  <a:gd name="T88" fmla="*/ 98 w 187"/>
                  <a:gd name="T89" fmla="*/ 79 h 279"/>
                  <a:gd name="T90" fmla="*/ 103 w 187"/>
                  <a:gd name="T91" fmla="*/ 77 h 279"/>
                  <a:gd name="T92" fmla="*/ 116 w 187"/>
                  <a:gd name="T93" fmla="*/ 78 h 279"/>
                  <a:gd name="T94" fmla="*/ 63 w 187"/>
                  <a:gd name="T95" fmla="*/ 80 h 279"/>
                  <a:gd name="T96" fmla="*/ 72 w 187"/>
                  <a:gd name="T97" fmla="*/ 71 h 279"/>
                  <a:gd name="T98" fmla="*/ 114 w 187"/>
                  <a:gd name="T99" fmla="*/ 71 h 279"/>
                  <a:gd name="T100" fmla="*/ 115 w 187"/>
                  <a:gd name="T101" fmla="*/ 69 h 279"/>
                  <a:gd name="T102" fmla="*/ 107 w 187"/>
                  <a:gd name="T103" fmla="*/ 68 h 279"/>
                  <a:gd name="T104" fmla="*/ 103 w 187"/>
                  <a:gd name="T105" fmla="*/ 69 h 279"/>
                  <a:gd name="T106" fmla="*/ 62 w 187"/>
                  <a:gd name="T107" fmla="*/ 77 h 279"/>
                  <a:gd name="T108" fmla="*/ 62 w 187"/>
                  <a:gd name="T109" fmla="*/ 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79">
                    <a:moveTo>
                      <a:pt x="94" y="1"/>
                    </a:moveTo>
                    <a:cubicBezTo>
                      <a:pt x="93" y="1"/>
                      <a:pt x="93" y="1"/>
                      <a:pt x="93" y="1"/>
                    </a:cubicBezTo>
                    <a:cubicBezTo>
                      <a:pt x="93" y="1"/>
                      <a:pt x="93" y="1"/>
                      <a:pt x="92" y="1"/>
                    </a:cubicBezTo>
                    <a:cubicBezTo>
                      <a:pt x="53" y="2"/>
                      <a:pt x="30" y="21"/>
                      <a:pt x="18" y="38"/>
                    </a:cubicBezTo>
                    <a:cubicBezTo>
                      <a:pt x="6" y="54"/>
                      <a:pt x="2" y="71"/>
                      <a:pt x="2" y="73"/>
                    </a:cubicBezTo>
                    <a:cubicBezTo>
                      <a:pt x="0" y="82"/>
                      <a:pt x="0" y="92"/>
                      <a:pt x="2" y="103"/>
                    </a:cubicBezTo>
                    <a:cubicBezTo>
                      <a:pt x="4" y="112"/>
                      <a:pt x="7" y="121"/>
                      <a:pt x="11" y="130"/>
                    </a:cubicBezTo>
                    <a:cubicBezTo>
                      <a:pt x="18" y="146"/>
                      <a:pt x="26" y="157"/>
                      <a:pt x="27" y="158"/>
                    </a:cubicBezTo>
                    <a:cubicBezTo>
                      <a:pt x="27" y="158"/>
                      <a:pt x="27" y="158"/>
                      <a:pt x="27" y="158"/>
                    </a:cubicBezTo>
                    <a:cubicBezTo>
                      <a:pt x="27" y="158"/>
                      <a:pt x="27" y="158"/>
                      <a:pt x="27" y="158"/>
                    </a:cubicBezTo>
                    <a:cubicBezTo>
                      <a:pt x="34" y="166"/>
                      <a:pt x="37" y="180"/>
                      <a:pt x="37" y="185"/>
                    </a:cubicBezTo>
                    <a:cubicBezTo>
                      <a:pt x="37" y="193"/>
                      <a:pt x="40" y="200"/>
                      <a:pt x="42" y="204"/>
                    </a:cubicBezTo>
                    <a:cubicBezTo>
                      <a:pt x="41" y="222"/>
                      <a:pt x="41" y="236"/>
                      <a:pt x="43" y="248"/>
                    </a:cubicBezTo>
                    <a:cubicBezTo>
                      <a:pt x="45" y="257"/>
                      <a:pt x="47" y="265"/>
                      <a:pt x="51" y="269"/>
                    </a:cubicBezTo>
                    <a:cubicBezTo>
                      <a:pt x="52" y="272"/>
                      <a:pt x="52" y="272"/>
                      <a:pt x="52" y="272"/>
                    </a:cubicBezTo>
                    <a:cubicBezTo>
                      <a:pt x="55" y="273"/>
                      <a:pt x="55" y="273"/>
                      <a:pt x="55" y="273"/>
                    </a:cubicBezTo>
                    <a:cubicBezTo>
                      <a:pt x="61" y="275"/>
                      <a:pt x="73" y="279"/>
                      <a:pt x="91" y="279"/>
                    </a:cubicBezTo>
                    <a:cubicBezTo>
                      <a:pt x="91" y="279"/>
                      <a:pt x="91" y="279"/>
                      <a:pt x="91" y="279"/>
                    </a:cubicBezTo>
                    <a:cubicBezTo>
                      <a:pt x="104" y="278"/>
                      <a:pt x="117" y="276"/>
                      <a:pt x="131" y="272"/>
                    </a:cubicBezTo>
                    <a:cubicBezTo>
                      <a:pt x="134" y="271"/>
                      <a:pt x="134" y="271"/>
                      <a:pt x="134" y="271"/>
                    </a:cubicBezTo>
                    <a:cubicBezTo>
                      <a:pt x="137" y="268"/>
                      <a:pt x="137" y="268"/>
                      <a:pt x="137" y="268"/>
                    </a:cubicBezTo>
                    <a:cubicBezTo>
                      <a:pt x="140" y="263"/>
                      <a:pt x="142" y="256"/>
                      <a:pt x="144" y="246"/>
                    </a:cubicBezTo>
                    <a:cubicBezTo>
                      <a:pt x="146" y="234"/>
                      <a:pt x="146" y="220"/>
                      <a:pt x="145" y="202"/>
                    </a:cubicBezTo>
                    <a:cubicBezTo>
                      <a:pt x="147" y="198"/>
                      <a:pt x="150" y="192"/>
                      <a:pt x="149" y="184"/>
                    </a:cubicBezTo>
                    <a:cubicBezTo>
                      <a:pt x="150" y="178"/>
                      <a:pt x="152" y="164"/>
                      <a:pt x="159" y="156"/>
                    </a:cubicBezTo>
                    <a:cubicBezTo>
                      <a:pt x="160" y="156"/>
                      <a:pt x="160" y="156"/>
                      <a:pt x="160" y="156"/>
                    </a:cubicBezTo>
                    <a:cubicBezTo>
                      <a:pt x="160" y="155"/>
                      <a:pt x="160" y="155"/>
                      <a:pt x="160" y="155"/>
                    </a:cubicBezTo>
                    <a:cubicBezTo>
                      <a:pt x="160" y="155"/>
                      <a:pt x="169" y="143"/>
                      <a:pt x="176" y="127"/>
                    </a:cubicBezTo>
                    <a:cubicBezTo>
                      <a:pt x="180" y="118"/>
                      <a:pt x="183" y="108"/>
                      <a:pt x="185" y="100"/>
                    </a:cubicBezTo>
                    <a:cubicBezTo>
                      <a:pt x="187" y="89"/>
                      <a:pt x="187" y="79"/>
                      <a:pt x="185" y="70"/>
                    </a:cubicBezTo>
                    <a:cubicBezTo>
                      <a:pt x="184" y="67"/>
                      <a:pt x="180" y="51"/>
                      <a:pt x="168" y="35"/>
                    </a:cubicBezTo>
                    <a:cubicBezTo>
                      <a:pt x="156" y="19"/>
                      <a:pt x="133" y="0"/>
                      <a:pt x="94" y="1"/>
                    </a:cubicBezTo>
                    <a:close/>
                    <a:moveTo>
                      <a:pt x="164" y="73"/>
                    </a:moveTo>
                    <a:cubicBezTo>
                      <a:pt x="164" y="74"/>
                      <a:pt x="164" y="74"/>
                      <a:pt x="164" y="74"/>
                    </a:cubicBezTo>
                    <a:cubicBezTo>
                      <a:pt x="171" y="102"/>
                      <a:pt x="144" y="140"/>
                      <a:pt x="142" y="144"/>
                    </a:cubicBezTo>
                    <a:cubicBezTo>
                      <a:pt x="136" y="150"/>
                      <a:pt x="132" y="159"/>
                      <a:pt x="130" y="169"/>
                    </a:cubicBezTo>
                    <a:cubicBezTo>
                      <a:pt x="128" y="176"/>
                      <a:pt x="127" y="182"/>
                      <a:pt x="127" y="183"/>
                    </a:cubicBezTo>
                    <a:cubicBezTo>
                      <a:pt x="127" y="184"/>
                      <a:pt x="127" y="184"/>
                      <a:pt x="127" y="184"/>
                    </a:cubicBezTo>
                    <a:cubicBezTo>
                      <a:pt x="127" y="184"/>
                      <a:pt x="127" y="184"/>
                      <a:pt x="127" y="184"/>
                    </a:cubicBezTo>
                    <a:cubicBezTo>
                      <a:pt x="127" y="189"/>
                      <a:pt x="125" y="192"/>
                      <a:pt x="125" y="193"/>
                    </a:cubicBezTo>
                    <a:cubicBezTo>
                      <a:pt x="122" y="195"/>
                      <a:pt x="122" y="195"/>
                      <a:pt x="122" y="195"/>
                    </a:cubicBezTo>
                    <a:cubicBezTo>
                      <a:pt x="115" y="197"/>
                      <a:pt x="109" y="199"/>
                      <a:pt x="103" y="199"/>
                    </a:cubicBezTo>
                    <a:cubicBezTo>
                      <a:pt x="102" y="152"/>
                      <a:pt x="102" y="152"/>
                      <a:pt x="102" y="152"/>
                    </a:cubicBezTo>
                    <a:cubicBezTo>
                      <a:pt x="102" y="151"/>
                      <a:pt x="102" y="149"/>
                      <a:pt x="101" y="148"/>
                    </a:cubicBezTo>
                    <a:cubicBezTo>
                      <a:pt x="128" y="72"/>
                      <a:pt x="128" y="72"/>
                      <a:pt x="128" y="72"/>
                    </a:cubicBezTo>
                    <a:cubicBezTo>
                      <a:pt x="125" y="71"/>
                      <a:pt x="125" y="71"/>
                      <a:pt x="125" y="71"/>
                    </a:cubicBezTo>
                    <a:cubicBezTo>
                      <a:pt x="125" y="70"/>
                      <a:pt x="125" y="69"/>
                      <a:pt x="124" y="69"/>
                    </a:cubicBezTo>
                    <a:cubicBezTo>
                      <a:pt x="122" y="64"/>
                      <a:pt x="117" y="64"/>
                      <a:pt x="112" y="65"/>
                    </a:cubicBezTo>
                    <a:cubicBezTo>
                      <a:pt x="112" y="65"/>
                      <a:pt x="111" y="64"/>
                      <a:pt x="110" y="63"/>
                    </a:cubicBezTo>
                    <a:cubicBezTo>
                      <a:pt x="106" y="62"/>
                      <a:pt x="102" y="63"/>
                      <a:pt x="99" y="66"/>
                    </a:cubicBezTo>
                    <a:cubicBezTo>
                      <a:pt x="96" y="65"/>
                      <a:pt x="92" y="65"/>
                      <a:pt x="89" y="66"/>
                    </a:cubicBezTo>
                    <a:cubicBezTo>
                      <a:pt x="85" y="64"/>
                      <a:pt x="79" y="65"/>
                      <a:pt x="75" y="68"/>
                    </a:cubicBezTo>
                    <a:cubicBezTo>
                      <a:pt x="74" y="67"/>
                      <a:pt x="72" y="66"/>
                      <a:pt x="70" y="67"/>
                    </a:cubicBezTo>
                    <a:cubicBezTo>
                      <a:pt x="69" y="67"/>
                      <a:pt x="67" y="68"/>
                      <a:pt x="66" y="69"/>
                    </a:cubicBezTo>
                    <a:cubicBezTo>
                      <a:pt x="61" y="65"/>
                      <a:pt x="56" y="70"/>
                      <a:pt x="55" y="76"/>
                    </a:cubicBezTo>
                    <a:cubicBezTo>
                      <a:pt x="52" y="77"/>
                      <a:pt x="52" y="77"/>
                      <a:pt x="52" y="77"/>
                    </a:cubicBezTo>
                    <a:cubicBezTo>
                      <a:pt x="85" y="149"/>
                      <a:pt x="85" y="149"/>
                      <a:pt x="85" y="149"/>
                    </a:cubicBezTo>
                    <a:cubicBezTo>
                      <a:pt x="84" y="150"/>
                      <a:pt x="83" y="151"/>
                      <a:pt x="83" y="153"/>
                    </a:cubicBezTo>
                    <a:cubicBezTo>
                      <a:pt x="84" y="201"/>
                      <a:pt x="84" y="201"/>
                      <a:pt x="84" y="201"/>
                    </a:cubicBezTo>
                    <a:cubicBezTo>
                      <a:pt x="76" y="200"/>
                      <a:pt x="69" y="199"/>
                      <a:pt x="65" y="198"/>
                    </a:cubicBezTo>
                    <a:cubicBezTo>
                      <a:pt x="65" y="197"/>
                      <a:pt x="65" y="197"/>
                      <a:pt x="65" y="197"/>
                    </a:cubicBezTo>
                    <a:cubicBezTo>
                      <a:pt x="62" y="194"/>
                      <a:pt x="62" y="194"/>
                      <a:pt x="62" y="194"/>
                    </a:cubicBezTo>
                    <a:cubicBezTo>
                      <a:pt x="62" y="194"/>
                      <a:pt x="59" y="190"/>
                      <a:pt x="60" y="186"/>
                    </a:cubicBezTo>
                    <a:cubicBezTo>
                      <a:pt x="60" y="185"/>
                      <a:pt x="60" y="185"/>
                      <a:pt x="60" y="185"/>
                    </a:cubicBezTo>
                    <a:cubicBezTo>
                      <a:pt x="60" y="184"/>
                      <a:pt x="60" y="184"/>
                      <a:pt x="60" y="184"/>
                    </a:cubicBezTo>
                    <a:cubicBezTo>
                      <a:pt x="59" y="183"/>
                      <a:pt x="59" y="178"/>
                      <a:pt x="57" y="170"/>
                    </a:cubicBezTo>
                    <a:cubicBezTo>
                      <a:pt x="54" y="160"/>
                      <a:pt x="50" y="152"/>
                      <a:pt x="45" y="145"/>
                    </a:cubicBezTo>
                    <a:cubicBezTo>
                      <a:pt x="44" y="144"/>
                      <a:pt x="37" y="134"/>
                      <a:pt x="31" y="122"/>
                    </a:cubicBezTo>
                    <a:cubicBezTo>
                      <a:pt x="25" y="109"/>
                      <a:pt x="19" y="92"/>
                      <a:pt x="23" y="76"/>
                    </a:cubicBezTo>
                    <a:cubicBezTo>
                      <a:pt x="23" y="76"/>
                      <a:pt x="23" y="76"/>
                      <a:pt x="23" y="76"/>
                    </a:cubicBezTo>
                    <a:cubicBezTo>
                      <a:pt x="23" y="76"/>
                      <a:pt x="23" y="76"/>
                      <a:pt x="23" y="76"/>
                    </a:cubicBezTo>
                    <a:cubicBezTo>
                      <a:pt x="23" y="76"/>
                      <a:pt x="26" y="61"/>
                      <a:pt x="36" y="47"/>
                    </a:cubicBezTo>
                    <a:cubicBezTo>
                      <a:pt x="49" y="29"/>
                      <a:pt x="68" y="20"/>
                      <a:pt x="92" y="20"/>
                    </a:cubicBezTo>
                    <a:cubicBezTo>
                      <a:pt x="93" y="20"/>
                      <a:pt x="93" y="20"/>
                      <a:pt x="93" y="20"/>
                    </a:cubicBezTo>
                    <a:cubicBezTo>
                      <a:pt x="93" y="20"/>
                      <a:pt x="93" y="20"/>
                      <a:pt x="93" y="20"/>
                    </a:cubicBezTo>
                    <a:cubicBezTo>
                      <a:pt x="93" y="19"/>
                      <a:pt x="93" y="19"/>
                      <a:pt x="93" y="19"/>
                    </a:cubicBezTo>
                    <a:cubicBezTo>
                      <a:pt x="93" y="20"/>
                      <a:pt x="93" y="19"/>
                      <a:pt x="94" y="19"/>
                    </a:cubicBezTo>
                    <a:cubicBezTo>
                      <a:pt x="118" y="19"/>
                      <a:pt x="137" y="27"/>
                      <a:pt x="150" y="45"/>
                    </a:cubicBezTo>
                    <a:cubicBezTo>
                      <a:pt x="160" y="58"/>
                      <a:pt x="164" y="73"/>
                      <a:pt x="164" y="73"/>
                    </a:cubicBezTo>
                    <a:close/>
                    <a:moveTo>
                      <a:pt x="72" y="71"/>
                    </a:moveTo>
                    <a:cubicBezTo>
                      <a:pt x="71" y="72"/>
                      <a:pt x="70" y="75"/>
                      <a:pt x="71" y="77"/>
                    </a:cubicBezTo>
                    <a:cubicBezTo>
                      <a:pt x="73" y="80"/>
                      <a:pt x="78" y="79"/>
                      <a:pt x="80" y="76"/>
                    </a:cubicBezTo>
                    <a:cubicBezTo>
                      <a:pt x="80" y="74"/>
                      <a:pt x="80" y="72"/>
                      <a:pt x="79" y="70"/>
                    </a:cubicBezTo>
                    <a:cubicBezTo>
                      <a:pt x="80" y="69"/>
                      <a:pt x="81" y="69"/>
                      <a:pt x="83" y="69"/>
                    </a:cubicBezTo>
                    <a:cubicBezTo>
                      <a:pt x="76" y="75"/>
                      <a:pt x="89" y="83"/>
                      <a:pt x="91" y="73"/>
                    </a:cubicBezTo>
                    <a:cubicBezTo>
                      <a:pt x="92" y="71"/>
                      <a:pt x="91" y="70"/>
                      <a:pt x="91" y="69"/>
                    </a:cubicBezTo>
                    <a:cubicBezTo>
                      <a:pt x="91" y="69"/>
                      <a:pt x="92" y="69"/>
                      <a:pt x="92" y="69"/>
                    </a:cubicBezTo>
                    <a:cubicBezTo>
                      <a:pt x="93" y="69"/>
                      <a:pt x="94" y="69"/>
                      <a:pt x="95" y="69"/>
                    </a:cubicBezTo>
                    <a:cubicBezTo>
                      <a:pt x="95" y="69"/>
                      <a:pt x="95" y="69"/>
                      <a:pt x="95" y="69"/>
                    </a:cubicBezTo>
                    <a:cubicBezTo>
                      <a:pt x="92" y="72"/>
                      <a:pt x="93" y="80"/>
                      <a:pt x="98" y="79"/>
                    </a:cubicBezTo>
                    <a:cubicBezTo>
                      <a:pt x="100" y="78"/>
                      <a:pt x="101" y="78"/>
                      <a:pt x="102" y="76"/>
                    </a:cubicBezTo>
                    <a:cubicBezTo>
                      <a:pt x="103" y="77"/>
                      <a:pt x="103" y="77"/>
                      <a:pt x="103" y="77"/>
                    </a:cubicBezTo>
                    <a:cubicBezTo>
                      <a:pt x="108" y="79"/>
                      <a:pt x="111" y="77"/>
                      <a:pt x="113" y="74"/>
                    </a:cubicBezTo>
                    <a:cubicBezTo>
                      <a:pt x="113" y="76"/>
                      <a:pt x="114" y="77"/>
                      <a:pt x="116" y="78"/>
                    </a:cubicBezTo>
                    <a:cubicBezTo>
                      <a:pt x="92" y="144"/>
                      <a:pt x="92" y="144"/>
                      <a:pt x="92" y="144"/>
                    </a:cubicBezTo>
                    <a:cubicBezTo>
                      <a:pt x="63" y="80"/>
                      <a:pt x="63" y="80"/>
                      <a:pt x="63" y="80"/>
                    </a:cubicBezTo>
                    <a:cubicBezTo>
                      <a:pt x="69" y="82"/>
                      <a:pt x="70" y="76"/>
                      <a:pt x="68" y="72"/>
                    </a:cubicBezTo>
                    <a:cubicBezTo>
                      <a:pt x="69" y="71"/>
                      <a:pt x="70" y="71"/>
                      <a:pt x="72" y="71"/>
                    </a:cubicBezTo>
                    <a:close/>
                    <a:moveTo>
                      <a:pt x="115" y="69"/>
                    </a:moveTo>
                    <a:cubicBezTo>
                      <a:pt x="115" y="70"/>
                      <a:pt x="114" y="70"/>
                      <a:pt x="114" y="71"/>
                    </a:cubicBezTo>
                    <a:cubicBezTo>
                      <a:pt x="114" y="70"/>
                      <a:pt x="114" y="69"/>
                      <a:pt x="114" y="69"/>
                    </a:cubicBezTo>
                    <a:cubicBezTo>
                      <a:pt x="114" y="69"/>
                      <a:pt x="115" y="69"/>
                      <a:pt x="115" y="69"/>
                    </a:cubicBezTo>
                    <a:close/>
                    <a:moveTo>
                      <a:pt x="102" y="67"/>
                    </a:moveTo>
                    <a:cubicBezTo>
                      <a:pt x="104" y="67"/>
                      <a:pt x="105" y="67"/>
                      <a:pt x="107" y="68"/>
                    </a:cubicBezTo>
                    <a:cubicBezTo>
                      <a:pt x="106" y="69"/>
                      <a:pt x="105" y="70"/>
                      <a:pt x="104" y="71"/>
                    </a:cubicBezTo>
                    <a:cubicBezTo>
                      <a:pt x="103" y="70"/>
                      <a:pt x="103" y="69"/>
                      <a:pt x="103" y="69"/>
                    </a:cubicBezTo>
                    <a:cubicBezTo>
                      <a:pt x="103" y="68"/>
                      <a:pt x="102" y="68"/>
                      <a:pt x="102" y="67"/>
                    </a:cubicBezTo>
                    <a:close/>
                    <a:moveTo>
                      <a:pt x="62" y="77"/>
                    </a:moveTo>
                    <a:cubicBezTo>
                      <a:pt x="62" y="77"/>
                      <a:pt x="62" y="77"/>
                      <a:pt x="62" y="77"/>
                    </a:cubicBezTo>
                    <a:cubicBezTo>
                      <a:pt x="62" y="77"/>
                      <a:pt x="62" y="77"/>
                      <a:pt x="62" y="77"/>
                    </a:cubicBezTo>
                    <a:cubicBezTo>
                      <a:pt x="62" y="77"/>
                      <a:pt x="62" y="77"/>
                      <a:pt x="62" y="7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29"/>
            <p:cNvGrpSpPr/>
            <p:nvPr/>
          </p:nvGrpSpPr>
          <p:grpSpPr>
            <a:xfrm>
              <a:off x="8423929" y="1631840"/>
              <a:ext cx="1046648" cy="1170310"/>
              <a:chOff x="8375098" y="1043138"/>
              <a:chExt cx="1266444" cy="1416075"/>
            </a:xfrm>
          </p:grpSpPr>
          <p:sp>
            <p:nvSpPr>
              <p:cNvPr id="31" name="Freeform 19"/>
              <p:cNvSpPr>
                <a:spLocks/>
              </p:cNvSpPr>
              <p:nvPr/>
            </p:nvSpPr>
            <p:spPr bwMode="auto">
              <a:xfrm>
                <a:off x="8375098" y="1043138"/>
                <a:ext cx="1266444" cy="1416075"/>
              </a:xfrm>
              <a:custGeom>
                <a:avLst/>
                <a:gdLst>
                  <a:gd name="T0" fmla="*/ 455 w 494"/>
                  <a:gd name="T1" fmla="*/ 317 h 552"/>
                  <a:gd name="T2" fmla="*/ 317 w 494"/>
                  <a:gd name="T3" fmla="*/ 39 h 552"/>
                  <a:gd name="T4" fmla="*/ 39 w 494"/>
                  <a:gd name="T5" fmla="*/ 174 h 552"/>
                  <a:gd name="T6" fmla="*/ 176 w 494"/>
                  <a:gd name="T7" fmla="*/ 451 h 552"/>
                  <a:gd name="T8" fmla="*/ 190 w 494"/>
                  <a:gd name="T9" fmla="*/ 455 h 552"/>
                  <a:gd name="T10" fmla="*/ 243 w 494"/>
                  <a:gd name="T11" fmla="*/ 552 h 552"/>
                  <a:gd name="T12" fmla="*/ 287 w 494"/>
                  <a:gd name="T13" fmla="*/ 460 h 552"/>
                  <a:gd name="T14" fmla="*/ 455 w 494"/>
                  <a:gd name="T15" fmla="*/ 317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2">
                    <a:moveTo>
                      <a:pt x="455" y="317"/>
                    </a:moveTo>
                    <a:cubicBezTo>
                      <a:pt x="494" y="203"/>
                      <a:pt x="432" y="79"/>
                      <a:pt x="317" y="39"/>
                    </a:cubicBezTo>
                    <a:cubicBezTo>
                      <a:pt x="202" y="0"/>
                      <a:pt x="78" y="60"/>
                      <a:pt x="39" y="174"/>
                    </a:cubicBezTo>
                    <a:cubicBezTo>
                      <a:pt x="0" y="287"/>
                      <a:pt x="61" y="412"/>
                      <a:pt x="176" y="451"/>
                    </a:cubicBezTo>
                    <a:cubicBezTo>
                      <a:pt x="181" y="453"/>
                      <a:pt x="186" y="454"/>
                      <a:pt x="190" y="455"/>
                    </a:cubicBezTo>
                    <a:cubicBezTo>
                      <a:pt x="243" y="552"/>
                      <a:pt x="243" y="552"/>
                      <a:pt x="243" y="552"/>
                    </a:cubicBezTo>
                    <a:cubicBezTo>
                      <a:pt x="287" y="460"/>
                      <a:pt x="287" y="460"/>
                      <a:pt x="287" y="460"/>
                    </a:cubicBezTo>
                    <a:cubicBezTo>
                      <a:pt x="362" y="446"/>
                      <a:pt x="428" y="394"/>
                      <a:pt x="455" y="317"/>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38"/>
              <p:cNvSpPr>
                <a:spLocks noEditPoints="1"/>
              </p:cNvSpPr>
              <p:nvPr/>
            </p:nvSpPr>
            <p:spPr bwMode="auto">
              <a:xfrm>
                <a:off x="8608219" y="1396614"/>
                <a:ext cx="813213" cy="564912"/>
              </a:xfrm>
              <a:custGeom>
                <a:avLst/>
                <a:gdLst>
                  <a:gd name="T0" fmla="*/ 314 w 317"/>
                  <a:gd name="T1" fmla="*/ 82 h 220"/>
                  <a:gd name="T2" fmla="*/ 309 w 317"/>
                  <a:gd name="T3" fmla="*/ 75 h 220"/>
                  <a:gd name="T4" fmla="*/ 303 w 317"/>
                  <a:gd name="T5" fmla="*/ 71 h 220"/>
                  <a:gd name="T6" fmla="*/ 302 w 317"/>
                  <a:gd name="T7" fmla="*/ 72 h 220"/>
                  <a:gd name="T8" fmla="*/ 306 w 317"/>
                  <a:gd name="T9" fmla="*/ 83 h 220"/>
                  <a:gd name="T10" fmla="*/ 307 w 317"/>
                  <a:gd name="T11" fmla="*/ 87 h 220"/>
                  <a:gd name="T12" fmla="*/ 305 w 317"/>
                  <a:gd name="T13" fmla="*/ 92 h 220"/>
                  <a:gd name="T14" fmla="*/ 303 w 317"/>
                  <a:gd name="T15" fmla="*/ 94 h 220"/>
                  <a:gd name="T16" fmla="*/ 302 w 317"/>
                  <a:gd name="T17" fmla="*/ 94 h 220"/>
                  <a:gd name="T18" fmla="*/ 303 w 317"/>
                  <a:gd name="T19" fmla="*/ 94 h 220"/>
                  <a:gd name="T20" fmla="*/ 303 w 317"/>
                  <a:gd name="T21" fmla="*/ 94 h 220"/>
                  <a:gd name="T22" fmla="*/ 301 w 317"/>
                  <a:gd name="T23" fmla="*/ 95 h 220"/>
                  <a:gd name="T24" fmla="*/ 298 w 317"/>
                  <a:gd name="T25" fmla="*/ 96 h 220"/>
                  <a:gd name="T26" fmla="*/ 159 w 317"/>
                  <a:gd name="T27" fmla="*/ 0 h 220"/>
                  <a:gd name="T28" fmla="*/ 17 w 317"/>
                  <a:gd name="T29" fmla="*/ 11 h 220"/>
                  <a:gd name="T30" fmla="*/ 20 w 317"/>
                  <a:gd name="T31" fmla="*/ 99 h 220"/>
                  <a:gd name="T32" fmla="*/ 9 w 317"/>
                  <a:gd name="T33" fmla="*/ 99 h 220"/>
                  <a:gd name="T34" fmla="*/ 9 w 317"/>
                  <a:gd name="T35" fmla="*/ 146 h 220"/>
                  <a:gd name="T36" fmla="*/ 91 w 317"/>
                  <a:gd name="T37" fmla="*/ 185 h 220"/>
                  <a:gd name="T38" fmla="*/ 113 w 317"/>
                  <a:gd name="T39" fmla="*/ 220 h 220"/>
                  <a:gd name="T40" fmla="*/ 135 w 317"/>
                  <a:gd name="T41" fmla="*/ 196 h 220"/>
                  <a:gd name="T42" fmla="*/ 177 w 317"/>
                  <a:gd name="T43" fmla="*/ 197 h 220"/>
                  <a:gd name="T44" fmla="*/ 196 w 317"/>
                  <a:gd name="T45" fmla="*/ 220 h 220"/>
                  <a:gd name="T46" fmla="*/ 220 w 317"/>
                  <a:gd name="T47" fmla="*/ 187 h 220"/>
                  <a:gd name="T48" fmla="*/ 303 w 317"/>
                  <a:gd name="T49" fmla="*/ 110 h 220"/>
                  <a:gd name="T50" fmla="*/ 309 w 317"/>
                  <a:gd name="T51" fmla="*/ 106 h 220"/>
                  <a:gd name="T52" fmla="*/ 311 w 317"/>
                  <a:gd name="T53" fmla="*/ 104 h 220"/>
                  <a:gd name="T54" fmla="*/ 312 w 317"/>
                  <a:gd name="T55" fmla="*/ 104 h 220"/>
                  <a:gd name="T56" fmla="*/ 312 w 317"/>
                  <a:gd name="T57" fmla="*/ 103 h 220"/>
                  <a:gd name="T58" fmla="*/ 312 w 317"/>
                  <a:gd name="T59" fmla="*/ 103 h 220"/>
                  <a:gd name="T60" fmla="*/ 316 w 317"/>
                  <a:gd name="T61" fmla="*/ 96 h 220"/>
                  <a:gd name="T62" fmla="*/ 316 w 317"/>
                  <a:gd name="T63" fmla="*/ 85 h 220"/>
                  <a:gd name="T64" fmla="*/ 52 w 317"/>
                  <a:gd name="T65" fmla="*/ 99 h 220"/>
                  <a:gd name="T66" fmla="*/ 76 w 317"/>
                  <a:gd name="T67" fmla="*/ 99 h 220"/>
                  <a:gd name="T68" fmla="*/ 201 w 317"/>
                  <a:gd name="T69" fmla="*/ 24 h 220"/>
                  <a:gd name="T70" fmla="*/ 158 w 317"/>
                  <a:gd name="T71" fmla="*/ 31 h 220"/>
                  <a:gd name="T72" fmla="*/ 119 w 317"/>
                  <a:gd name="T73" fmla="*/ 37 h 220"/>
                  <a:gd name="T74" fmla="*/ 113 w 317"/>
                  <a:gd name="T75" fmla="*/ 25 h 220"/>
                  <a:gd name="T76" fmla="*/ 158 w 317"/>
                  <a:gd name="T77" fmla="*/ 12 h 220"/>
                  <a:gd name="T78" fmla="*/ 201 w 317"/>
                  <a:gd name="T79" fmla="*/ 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6" y="85"/>
                    </a:moveTo>
                    <a:cubicBezTo>
                      <a:pt x="315" y="84"/>
                      <a:pt x="315" y="83"/>
                      <a:pt x="314" y="82"/>
                    </a:cubicBezTo>
                    <a:cubicBezTo>
                      <a:pt x="314" y="81"/>
                      <a:pt x="313" y="80"/>
                      <a:pt x="313" y="79"/>
                    </a:cubicBezTo>
                    <a:cubicBezTo>
                      <a:pt x="311" y="78"/>
                      <a:pt x="310" y="77"/>
                      <a:pt x="309" y="75"/>
                    </a:cubicBezTo>
                    <a:cubicBezTo>
                      <a:pt x="308" y="74"/>
                      <a:pt x="307" y="74"/>
                      <a:pt x="306" y="73"/>
                    </a:cubicBezTo>
                    <a:cubicBezTo>
                      <a:pt x="305" y="72"/>
                      <a:pt x="304" y="71"/>
                      <a:pt x="303" y="71"/>
                    </a:cubicBezTo>
                    <a:cubicBezTo>
                      <a:pt x="302" y="70"/>
                      <a:pt x="301" y="70"/>
                      <a:pt x="301" y="70"/>
                    </a:cubicBezTo>
                    <a:cubicBezTo>
                      <a:pt x="301" y="70"/>
                      <a:pt x="301" y="71"/>
                      <a:pt x="302" y="72"/>
                    </a:cubicBezTo>
                    <a:cubicBezTo>
                      <a:pt x="303" y="74"/>
                      <a:pt x="304" y="76"/>
                      <a:pt x="305" y="78"/>
                    </a:cubicBezTo>
                    <a:cubicBezTo>
                      <a:pt x="305" y="80"/>
                      <a:pt x="306" y="81"/>
                      <a:pt x="306" y="83"/>
                    </a:cubicBezTo>
                    <a:cubicBezTo>
                      <a:pt x="306" y="83"/>
                      <a:pt x="306" y="84"/>
                      <a:pt x="306" y="85"/>
                    </a:cubicBezTo>
                    <a:cubicBezTo>
                      <a:pt x="307" y="85"/>
                      <a:pt x="307" y="86"/>
                      <a:pt x="307" y="87"/>
                    </a:cubicBezTo>
                    <a:cubicBezTo>
                      <a:pt x="307" y="88"/>
                      <a:pt x="306" y="89"/>
                      <a:pt x="306" y="90"/>
                    </a:cubicBezTo>
                    <a:cubicBezTo>
                      <a:pt x="306" y="91"/>
                      <a:pt x="305" y="91"/>
                      <a:pt x="305" y="92"/>
                    </a:cubicBezTo>
                    <a:cubicBezTo>
                      <a:pt x="305" y="92"/>
                      <a:pt x="305" y="92"/>
                      <a:pt x="305" y="92"/>
                    </a:cubicBezTo>
                    <a:cubicBezTo>
                      <a:pt x="303" y="94"/>
                      <a:pt x="303" y="94"/>
                      <a:pt x="303" y="94"/>
                    </a:cubicBezTo>
                    <a:cubicBezTo>
                      <a:pt x="302" y="94"/>
                      <a:pt x="302" y="94"/>
                      <a:pt x="302" y="94"/>
                    </a:cubicBezTo>
                    <a:cubicBezTo>
                      <a:pt x="302" y="94"/>
                      <a:pt x="302" y="94"/>
                      <a:pt x="302" y="94"/>
                    </a:cubicBezTo>
                    <a:cubicBezTo>
                      <a:pt x="302" y="94"/>
                      <a:pt x="303" y="94"/>
                      <a:pt x="303" y="94"/>
                    </a:cubicBezTo>
                    <a:cubicBezTo>
                      <a:pt x="303" y="94"/>
                      <a:pt x="303" y="94"/>
                      <a:pt x="303" y="94"/>
                    </a:cubicBezTo>
                    <a:cubicBezTo>
                      <a:pt x="303" y="94"/>
                      <a:pt x="303" y="94"/>
                      <a:pt x="303" y="94"/>
                    </a:cubicBezTo>
                    <a:cubicBezTo>
                      <a:pt x="303" y="94"/>
                      <a:pt x="303" y="94"/>
                      <a:pt x="303" y="94"/>
                    </a:cubicBezTo>
                    <a:cubicBezTo>
                      <a:pt x="302" y="94"/>
                      <a:pt x="302" y="94"/>
                      <a:pt x="302" y="94"/>
                    </a:cubicBezTo>
                    <a:cubicBezTo>
                      <a:pt x="301" y="95"/>
                      <a:pt x="301" y="95"/>
                      <a:pt x="301" y="95"/>
                    </a:cubicBezTo>
                    <a:cubicBezTo>
                      <a:pt x="301" y="95"/>
                      <a:pt x="300" y="95"/>
                      <a:pt x="300" y="96"/>
                    </a:cubicBezTo>
                    <a:cubicBezTo>
                      <a:pt x="299" y="96"/>
                      <a:pt x="299" y="96"/>
                      <a:pt x="298" y="96"/>
                    </a:cubicBezTo>
                    <a:cubicBezTo>
                      <a:pt x="298" y="96"/>
                      <a:pt x="297" y="96"/>
                      <a:pt x="297" y="96"/>
                    </a:cubicBezTo>
                    <a:cubicBezTo>
                      <a:pt x="295" y="43"/>
                      <a:pt x="234" y="0"/>
                      <a:pt x="159" y="0"/>
                    </a:cubicBezTo>
                    <a:cubicBezTo>
                      <a:pt x="123" y="0"/>
                      <a:pt x="90" y="10"/>
                      <a:pt x="66" y="26"/>
                    </a:cubicBezTo>
                    <a:cubicBezTo>
                      <a:pt x="56" y="19"/>
                      <a:pt x="39" y="11"/>
                      <a:pt x="17" y="11"/>
                    </a:cubicBezTo>
                    <a:cubicBezTo>
                      <a:pt x="17" y="11"/>
                      <a:pt x="32" y="33"/>
                      <a:pt x="40" y="48"/>
                    </a:cubicBezTo>
                    <a:cubicBezTo>
                      <a:pt x="28" y="63"/>
                      <a:pt x="20" y="80"/>
                      <a:pt x="20" y="99"/>
                    </a:cubicBezTo>
                    <a:cubicBezTo>
                      <a:pt x="20" y="99"/>
                      <a:pt x="20" y="99"/>
                      <a:pt x="20" y="99"/>
                    </a:cubicBezTo>
                    <a:cubicBezTo>
                      <a:pt x="9" y="99"/>
                      <a:pt x="9" y="99"/>
                      <a:pt x="9" y="99"/>
                    </a:cubicBezTo>
                    <a:cubicBezTo>
                      <a:pt x="9" y="99"/>
                      <a:pt x="0" y="108"/>
                      <a:pt x="0" y="123"/>
                    </a:cubicBezTo>
                    <a:cubicBezTo>
                      <a:pt x="0" y="138"/>
                      <a:pt x="9" y="146"/>
                      <a:pt x="9" y="146"/>
                    </a:cubicBezTo>
                    <a:cubicBezTo>
                      <a:pt x="45" y="155"/>
                      <a:pt x="45" y="155"/>
                      <a:pt x="45" y="155"/>
                    </a:cubicBezTo>
                    <a:cubicBezTo>
                      <a:pt x="57" y="167"/>
                      <a:pt x="72" y="177"/>
                      <a:pt x="91" y="185"/>
                    </a:cubicBezTo>
                    <a:cubicBezTo>
                      <a:pt x="99" y="216"/>
                      <a:pt x="99" y="216"/>
                      <a:pt x="99" y="216"/>
                    </a:cubicBezTo>
                    <a:cubicBezTo>
                      <a:pt x="99" y="216"/>
                      <a:pt x="101" y="220"/>
                      <a:pt x="113" y="220"/>
                    </a:cubicBezTo>
                    <a:cubicBezTo>
                      <a:pt x="126" y="220"/>
                      <a:pt x="130" y="216"/>
                      <a:pt x="130" y="216"/>
                    </a:cubicBezTo>
                    <a:cubicBezTo>
                      <a:pt x="135" y="196"/>
                      <a:pt x="135" y="196"/>
                      <a:pt x="135" y="196"/>
                    </a:cubicBezTo>
                    <a:cubicBezTo>
                      <a:pt x="143" y="197"/>
                      <a:pt x="151" y="197"/>
                      <a:pt x="159" y="197"/>
                    </a:cubicBezTo>
                    <a:cubicBezTo>
                      <a:pt x="165" y="197"/>
                      <a:pt x="171" y="197"/>
                      <a:pt x="177" y="197"/>
                    </a:cubicBezTo>
                    <a:cubicBezTo>
                      <a:pt x="182" y="216"/>
                      <a:pt x="182" y="216"/>
                      <a:pt x="182" y="216"/>
                    </a:cubicBezTo>
                    <a:cubicBezTo>
                      <a:pt x="182" y="216"/>
                      <a:pt x="184" y="220"/>
                      <a:pt x="196" y="220"/>
                    </a:cubicBezTo>
                    <a:cubicBezTo>
                      <a:pt x="208" y="220"/>
                      <a:pt x="213" y="216"/>
                      <a:pt x="213" y="216"/>
                    </a:cubicBezTo>
                    <a:cubicBezTo>
                      <a:pt x="220" y="187"/>
                      <a:pt x="220" y="187"/>
                      <a:pt x="220" y="187"/>
                    </a:cubicBezTo>
                    <a:cubicBezTo>
                      <a:pt x="260" y="173"/>
                      <a:pt x="290" y="145"/>
                      <a:pt x="296" y="111"/>
                    </a:cubicBezTo>
                    <a:cubicBezTo>
                      <a:pt x="298" y="111"/>
                      <a:pt x="300" y="111"/>
                      <a:pt x="303" y="110"/>
                    </a:cubicBezTo>
                    <a:cubicBezTo>
                      <a:pt x="304" y="109"/>
                      <a:pt x="305" y="109"/>
                      <a:pt x="306" y="108"/>
                    </a:cubicBezTo>
                    <a:cubicBezTo>
                      <a:pt x="307" y="108"/>
                      <a:pt x="308" y="107"/>
                      <a:pt x="309" y="106"/>
                    </a:cubicBezTo>
                    <a:cubicBezTo>
                      <a:pt x="311" y="105"/>
                      <a:pt x="311" y="105"/>
                      <a:pt x="311" y="105"/>
                    </a:cubicBezTo>
                    <a:cubicBezTo>
                      <a:pt x="311" y="104"/>
                      <a:pt x="311" y="104"/>
                      <a:pt x="311" y="104"/>
                    </a:cubicBezTo>
                    <a:cubicBezTo>
                      <a:pt x="312" y="104"/>
                      <a:pt x="312" y="104"/>
                      <a:pt x="312" y="104"/>
                    </a:cubicBezTo>
                    <a:cubicBezTo>
                      <a:pt x="312" y="104"/>
                      <a:pt x="312" y="104"/>
                      <a:pt x="312" y="104"/>
                    </a:cubicBezTo>
                    <a:cubicBezTo>
                      <a:pt x="312" y="104"/>
                      <a:pt x="312" y="104"/>
                      <a:pt x="312"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6" y="98"/>
                      <a:pt x="316" y="96"/>
                    </a:cubicBezTo>
                    <a:cubicBezTo>
                      <a:pt x="317" y="95"/>
                      <a:pt x="317" y="93"/>
                      <a:pt x="317" y="92"/>
                    </a:cubicBezTo>
                    <a:cubicBezTo>
                      <a:pt x="317" y="89"/>
                      <a:pt x="317" y="87"/>
                      <a:pt x="316" y="85"/>
                    </a:cubicBezTo>
                    <a:close/>
                    <a:moveTo>
                      <a:pt x="64" y="111"/>
                    </a:moveTo>
                    <a:cubicBezTo>
                      <a:pt x="57" y="111"/>
                      <a:pt x="52" y="106"/>
                      <a:pt x="52" y="99"/>
                    </a:cubicBezTo>
                    <a:cubicBezTo>
                      <a:pt x="52" y="93"/>
                      <a:pt x="57" y="87"/>
                      <a:pt x="64" y="87"/>
                    </a:cubicBezTo>
                    <a:cubicBezTo>
                      <a:pt x="70" y="87"/>
                      <a:pt x="76" y="93"/>
                      <a:pt x="76" y="99"/>
                    </a:cubicBezTo>
                    <a:cubicBezTo>
                      <a:pt x="76" y="106"/>
                      <a:pt x="70" y="111"/>
                      <a:pt x="64" y="111"/>
                    </a:cubicBezTo>
                    <a:close/>
                    <a:moveTo>
                      <a:pt x="201" y="24"/>
                    </a:moveTo>
                    <a:cubicBezTo>
                      <a:pt x="200" y="27"/>
                      <a:pt x="197" y="37"/>
                      <a:pt x="195" y="36"/>
                    </a:cubicBezTo>
                    <a:cubicBezTo>
                      <a:pt x="183" y="33"/>
                      <a:pt x="171" y="31"/>
                      <a:pt x="158" y="31"/>
                    </a:cubicBezTo>
                    <a:cubicBezTo>
                      <a:pt x="145" y="31"/>
                      <a:pt x="132" y="33"/>
                      <a:pt x="119" y="37"/>
                    </a:cubicBezTo>
                    <a:cubicBezTo>
                      <a:pt x="119" y="37"/>
                      <a:pt x="119" y="37"/>
                      <a:pt x="119" y="37"/>
                    </a:cubicBezTo>
                    <a:cubicBezTo>
                      <a:pt x="119" y="37"/>
                      <a:pt x="119" y="37"/>
                      <a:pt x="119" y="37"/>
                    </a:cubicBezTo>
                    <a:cubicBezTo>
                      <a:pt x="116" y="36"/>
                      <a:pt x="114" y="27"/>
                      <a:pt x="113" y="25"/>
                    </a:cubicBezTo>
                    <a:cubicBezTo>
                      <a:pt x="112" y="23"/>
                      <a:pt x="114" y="20"/>
                      <a:pt x="116" y="19"/>
                    </a:cubicBezTo>
                    <a:cubicBezTo>
                      <a:pt x="130" y="15"/>
                      <a:pt x="144" y="12"/>
                      <a:pt x="158" y="12"/>
                    </a:cubicBezTo>
                    <a:cubicBezTo>
                      <a:pt x="172" y="12"/>
                      <a:pt x="185" y="14"/>
                      <a:pt x="198" y="18"/>
                    </a:cubicBezTo>
                    <a:cubicBezTo>
                      <a:pt x="200" y="19"/>
                      <a:pt x="202" y="22"/>
                      <a:pt x="201" y="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32"/>
            <p:cNvGrpSpPr/>
            <p:nvPr/>
          </p:nvGrpSpPr>
          <p:grpSpPr>
            <a:xfrm>
              <a:off x="9332833" y="3121655"/>
              <a:ext cx="847714" cy="902375"/>
              <a:chOff x="9611182" y="2728115"/>
              <a:chExt cx="1025733" cy="1091874"/>
            </a:xfrm>
          </p:grpSpPr>
          <p:sp>
            <p:nvSpPr>
              <p:cNvPr id="34" name="Freeform 7"/>
              <p:cNvSpPr>
                <a:spLocks/>
              </p:cNvSpPr>
              <p:nvPr/>
            </p:nvSpPr>
            <p:spPr bwMode="auto">
              <a:xfrm>
                <a:off x="9611182" y="2728115"/>
                <a:ext cx="1025733" cy="1091874"/>
              </a:xfrm>
              <a:custGeom>
                <a:avLst/>
                <a:gdLst>
                  <a:gd name="T0" fmla="*/ 327 w 400"/>
                  <a:gd name="T1" fmla="*/ 332 h 426"/>
                  <a:gd name="T2" fmla="*/ 330 w 400"/>
                  <a:gd name="T3" fmla="*/ 75 h 426"/>
                  <a:gd name="T4" fmla="*/ 74 w 400"/>
                  <a:gd name="T5" fmla="*/ 69 h 426"/>
                  <a:gd name="T6" fmla="*/ 70 w 400"/>
                  <a:gd name="T7" fmla="*/ 326 h 426"/>
                  <a:gd name="T8" fmla="*/ 79 w 400"/>
                  <a:gd name="T9" fmla="*/ 334 h 426"/>
                  <a:gd name="T10" fmla="*/ 82 w 400"/>
                  <a:gd name="T11" fmla="*/ 426 h 426"/>
                  <a:gd name="T12" fmla="*/ 149 w 400"/>
                  <a:gd name="T13" fmla="*/ 374 h 426"/>
                  <a:gd name="T14" fmla="*/ 327 w 400"/>
                  <a:gd name="T15" fmla="*/ 332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6">
                    <a:moveTo>
                      <a:pt x="327" y="332"/>
                    </a:moveTo>
                    <a:cubicBezTo>
                      <a:pt x="399" y="263"/>
                      <a:pt x="400" y="148"/>
                      <a:pt x="330" y="75"/>
                    </a:cubicBezTo>
                    <a:cubicBezTo>
                      <a:pt x="260" y="3"/>
                      <a:pt x="146" y="0"/>
                      <a:pt x="74" y="69"/>
                    </a:cubicBezTo>
                    <a:cubicBezTo>
                      <a:pt x="2" y="138"/>
                      <a:pt x="0" y="253"/>
                      <a:pt x="70" y="326"/>
                    </a:cubicBezTo>
                    <a:cubicBezTo>
                      <a:pt x="73" y="329"/>
                      <a:pt x="76" y="331"/>
                      <a:pt x="79" y="334"/>
                    </a:cubicBezTo>
                    <a:cubicBezTo>
                      <a:pt x="82" y="426"/>
                      <a:pt x="82" y="426"/>
                      <a:pt x="82" y="426"/>
                    </a:cubicBezTo>
                    <a:cubicBezTo>
                      <a:pt x="149" y="374"/>
                      <a:pt x="149" y="374"/>
                      <a:pt x="149" y="374"/>
                    </a:cubicBezTo>
                    <a:cubicBezTo>
                      <a:pt x="210" y="393"/>
                      <a:pt x="278" y="379"/>
                      <a:pt x="327" y="332"/>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39"/>
              <p:cNvSpPr>
                <a:spLocks/>
              </p:cNvSpPr>
              <p:nvPr/>
            </p:nvSpPr>
            <p:spPr bwMode="auto">
              <a:xfrm>
                <a:off x="9787920" y="3010029"/>
                <a:ext cx="499855" cy="325285"/>
              </a:xfrm>
              <a:custGeom>
                <a:avLst/>
                <a:gdLst>
                  <a:gd name="T0" fmla="*/ 95 w 195"/>
                  <a:gd name="T1" fmla="*/ 122 h 127"/>
                  <a:gd name="T2" fmla="*/ 180 w 195"/>
                  <a:gd name="T3" fmla="*/ 65 h 127"/>
                  <a:gd name="T4" fmla="*/ 195 w 195"/>
                  <a:gd name="T5" fmla="*/ 66 h 127"/>
                  <a:gd name="T6" fmla="*/ 195 w 195"/>
                  <a:gd name="T7" fmla="*/ 63 h 127"/>
                  <a:gd name="T8" fmla="*/ 100 w 195"/>
                  <a:gd name="T9" fmla="*/ 0 h 127"/>
                  <a:gd name="T10" fmla="*/ 5 w 195"/>
                  <a:gd name="T11" fmla="*/ 63 h 127"/>
                  <a:gd name="T12" fmla="*/ 28 w 195"/>
                  <a:gd name="T13" fmla="*/ 105 h 127"/>
                  <a:gd name="T14" fmla="*/ 0 w 195"/>
                  <a:gd name="T15" fmla="*/ 125 h 127"/>
                  <a:gd name="T16" fmla="*/ 13 w 195"/>
                  <a:gd name="T17" fmla="*/ 127 h 127"/>
                  <a:gd name="T18" fmla="*/ 44 w 195"/>
                  <a:gd name="T19" fmla="*/ 115 h 127"/>
                  <a:gd name="T20" fmla="*/ 94 w 195"/>
                  <a:gd name="T21" fmla="*/ 126 h 127"/>
                  <a:gd name="T22" fmla="*/ 95 w 195"/>
                  <a:gd name="T23"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95" y="122"/>
                    </a:moveTo>
                    <a:cubicBezTo>
                      <a:pt x="102" y="89"/>
                      <a:pt x="134" y="65"/>
                      <a:pt x="180" y="65"/>
                    </a:cubicBezTo>
                    <a:cubicBezTo>
                      <a:pt x="185" y="65"/>
                      <a:pt x="190" y="65"/>
                      <a:pt x="195" y="66"/>
                    </a:cubicBezTo>
                    <a:cubicBezTo>
                      <a:pt x="195" y="65"/>
                      <a:pt x="195" y="64"/>
                      <a:pt x="195" y="63"/>
                    </a:cubicBezTo>
                    <a:cubicBezTo>
                      <a:pt x="195" y="28"/>
                      <a:pt x="152" y="0"/>
                      <a:pt x="100" y="0"/>
                    </a:cubicBezTo>
                    <a:cubicBezTo>
                      <a:pt x="47" y="0"/>
                      <a:pt x="5" y="28"/>
                      <a:pt x="5" y="63"/>
                    </a:cubicBezTo>
                    <a:cubicBezTo>
                      <a:pt x="5" y="79"/>
                      <a:pt x="14" y="94"/>
                      <a:pt x="28" y="105"/>
                    </a:cubicBezTo>
                    <a:cubicBezTo>
                      <a:pt x="21" y="114"/>
                      <a:pt x="11" y="121"/>
                      <a:pt x="0" y="125"/>
                    </a:cubicBezTo>
                    <a:cubicBezTo>
                      <a:pt x="4" y="126"/>
                      <a:pt x="8" y="127"/>
                      <a:pt x="13" y="127"/>
                    </a:cubicBezTo>
                    <a:cubicBezTo>
                      <a:pt x="25" y="127"/>
                      <a:pt x="36" y="122"/>
                      <a:pt x="44" y="115"/>
                    </a:cubicBezTo>
                    <a:cubicBezTo>
                      <a:pt x="59" y="122"/>
                      <a:pt x="74" y="126"/>
                      <a:pt x="94" y="126"/>
                    </a:cubicBezTo>
                    <a:cubicBezTo>
                      <a:pt x="93" y="125"/>
                      <a:pt x="94" y="123"/>
                      <a:pt x="95" y="1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40"/>
              <p:cNvSpPr>
                <a:spLocks noEditPoints="1"/>
              </p:cNvSpPr>
              <p:nvPr/>
            </p:nvSpPr>
            <p:spPr bwMode="auto">
              <a:xfrm>
                <a:off x="10073087" y="3220380"/>
                <a:ext cx="387089" cy="251554"/>
              </a:xfrm>
              <a:custGeom>
                <a:avLst/>
                <a:gdLst>
                  <a:gd name="T0" fmla="*/ 129 w 151"/>
                  <a:gd name="T1" fmla="*/ 81 h 98"/>
                  <a:gd name="T2" fmla="*/ 147 w 151"/>
                  <a:gd name="T3" fmla="*/ 49 h 98"/>
                  <a:gd name="T4" fmla="*/ 73 w 151"/>
                  <a:gd name="T5" fmla="*/ 0 h 98"/>
                  <a:gd name="T6" fmla="*/ 0 w 151"/>
                  <a:gd name="T7" fmla="*/ 49 h 98"/>
                  <a:gd name="T8" fmla="*/ 73 w 151"/>
                  <a:gd name="T9" fmla="*/ 98 h 98"/>
                  <a:gd name="T10" fmla="*/ 116 w 151"/>
                  <a:gd name="T11" fmla="*/ 88 h 98"/>
                  <a:gd name="T12" fmla="*/ 140 w 151"/>
                  <a:gd name="T13" fmla="*/ 98 h 98"/>
                  <a:gd name="T14" fmla="*/ 151 w 151"/>
                  <a:gd name="T15" fmla="*/ 96 h 98"/>
                  <a:gd name="T16" fmla="*/ 129 w 151"/>
                  <a:gd name="T17" fmla="*/ 81 h 98"/>
                  <a:gd name="T18" fmla="*/ 46 w 151"/>
                  <a:gd name="T19" fmla="*/ 57 h 98"/>
                  <a:gd name="T20" fmla="*/ 37 w 151"/>
                  <a:gd name="T21" fmla="*/ 49 h 98"/>
                  <a:gd name="T22" fmla="*/ 46 w 151"/>
                  <a:gd name="T23" fmla="*/ 40 h 98"/>
                  <a:gd name="T24" fmla="*/ 54 w 151"/>
                  <a:gd name="T25" fmla="*/ 49 h 98"/>
                  <a:gd name="T26" fmla="*/ 46 w 151"/>
                  <a:gd name="T27" fmla="*/ 57 h 98"/>
                  <a:gd name="T28" fmla="*/ 76 w 151"/>
                  <a:gd name="T29" fmla="*/ 57 h 98"/>
                  <a:gd name="T30" fmla="*/ 67 w 151"/>
                  <a:gd name="T31" fmla="*/ 49 h 98"/>
                  <a:gd name="T32" fmla="*/ 76 w 151"/>
                  <a:gd name="T33" fmla="*/ 40 h 98"/>
                  <a:gd name="T34" fmla="*/ 84 w 151"/>
                  <a:gd name="T35" fmla="*/ 49 h 98"/>
                  <a:gd name="T36" fmla="*/ 76 w 151"/>
                  <a:gd name="T37" fmla="*/ 57 h 98"/>
                  <a:gd name="T38" fmla="*/ 106 w 151"/>
                  <a:gd name="T39" fmla="*/ 57 h 98"/>
                  <a:gd name="T40" fmla="*/ 97 w 151"/>
                  <a:gd name="T41" fmla="*/ 49 h 98"/>
                  <a:gd name="T42" fmla="*/ 106 w 151"/>
                  <a:gd name="T43" fmla="*/ 40 h 98"/>
                  <a:gd name="T44" fmla="*/ 114 w 151"/>
                  <a:gd name="T45" fmla="*/ 49 h 98"/>
                  <a:gd name="T46" fmla="*/ 106 w 151"/>
                  <a:gd name="T4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9" y="81"/>
                    </a:moveTo>
                    <a:cubicBezTo>
                      <a:pt x="140" y="72"/>
                      <a:pt x="147" y="61"/>
                      <a:pt x="147" y="49"/>
                    </a:cubicBezTo>
                    <a:cubicBezTo>
                      <a:pt x="147" y="22"/>
                      <a:pt x="114" y="0"/>
                      <a:pt x="73" y="0"/>
                    </a:cubicBezTo>
                    <a:cubicBezTo>
                      <a:pt x="33" y="0"/>
                      <a:pt x="0" y="22"/>
                      <a:pt x="0" y="49"/>
                    </a:cubicBezTo>
                    <a:cubicBezTo>
                      <a:pt x="0" y="76"/>
                      <a:pt x="33" y="98"/>
                      <a:pt x="73" y="98"/>
                    </a:cubicBezTo>
                    <a:cubicBezTo>
                      <a:pt x="89" y="98"/>
                      <a:pt x="104" y="94"/>
                      <a:pt x="116" y="88"/>
                    </a:cubicBezTo>
                    <a:cubicBezTo>
                      <a:pt x="123" y="94"/>
                      <a:pt x="131" y="98"/>
                      <a:pt x="140" y="98"/>
                    </a:cubicBezTo>
                    <a:cubicBezTo>
                      <a:pt x="144" y="98"/>
                      <a:pt x="147" y="97"/>
                      <a:pt x="151" y="96"/>
                    </a:cubicBezTo>
                    <a:cubicBezTo>
                      <a:pt x="142" y="93"/>
                      <a:pt x="134" y="88"/>
                      <a:pt x="129" y="81"/>
                    </a:cubicBezTo>
                    <a:close/>
                    <a:moveTo>
                      <a:pt x="46" y="57"/>
                    </a:moveTo>
                    <a:cubicBezTo>
                      <a:pt x="41" y="57"/>
                      <a:pt x="37" y="54"/>
                      <a:pt x="37" y="49"/>
                    </a:cubicBezTo>
                    <a:cubicBezTo>
                      <a:pt x="37" y="44"/>
                      <a:pt x="41" y="40"/>
                      <a:pt x="46" y="40"/>
                    </a:cubicBezTo>
                    <a:cubicBezTo>
                      <a:pt x="50" y="40"/>
                      <a:pt x="54" y="44"/>
                      <a:pt x="54" y="49"/>
                    </a:cubicBezTo>
                    <a:cubicBezTo>
                      <a:pt x="54" y="54"/>
                      <a:pt x="50" y="57"/>
                      <a:pt x="46" y="57"/>
                    </a:cubicBezTo>
                    <a:close/>
                    <a:moveTo>
                      <a:pt x="76" y="57"/>
                    </a:moveTo>
                    <a:cubicBezTo>
                      <a:pt x="71" y="57"/>
                      <a:pt x="67" y="54"/>
                      <a:pt x="67" y="49"/>
                    </a:cubicBezTo>
                    <a:cubicBezTo>
                      <a:pt x="67" y="44"/>
                      <a:pt x="71" y="40"/>
                      <a:pt x="76" y="40"/>
                    </a:cubicBezTo>
                    <a:cubicBezTo>
                      <a:pt x="80" y="40"/>
                      <a:pt x="84" y="44"/>
                      <a:pt x="84" y="49"/>
                    </a:cubicBezTo>
                    <a:cubicBezTo>
                      <a:pt x="84" y="54"/>
                      <a:pt x="80" y="57"/>
                      <a:pt x="76" y="57"/>
                    </a:cubicBezTo>
                    <a:close/>
                    <a:moveTo>
                      <a:pt x="106" y="57"/>
                    </a:moveTo>
                    <a:cubicBezTo>
                      <a:pt x="101" y="57"/>
                      <a:pt x="97" y="54"/>
                      <a:pt x="97" y="49"/>
                    </a:cubicBezTo>
                    <a:cubicBezTo>
                      <a:pt x="97" y="44"/>
                      <a:pt x="101" y="40"/>
                      <a:pt x="106" y="40"/>
                    </a:cubicBezTo>
                    <a:cubicBezTo>
                      <a:pt x="110" y="40"/>
                      <a:pt x="114" y="44"/>
                      <a:pt x="114" y="49"/>
                    </a:cubicBezTo>
                    <a:cubicBezTo>
                      <a:pt x="114" y="54"/>
                      <a:pt x="110" y="57"/>
                      <a:pt x="106" y="5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10146494" y="3213057"/>
              <a:ext cx="1055608" cy="1012596"/>
              <a:chOff x="10595712" y="2838712"/>
              <a:chExt cx="1277286" cy="1225241"/>
            </a:xfrm>
          </p:grpSpPr>
          <p:sp>
            <p:nvSpPr>
              <p:cNvPr id="38" name="Freeform 12"/>
              <p:cNvSpPr>
                <a:spLocks/>
              </p:cNvSpPr>
              <p:nvPr/>
            </p:nvSpPr>
            <p:spPr bwMode="auto">
              <a:xfrm>
                <a:off x="10595712" y="2838712"/>
                <a:ext cx="1277286" cy="1225241"/>
              </a:xfrm>
              <a:custGeom>
                <a:avLst/>
                <a:gdLst>
                  <a:gd name="T0" fmla="*/ 314 w 498"/>
                  <a:gd name="T1" fmla="*/ 456 h 478"/>
                  <a:gd name="T2" fmla="*/ 465 w 498"/>
                  <a:gd name="T3" fmla="*/ 187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5"/>
                      <a:pt x="498" y="304"/>
                      <a:pt x="465" y="187"/>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41"/>
              <p:cNvSpPr>
                <a:spLocks noEditPoints="1"/>
              </p:cNvSpPr>
              <p:nvPr/>
            </p:nvSpPr>
            <p:spPr bwMode="auto">
              <a:xfrm>
                <a:off x="10931840" y="3214959"/>
                <a:ext cx="651655" cy="477085"/>
              </a:xfrm>
              <a:custGeom>
                <a:avLst/>
                <a:gdLst>
                  <a:gd name="T0" fmla="*/ 223 w 254"/>
                  <a:gd name="T1" fmla="*/ 0 h 186"/>
                  <a:gd name="T2" fmla="*/ 31 w 254"/>
                  <a:gd name="T3" fmla="*/ 0 h 186"/>
                  <a:gd name="T4" fmla="*/ 0 w 254"/>
                  <a:gd name="T5" fmla="*/ 31 h 186"/>
                  <a:gd name="T6" fmla="*/ 0 w 254"/>
                  <a:gd name="T7" fmla="*/ 155 h 186"/>
                  <a:gd name="T8" fmla="*/ 31 w 254"/>
                  <a:gd name="T9" fmla="*/ 186 h 186"/>
                  <a:gd name="T10" fmla="*/ 223 w 254"/>
                  <a:gd name="T11" fmla="*/ 186 h 186"/>
                  <a:gd name="T12" fmla="*/ 254 w 254"/>
                  <a:gd name="T13" fmla="*/ 155 h 186"/>
                  <a:gd name="T14" fmla="*/ 254 w 254"/>
                  <a:gd name="T15" fmla="*/ 31 h 186"/>
                  <a:gd name="T16" fmla="*/ 223 w 254"/>
                  <a:gd name="T17" fmla="*/ 0 h 186"/>
                  <a:gd name="T18" fmla="*/ 216 w 254"/>
                  <a:gd name="T19" fmla="*/ 24 h 186"/>
                  <a:gd name="T20" fmla="*/ 129 w 254"/>
                  <a:gd name="T21" fmla="*/ 86 h 186"/>
                  <a:gd name="T22" fmla="*/ 47 w 254"/>
                  <a:gd name="T23" fmla="*/ 24 h 186"/>
                  <a:gd name="T24" fmla="*/ 216 w 254"/>
                  <a:gd name="T25" fmla="*/ 24 h 186"/>
                  <a:gd name="T26" fmla="*/ 223 w 254"/>
                  <a:gd name="T27" fmla="*/ 162 h 186"/>
                  <a:gd name="T28" fmla="*/ 31 w 254"/>
                  <a:gd name="T29" fmla="*/ 162 h 186"/>
                  <a:gd name="T30" fmla="*/ 24 w 254"/>
                  <a:gd name="T31" fmla="*/ 155 h 186"/>
                  <a:gd name="T32" fmla="*/ 24 w 254"/>
                  <a:gd name="T33" fmla="*/ 36 h 186"/>
                  <a:gd name="T34" fmla="*/ 128 w 254"/>
                  <a:gd name="T35" fmla="*/ 115 h 186"/>
                  <a:gd name="T36" fmla="*/ 230 w 254"/>
                  <a:gd name="T37" fmla="*/ 43 h 186"/>
                  <a:gd name="T38" fmla="*/ 230 w 254"/>
                  <a:gd name="T39" fmla="*/ 155 h 186"/>
                  <a:gd name="T40" fmla="*/ 223 w 254"/>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4" y="172"/>
                      <a:pt x="254" y="155"/>
                    </a:cubicBezTo>
                    <a:cubicBezTo>
                      <a:pt x="254" y="31"/>
                      <a:pt x="254" y="31"/>
                      <a:pt x="254" y="31"/>
                    </a:cubicBezTo>
                    <a:cubicBezTo>
                      <a:pt x="254" y="14"/>
                      <a:pt x="240" y="0"/>
                      <a:pt x="223" y="0"/>
                    </a:cubicBezTo>
                    <a:close/>
                    <a:moveTo>
                      <a:pt x="216" y="24"/>
                    </a:moveTo>
                    <a:cubicBezTo>
                      <a:pt x="129" y="86"/>
                      <a:pt x="129" y="86"/>
                      <a:pt x="129" y="86"/>
                    </a:cubicBezTo>
                    <a:cubicBezTo>
                      <a:pt x="47" y="24"/>
                      <a:pt x="47" y="24"/>
                      <a:pt x="47" y="24"/>
                    </a:cubicBezTo>
                    <a:lnTo>
                      <a:pt x="216" y="24"/>
                    </a:lnTo>
                    <a:close/>
                    <a:moveTo>
                      <a:pt x="223" y="162"/>
                    </a:moveTo>
                    <a:cubicBezTo>
                      <a:pt x="31" y="162"/>
                      <a:pt x="31" y="162"/>
                      <a:pt x="31" y="162"/>
                    </a:cubicBezTo>
                    <a:cubicBezTo>
                      <a:pt x="27" y="162"/>
                      <a:pt x="24" y="159"/>
                      <a:pt x="24" y="155"/>
                    </a:cubicBezTo>
                    <a:cubicBezTo>
                      <a:pt x="24" y="36"/>
                      <a:pt x="24" y="36"/>
                      <a:pt x="24" y="36"/>
                    </a:cubicBezTo>
                    <a:cubicBezTo>
                      <a:pt x="128" y="115"/>
                      <a:pt x="128" y="115"/>
                      <a:pt x="128" y="115"/>
                    </a:cubicBezTo>
                    <a:cubicBezTo>
                      <a:pt x="230" y="43"/>
                      <a:pt x="230" y="43"/>
                      <a:pt x="230" y="43"/>
                    </a:cubicBezTo>
                    <a:cubicBezTo>
                      <a:pt x="230" y="155"/>
                      <a:pt x="230" y="155"/>
                      <a:pt x="230" y="155"/>
                    </a:cubicBezTo>
                    <a:cubicBezTo>
                      <a:pt x="230" y="159"/>
                      <a:pt x="227" y="162"/>
                      <a:pt x="223" y="1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Group 39"/>
            <p:cNvGrpSpPr/>
            <p:nvPr/>
          </p:nvGrpSpPr>
          <p:grpSpPr>
            <a:xfrm>
              <a:off x="7855160" y="2471085"/>
              <a:ext cx="805596" cy="898791"/>
              <a:chOff x="7823198" y="1940925"/>
              <a:chExt cx="974771" cy="1087537"/>
            </a:xfrm>
          </p:grpSpPr>
          <p:sp>
            <p:nvSpPr>
              <p:cNvPr id="41" name="Freeform 9"/>
              <p:cNvSpPr>
                <a:spLocks/>
              </p:cNvSpPr>
              <p:nvPr/>
            </p:nvSpPr>
            <p:spPr bwMode="auto">
              <a:xfrm>
                <a:off x="7823198" y="1940925"/>
                <a:ext cx="974771" cy="1087537"/>
              </a:xfrm>
              <a:custGeom>
                <a:avLst/>
                <a:gdLst>
                  <a:gd name="T0" fmla="*/ 347 w 380"/>
                  <a:gd name="T1" fmla="*/ 249 h 424"/>
                  <a:gd name="T2" fmla="*/ 250 w 380"/>
                  <a:gd name="T3" fmla="*/ 33 h 424"/>
                  <a:gd name="T4" fmla="*/ 33 w 380"/>
                  <a:gd name="T5" fmla="*/ 129 h 424"/>
                  <a:gd name="T6" fmla="*/ 131 w 380"/>
                  <a:gd name="T7" fmla="*/ 344 h 424"/>
                  <a:gd name="T8" fmla="*/ 141 w 380"/>
                  <a:gd name="T9" fmla="*/ 348 h 424"/>
                  <a:gd name="T10" fmla="*/ 179 w 380"/>
                  <a:gd name="T11" fmla="*/ 424 h 424"/>
                  <a:gd name="T12" fmla="*/ 215 w 380"/>
                  <a:gd name="T13" fmla="*/ 354 h 424"/>
                  <a:gd name="T14" fmla="*/ 347 w 380"/>
                  <a:gd name="T15" fmla="*/ 249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24">
                    <a:moveTo>
                      <a:pt x="347" y="249"/>
                    </a:moveTo>
                    <a:cubicBezTo>
                      <a:pt x="380" y="163"/>
                      <a:pt x="337" y="67"/>
                      <a:pt x="250" y="33"/>
                    </a:cubicBezTo>
                    <a:cubicBezTo>
                      <a:pt x="163" y="0"/>
                      <a:pt x="66" y="43"/>
                      <a:pt x="33" y="129"/>
                    </a:cubicBezTo>
                    <a:cubicBezTo>
                      <a:pt x="0" y="215"/>
                      <a:pt x="44" y="311"/>
                      <a:pt x="131" y="344"/>
                    </a:cubicBezTo>
                    <a:cubicBezTo>
                      <a:pt x="134" y="346"/>
                      <a:pt x="138" y="347"/>
                      <a:pt x="141" y="348"/>
                    </a:cubicBezTo>
                    <a:cubicBezTo>
                      <a:pt x="179" y="424"/>
                      <a:pt x="179" y="424"/>
                      <a:pt x="179" y="424"/>
                    </a:cubicBezTo>
                    <a:cubicBezTo>
                      <a:pt x="215" y="354"/>
                      <a:pt x="215" y="354"/>
                      <a:pt x="215" y="354"/>
                    </a:cubicBezTo>
                    <a:cubicBezTo>
                      <a:pt x="273" y="346"/>
                      <a:pt x="325" y="307"/>
                      <a:pt x="347" y="249"/>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2"/>
              <p:cNvSpPr>
                <a:spLocks noEditPoints="1"/>
              </p:cNvSpPr>
              <p:nvPr/>
            </p:nvSpPr>
            <p:spPr bwMode="auto">
              <a:xfrm>
                <a:off x="8051982" y="2176215"/>
                <a:ext cx="497686" cy="510698"/>
              </a:xfrm>
              <a:custGeom>
                <a:avLst/>
                <a:gdLst>
                  <a:gd name="T0" fmla="*/ 142 w 194"/>
                  <a:gd name="T1" fmla="*/ 189 h 199"/>
                  <a:gd name="T2" fmla="*/ 89 w 194"/>
                  <a:gd name="T3" fmla="*/ 199 h 199"/>
                  <a:gd name="T4" fmla="*/ 0 w 194"/>
                  <a:gd name="T5" fmla="*/ 109 h 199"/>
                  <a:gd name="T6" fmla="*/ 107 w 194"/>
                  <a:gd name="T7" fmla="*/ 0 h 199"/>
                  <a:gd name="T8" fmla="*/ 194 w 194"/>
                  <a:gd name="T9" fmla="*/ 83 h 199"/>
                  <a:gd name="T10" fmla="*/ 139 w 194"/>
                  <a:gd name="T11" fmla="*/ 151 h 199"/>
                  <a:gd name="T12" fmla="*/ 115 w 194"/>
                  <a:gd name="T13" fmla="*/ 129 h 199"/>
                  <a:gd name="T14" fmla="*/ 114 w 194"/>
                  <a:gd name="T15" fmla="*/ 129 h 199"/>
                  <a:gd name="T16" fmla="*/ 77 w 194"/>
                  <a:gd name="T17" fmla="*/ 151 h 199"/>
                  <a:gd name="T18" fmla="*/ 45 w 194"/>
                  <a:gd name="T19" fmla="*/ 114 h 199"/>
                  <a:gd name="T20" fmla="*/ 112 w 194"/>
                  <a:gd name="T21" fmla="*/ 47 h 199"/>
                  <a:gd name="T22" fmla="*/ 146 w 194"/>
                  <a:gd name="T23" fmla="*/ 54 h 199"/>
                  <a:gd name="T24" fmla="*/ 138 w 194"/>
                  <a:gd name="T25" fmla="*/ 107 h 199"/>
                  <a:gd name="T26" fmla="*/ 145 w 194"/>
                  <a:gd name="T27" fmla="*/ 132 h 199"/>
                  <a:gd name="T28" fmla="*/ 173 w 194"/>
                  <a:gd name="T29" fmla="*/ 84 h 199"/>
                  <a:gd name="T30" fmla="*/ 104 w 194"/>
                  <a:gd name="T31" fmla="*/ 17 h 199"/>
                  <a:gd name="T32" fmla="*/ 22 w 194"/>
                  <a:gd name="T33" fmla="*/ 106 h 199"/>
                  <a:gd name="T34" fmla="*/ 95 w 194"/>
                  <a:gd name="T35" fmla="*/ 181 h 199"/>
                  <a:gd name="T36" fmla="*/ 137 w 194"/>
                  <a:gd name="T37" fmla="*/ 173 h 199"/>
                  <a:gd name="T38" fmla="*/ 142 w 194"/>
                  <a:gd name="T39" fmla="*/ 189 h 199"/>
                  <a:gd name="T40" fmla="*/ 117 w 194"/>
                  <a:gd name="T41" fmla="*/ 71 h 199"/>
                  <a:gd name="T42" fmla="*/ 108 w 194"/>
                  <a:gd name="T43" fmla="*/ 70 h 199"/>
                  <a:gd name="T44" fmla="*/ 74 w 194"/>
                  <a:gd name="T45" fmla="*/ 110 h 199"/>
                  <a:gd name="T46" fmla="*/ 88 w 194"/>
                  <a:gd name="T47" fmla="*/ 128 h 199"/>
                  <a:gd name="T48" fmla="*/ 113 w 194"/>
                  <a:gd name="T49" fmla="*/ 98 h 199"/>
                  <a:gd name="T50" fmla="*/ 117 w 194"/>
                  <a:gd name="T51" fmla="*/ 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9"/>
                    </a:moveTo>
                    <a:cubicBezTo>
                      <a:pt x="125" y="197"/>
                      <a:pt x="110" y="199"/>
                      <a:pt x="89" y="199"/>
                    </a:cubicBezTo>
                    <a:cubicBezTo>
                      <a:pt x="42" y="199"/>
                      <a:pt x="0" y="165"/>
                      <a:pt x="0" y="109"/>
                    </a:cubicBezTo>
                    <a:cubicBezTo>
                      <a:pt x="0" y="51"/>
                      <a:pt x="43" y="0"/>
                      <a:pt x="107" y="0"/>
                    </a:cubicBezTo>
                    <a:cubicBezTo>
                      <a:pt x="158" y="0"/>
                      <a:pt x="194" y="35"/>
                      <a:pt x="194" y="83"/>
                    </a:cubicBezTo>
                    <a:cubicBezTo>
                      <a:pt x="194" y="125"/>
                      <a:pt x="170" y="151"/>
                      <a:pt x="139" y="151"/>
                    </a:cubicBezTo>
                    <a:cubicBezTo>
                      <a:pt x="126" y="151"/>
                      <a:pt x="116" y="144"/>
                      <a:pt x="115" y="129"/>
                    </a:cubicBezTo>
                    <a:cubicBezTo>
                      <a:pt x="114" y="129"/>
                      <a:pt x="114" y="129"/>
                      <a:pt x="114" y="129"/>
                    </a:cubicBezTo>
                    <a:cubicBezTo>
                      <a:pt x="105" y="143"/>
                      <a:pt x="92" y="151"/>
                      <a:pt x="77" y="151"/>
                    </a:cubicBezTo>
                    <a:cubicBezTo>
                      <a:pt x="59" y="151"/>
                      <a:pt x="45" y="137"/>
                      <a:pt x="45" y="114"/>
                    </a:cubicBezTo>
                    <a:cubicBezTo>
                      <a:pt x="45" y="78"/>
                      <a:pt x="71" y="47"/>
                      <a:pt x="112" y="47"/>
                    </a:cubicBezTo>
                    <a:cubicBezTo>
                      <a:pt x="125" y="47"/>
                      <a:pt x="139" y="50"/>
                      <a:pt x="146" y="54"/>
                    </a:cubicBezTo>
                    <a:cubicBezTo>
                      <a:pt x="138" y="107"/>
                      <a:pt x="138" y="107"/>
                      <a:pt x="138" y="107"/>
                    </a:cubicBezTo>
                    <a:cubicBezTo>
                      <a:pt x="135" y="124"/>
                      <a:pt x="137" y="132"/>
                      <a:pt x="145" y="132"/>
                    </a:cubicBezTo>
                    <a:cubicBezTo>
                      <a:pt x="157" y="132"/>
                      <a:pt x="173" y="117"/>
                      <a:pt x="173" y="84"/>
                    </a:cubicBezTo>
                    <a:cubicBezTo>
                      <a:pt x="173" y="46"/>
                      <a:pt x="149" y="17"/>
                      <a:pt x="104" y="17"/>
                    </a:cubicBezTo>
                    <a:cubicBezTo>
                      <a:pt x="60" y="17"/>
                      <a:pt x="22" y="51"/>
                      <a:pt x="22" y="106"/>
                    </a:cubicBezTo>
                    <a:cubicBezTo>
                      <a:pt x="22" y="154"/>
                      <a:pt x="52" y="181"/>
                      <a:pt x="95" y="181"/>
                    </a:cubicBezTo>
                    <a:cubicBezTo>
                      <a:pt x="110" y="181"/>
                      <a:pt x="125" y="178"/>
                      <a:pt x="137" y="173"/>
                    </a:cubicBezTo>
                    <a:lnTo>
                      <a:pt x="142" y="189"/>
                    </a:lnTo>
                    <a:close/>
                    <a:moveTo>
                      <a:pt x="117" y="71"/>
                    </a:moveTo>
                    <a:cubicBezTo>
                      <a:pt x="114" y="70"/>
                      <a:pt x="111" y="70"/>
                      <a:pt x="108" y="70"/>
                    </a:cubicBezTo>
                    <a:cubicBezTo>
                      <a:pt x="89" y="70"/>
                      <a:pt x="74" y="88"/>
                      <a:pt x="74" y="110"/>
                    </a:cubicBezTo>
                    <a:cubicBezTo>
                      <a:pt x="74" y="121"/>
                      <a:pt x="79" y="128"/>
                      <a:pt x="88" y="128"/>
                    </a:cubicBezTo>
                    <a:cubicBezTo>
                      <a:pt x="99" y="128"/>
                      <a:pt x="110" y="114"/>
                      <a:pt x="113" y="98"/>
                    </a:cubicBezTo>
                    <a:lnTo>
                      <a:pt x="117" y="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9455598" y="4119913"/>
              <a:ext cx="1051128" cy="1015285"/>
              <a:chOff x="9759729" y="3936007"/>
              <a:chExt cx="1271865" cy="1228494"/>
            </a:xfrm>
          </p:grpSpPr>
          <p:sp>
            <p:nvSpPr>
              <p:cNvPr id="44" name="Freeform 14"/>
              <p:cNvSpPr>
                <a:spLocks/>
              </p:cNvSpPr>
              <p:nvPr/>
            </p:nvSpPr>
            <p:spPr bwMode="auto">
              <a:xfrm>
                <a:off x="9759729" y="3936007"/>
                <a:ext cx="1271865" cy="1228494"/>
              </a:xfrm>
              <a:custGeom>
                <a:avLst/>
                <a:gdLst>
                  <a:gd name="T0" fmla="*/ 315 w 496"/>
                  <a:gd name="T1" fmla="*/ 456 h 479"/>
                  <a:gd name="T2" fmla="*/ 462 w 496"/>
                  <a:gd name="T3" fmla="*/ 184 h 479"/>
                  <a:gd name="T4" fmla="*/ 191 w 496"/>
                  <a:gd name="T5" fmla="*/ 34 h 479"/>
                  <a:gd name="T6" fmla="*/ 44 w 496"/>
                  <a:gd name="T7" fmla="*/ 307 h 479"/>
                  <a:gd name="T8" fmla="*/ 49 w 496"/>
                  <a:gd name="T9" fmla="*/ 321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2" y="184"/>
                    </a:cubicBezTo>
                    <a:cubicBezTo>
                      <a:pt x="427" y="67"/>
                      <a:pt x="306" y="0"/>
                      <a:pt x="191" y="34"/>
                    </a:cubicBezTo>
                    <a:cubicBezTo>
                      <a:pt x="75" y="68"/>
                      <a:pt x="10" y="190"/>
                      <a:pt x="44" y="307"/>
                    </a:cubicBezTo>
                    <a:cubicBezTo>
                      <a:pt x="46" y="311"/>
                      <a:pt x="47" y="316"/>
                      <a:pt x="49" y="321"/>
                    </a:cubicBezTo>
                    <a:cubicBezTo>
                      <a:pt x="0" y="420"/>
                      <a:pt x="0" y="420"/>
                      <a:pt x="0" y="420"/>
                    </a:cubicBezTo>
                    <a:cubicBezTo>
                      <a:pt x="101" y="402"/>
                      <a:pt x="101" y="402"/>
                      <a:pt x="101" y="402"/>
                    </a:cubicBezTo>
                    <a:cubicBezTo>
                      <a:pt x="156" y="456"/>
                      <a:pt x="237" y="479"/>
                      <a:pt x="315" y="456"/>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3"/>
              <p:cNvSpPr>
                <a:spLocks/>
              </p:cNvSpPr>
              <p:nvPr/>
            </p:nvSpPr>
            <p:spPr bwMode="auto">
              <a:xfrm>
                <a:off x="10011283" y="4235270"/>
                <a:ext cx="535636" cy="518288"/>
              </a:xfrm>
              <a:custGeom>
                <a:avLst/>
                <a:gdLst>
                  <a:gd name="T0" fmla="*/ 11 w 209"/>
                  <a:gd name="T1" fmla="*/ 202 h 202"/>
                  <a:gd name="T2" fmla="*/ 26 w 209"/>
                  <a:gd name="T3" fmla="*/ 166 h 202"/>
                  <a:gd name="T4" fmla="*/ 79 w 209"/>
                  <a:gd name="T5" fmla="*/ 119 h 202"/>
                  <a:gd name="T6" fmla="*/ 52 w 209"/>
                  <a:gd name="T7" fmla="*/ 63 h 202"/>
                  <a:gd name="T8" fmla="*/ 107 w 209"/>
                  <a:gd name="T9" fmla="*/ 0 h 202"/>
                  <a:gd name="T10" fmla="*/ 159 w 209"/>
                  <a:gd name="T11" fmla="*/ 68 h 202"/>
                  <a:gd name="T12" fmla="*/ 134 w 209"/>
                  <a:gd name="T13" fmla="*/ 121 h 202"/>
                  <a:gd name="T14" fmla="*/ 190 w 209"/>
                  <a:gd name="T15" fmla="*/ 163 h 202"/>
                  <a:gd name="T16" fmla="*/ 209 w 209"/>
                  <a:gd name="T17" fmla="*/ 202 h 202"/>
                  <a:gd name="T18" fmla="*/ 11 w 209"/>
                  <a:gd name="T1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2">
                    <a:moveTo>
                      <a:pt x="11" y="202"/>
                    </a:moveTo>
                    <a:cubicBezTo>
                      <a:pt x="11" y="202"/>
                      <a:pt x="0" y="174"/>
                      <a:pt x="26" y="166"/>
                    </a:cubicBezTo>
                    <a:cubicBezTo>
                      <a:pt x="52" y="158"/>
                      <a:pt x="79" y="149"/>
                      <a:pt x="79" y="119"/>
                    </a:cubicBezTo>
                    <a:cubicBezTo>
                      <a:pt x="79" y="119"/>
                      <a:pt x="52" y="108"/>
                      <a:pt x="52" y="63"/>
                    </a:cubicBezTo>
                    <a:cubicBezTo>
                      <a:pt x="52" y="23"/>
                      <a:pt x="73" y="0"/>
                      <a:pt x="107" y="0"/>
                    </a:cubicBezTo>
                    <a:cubicBezTo>
                      <a:pt x="140" y="0"/>
                      <a:pt x="159" y="25"/>
                      <a:pt x="159" y="68"/>
                    </a:cubicBezTo>
                    <a:cubicBezTo>
                      <a:pt x="159" y="68"/>
                      <a:pt x="152" y="111"/>
                      <a:pt x="134" y="121"/>
                    </a:cubicBezTo>
                    <a:cubicBezTo>
                      <a:pt x="135" y="128"/>
                      <a:pt x="130" y="154"/>
                      <a:pt x="190" y="163"/>
                    </a:cubicBezTo>
                    <a:cubicBezTo>
                      <a:pt x="208" y="165"/>
                      <a:pt x="209" y="183"/>
                      <a:pt x="209" y="202"/>
                    </a:cubicBezTo>
                    <a:lnTo>
                      <a:pt x="11" y="2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4"/>
              <p:cNvSpPr>
                <a:spLocks/>
              </p:cNvSpPr>
              <p:nvPr/>
            </p:nvSpPr>
            <p:spPr bwMode="auto">
              <a:xfrm>
                <a:off x="10482946" y="4304664"/>
                <a:ext cx="345887" cy="446725"/>
              </a:xfrm>
              <a:custGeom>
                <a:avLst/>
                <a:gdLst>
                  <a:gd name="T0" fmla="*/ 40 w 135"/>
                  <a:gd name="T1" fmla="*/ 174 h 174"/>
                  <a:gd name="T2" fmla="*/ 135 w 135"/>
                  <a:gd name="T3" fmla="*/ 174 h 174"/>
                  <a:gd name="T4" fmla="*/ 119 w 135"/>
                  <a:gd name="T5" fmla="*/ 141 h 174"/>
                  <a:gd name="T6" fmla="*/ 70 w 135"/>
                  <a:gd name="T7" fmla="*/ 104 h 174"/>
                  <a:gd name="T8" fmla="*/ 92 w 135"/>
                  <a:gd name="T9" fmla="*/ 59 h 174"/>
                  <a:gd name="T10" fmla="*/ 47 w 135"/>
                  <a:gd name="T11" fmla="*/ 0 h 174"/>
                  <a:gd name="T12" fmla="*/ 0 w 135"/>
                  <a:gd name="T13" fmla="*/ 55 h 174"/>
                  <a:gd name="T14" fmla="*/ 23 w 135"/>
                  <a:gd name="T15" fmla="*/ 103 h 174"/>
                  <a:gd name="T16" fmla="*/ 14 w 135"/>
                  <a:gd name="T17" fmla="*/ 124 h 174"/>
                  <a:gd name="T18" fmla="*/ 38 w 135"/>
                  <a:gd name="T19" fmla="*/ 146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3"/>
                      <a:pt x="119" y="141"/>
                    </a:cubicBezTo>
                    <a:cubicBezTo>
                      <a:pt x="67" y="133"/>
                      <a:pt x="71" y="111"/>
                      <a:pt x="70" y="104"/>
                    </a:cubicBezTo>
                    <a:cubicBezTo>
                      <a:pt x="86" y="96"/>
                      <a:pt x="92" y="59"/>
                      <a:pt x="92" y="59"/>
                    </a:cubicBezTo>
                    <a:cubicBezTo>
                      <a:pt x="92" y="22"/>
                      <a:pt x="76" y="0"/>
                      <a:pt x="47" y="0"/>
                    </a:cubicBezTo>
                    <a:cubicBezTo>
                      <a:pt x="18" y="0"/>
                      <a:pt x="0" y="20"/>
                      <a:pt x="0" y="55"/>
                    </a:cubicBezTo>
                    <a:cubicBezTo>
                      <a:pt x="0" y="93"/>
                      <a:pt x="23" y="103"/>
                      <a:pt x="23" y="103"/>
                    </a:cubicBezTo>
                    <a:cubicBezTo>
                      <a:pt x="23" y="115"/>
                      <a:pt x="18" y="121"/>
                      <a:pt x="14" y="124"/>
                    </a:cubicBezTo>
                    <a:cubicBezTo>
                      <a:pt x="14" y="124"/>
                      <a:pt x="33" y="129"/>
                      <a:pt x="38" y="146"/>
                    </a:cubicBezTo>
                    <a:cubicBezTo>
                      <a:pt x="42" y="158"/>
                      <a:pt x="40" y="174"/>
                      <a:pt x="40" y="17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46"/>
            <p:cNvGrpSpPr/>
            <p:nvPr/>
          </p:nvGrpSpPr>
          <p:grpSpPr>
            <a:xfrm>
              <a:off x="6300422" y="3401239"/>
              <a:ext cx="887141" cy="826206"/>
              <a:chOff x="5941965" y="3066412"/>
              <a:chExt cx="1073441" cy="999710"/>
            </a:xfrm>
          </p:grpSpPr>
          <p:sp>
            <p:nvSpPr>
              <p:cNvPr id="48" name="Freeform 20"/>
              <p:cNvSpPr>
                <a:spLocks/>
              </p:cNvSpPr>
              <p:nvPr/>
            </p:nvSpPr>
            <p:spPr bwMode="auto">
              <a:xfrm>
                <a:off x="5941965" y="3066412"/>
                <a:ext cx="1073441" cy="999710"/>
              </a:xfrm>
              <a:custGeom>
                <a:avLst/>
                <a:gdLst>
                  <a:gd name="T0" fmla="*/ 311 w 419"/>
                  <a:gd name="T1" fmla="*/ 64 h 390"/>
                  <a:gd name="T2" fmla="*/ 65 w 419"/>
                  <a:gd name="T3" fmla="*/ 79 h 390"/>
                  <a:gd name="T4" fmla="*/ 77 w 419"/>
                  <a:gd name="T5" fmla="*/ 326 h 390"/>
                  <a:gd name="T6" fmla="*/ 323 w 419"/>
                  <a:gd name="T7" fmla="*/ 311 h 390"/>
                  <a:gd name="T8" fmla="*/ 331 w 419"/>
                  <a:gd name="T9" fmla="*/ 302 h 390"/>
                  <a:gd name="T10" fmla="*/ 419 w 419"/>
                  <a:gd name="T11" fmla="*/ 293 h 390"/>
                  <a:gd name="T12" fmla="*/ 364 w 419"/>
                  <a:gd name="T13" fmla="*/ 232 h 390"/>
                  <a:gd name="T14" fmla="*/ 311 w 419"/>
                  <a:gd name="T15" fmla="*/ 64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90">
                    <a:moveTo>
                      <a:pt x="311" y="64"/>
                    </a:moveTo>
                    <a:cubicBezTo>
                      <a:pt x="240" y="0"/>
                      <a:pt x="129" y="7"/>
                      <a:pt x="65" y="79"/>
                    </a:cubicBezTo>
                    <a:cubicBezTo>
                      <a:pt x="0" y="151"/>
                      <a:pt x="5" y="262"/>
                      <a:pt x="77" y="326"/>
                    </a:cubicBezTo>
                    <a:cubicBezTo>
                      <a:pt x="148" y="390"/>
                      <a:pt x="259" y="383"/>
                      <a:pt x="323" y="311"/>
                    </a:cubicBezTo>
                    <a:cubicBezTo>
                      <a:pt x="326" y="308"/>
                      <a:pt x="328" y="305"/>
                      <a:pt x="331" y="302"/>
                    </a:cubicBezTo>
                    <a:cubicBezTo>
                      <a:pt x="419" y="293"/>
                      <a:pt x="419" y="293"/>
                      <a:pt x="419" y="293"/>
                    </a:cubicBezTo>
                    <a:cubicBezTo>
                      <a:pt x="364" y="232"/>
                      <a:pt x="364" y="232"/>
                      <a:pt x="364" y="232"/>
                    </a:cubicBezTo>
                    <a:cubicBezTo>
                      <a:pt x="378" y="173"/>
                      <a:pt x="360" y="108"/>
                      <a:pt x="311" y="6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45"/>
              <p:cNvSpPr>
                <a:spLocks/>
              </p:cNvSpPr>
              <p:nvPr/>
            </p:nvSpPr>
            <p:spPr bwMode="auto">
              <a:xfrm>
                <a:off x="6159906" y="3286521"/>
                <a:ext cx="481422" cy="512866"/>
              </a:xfrm>
              <a:custGeom>
                <a:avLst/>
                <a:gdLst>
                  <a:gd name="T0" fmla="*/ 188 w 188"/>
                  <a:gd name="T1" fmla="*/ 9 h 200"/>
                  <a:gd name="T2" fmla="*/ 179 w 188"/>
                  <a:gd name="T3" fmla="*/ 0 h 200"/>
                  <a:gd name="T4" fmla="*/ 48 w 188"/>
                  <a:gd name="T5" fmla="*/ 42 h 200"/>
                  <a:gd name="T6" fmla="*/ 48 w 188"/>
                  <a:gd name="T7" fmla="*/ 154 h 200"/>
                  <a:gd name="T8" fmla="*/ 34 w 188"/>
                  <a:gd name="T9" fmla="*/ 151 h 200"/>
                  <a:gd name="T10" fmla="*/ 0 w 188"/>
                  <a:gd name="T11" fmla="*/ 176 h 200"/>
                  <a:gd name="T12" fmla="*/ 34 w 188"/>
                  <a:gd name="T13" fmla="*/ 200 h 200"/>
                  <a:gd name="T14" fmla="*/ 68 w 188"/>
                  <a:gd name="T15" fmla="*/ 176 h 200"/>
                  <a:gd name="T16" fmla="*/ 68 w 188"/>
                  <a:gd name="T17" fmla="*/ 172 h 200"/>
                  <a:gd name="T18" fmla="*/ 68 w 188"/>
                  <a:gd name="T19" fmla="*/ 80 h 200"/>
                  <a:gd name="T20" fmla="*/ 159 w 188"/>
                  <a:gd name="T21" fmla="*/ 50 h 200"/>
                  <a:gd name="T22" fmla="*/ 159 w 188"/>
                  <a:gd name="T23" fmla="*/ 120 h 200"/>
                  <a:gd name="T24" fmla="*/ 145 w 188"/>
                  <a:gd name="T25" fmla="*/ 117 h 200"/>
                  <a:gd name="T26" fmla="*/ 111 w 188"/>
                  <a:gd name="T27" fmla="*/ 142 h 200"/>
                  <a:gd name="T28" fmla="*/ 145 w 188"/>
                  <a:gd name="T29" fmla="*/ 166 h 200"/>
                  <a:gd name="T30" fmla="*/ 179 w 188"/>
                  <a:gd name="T31" fmla="*/ 142 h 200"/>
                  <a:gd name="T32" fmla="*/ 178 w 188"/>
                  <a:gd name="T33" fmla="*/ 137 h 200"/>
                  <a:gd name="T34" fmla="*/ 179 w 188"/>
                  <a:gd name="T35" fmla="*/ 137 h 200"/>
                  <a:gd name="T36" fmla="*/ 188 w 188"/>
                  <a:gd name="T3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 h="200">
                    <a:moveTo>
                      <a:pt x="188" y="9"/>
                    </a:moveTo>
                    <a:cubicBezTo>
                      <a:pt x="179" y="0"/>
                      <a:pt x="179" y="0"/>
                      <a:pt x="179" y="0"/>
                    </a:cubicBezTo>
                    <a:cubicBezTo>
                      <a:pt x="48" y="42"/>
                      <a:pt x="48" y="42"/>
                      <a:pt x="48" y="42"/>
                    </a:cubicBezTo>
                    <a:cubicBezTo>
                      <a:pt x="48" y="154"/>
                      <a:pt x="48" y="154"/>
                      <a:pt x="48" y="154"/>
                    </a:cubicBezTo>
                    <a:cubicBezTo>
                      <a:pt x="44" y="152"/>
                      <a:pt x="39" y="151"/>
                      <a:pt x="34" y="151"/>
                    </a:cubicBezTo>
                    <a:cubicBezTo>
                      <a:pt x="15" y="151"/>
                      <a:pt x="0" y="162"/>
                      <a:pt x="0" y="176"/>
                    </a:cubicBezTo>
                    <a:cubicBezTo>
                      <a:pt x="0" y="189"/>
                      <a:pt x="15" y="200"/>
                      <a:pt x="34" y="200"/>
                    </a:cubicBezTo>
                    <a:cubicBezTo>
                      <a:pt x="53" y="200"/>
                      <a:pt x="68" y="189"/>
                      <a:pt x="68" y="176"/>
                    </a:cubicBezTo>
                    <a:cubicBezTo>
                      <a:pt x="68" y="174"/>
                      <a:pt x="68" y="173"/>
                      <a:pt x="68" y="172"/>
                    </a:cubicBezTo>
                    <a:cubicBezTo>
                      <a:pt x="68" y="80"/>
                      <a:pt x="68" y="80"/>
                      <a:pt x="68" y="80"/>
                    </a:cubicBezTo>
                    <a:cubicBezTo>
                      <a:pt x="159" y="50"/>
                      <a:pt x="159" y="50"/>
                      <a:pt x="159" y="50"/>
                    </a:cubicBezTo>
                    <a:cubicBezTo>
                      <a:pt x="159" y="120"/>
                      <a:pt x="159" y="120"/>
                      <a:pt x="159" y="120"/>
                    </a:cubicBezTo>
                    <a:cubicBezTo>
                      <a:pt x="155" y="118"/>
                      <a:pt x="150" y="117"/>
                      <a:pt x="145" y="117"/>
                    </a:cubicBezTo>
                    <a:cubicBezTo>
                      <a:pt x="126" y="117"/>
                      <a:pt x="111" y="128"/>
                      <a:pt x="111" y="142"/>
                    </a:cubicBezTo>
                    <a:cubicBezTo>
                      <a:pt x="111" y="155"/>
                      <a:pt x="126" y="166"/>
                      <a:pt x="145" y="166"/>
                    </a:cubicBezTo>
                    <a:cubicBezTo>
                      <a:pt x="164" y="166"/>
                      <a:pt x="179" y="155"/>
                      <a:pt x="179" y="142"/>
                    </a:cubicBezTo>
                    <a:cubicBezTo>
                      <a:pt x="179" y="140"/>
                      <a:pt x="179" y="138"/>
                      <a:pt x="178" y="137"/>
                    </a:cubicBezTo>
                    <a:cubicBezTo>
                      <a:pt x="179" y="137"/>
                      <a:pt x="179" y="137"/>
                      <a:pt x="179" y="137"/>
                    </a:cubicBezTo>
                    <a:lnTo>
                      <a:pt x="188" y="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49"/>
            <p:cNvGrpSpPr/>
            <p:nvPr/>
          </p:nvGrpSpPr>
          <p:grpSpPr>
            <a:xfrm>
              <a:off x="7202648" y="3165770"/>
              <a:ext cx="964206" cy="1080699"/>
              <a:chOff x="6913484" y="2576315"/>
              <a:chExt cx="1166689" cy="1307646"/>
            </a:xfrm>
          </p:grpSpPr>
          <p:sp>
            <p:nvSpPr>
              <p:cNvPr id="51" name="Freeform 10"/>
              <p:cNvSpPr>
                <a:spLocks/>
              </p:cNvSpPr>
              <p:nvPr/>
            </p:nvSpPr>
            <p:spPr bwMode="auto">
              <a:xfrm>
                <a:off x="6913484" y="2576315"/>
                <a:ext cx="1166689" cy="1307646"/>
              </a:xfrm>
              <a:custGeom>
                <a:avLst/>
                <a:gdLst>
                  <a:gd name="T0" fmla="*/ 449 w 455"/>
                  <a:gd name="T1" fmla="*/ 209 h 510"/>
                  <a:gd name="T2" fmla="*/ 212 w 455"/>
                  <a:gd name="T3" fmla="*/ 10 h 510"/>
                  <a:gd name="T4" fmla="*/ 10 w 455"/>
                  <a:gd name="T5" fmla="*/ 245 h 510"/>
                  <a:gd name="T6" fmla="*/ 247 w 455"/>
                  <a:gd name="T7" fmla="*/ 444 h 510"/>
                  <a:gd name="T8" fmla="*/ 262 w 455"/>
                  <a:gd name="T9" fmla="*/ 442 h 510"/>
                  <a:gd name="T10" fmla="*/ 349 w 455"/>
                  <a:gd name="T11" fmla="*/ 510 h 510"/>
                  <a:gd name="T12" fmla="*/ 352 w 455"/>
                  <a:gd name="T13" fmla="*/ 408 h 510"/>
                  <a:gd name="T14" fmla="*/ 449 w 455"/>
                  <a:gd name="T15" fmla="*/ 209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10">
                    <a:moveTo>
                      <a:pt x="449" y="209"/>
                    </a:moveTo>
                    <a:cubicBezTo>
                      <a:pt x="439" y="90"/>
                      <a:pt x="333" y="0"/>
                      <a:pt x="212" y="10"/>
                    </a:cubicBezTo>
                    <a:cubicBezTo>
                      <a:pt x="91" y="20"/>
                      <a:pt x="0" y="125"/>
                      <a:pt x="10" y="245"/>
                    </a:cubicBezTo>
                    <a:cubicBezTo>
                      <a:pt x="20" y="365"/>
                      <a:pt x="126" y="454"/>
                      <a:pt x="247" y="444"/>
                    </a:cubicBezTo>
                    <a:cubicBezTo>
                      <a:pt x="252" y="444"/>
                      <a:pt x="257" y="443"/>
                      <a:pt x="262" y="442"/>
                    </a:cubicBezTo>
                    <a:cubicBezTo>
                      <a:pt x="349" y="510"/>
                      <a:pt x="349" y="510"/>
                      <a:pt x="349" y="510"/>
                    </a:cubicBezTo>
                    <a:cubicBezTo>
                      <a:pt x="352" y="408"/>
                      <a:pt x="352" y="408"/>
                      <a:pt x="352" y="408"/>
                    </a:cubicBezTo>
                    <a:cubicBezTo>
                      <a:pt x="416" y="365"/>
                      <a:pt x="455" y="291"/>
                      <a:pt x="449" y="209"/>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46"/>
              <p:cNvSpPr>
                <a:spLocks/>
              </p:cNvSpPr>
              <p:nvPr/>
            </p:nvSpPr>
            <p:spPr bwMode="auto">
              <a:xfrm>
                <a:off x="7118413" y="2850639"/>
                <a:ext cx="669003" cy="628885"/>
              </a:xfrm>
              <a:custGeom>
                <a:avLst/>
                <a:gdLst>
                  <a:gd name="T0" fmla="*/ 245 w 261"/>
                  <a:gd name="T1" fmla="*/ 61 h 245"/>
                  <a:gd name="T2" fmla="*/ 168 w 261"/>
                  <a:gd name="T3" fmla="*/ 18 h 245"/>
                  <a:gd name="T4" fmla="*/ 122 w 261"/>
                  <a:gd name="T5" fmla="*/ 70 h 245"/>
                  <a:gd name="T6" fmla="*/ 55 w 261"/>
                  <a:gd name="T7" fmla="*/ 54 h 245"/>
                  <a:gd name="T8" fmla="*/ 17 w 261"/>
                  <a:gd name="T9" fmla="*/ 134 h 245"/>
                  <a:gd name="T10" fmla="*/ 86 w 261"/>
                  <a:gd name="T11" fmla="*/ 204 h 245"/>
                  <a:gd name="T12" fmla="*/ 179 w 261"/>
                  <a:gd name="T13" fmla="*/ 245 h 245"/>
                  <a:gd name="T14" fmla="*/ 179 w 261"/>
                  <a:gd name="T15" fmla="*/ 245 h 245"/>
                  <a:gd name="T16" fmla="*/ 179 w 261"/>
                  <a:gd name="T17" fmla="*/ 245 h 245"/>
                  <a:gd name="T18" fmla="*/ 179 w 261"/>
                  <a:gd name="T19" fmla="*/ 245 h 245"/>
                  <a:gd name="T20" fmla="*/ 179 w 261"/>
                  <a:gd name="T21" fmla="*/ 245 h 245"/>
                  <a:gd name="T22" fmla="*/ 230 w 261"/>
                  <a:gd name="T23" fmla="*/ 158 h 245"/>
                  <a:gd name="T24" fmla="*/ 245 w 261"/>
                  <a:gd name="T25" fmla="*/ 6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245">
                    <a:moveTo>
                      <a:pt x="245" y="61"/>
                    </a:moveTo>
                    <a:cubicBezTo>
                      <a:pt x="222" y="0"/>
                      <a:pt x="168" y="18"/>
                      <a:pt x="168" y="18"/>
                    </a:cubicBezTo>
                    <a:cubicBezTo>
                      <a:pt x="131" y="28"/>
                      <a:pt x="123" y="68"/>
                      <a:pt x="122" y="70"/>
                    </a:cubicBezTo>
                    <a:cubicBezTo>
                      <a:pt x="121" y="68"/>
                      <a:pt x="91" y="41"/>
                      <a:pt x="55" y="54"/>
                    </a:cubicBezTo>
                    <a:cubicBezTo>
                      <a:pt x="55" y="54"/>
                      <a:pt x="0" y="71"/>
                      <a:pt x="17" y="134"/>
                    </a:cubicBezTo>
                    <a:cubicBezTo>
                      <a:pt x="17" y="134"/>
                      <a:pt x="28" y="176"/>
                      <a:pt x="86" y="204"/>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230" y="158"/>
                      <a:pt x="230" y="158"/>
                      <a:pt x="230" y="158"/>
                    </a:cubicBezTo>
                    <a:cubicBezTo>
                      <a:pt x="261" y="101"/>
                      <a:pt x="245" y="61"/>
                      <a:pt x="245" y="6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52"/>
            <p:cNvGrpSpPr/>
            <p:nvPr/>
          </p:nvGrpSpPr>
          <p:grpSpPr>
            <a:xfrm>
              <a:off x="6232318" y="2301721"/>
              <a:ext cx="983024" cy="1076219"/>
              <a:chOff x="5859560" y="1735995"/>
              <a:chExt cx="1189459" cy="1302225"/>
            </a:xfrm>
          </p:grpSpPr>
          <p:sp>
            <p:nvSpPr>
              <p:cNvPr id="54" name="Freeform 13"/>
              <p:cNvSpPr>
                <a:spLocks/>
              </p:cNvSpPr>
              <p:nvPr/>
            </p:nvSpPr>
            <p:spPr bwMode="auto">
              <a:xfrm>
                <a:off x="5859560" y="1735995"/>
                <a:ext cx="1189459" cy="1302225"/>
              </a:xfrm>
              <a:custGeom>
                <a:avLst/>
                <a:gdLst>
                  <a:gd name="T0" fmla="*/ 453 w 464"/>
                  <a:gd name="T1" fmla="*/ 202 h 508"/>
                  <a:gd name="T2" fmla="*/ 205 w 464"/>
                  <a:gd name="T3" fmla="*/ 17 h 508"/>
                  <a:gd name="T4" fmla="*/ 17 w 464"/>
                  <a:gd name="T5" fmla="*/ 263 h 508"/>
                  <a:gd name="T6" fmla="*/ 265 w 464"/>
                  <a:gd name="T7" fmla="*/ 448 h 508"/>
                  <a:gd name="T8" fmla="*/ 280 w 464"/>
                  <a:gd name="T9" fmla="*/ 445 h 508"/>
                  <a:gd name="T10" fmla="*/ 371 w 464"/>
                  <a:gd name="T11" fmla="*/ 508 h 508"/>
                  <a:gd name="T12" fmla="*/ 368 w 464"/>
                  <a:gd name="T13" fmla="*/ 406 h 508"/>
                  <a:gd name="T14" fmla="*/ 453 w 464"/>
                  <a:gd name="T15" fmla="*/ 20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508">
                    <a:moveTo>
                      <a:pt x="453" y="202"/>
                    </a:moveTo>
                    <a:cubicBezTo>
                      <a:pt x="436" y="83"/>
                      <a:pt x="325" y="0"/>
                      <a:pt x="205" y="17"/>
                    </a:cubicBezTo>
                    <a:cubicBezTo>
                      <a:pt x="84" y="34"/>
                      <a:pt x="0" y="144"/>
                      <a:pt x="17" y="263"/>
                    </a:cubicBezTo>
                    <a:cubicBezTo>
                      <a:pt x="34" y="382"/>
                      <a:pt x="145" y="465"/>
                      <a:pt x="265" y="448"/>
                    </a:cubicBezTo>
                    <a:cubicBezTo>
                      <a:pt x="270" y="447"/>
                      <a:pt x="275" y="446"/>
                      <a:pt x="280" y="445"/>
                    </a:cubicBezTo>
                    <a:cubicBezTo>
                      <a:pt x="371" y="508"/>
                      <a:pt x="371" y="508"/>
                      <a:pt x="371" y="508"/>
                    </a:cubicBezTo>
                    <a:cubicBezTo>
                      <a:pt x="368" y="406"/>
                      <a:pt x="368" y="406"/>
                      <a:pt x="368" y="406"/>
                    </a:cubicBezTo>
                    <a:cubicBezTo>
                      <a:pt x="429" y="359"/>
                      <a:pt x="464" y="283"/>
                      <a:pt x="453" y="20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47"/>
              <p:cNvSpPr>
                <a:spLocks noEditPoints="1"/>
              </p:cNvSpPr>
              <p:nvPr/>
            </p:nvSpPr>
            <p:spPr bwMode="auto">
              <a:xfrm>
                <a:off x="6023287" y="2030921"/>
                <a:ext cx="841404" cy="702616"/>
              </a:xfrm>
              <a:custGeom>
                <a:avLst/>
                <a:gdLst>
                  <a:gd name="T0" fmla="*/ 328 w 328"/>
                  <a:gd name="T1" fmla="*/ 42 h 274"/>
                  <a:gd name="T2" fmla="*/ 163 w 328"/>
                  <a:gd name="T3" fmla="*/ 0 h 274"/>
                  <a:gd name="T4" fmla="*/ 0 w 328"/>
                  <a:gd name="T5" fmla="*/ 42 h 274"/>
                  <a:gd name="T6" fmla="*/ 1 w 328"/>
                  <a:gd name="T7" fmla="*/ 53 h 274"/>
                  <a:gd name="T8" fmla="*/ 66 w 328"/>
                  <a:gd name="T9" fmla="*/ 70 h 274"/>
                  <a:gd name="T10" fmla="*/ 66 w 328"/>
                  <a:gd name="T11" fmla="*/ 150 h 274"/>
                  <a:gd name="T12" fmla="*/ 160 w 328"/>
                  <a:gd name="T13" fmla="*/ 197 h 274"/>
                  <a:gd name="T14" fmla="*/ 261 w 328"/>
                  <a:gd name="T15" fmla="*/ 150 h 274"/>
                  <a:gd name="T16" fmla="*/ 262 w 328"/>
                  <a:gd name="T17" fmla="*/ 71 h 274"/>
                  <a:gd name="T18" fmla="*/ 266 w 328"/>
                  <a:gd name="T19" fmla="*/ 70 h 274"/>
                  <a:gd name="T20" fmla="*/ 272 w 328"/>
                  <a:gd name="T21" fmla="*/ 134 h 274"/>
                  <a:gd name="T22" fmla="*/ 269 w 328"/>
                  <a:gd name="T23" fmla="*/ 204 h 274"/>
                  <a:gd name="T24" fmla="*/ 258 w 328"/>
                  <a:gd name="T25" fmla="*/ 216 h 274"/>
                  <a:gd name="T26" fmla="*/ 267 w 328"/>
                  <a:gd name="T27" fmla="*/ 228 h 274"/>
                  <a:gd name="T28" fmla="*/ 252 w 328"/>
                  <a:gd name="T29" fmla="*/ 272 h 274"/>
                  <a:gd name="T30" fmla="*/ 256 w 328"/>
                  <a:gd name="T31" fmla="*/ 273 h 274"/>
                  <a:gd name="T32" fmla="*/ 263 w 328"/>
                  <a:gd name="T33" fmla="*/ 256 h 274"/>
                  <a:gd name="T34" fmla="*/ 259 w 328"/>
                  <a:gd name="T35" fmla="*/ 273 h 274"/>
                  <a:gd name="T36" fmla="*/ 264 w 328"/>
                  <a:gd name="T37" fmla="*/ 274 h 274"/>
                  <a:gd name="T38" fmla="*/ 266 w 328"/>
                  <a:gd name="T39" fmla="*/ 261 h 274"/>
                  <a:gd name="T40" fmla="*/ 267 w 328"/>
                  <a:gd name="T41" fmla="*/ 274 h 274"/>
                  <a:gd name="T42" fmla="*/ 272 w 328"/>
                  <a:gd name="T43" fmla="*/ 274 h 274"/>
                  <a:gd name="T44" fmla="*/ 272 w 328"/>
                  <a:gd name="T45" fmla="*/ 261 h 274"/>
                  <a:gd name="T46" fmla="*/ 274 w 328"/>
                  <a:gd name="T47" fmla="*/ 274 h 274"/>
                  <a:gd name="T48" fmla="*/ 278 w 328"/>
                  <a:gd name="T49" fmla="*/ 274 h 274"/>
                  <a:gd name="T50" fmla="*/ 276 w 328"/>
                  <a:gd name="T51" fmla="*/ 259 h 274"/>
                  <a:gd name="T52" fmla="*/ 281 w 328"/>
                  <a:gd name="T53" fmla="*/ 273 h 274"/>
                  <a:gd name="T54" fmla="*/ 284 w 328"/>
                  <a:gd name="T55" fmla="*/ 272 h 274"/>
                  <a:gd name="T56" fmla="*/ 274 w 328"/>
                  <a:gd name="T57" fmla="*/ 228 h 274"/>
                  <a:gd name="T58" fmla="*/ 283 w 328"/>
                  <a:gd name="T59" fmla="*/ 216 h 274"/>
                  <a:gd name="T60" fmla="*/ 274 w 328"/>
                  <a:gd name="T61" fmla="*/ 204 h 274"/>
                  <a:gd name="T62" fmla="*/ 277 w 328"/>
                  <a:gd name="T63" fmla="*/ 134 h 274"/>
                  <a:gd name="T64" fmla="*/ 271 w 328"/>
                  <a:gd name="T65" fmla="*/ 68 h 274"/>
                  <a:gd name="T66" fmla="*/ 327 w 328"/>
                  <a:gd name="T67" fmla="*/ 54 h 274"/>
                  <a:gd name="T68" fmla="*/ 328 w 328"/>
                  <a:gd name="T69" fmla="*/ 42 h 274"/>
                  <a:gd name="T70" fmla="*/ 162 w 328"/>
                  <a:gd name="T71" fmla="*/ 57 h 274"/>
                  <a:gd name="T72" fmla="*/ 66 w 328"/>
                  <a:gd name="T73" fmla="*/ 40 h 274"/>
                  <a:gd name="T74" fmla="*/ 162 w 328"/>
                  <a:gd name="T75" fmla="*/ 23 h 274"/>
                  <a:gd name="T76" fmla="*/ 258 w 328"/>
                  <a:gd name="T77" fmla="*/ 40 h 274"/>
                  <a:gd name="T78" fmla="*/ 162 w 328"/>
                  <a:gd name="T79"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4">
                    <a:moveTo>
                      <a:pt x="328" y="42"/>
                    </a:moveTo>
                    <a:cubicBezTo>
                      <a:pt x="163" y="0"/>
                      <a:pt x="163" y="0"/>
                      <a:pt x="163" y="0"/>
                    </a:cubicBezTo>
                    <a:cubicBezTo>
                      <a:pt x="0" y="42"/>
                      <a:pt x="0" y="42"/>
                      <a:pt x="0" y="42"/>
                    </a:cubicBezTo>
                    <a:cubicBezTo>
                      <a:pt x="1" y="53"/>
                      <a:pt x="1" y="53"/>
                      <a:pt x="1" y="53"/>
                    </a:cubicBezTo>
                    <a:cubicBezTo>
                      <a:pt x="66" y="70"/>
                      <a:pt x="66" y="70"/>
                      <a:pt x="66" y="70"/>
                    </a:cubicBezTo>
                    <a:cubicBezTo>
                      <a:pt x="66" y="150"/>
                      <a:pt x="66" y="150"/>
                      <a:pt x="66" y="150"/>
                    </a:cubicBezTo>
                    <a:cubicBezTo>
                      <a:pt x="80" y="195"/>
                      <a:pt x="160" y="197"/>
                      <a:pt x="160" y="197"/>
                    </a:cubicBezTo>
                    <a:cubicBezTo>
                      <a:pt x="253" y="196"/>
                      <a:pt x="261" y="150"/>
                      <a:pt x="261" y="150"/>
                    </a:cubicBezTo>
                    <a:cubicBezTo>
                      <a:pt x="262" y="71"/>
                      <a:pt x="262" y="71"/>
                      <a:pt x="262" y="71"/>
                    </a:cubicBezTo>
                    <a:cubicBezTo>
                      <a:pt x="266" y="70"/>
                      <a:pt x="266" y="70"/>
                      <a:pt x="266" y="70"/>
                    </a:cubicBezTo>
                    <a:cubicBezTo>
                      <a:pt x="270" y="80"/>
                      <a:pt x="274" y="99"/>
                      <a:pt x="272" y="134"/>
                    </a:cubicBezTo>
                    <a:cubicBezTo>
                      <a:pt x="269" y="182"/>
                      <a:pt x="268" y="196"/>
                      <a:pt x="269" y="204"/>
                    </a:cubicBezTo>
                    <a:cubicBezTo>
                      <a:pt x="263" y="204"/>
                      <a:pt x="258" y="210"/>
                      <a:pt x="258" y="216"/>
                    </a:cubicBezTo>
                    <a:cubicBezTo>
                      <a:pt x="258" y="222"/>
                      <a:pt x="262" y="226"/>
                      <a:pt x="267" y="228"/>
                    </a:cubicBezTo>
                    <a:cubicBezTo>
                      <a:pt x="266" y="234"/>
                      <a:pt x="261" y="251"/>
                      <a:pt x="252" y="272"/>
                    </a:cubicBezTo>
                    <a:cubicBezTo>
                      <a:pt x="256" y="273"/>
                      <a:pt x="256" y="273"/>
                      <a:pt x="256" y="273"/>
                    </a:cubicBezTo>
                    <a:cubicBezTo>
                      <a:pt x="256" y="273"/>
                      <a:pt x="262" y="260"/>
                      <a:pt x="263" y="256"/>
                    </a:cubicBezTo>
                    <a:cubicBezTo>
                      <a:pt x="262" y="259"/>
                      <a:pt x="260" y="272"/>
                      <a:pt x="259" y="273"/>
                    </a:cubicBezTo>
                    <a:cubicBezTo>
                      <a:pt x="264" y="274"/>
                      <a:pt x="264" y="274"/>
                      <a:pt x="264" y="274"/>
                    </a:cubicBezTo>
                    <a:cubicBezTo>
                      <a:pt x="264" y="274"/>
                      <a:pt x="267" y="263"/>
                      <a:pt x="266" y="261"/>
                    </a:cubicBezTo>
                    <a:cubicBezTo>
                      <a:pt x="266" y="261"/>
                      <a:pt x="267" y="273"/>
                      <a:pt x="267" y="274"/>
                    </a:cubicBezTo>
                    <a:cubicBezTo>
                      <a:pt x="272" y="274"/>
                      <a:pt x="272" y="274"/>
                      <a:pt x="272" y="274"/>
                    </a:cubicBezTo>
                    <a:cubicBezTo>
                      <a:pt x="272" y="274"/>
                      <a:pt x="271" y="263"/>
                      <a:pt x="272" y="261"/>
                    </a:cubicBezTo>
                    <a:cubicBezTo>
                      <a:pt x="272" y="261"/>
                      <a:pt x="274" y="268"/>
                      <a:pt x="274" y="274"/>
                    </a:cubicBezTo>
                    <a:cubicBezTo>
                      <a:pt x="278" y="274"/>
                      <a:pt x="278" y="274"/>
                      <a:pt x="278" y="274"/>
                    </a:cubicBezTo>
                    <a:cubicBezTo>
                      <a:pt x="278" y="274"/>
                      <a:pt x="277" y="261"/>
                      <a:pt x="276" y="259"/>
                    </a:cubicBezTo>
                    <a:cubicBezTo>
                      <a:pt x="276" y="259"/>
                      <a:pt x="280" y="266"/>
                      <a:pt x="281" y="273"/>
                    </a:cubicBezTo>
                    <a:cubicBezTo>
                      <a:pt x="284" y="272"/>
                      <a:pt x="284" y="272"/>
                      <a:pt x="284" y="272"/>
                    </a:cubicBezTo>
                    <a:cubicBezTo>
                      <a:pt x="284" y="272"/>
                      <a:pt x="277" y="237"/>
                      <a:pt x="274" y="228"/>
                    </a:cubicBezTo>
                    <a:cubicBezTo>
                      <a:pt x="279" y="226"/>
                      <a:pt x="283" y="221"/>
                      <a:pt x="283" y="216"/>
                    </a:cubicBezTo>
                    <a:cubicBezTo>
                      <a:pt x="283" y="210"/>
                      <a:pt x="279" y="205"/>
                      <a:pt x="274" y="204"/>
                    </a:cubicBezTo>
                    <a:cubicBezTo>
                      <a:pt x="274" y="196"/>
                      <a:pt x="274" y="183"/>
                      <a:pt x="277" y="134"/>
                    </a:cubicBezTo>
                    <a:cubicBezTo>
                      <a:pt x="279" y="105"/>
                      <a:pt x="277" y="83"/>
                      <a:pt x="271" y="68"/>
                    </a:cubicBezTo>
                    <a:cubicBezTo>
                      <a:pt x="327" y="54"/>
                      <a:pt x="327" y="54"/>
                      <a:pt x="327" y="54"/>
                    </a:cubicBezTo>
                    <a:lnTo>
                      <a:pt x="328" y="42"/>
                    </a:lnTo>
                    <a:close/>
                    <a:moveTo>
                      <a:pt x="162" y="57"/>
                    </a:moveTo>
                    <a:cubicBezTo>
                      <a:pt x="109" y="57"/>
                      <a:pt x="66" y="50"/>
                      <a:pt x="66" y="40"/>
                    </a:cubicBezTo>
                    <a:cubicBezTo>
                      <a:pt x="66" y="30"/>
                      <a:pt x="109" y="23"/>
                      <a:pt x="162" y="23"/>
                    </a:cubicBezTo>
                    <a:cubicBezTo>
                      <a:pt x="215" y="23"/>
                      <a:pt x="258" y="30"/>
                      <a:pt x="258" y="40"/>
                    </a:cubicBezTo>
                    <a:cubicBezTo>
                      <a:pt x="258" y="50"/>
                      <a:pt x="215" y="57"/>
                      <a:pt x="162" y="5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55"/>
            <p:cNvGrpSpPr/>
            <p:nvPr/>
          </p:nvGrpSpPr>
          <p:grpSpPr>
            <a:xfrm>
              <a:off x="9020988" y="2621630"/>
              <a:ext cx="612934" cy="675661"/>
              <a:chOff x="9233851" y="2123085"/>
              <a:chExt cx="741650" cy="817550"/>
            </a:xfrm>
          </p:grpSpPr>
          <p:sp>
            <p:nvSpPr>
              <p:cNvPr id="57"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59"/>
            <p:cNvGrpSpPr/>
            <p:nvPr/>
          </p:nvGrpSpPr>
          <p:grpSpPr>
            <a:xfrm>
              <a:off x="8020490" y="4111471"/>
              <a:ext cx="612934" cy="675661"/>
              <a:chOff x="9233851" y="2123085"/>
              <a:chExt cx="741650" cy="817550"/>
            </a:xfrm>
          </p:grpSpPr>
          <p:sp>
            <p:nvSpPr>
              <p:cNvPr id="61"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74" name="Rectangle 73"/>
          <p:cNvSpPr/>
          <p:nvPr/>
        </p:nvSpPr>
        <p:spPr>
          <a:xfrm>
            <a:off x="1019175" y="644525"/>
            <a:ext cx="10896600" cy="2062103"/>
          </a:xfrm>
          <a:prstGeom prst="rect">
            <a:avLst/>
          </a:prstGeom>
        </p:spPr>
        <p:txBody>
          <a:bodyPr wrap="square">
            <a:spAutoFit/>
          </a:bodyPr>
          <a:lstStyle/>
          <a:p>
            <a:pPr algn="ct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Khúc</a:t>
            </a:r>
            <a:r>
              <a:rPr lang="en-US" sz="3200" dirty="0">
                <a:latin typeface="Times New Roman" pitchFamily="18" charset="0"/>
                <a:cs typeface="Times New Roman" pitchFamily="18" charset="0"/>
              </a:rPr>
              <a:t> ca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Theo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xmlns="" val="1627694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strVal val="#ppt_w*0.70"/>
                                          </p:val>
                                        </p:tav>
                                        <p:tav tm="100000">
                                          <p:val>
                                            <p:strVal val="#ppt_w"/>
                                          </p:val>
                                        </p:tav>
                                      </p:tavLst>
                                    </p:anim>
                                    <p:anim calcmode="lin" valueType="num">
                                      <p:cBhvr>
                                        <p:cTn id="15" dur="1000" fill="hold"/>
                                        <p:tgtEl>
                                          <p:spTgt spid="74"/>
                                        </p:tgtEl>
                                        <p:attrNameLst>
                                          <p:attrName>ppt_h</p:attrName>
                                        </p:attrNameLst>
                                      </p:cBhvr>
                                      <p:tavLst>
                                        <p:tav tm="0">
                                          <p:val>
                                            <p:strVal val="#ppt_h"/>
                                          </p:val>
                                        </p:tav>
                                        <p:tav tm="100000">
                                          <p:val>
                                            <p:strVal val="#ppt_h"/>
                                          </p:val>
                                        </p:tav>
                                      </p:tavLst>
                                    </p:anim>
                                    <p:animEffect transition="in" filter="fade">
                                      <p:cBhvr>
                                        <p:cTn id="1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8286795" y="1765611"/>
            <a:ext cx="489569" cy="5466842"/>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4" name="Group 33"/>
          <p:cNvGrpSpPr/>
          <p:nvPr/>
        </p:nvGrpSpPr>
        <p:grpSpPr>
          <a:xfrm>
            <a:off x="8286797" y="2379507"/>
            <a:ext cx="3451700" cy="543268"/>
            <a:chOff x="5128064" y="2256183"/>
            <a:chExt cx="3273083" cy="515155"/>
          </a:xfrm>
        </p:grpSpPr>
        <p:sp>
          <p:nvSpPr>
            <p:cNvPr id="4" name="Pentagon 3"/>
            <p:cNvSpPr/>
            <p:nvPr/>
          </p:nvSpPr>
          <p:spPr>
            <a:xfrm>
              <a:off x="5128064" y="2256184"/>
              <a:ext cx="3273083" cy="51515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1</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9" name="Rectangle 8"/>
            <p:cNvSpPr/>
            <p:nvPr/>
          </p:nvSpPr>
          <p:spPr>
            <a:xfrm>
              <a:off x="5128064" y="2256183"/>
              <a:ext cx="464234" cy="5151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5" name="Group 34"/>
          <p:cNvGrpSpPr/>
          <p:nvPr/>
        </p:nvGrpSpPr>
        <p:grpSpPr>
          <a:xfrm>
            <a:off x="8286797" y="3264225"/>
            <a:ext cx="3451700" cy="543268"/>
            <a:chOff x="5128064" y="3095119"/>
            <a:chExt cx="3273083" cy="515155"/>
          </a:xfrm>
        </p:grpSpPr>
        <p:sp>
          <p:nvSpPr>
            <p:cNvPr id="6" name="Pentagon 5"/>
            <p:cNvSpPr/>
            <p:nvPr/>
          </p:nvSpPr>
          <p:spPr>
            <a:xfrm>
              <a:off x="5128064" y="3095119"/>
              <a:ext cx="3273083" cy="5151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2</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 name="Rectangle 9"/>
            <p:cNvSpPr/>
            <p:nvPr/>
          </p:nvSpPr>
          <p:spPr>
            <a:xfrm>
              <a:off x="5128064" y="3095119"/>
              <a:ext cx="464234" cy="515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6" name="Group 35"/>
          <p:cNvGrpSpPr/>
          <p:nvPr/>
        </p:nvGrpSpPr>
        <p:grpSpPr>
          <a:xfrm>
            <a:off x="8286797" y="4148941"/>
            <a:ext cx="3451700" cy="543268"/>
            <a:chOff x="5128064" y="3934054"/>
            <a:chExt cx="3273083" cy="515155"/>
          </a:xfrm>
        </p:grpSpPr>
        <p:sp>
          <p:nvSpPr>
            <p:cNvPr id="7" name="Pentagon 6"/>
            <p:cNvSpPr/>
            <p:nvPr/>
          </p:nvSpPr>
          <p:spPr>
            <a:xfrm>
              <a:off x="5128064" y="3934054"/>
              <a:ext cx="3273083" cy="5151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3</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1" name="Rectangle 10"/>
            <p:cNvSpPr/>
            <p:nvPr/>
          </p:nvSpPr>
          <p:spPr>
            <a:xfrm>
              <a:off x="5128064" y="3934054"/>
              <a:ext cx="464234" cy="5151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7" name="Group 36"/>
          <p:cNvGrpSpPr/>
          <p:nvPr/>
        </p:nvGrpSpPr>
        <p:grpSpPr>
          <a:xfrm>
            <a:off x="8286796" y="5033658"/>
            <a:ext cx="3451701" cy="543269"/>
            <a:chOff x="5128064" y="4772988"/>
            <a:chExt cx="3273084" cy="515156"/>
          </a:xfrm>
        </p:grpSpPr>
        <p:sp>
          <p:nvSpPr>
            <p:cNvPr id="8" name="Pentagon 7"/>
            <p:cNvSpPr/>
            <p:nvPr/>
          </p:nvSpPr>
          <p:spPr>
            <a:xfrm>
              <a:off x="5128065" y="4772990"/>
              <a:ext cx="3273083" cy="51515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4</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2" name="Rectangle 11"/>
            <p:cNvSpPr/>
            <p:nvPr/>
          </p:nvSpPr>
          <p:spPr>
            <a:xfrm>
              <a:off x="5128064" y="4772988"/>
              <a:ext cx="464234" cy="51515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sp>
        <p:nvSpPr>
          <p:cNvPr id="31" name="Rectangle 30"/>
          <p:cNvSpPr/>
          <p:nvPr/>
        </p:nvSpPr>
        <p:spPr>
          <a:xfrm>
            <a:off x="5057775" y="415925"/>
            <a:ext cx="2109553" cy="699102"/>
          </a:xfrm>
          <a:prstGeom prst="rect">
            <a:avLst/>
          </a:prstGeom>
        </p:spPr>
        <p:txBody>
          <a:bodyPr wrap="square">
            <a:spAutoFit/>
          </a:bodyPr>
          <a:lstStyle/>
          <a:p>
            <a:pPr>
              <a:lnSpc>
                <a:spcPct val="120000"/>
              </a:lnSpc>
            </a:pPr>
            <a:endParaRPr lang="en-GB" altLang="zh-CN" sz="3600" dirty="0">
              <a:solidFill>
                <a:schemeClr val="bg1">
                  <a:lumMod val="65000"/>
                </a:schemeClr>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39" name="Rectangle 38"/>
          <p:cNvSpPr/>
          <p:nvPr/>
        </p:nvSpPr>
        <p:spPr>
          <a:xfrm>
            <a:off x="4829175" y="187325"/>
            <a:ext cx="3180358" cy="1089529"/>
          </a:xfrm>
          <a:prstGeom prst="rect">
            <a:avLst/>
          </a:prstGeom>
        </p:spPr>
        <p:txBody>
          <a:bodyPr wrap="none">
            <a:spAutoFit/>
          </a:bodyPr>
          <a:lstStyle/>
          <a:p>
            <a:pPr>
              <a:lnSpc>
                <a:spcPct val="120000"/>
              </a:lnSpc>
            </a:pP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Tranh</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luận</a:t>
            </a:r>
            <a:endParaRPr lang="en-GB"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0" name="Rectangle 39"/>
          <p:cNvSpPr/>
          <p:nvPr/>
        </p:nvSpPr>
        <p:spPr>
          <a:xfrm>
            <a:off x="942975" y="2379505"/>
            <a:ext cx="7341498" cy="3197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481" name="Rectangle 1"/>
          <p:cNvSpPr>
            <a:spLocks noChangeArrowheads="1"/>
          </p:cNvSpPr>
          <p:nvPr/>
        </p:nvSpPr>
        <p:spPr bwMode="auto">
          <a:xfrm>
            <a:off x="1247776" y="2473325"/>
            <a:ext cx="67056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mỗi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trách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nhiệm</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góp</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thần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dâng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hiến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cuộc</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đời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Nhập</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hòa</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ca”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chung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cộng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chăng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sẽ</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mất</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không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còn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chính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791187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1"/>
                                        </p:tgtEl>
                                        <p:attrNameLst>
                                          <p:attrName>style.visibility</p:attrName>
                                        </p:attrNameLst>
                                      </p:cBhvr>
                                      <p:to>
                                        <p:strVal val="visible"/>
                                      </p:to>
                                    </p:set>
                                    <p:anim calcmode="lin" valueType="num">
                                      <p:cBhvr additive="base">
                                        <p:cTn id="13" dur="500" fill="hold"/>
                                        <p:tgtEl>
                                          <p:spTgt spid="20481"/>
                                        </p:tgtEl>
                                        <p:attrNameLst>
                                          <p:attrName>ppt_x</p:attrName>
                                        </p:attrNameLst>
                                      </p:cBhvr>
                                      <p:tavLst>
                                        <p:tav tm="0">
                                          <p:val>
                                            <p:strVal val="#ppt_x"/>
                                          </p:val>
                                        </p:tav>
                                        <p:tav tm="100000">
                                          <p:val>
                                            <p:strVal val="#ppt_x"/>
                                          </p:val>
                                        </p:tav>
                                      </p:tavLst>
                                    </p:anim>
                                    <p:anim calcmode="lin" valueType="num">
                                      <p:cBhvr additive="base">
                                        <p:cTn id="14" dur="500" fill="hold"/>
                                        <p:tgtEl>
                                          <p:spTgt spid="2048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par>
                                <p:cTn id="24" presetID="18" presetClass="entr" presetSubtype="12"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strips(downLeft)">
                                      <p:cBhvr>
                                        <p:cTn id="26" dur="500"/>
                                        <p:tgtEl>
                                          <p:spTgt spid="34"/>
                                        </p:tgtEl>
                                      </p:cBhvr>
                                    </p:animEffect>
                                  </p:childTnLst>
                                </p:cTn>
                              </p:par>
                              <p:par>
                                <p:cTn id="27" presetID="18" presetClass="entr" presetSubtype="1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strips(downLeft)">
                                      <p:cBhvr>
                                        <p:cTn id="29" dur="500"/>
                                        <p:tgtEl>
                                          <p:spTgt spid="35"/>
                                        </p:tgtEl>
                                      </p:cBhvr>
                                    </p:animEffect>
                                  </p:childTnLst>
                                </p:cTn>
                              </p:par>
                              <p:par>
                                <p:cTn id="30" presetID="18" presetClass="entr" presetSubtype="12"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strips(downLeft)">
                                      <p:cBhvr>
                                        <p:cTn id="32" dur="500"/>
                                        <p:tgtEl>
                                          <p:spTgt spid="36"/>
                                        </p:tgtEl>
                                      </p:cBhvr>
                                    </p:animEffect>
                                  </p:childTnLst>
                                </p:cTn>
                              </p:par>
                              <p:par>
                                <p:cTn id="33" presetID="18" presetClass="entr" presetSubtype="12"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strips(downLeft)">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p:bldP spid="40" grpId="0" animBg="1"/>
      <p:bldP spid="2048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1" name="Picture 27" descr="Cover">
            <a:extLst>
              <a:ext uri="{FF2B5EF4-FFF2-40B4-BE49-F238E27FC236}">
                <a16:creationId xmlns:a16="http://schemas.microsoft.com/office/drawing/2014/main" xmlns="" id="{4957C3DB-8BB3-4C0C-86A5-95E1AF86297A}"/>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1734" y="6208914"/>
            <a:ext cx="3741956" cy="877986"/>
          </a:xfrm>
          <a:prstGeom prst="rect">
            <a:avLst/>
          </a:prstGeom>
          <a:noFill/>
          <a:extLst>
            <a:ext uri="{909E8E84-426E-40DD-AFC4-6F175D3DCCD1}">
              <a14:hiddenFill xmlns:a14="http://schemas.microsoft.com/office/drawing/2010/main" xmlns="">
                <a:solidFill>
                  <a:srgbClr val="FFFFFF"/>
                </a:solidFill>
              </a14:hiddenFill>
            </a:ext>
          </a:extLst>
        </p:spPr>
      </p:pic>
      <p:pic>
        <p:nvPicPr>
          <p:cNvPr id="21530" name="Picture 26" descr="Cover">
            <a:extLst>
              <a:ext uri="{FF2B5EF4-FFF2-40B4-BE49-F238E27FC236}">
                <a16:creationId xmlns:a16="http://schemas.microsoft.com/office/drawing/2014/main" xmlns="" id="{642E32BB-C7D2-4F22-9639-1C59F8CCD54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86436" y="4191602"/>
            <a:ext cx="1446822" cy="2248141"/>
          </a:xfrm>
          <a:prstGeom prst="rect">
            <a:avLst/>
          </a:prstGeom>
          <a:noFill/>
          <a:extLst>
            <a:ext uri="{909E8E84-426E-40DD-AFC4-6F175D3DCCD1}">
              <a14:hiddenFill xmlns:a14="http://schemas.microsoft.com/office/drawing/2010/main" xmlns="">
                <a:solidFill>
                  <a:srgbClr val="FFFFFF"/>
                </a:solidFill>
              </a14:hiddenFill>
            </a:ext>
          </a:extLst>
        </p:spPr>
      </p:pic>
      <p:pic>
        <p:nvPicPr>
          <p:cNvPr id="21529" name="Picture 25" descr="Cover">
            <a:extLst>
              <a:ext uri="{FF2B5EF4-FFF2-40B4-BE49-F238E27FC236}">
                <a16:creationId xmlns:a16="http://schemas.microsoft.com/office/drawing/2014/main" xmlns="" id="{C2D3E0AF-0CEA-4FF2-9F8E-A132B5F920B8}"/>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6711"/>
          <a:stretch/>
        </p:blipFill>
        <p:spPr bwMode="auto">
          <a:xfrm>
            <a:off x="11178" y="4331143"/>
            <a:ext cx="3008629" cy="1550698"/>
          </a:xfrm>
          <a:prstGeom prst="rect">
            <a:avLst/>
          </a:prstGeom>
          <a:noFill/>
          <a:extLst>
            <a:ext uri="{909E8E84-426E-40DD-AFC4-6F175D3DCCD1}">
              <a14:hiddenFill xmlns:a14="http://schemas.microsoft.com/office/drawing/2010/main" xmlns="">
                <a:solidFill>
                  <a:srgbClr val="FFFFFF"/>
                </a:solidFill>
              </a14:hiddenFill>
            </a:ext>
          </a:extLst>
        </p:spPr>
      </p:pic>
      <p:pic>
        <p:nvPicPr>
          <p:cNvPr id="21528" name="Picture 24" descr="Cover">
            <a:extLst>
              <a:ext uri="{FF2B5EF4-FFF2-40B4-BE49-F238E27FC236}">
                <a16:creationId xmlns:a16="http://schemas.microsoft.com/office/drawing/2014/main" xmlns="" id="{C2CD22FB-F483-49F3-86F4-10E7C7A7D08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55124" y="4207585"/>
            <a:ext cx="2305023" cy="823575"/>
          </a:xfrm>
          <a:prstGeom prst="rect">
            <a:avLst/>
          </a:prstGeom>
          <a:noFill/>
          <a:extLst>
            <a:ext uri="{909E8E84-426E-40DD-AFC4-6F175D3DCCD1}">
              <a14:hiddenFill xmlns:a14="http://schemas.microsoft.com/office/drawing/2010/main" xmlns="">
                <a:solidFill>
                  <a:srgbClr val="FFFFFF"/>
                </a:solidFill>
              </a14:hiddenFill>
            </a:ext>
          </a:extLst>
        </p:spPr>
      </p:pic>
      <p:pic>
        <p:nvPicPr>
          <p:cNvPr id="21527" name="Picture 23" descr="Cover">
            <a:extLst>
              <a:ext uri="{FF2B5EF4-FFF2-40B4-BE49-F238E27FC236}">
                <a16:creationId xmlns:a16="http://schemas.microsoft.com/office/drawing/2014/main" xmlns="" id="{7F596DDB-9228-49E9-9206-E3DD49D5C22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619691" y="5966125"/>
            <a:ext cx="3046074" cy="1037018"/>
          </a:xfrm>
          <a:prstGeom prst="rect">
            <a:avLst/>
          </a:prstGeom>
          <a:noFill/>
          <a:extLst>
            <a:ext uri="{909E8E84-426E-40DD-AFC4-6F175D3DCCD1}">
              <a14:hiddenFill xmlns:a14="http://schemas.microsoft.com/office/drawing/2010/main" xmlns="">
                <a:solidFill>
                  <a:srgbClr val="FFFFFF"/>
                </a:solidFill>
              </a14:hiddenFill>
            </a:ext>
          </a:extLst>
        </p:spPr>
      </p:pic>
      <p:pic>
        <p:nvPicPr>
          <p:cNvPr id="21526" name="Picture 22" descr="Cover">
            <a:extLst>
              <a:ext uri="{FF2B5EF4-FFF2-40B4-BE49-F238E27FC236}">
                <a16:creationId xmlns:a16="http://schemas.microsoft.com/office/drawing/2014/main" xmlns="" id="{5777E84F-AC99-45E3-A3B5-18E55CD8DEED}"/>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rot="759280">
            <a:off x="5335163" y="4285641"/>
            <a:ext cx="1654572" cy="1847483"/>
          </a:xfrm>
          <a:prstGeom prst="rect">
            <a:avLst/>
          </a:prstGeom>
          <a:noFill/>
          <a:extLst>
            <a:ext uri="{909E8E84-426E-40DD-AFC4-6F175D3DCCD1}">
              <a14:hiddenFill xmlns:a14="http://schemas.microsoft.com/office/drawing/2010/main" xmlns="">
                <a:solidFill>
                  <a:srgbClr val="FFFFFF"/>
                </a:solidFill>
              </a14:hiddenFill>
            </a:ext>
          </a:extLst>
        </p:spPr>
      </p:pic>
      <p:pic>
        <p:nvPicPr>
          <p:cNvPr id="21525" name="Picture 21" descr="Cover">
            <a:extLst>
              <a:ext uri="{FF2B5EF4-FFF2-40B4-BE49-F238E27FC236}">
                <a16:creationId xmlns:a16="http://schemas.microsoft.com/office/drawing/2014/main" xmlns="" id="{5A3DC181-3680-4CA9-BF53-7D2FEA1C0EB2}"/>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r="12876"/>
          <a:stretch/>
        </p:blipFill>
        <p:spPr bwMode="auto">
          <a:xfrm>
            <a:off x="-16386" y="2987087"/>
            <a:ext cx="2535961" cy="1133745"/>
          </a:xfrm>
          <a:prstGeom prst="rect">
            <a:avLst/>
          </a:prstGeom>
          <a:noFill/>
          <a:extLst>
            <a:ext uri="{909E8E84-426E-40DD-AFC4-6F175D3DCCD1}">
              <a14:hiddenFill xmlns:a14="http://schemas.microsoft.com/office/drawing/2010/main" xmlns="">
                <a:solidFill>
                  <a:srgbClr val="FFFFFF"/>
                </a:solidFill>
              </a14:hiddenFill>
            </a:ext>
          </a:extLst>
        </p:spPr>
      </p:pic>
      <p:pic>
        <p:nvPicPr>
          <p:cNvPr id="21524" name="Picture 20" descr="Cover">
            <a:extLst>
              <a:ext uri="{FF2B5EF4-FFF2-40B4-BE49-F238E27FC236}">
                <a16:creationId xmlns:a16="http://schemas.microsoft.com/office/drawing/2014/main" xmlns="" id="{6C21A2A5-CEC9-4AD9-8D1E-CF3E4DC6B714}"/>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392712" y="3221925"/>
            <a:ext cx="3155806" cy="1273698"/>
          </a:xfrm>
          <a:prstGeom prst="rect">
            <a:avLst/>
          </a:prstGeom>
          <a:noFill/>
          <a:extLst>
            <a:ext uri="{909E8E84-426E-40DD-AFC4-6F175D3DCCD1}">
              <a14:hiddenFill xmlns:a14="http://schemas.microsoft.com/office/drawing/2010/main" xmlns="">
                <a:solidFill>
                  <a:srgbClr val="FFFFFF"/>
                </a:solidFill>
              </a14:hiddenFill>
            </a:ext>
          </a:extLst>
        </p:spPr>
      </p:pic>
      <p:pic>
        <p:nvPicPr>
          <p:cNvPr id="21523" name="Picture 19" descr="Cover">
            <a:extLst>
              <a:ext uri="{FF2B5EF4-FFF2-40B4-BE49-F238E27FC236}">
                <a16:creationId xmlns:a16="http://schemas.microsoft.com/office/drawing/2014/main" xmlns="" id="{3D4927F5-1206-4F2D-B37F-DECC071347E0}"/>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2073214" y="431546"/>
            <a:ext cx="2891991" cy="1555643"/>
          </a:xfrm>
          <a:prstGeom prst="rect">
            <a:avLst/>
          </a:prstGeom>
          <a:noFill/>
          <a:extLst>
            <a:ext uri="{909E8E84-426E-40DD-AFC4-6F175D3DCCD1}">
              <a14:hiddenFill xmlns:a14="http://schemas.microsoft.com/office/drawing/2010/main" xmlns="">
                <a:solidFill>
                  <a:srgbClr val="FFFFFF"/>
                </a:solidFill>
              </a14:hiddenFill>
            </a:ext>
          </a:extLst>
        </p:spPr>
      </p:pic>
      <p:pic>
        <p:nvPicPr>
          <p:cNvPr id="21522" name="Picture 18" descr="Cover">
            <a:extLst>
              <a:ext uri="{FF2B5EF4-FFF2-40B4-BE49-F238E27FC236}">
                <a16:creationId xmlns:a16="http://schemas.microsoft.com/office/drawing/2014/main" xmlns="" id="{94F0C69B-51BE-4F98-9359-0319E8E93B52}"/>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099197" y="1303686"/>
            <a:ext cx="2869215" cy="704861"/>
          </a:xfrm>
          <a:prstGeom prst="rect">
            <a:avLst/>
          </a:prstGeom>
          <a:noFill/>
          <a:extLst>
            <a:ext uri="{909E8E84-426E-40DD-AFC4-6F175D3DCCD1}">
              <a14:hiddenFill xmlns:a14="http://schemas.microsoft.com/office/drawing/2010/main" xmlns="">
                <a:solidFill>
                  <a:srgbClr val="FFFFFF"/>
                </a:solidFill>
              </a14:hiddenFill>
            </a:ext>
          </a:extLst>
        </p:spPr>
      </p:pic>
      <p:pic>
        <p:nvPicPr>
          <p:cNvPr id="21521" name="Picture 17" descr="Cover">
            <a:extLst>
              <a:ext uri="{FF2B5EF4-FFF2-40B4-BE49-F238E27FC236}">
                <a16:creationId xmlns:a16="http://schemas.microsoft.com/office/drawing/2014/main" xmlns="" id="{BB1A16D5-FE8B-440E-8709-4B8B98FB8BAE}"/>
              </a:ext>
            </a:extLst>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1704975" y="1844269"/>
            <a:ext cx="3210215" cy="553997"/>
          </a:xfrm>
          <a:prstGeom prst="rect">
            <a:avLst/>
          </a:prstGeom>
          <a:noFill/>
          <a:extLst>
            <a:ext uri="{909E8E84-426E-40DD-AFC4-6F175D3DCCD1}">
              <a14:hiddenFill xmlns:a14="http://schemas.microsoft.com/office/drawing/2010/main" xmlns="">
                <a:solidFill>
                  <a:srgbClr val="FFFFFF"/>
                </a:solidFill>
              </a14:hiddenFill>
            </a:ext>
          </a:extLst>
        </p:spPr>
      </p:pic>
      <p:pic>
        <p:nvPicPr>
          <p:cNvPr id="21520" name="Picture 16" descr="Cover">
            <a:extLst>
              <a:ext uri="{FF2B5EF4-FFF2-40B4-BE49-F238E27FC236}">
                <a16:creationId xmlns:a16="http://schemas.microsoft.com/office/drawing/2014/main" xmlns="" id="{483A6ADF-9EB6-4963-AA69-8C1C08C9C46C}"/>
              </a:ext>
            </a:extLst>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4705005" y="1775727"/>
            <a:ext cx="934871" cy="1952714"/>
          </a:xfrm>
          <a:prstGeom prst="rect">
            <a:avLst/>
          </a:prstGeom>
          <a:noFill/>
          <a:extLst>
            <a:ext uri="{909E8E84-426E-40DD-AFC4-6F175D3DCCD1}">
              <a14:hiddenFill xmlns:a14="http://schemas.microsoft.com/office/drawing/2010/main" xmlns="">
                <a:solidFill>
                  <a:srgbClr val="FFFFFF"/>
                </a:solidFill>
              </a14:hiddenFill>
            </a:ext>
          </a:extLst>
        </p:spPr>
      </p:pic>
      <p:pic>
        <p:nvPicPr>
          <p:cNvPr id="21519" name="Picture 15" descr="Cover">
            <a:extLst>
              <a:ext uri="{FF2B5EF4-FFF2-40B4-BE49-F238E27FC236}">
                <a16:creationId xmlns:a16="http://schemas.microsoft.com/office/drawing/2014/main" xmlns="" id="{A7F3F5E9-67F1-43B5-A813-E51DA5D9F833}"/>
              </a:ext>
            </a:extLst>
          </p:cNvPr>
          <p:cNvPicPr>
            <a:picLocks noChangeAspect="1" noChangeArrowheads="1"/>
          </p:cNvPicPr>
          <p:nvPr/>
        </p:nvPicPr>
        <p:blipFill rotWithShape="1">
          <a:blip r:embed="rId14">
            <a:extLst>
              <a:ext uri="{28A0092B-C50C-407E-A947-70E740481C1C}">
                <a14:useLocalDpi xmlns:a14="http://schemas.microsoft.com/office/drawing/2010/main" xmlns="" val="0"/>
              </a:ext>
            </a:extLst>
          </a:blip>
          <a:srcRect l="6068"/>
          <a:stretch/>
        </p:blipFill>
        <p:spPr bwMode="auto">
          <a:xfrm>
            <a:off x="8820433" y="271365"/>
            <a:ext cx="3500911" cy="1370532"/>
          </a:xfrm>
          <a:prstGeom prst="rect">
            <a:avLst/>
          </a:prstGeom>
          <a:noFill/>
          <a:extLst>
            <a:ext uri="{909E8E84-426E-40DD-AFC4-6F175D3DCCD1}">
              <a14:hiddenFill xmlns:a14="http://schemas.microsoft.com/office/drawing/2010/main" xmlns="">
                <a:solidFill>
                  <a:srgbClr val="FFFFFF"/>
                </a:solidFill>
              </a14:hiddenFill>
            </a:ext>
          </a:extLst>
        </p:spPr>
      </p:pic>
      <p:pic>
        <p:nvPicPr>
          <p:cNvPr id="21518" name="Picture 14" descr="Cover">
            <a:extLst>
              <a:ext uri="{FF2B5EF4-FFF2-40B4-BE49-F238E27FC236}">
                <a16:creationId xmlns:a16="http://schemas.microsoft.com/office/drawing/2014/main" xmlns="" id="{A40861F4-67A9-4CCE-A6FF-427422AC301A}"/>
              </a:ext>
            </a:extLst>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8031987" y="1177925"/>
            <a:ext cx="3979381" cy="546576"/>
          </a:xfrm>
          <a:prstGeom prst="rect">
            <a:avLst/>
          </a:prstGeom>
          <a:noFill/>
          <a:extLst>
            <a:ext uri="{909E8E84-426E-40DD-AFC4-6F175D3DCCD1}">
              <a14:hiddenFill xmlns:a14="http://schemas.microsoft.com/office/drawing/2010/main" xmlns="">
                <a:solidFill>
                  <a:srgbClr val="FFFFFF"/>
                </a:solidFill>
              </a14:hiddenFill>
            </a:ext>
          </a:extLst>
        </p:spPr>
      </p:pic>
      <p:pic>
        <p:nvPicPr>
          <p:cNvPr id="21517" name="Picture 13" descr="Cover">
            <a:extLst>
              <a:ext uri="{FF2B5EF4-FFF2-40B4-BE49-F238E27FC236}">
                <a16:creationId xmlns:a16="http://schemas.microsoft.com/office/drawing/2014/main" xmlns="" id="{EBB0B05A-5D4B-4E11-8C28-0EF14F255DD6}"/>
              </a:ext>
            </a:extLst>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rot="20993059">
            <a:off x="6707009" y="1015031"/>
            <a:ext cx="2332227" cy="2082435"/>
          </a:xfrm>
          <a:prstGeom prst="rect">
            <a:avLst/>
          </a:prstGeom>
          <a:noFill/>
          <a:extLst>
            <a:ext uri="{909E8E84-426E-40DD-AFC4-6F175D3DCCD1}">
              <a14:hiddenFill xmlns:a14="http://schemas.microsoft.com/office/drawing/2010/main" xmlns="">
                <a:solidFill>
                  <a:srgbClr val="FFFFFF"/>
                </a:solidFill>
              </a14:hiddenFill>
            </a:ext>
          </a:extLst>
        </p:spPr>
      </p:pic>
      <p:pic>
        <p:nvPicPr>
          <p:cNvPr id="21516" name="Picture 12" descr="Cover">
            <a:extLst>
              <a:ext uri="{FF2B5EF4-FFF2-40B4-BE49-F238E27FC236}">
                <a16:creationId xmlns:a16="http://schemas.microsoft.com/office/drawing/2014/main" xmlns="" id="{9F37113E-E7E0-42B8-929C-0C00AAB68488}"/>
              </a:ext>
            </a:extLst>
          </p:cNvPr>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9565225" y="1834849"/>
            <a:ext cx="3306673" cy="1147566"/>
          </a:xfrm>
          <a:prstGeom prst="rect">
            <a:avLst/>
          </a:prstGeom>
          <a:noFill/>
          <a:extLst>
            <a:ext uri="{909E8E84-426E-40DD-AFC4-6F175D3DCCD1}">
              <a14:hiddenFill xmlns:a14="http://schemas.microsoft.com/office/drawing/2010/main" xmlns="">
                <a:solidFill>
                  <a:srgbClr val="FFFFFF"/>
                </a:solidFill>
              </a14:hiddenFill>
            </a:ext>
          </a:extLst>
        </p:spPr>
      </p:pic>
      <p:pic>
        <p:nvPicPr>
          <p:cNvPr id="21515" name="Picture 11" descr="Cover">
            <a:extLst>
              <a:ext uri="{FF2B5EF4-FFF2-40B4-BE49-F238E27FC236}">
                <a16:creationId xmlns:a16="http://schemas.microsoft.com/office/drawing/2014/main" xmlns="" id="{6870C844-315F-4CAA-BC28-839E18DD3BA2}"/>
              </a:ext>
            </a:extLst>
          </p:cNvPr>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9603994" y="2544489"/>
            <a:ext cx="3230000" cy="1224236"/>
          </a:xfrm>
          <a:prstGeom prst="rect">
            <a:avLst/>
          </a:prstGeom>
          <a:noFill/>
          <a:extLst>
            <a:ext uri="{909E8E84-426E-40DD-AFC4-6F175D3DCCD1}">
              <a14:hiddenFill xmlns:a14="http://schemas.microsoft.com/office/drawing/2010/main" xmlns="">
                <a:solidFill>
                  <a:srgbClr val="FFFFFF"/>
                </a:solidFill>
              </a14:hiddenFill>
            </a:ext>
          </a:extLst>
        </p:spPr>
      </p:pic>
      <p:pic>
        <p:nvPicPr>
          <p:cNvPr id="21514" name="Picture 10" descr="Cover">
            <a:extLst>
              <a:ext uri="{FF2B5EF4-FFF2-40B4-BE49-F238E27FC236}">
                <a16:creationId xmlns:a16="http://schemas.microsoft.com/office/drawing/2014/main" xmlns="" id="{39FC48D2-DC0B-4307-AC9F-5295C3D28378}"/>
              </a:ext>
            </a:extLst>
          </p:cNvPr>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rot="165816">
            <a:off x="6831324" y="2006386"/>
            <a:ext cx="2847599" cy="1516072"/>
          </a:xfrm>
          <a:prstGeom prst="rect">
            <a:avLst/>
          </a:prstGeom>
          <a:noFill/>
          <a:extLst>
            <a:ext uri="{909E8E84-426E-40DD-AFC4-6F175D3DCCD1}">
              <a14:hiddenFill xmlns:a14="http://schemas.microsoft.com/office/drawing/2010/main" xmlns="">
                <a:solidFill>
                  <a:srgbClr val="FFFFFF"/>
                </a:solidFill>
              </a14:hiddenFill>
            </a:ext>
          </a:extLst>
        </p:spPr>
      </p:pic>
      <p:pic>
        <p:nvPicPr>
          <p:cNvPr id="21513" name="Picture 9" descr="Cover">
            <a:extLst>
              <a:ext uri="{FF2B5EF4-FFF2-40B4-BE49-F238E27FC236}">
                <a16:creationId xmlns:a16="http://schemas.microsoft.com/office/drawing/2014/main" xmlns="" id="{5708F002-6AE1-4917-BDBC-9F349BF7696F}"/>
              </a:ext>
            </a:extLst>
          </p:cNvPr>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8994090" y="3942539"/>
            <a:ext cx="3853482" cy="815647"/>
          </a:xfrm>
          <a:prstGeom prst="rect">
            <a:avLst/>
          </a:prstGeom>
          <a:noFill/>
          <a:extLst>
            <a:ext uri="{909E8E84-426E-40DD-AFC4-6F175D3DCCD1}">
              <a14:hiddenFill xmlns:a14="http://schemas.microsoft.com/office/drawing/2010/main" xmlns="">
                <a:solidFill>
                  <a:srgbClr val="FFFFFF"/>
                </a:solidFill>
              </a14:hiddenFill>
            </a:ext>
          </a:extLst>
        </p:spPr>
      </p:pic>
      <p:pic>
        <p:nvPicPr>
          <p:cNvPr id="21512" name="Picture 8" descr="Cover">
            <a:extLst>
              <a:ext uri="{FF2B5EF4-FFF2-40B4-BE49-F238E27FC236}">
                <a16:creationId xmlns:a16="http://schemas.microsoft.com/office/drawing/2014/main" xmlns="" id="{794618FD-5859-4465-8892-7067FDAD9185}"/>
              </a:ext>
            </a:extLst>
          </p:cNvPr>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9020175" y="4638167"/>
            <a:ext cx="3805712" cy="728592"/>
          </a:xfrm>
          <a:prstGeom prst="rect">
            <a:avLst/>
          </a:prstGeom>
          <a:noFill/>
          <a:extLst>
            <a:ext uri="{909E8E84-426E-40DD-AFC4-6F175D3DCCD1}">
              <a14:hiddenFill xmlns:a14="http://schemas.microsoft.com/office/drawing/2010/main" xmlns="">
                <a:solidFill>
                  <a:srgbClr val="FFFFFF"/>
                </a:solidFill>
              </a14:hiddenFill>
            </a:ext>
          </a:extLst>
        </p:spPr>
      </p:pic>
      <p:pic>
        <p:nvPicPr>
          <p:cNvPr id="21511" name="Picture 7" descr="Cover">
            <a:extLst>
              <a:ext uri="{FF2B5EF4-FFF2-40B4-BE49-F238E27FC236}">
                <a16:creationId xmlns:a16="http://schemas.microsoft.com/office/drawing/2014/main" xmlns="" id="{9FD73B54-3AB6-43A3-9EC5-7D9B3308F7BC}"/>
              </a:ext>
            </a:extLst>
          </p:cNvPr>
          <p:cNvPicPr>
            <a:picLocks noChangeAspect="1" noChangeArrowheads="1"/>
          </p:cNvPicPr>
          <p:nvPr/>
        </p:nvPicPr>
        <p:blipFill>
          <a:blip r:embed="rId22">
            <a:extLst>
              <a:ext uri="{28A0092B-C50C-407E-A947-70E740481C1C}">
                <a14:useLocalDpi xmlns:a14="http://schemas.microsoft.com/office/drawing/2010/main" xmlns="" val="0"/>
              </a:ext>
            </a:extLst>
          </a:blip>
          <a:srcRect/>
          <a:stretch>
            <a:fillRect/>
          </a:stretch>
        </p:blipFill>
        <p:spPr bwMode="auto">
          <a:xfrm>
            <a:off x="9009294" y="4704826"/>
            <a:ext cx="2982681" cy="1273699"/>
          </a:xfrm>
          <a:prstGeom prst="rect">
            <a:avLst/>
          </a:prstGeom>
          <a:noFill/>
          <a:extLst>
            <a:ext uri="{909E8E84-426E-40DD-AFC4-6F175D3DCCD1}">
              <a14:hiddenFill xmlns:a14="http://schemas.microsoft.com/office/drawing/2010/main" xmlns="">
                <a:solidFill>
                  <a:srgbClr val="FFFFFF"/>
                </a:solidFill>
              </a14:hiddenFill>
            </a:ext>
          </a:extLst>
        </p:spPr>
      </p:pic>
      <p:pic>
        <p:nvPicPr>
          <p:cNvPr id="21510" name="Picture 6" descr="Cover">
            <a:extLst>
              <a:ext uri="{FF2B5EF4-FFF2-40B4-BE49-F238E27FC236}">
                <a16:creationId xmlns:a16="http://schemas.microsoft.com/office/drawing/2014/main" xmlns="" id="{12BA7AAC-3BFE-4B9D-B9DC-DC1DADA798CF}"/>
              </a:ext>
            </a:extLst>
          </p:cNvPr>
          <p:cNvPicPr>
            <a:picLocks noChangeAspect="1" noChangeArrowheads="1"/>
          </p:cNvPicPr>
          <p:nvPr/>
        </p:nvPicPr>
        <p:blipFill>
          <a:blip r:embed="rId23">
            <a:extLst>
              <a:ext uri="{28A0092B-C50C-407E-A947-70E740481C1C}">
                <a14:useLocalDpi xmlns:a14="http://schemas.microsoft.com/office/drawing/2010/main" xmlns="" val="0"/>
              </a:ext>
            </a:extLst>
          </a:blip>
          <a:srcRect/>
          <a:stretch>
            <a:fillRect/>
          </a:stretch>
        </p:blipFill>
        <p:spPr bwMode="auto">
          <a:xfrm rot="242100">
            <a:off x="6722625" y="3211514"/>
            <a:ext cx="2431726" cy="1511207"/>
          </a:xfrm>
          <a:prstGeom prst="rect">
            <a:avLst/>
          </a:prstGeom>
          <a:noFill/>
          <a:extLst>
            <a:ext uri="{909E8E84-426E-40DD-AFC4-6F175D3DCCD1}">
              <a14:hiddenFill xmlns:a14="http://schemas.microsoft.com/office/drawing/2010/main" xmlns="">
                <a:solidFill>
                  <a:srgbClr val="FFFFFF"/>
                </a:solidFill>
              </a14:hiddenFill>
            </a:ext>
          </a:extLst>
        </p:spPr>
      </p:pic>
      <p:pic>
        <p:nvPicPr>
          <p:cNvPr id="21509" name="Picture 5" descr="Cover">
            <a:extLst>
              <a:ext uri="{FF2B5EF4-FFF2-40B4-BE49-F238E27FC236}">
                <a16:creationId xmlns:a16="http://schemas.microsoft.com/office/drawing/2014/main" xmlns="" id="{A962BC5F-5BEF-4138-A732-BFC34998B486}"/>
              </a:ext>
            </a:extLst>
          </p:cNvPr>
          <p:cNvPicPr>
            <a:picLocks noChangeAspect="1" noChangeArrowheads="1"/>
          </p:cNvPicPr>
          <p:nvPr/>
        </p:nvPicPr>
        <p:blipFill>
          <a:blip r:embed="rId24">
            <a:extLst>
              <a:ext uri="{28A0092B-C50C-407E-A947-70E740481C1C}">
                <a14:useLocalDpi xmlns:a14="http://schemas.microsoft.com/office/drawing/2010/main" xmlns="" val="0"/>
              </a:ext>
            </a:extLst>
          </a:blip>
          <a:srcRect/>
          <a:stretch>
            <a:fillRect/>
          </a:stretch>
        </p:blipFill>
        <p:spPr bwMode="auto">
          <a:xfrm rot="1085921">
            <a:off x="5194828" y="2620741"/>
            <a:ext cx="1928318" cy="1732565"/>
          </a:xfrm>
          <a:prstGeom prst="rect">
            <a:avLst/>
          </a:prstGeom>
          <a:noFill/>
          <a:extLst>
            <a:ext uri="{909E8E84-426E-40DD-AFC4-6F175D3DCCD1}">
              <a14:hiddenFill xmlns:a14="http://schemas.microsoft.com/office/drawing/2010/main" xmlns="">
                <a:solidFill>
                  <a:srgbClr val="FFFFFF"/>
                </a:solidFill>
              </a14:hiddenFill>
            </a:ext>
          </a:extLst>
        </p:spPr>
      </p:pic>
      <p:pic>
        <p:nvPicPr>
          <p:cNvPr id="21508" name="Picture 4" descr="Cover">
            <a:extLst>
              <a:ext uri="{FF2B5EF4-FFF2-40B4-BE49-F238E27FC236}">
                <a16:creationId xmlns:a16="http://schemas.microsoft.com/office/drawing/2014/main" xmlns="" id="{5062E5E1-7AEB-4166-B680-1EA41E3DECB9}"/>
              </a:ext>
            </a:extLst>
          </p:cNvPr>
          <p:cNvPicPr>
            <a:picLocks noChangeAspect="1" noChangeArrowheads="1"/>
          </p:cNvPicPr>
          <p:nvPr/>
        </p:nvPicPr>
        <p:blipFill>
          <a:blip r:embed="rId25">
            <a:extLst>
              <a:ext uri="{28A0092B-C50C-407E-A947-70E740481C1C}">
                <a14:useLocalDpi xmlns:a14="http://schemas.microsoft.com/office/drawing/2010/main" xmlns="" val="0"/>
              </a:ext>
            </a:extLst>
          </a:blip>
          <a:srcRect/>
          <a:stretch>
            <a:fillRect/>
          </a:stretch>
        </p:blipFill>
        <p:spPr bwMode="auto">
          <a:xfrm>
            <a:off x="4538961" y="3415622"/>
            <a:ext cx="2034375" cy="1152377"/>
          </a:xfrm>
          <a:prstGeom prst="rect">
            <a:avLst/>
          </a:prstGeom>
          <a:noFill/>
          <a:extLst>
            <a:ext uri="{909E8E84-426E-40DD-AFC4-6F175D3DCCD1}">
              <a14:hiddenFill xmlns:a14="http://schemas.microsoft.com/office/drawing/2010/main" xmlns="">
                <a:solidFill>
                  <a:srgbClr val="FFFFFF"/>
                </a:solidFill>
              </a14:hiddenFill>
            </a:ext>
          </a:extLst>
        </p:spPr>
      </p:pic>
      <p:pic>
        <p:nvPicPr>
          <p:cNvPr id="21533" name="Picture 29" descr="ANd9GcT0vXERc59I0oY3UMfkyTNceoCTWgp93tf9n9cb_rtDt_LEx6Rlg-iXL9u7">
            <a:extLst>
              <a:ext uri="{FF2B5EF4-FFF2-40B4-BE49-F238E27FC236}">
                <a16:creationId xmlns:a16="http://schemas.microsoft.com/office/drawing/2014/main" xmlns="" id="{52BC40C0-782F-4407-A1AF-F94E6A1118D5}"/>
              </a:ext>
            </a:extLst>
          </p:cNvPr>
          <p:cNvPicPr>
            <a:picLocks noChangeAspect="1" noChangeArrowheads="1"/>
          </p:cNvPicPr>
          <p:nvPr/>
        </p:nvPicPr>
        <p:blipFill>
          <a:blip r:embed="rId26">
            <a:extLst>
              <a:ext uri="{28A0092B-C50C-407E-A947-70E740481C1C}">
                <a14:useLocalDpi xmlns:a14="http://schemas.microsoft.com/office/drawing/2010/main" xmlns="" val="0"/>
              </a:ext>
            </a:extLst>
          </a:blip>
          <a:srcRect/>
          <a:stretch>
            <a:fillRect/>
          </a:stretch>
        </p:blipFill>
        <p:spPr bwMode="auto">
          <a:xfrm>
            <a:off x="111491" y="286764"/>
            <a:ext cx="1662779" cy="1592483"/>
          </a:xfrm>
          <a:prstGeom prst="rect">
            <a:avLst/>
          </a:prstGeom>
          <a:noFill/>
          <a:extLst>
            <a:ext uri="{909E8E84-426E-40DD-AFC4-6F175D3DCCD1}">
              <a14:hiddenFill xmlns:a14="http://schemas.microsoft.com/office/drawing/2010/main" xmlns="">
                <a:solidFill>
                  <a:srgbClr val="FFFFFF"/>
                </a:solidFill>
              </a14:hiddenFill>
            </a:ext>
          </a:extLst>
        </p:spPr>
      </p:pic>
      <p:sp>
        <p:nvSpPr>
          <p:cNvPr id="21535" name="AutoShape 31" descr="2Q==">
            <a:extLst>
              <a:ext uri="{FF2B5EF4-FFF2-40B4-BE49-F238E27FC236}">
                <a16:creationId xmlns:a16="http://schemas.microsoft.com/office/drawing/2014/main" xmlns="" id="{3F3A508B-4A4B-4636-B795-A30A8C5CE4B2}"/>
              </a:ext>
            </a:extLst>
          </p:cNvPr>
          <p:cNvSpPr>
            <a:spLocks noChangeAspect="1" noChangeArrowheads="1"/>
          </p:cNvSpPr>
          <p:nvPr/>
        </p:nvSpPr>
        <p:spPr bwMode="auto">
          <a:xfrm>
            <a:off x="6268650" y="3522458"/>
            <a:ext cx="474855" cy="474855"/>
          </a:xfrm>
          <a:prstGeom prst="rect">
            <a:avLst/>
          </a:prstGeom>
          <a:noFill/>
          <a:extLst>
            <a:ext uri="{909E8E84-426E-40DD-AFC4-6F175D3DCCD1}">
              <a14:hiddenFill xmlns:a14="http://schemas.microsoft.com/office/drawing/2010/main" xmlns="">
                <a:solidFill>
                  <a:srgbClr val="FFFFFF"/>
                </a:solidFill>
              </a14:hiddenFill>
            </a:ext>
          </a:extLst>
        </p:spPr>
        <p:txBody>
          <a:bodyPr/>
          <a:lstStyle/>
          <a:p>
            <a:endParaRPr lang="en-SG"/>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20"/>
                                        </p:tgtEl>
                                        <p:attrNameLst>
                                          <p:attrName>style.visibility</p:attrName>
                                        </p:attrNameLst>
                                      </p:cBhvr>
                                      <p:to>
                                        <p:strVal val="visible"/>
                                      </p:to>
                                    </p:set>
                                    <p:animEffect transition="in" filter="wipe(right)">
                                      <p:cBhvr>
                                        <p:cTn id="12" dur="500"/>
                                        <p:tgtEl>
                                          <p:spTgt spid="21520"/>
                                        </p:tgtEl>
                                      </p:cBhvr>
                                    </p:animEffect>
                                  </p:childTnLst>
                                </p:cTn>
                              </p:par>
                              <p:par>
                                <p:cTn id="13" presetID="3" presetClass="entr" presetSubtype="10" fill="hold" nodeType="withEffect">
                                  <p:stCondLst>
                                    <p:cond delay="0"/>
                                  </p:stCondLst>
                                  <p:childTnLst>
                                    <p:set>
                                      <p:cBhvr>
                                        <p:cTn id="14" dur="1" fill="hold">
                                          <p:stCondLst>
                                            <p:cond delay="0"/>
                                          </p:stCondLst>
                                        </p:cTn>
                                        <p:tgtEl>
                                          <p:spTgt spid="21533"/>
                                        </p:tgtEl>
                                        <p:attrNameLst>
                                          <p:attrName>style.visibility</p:attrName>
                                        </p:attrNameLst>
                                      </p:cBhvr>
                                      <p:to>
                                        <p:strVal val="visible"/>
                                      </p:to>
                                    </p:set>
                                    <p:animEffect transition="in" filter="blinds(horizontal)">
                                      <p:cBhvr>
                                        <p:cTn id="15" dur="500"/>
                                        <p:tgtEl>
                                          <p:spTgt spid="215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1524"/>
                                        </p:tgtEl>
                                        <p:attrNameLst>
                                          <p:attrName>style.visibility</p:attrName>
                                        </p:attrNameLst>
                                      </p:cBhvr>
                                      <p:to>
                                        <p:strVal val="visible"/>
                                      </p:to>
                                    </p:set>
                                    <p:animEffect transition="in" filter="wipe(right)">
                                      <p:cBhvr>
                                        <p:cTn id="20" dur="500"/>
                                        <p:tgtEl>
                                          <p:spTgt spid="215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1528"/>
                                        </p:tgtEl>
                                        <p:attrNameLst>
                                          <p:attrName>style.visibility</p:attrName>
                                        </p:attrNameLst>
                                      </p:cBhvr>
                                      <p:to>
                                        <p:strVal val="visible"/>
                                      </p:to>
                                    </p:set>
                                    <p:animEffect transition="in" filter="wipe(right)">
                                      <p:cBhvr>
                                        <p:cTn id="25" dur="500"/>
                                        <p:tgtEl>
                                          <p:spTgt spid="2152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21530"/>
                                        </p:tgtEl>
                                        <p:attrNameLst>
                                          <p:attrName>style.visibility</p:attrName>
                                        </p:attrNameLst>
                                      </p:cBhvr>
                                      <p:to>
                                        <p:strVal val="visible"/>
                                      </p:to>
                                    </p:set>
                                    <p:animEffect transition="in" filter="wipe(right)">
                                      <p:cBhvr>
                                        <p:cTn id="30" dur="500"/>
                                        <p:tgtEl>
                                          <p:spTgt spid="215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26"/>
                                        </p:tgtEl>
                                        <p:attrNameLst>
                                          <p:attrName>style.visibility</p:attrName>
                                        </p:attrNameLst>
                                      </p:cBhvr>
                                      <p:to>
                                        <p:strVal val="visible"/>
                                      </p:to>
                                    </p:set>
                                    <p:animEffect transition="in" filter="wipe(left)">
                                      <p:cBhvr>
                                        <p:cTn id="35" dur="500"/>
                                        <p:tgtEl>
                                          <p:spTgt spid="2152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09"/>
                                        </p:tgtEl>
                                        <p:attrNameLst>
                                          <p:attrName>style.visibility</p:attrName>
                                        </p:attrNameLst>
                                      </p:cBhvr>
                                      <p:to>
                                        <p:strVal val="visible"/>
                                      </p:to>
                                    </p:set>
                                    <p:animEffect transition="in" filter="wipe(left)">
                                      <p:cBhvr>
                                        <p:cTn id="40" dur="500"/>
                                        <p:tgtEl>
                                          <p:spTgt spid="2150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nodeType="clickEffect">
                                  <p:stCondLst>
                                    <p:cond delay="0"/>
                                  </p:stCondLst>
                                  <p:childTnLst>
                                    <p:set>
                                      <p:cBhvr>
                                        <p:cTn id="44" dur="1" fill="hold">
                                          <p:stCondLst>
                                            <p:cond delay="0"/>
                                          </p:stCondLst>
                                        </p:cTn>
                                        <p:tgtEl>
                                          <p:spTgt spid="21523"/>
                                        </p:tgtEl>
                                        <p:attrNameLst>
                                          <p:attrName>style.visibility</p:attrName>
                                        </p:attrNameLst>
                                      </p:cBhvr>
                                      <p:to>
                                        <p:strVal val="visible"/>
                                      </p:to>
                                    </p:set>
                                    <p:animEffect transition="in" filter="wipe(right)">
                                      <p:cBhvr>
                                        <p:cTn id="45" dur="500"/>
                                        <p:tgtEl>
                                          <p:spTgt spid="2152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21522"/>
                                        </p:tgtEl>
                                        <p:attrNameLst>
                                          <p:attrName>style.visibility</p:attrName>
                                        </p:attrNameLst>
                                      </p:cBhvr>
                                      <p:to>
                                        <p:strVal val="visible"/>
                                      </p:to>
                                    </p:set>
                                    <p:animEffect transition="in" filter="wipe(right)">
                                      <p:cBhvr>
                                        <p:cTn id="50" dur="500"/>
                                        <p:tgtEl>
                                          <p:spTgt spid="215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1521"/>
                                        </p:tgtEl>
                                        <p:attrNameLst>
                                          <p:attrName>style.visibility</p:attrName>
                                        </p:attrNameLst>
                                      </p:cBhvr>
                                      <p:to>
                                        <p:strVal val="visible"/>
                                      </p:to>
                                    </p:set>
                                    <p:animEffect transition="in" filter="wipe(right)">
                                      <p:cBhvr>
                                        <p:cTn id="55" dur="500"/>
                                        <p:tgtEl>
                                          <p:spTgt spid="2152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nodeType="clickEffect">
                                  <p:stCondLst>
                                    <p:cond delay="0"/>
                                  </p:stCondLst>
                                  <p:childTnLst>
                                    <p:set>
                                      <p:cBhvr>
                                        <p:cTn id="59" dur="1" fill="hold">
                                          <p:stCondLst>
                                            <p:cond delay="0"/>
                                          </p:stCondLst>
                                        </p:cTn>
                                        <p:tgtEl>
                                          <p:spTgt spid="21525"/>
                                        </p:tgtEl>
                                        <p:attrNameLst>
                                          <p:attrName>style.visibility</p:attrName>
                                        </p:attrNameLst>
                                      </p:cBhvr>
                                      <p:to>
                                        <p:strVal val="visible"/>
                                      </p:to>
                                    </p:set>
                                    <p:animEffect transition="in" filter="wipe(right)">
                                      <p:cBhvr>
                                        <p:cTn id="60" dur="500"/>
                                        <p:tgtEl>
                                          <p:spTgt spid="2152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21529"/>
                                        </p:tgtEl>
                                        <p:attrNameLst>
                                          <p:attrName>style.visibility</p:attrName>
                                        </p:attrNameLst>
                                      </p:cBhvr>
                                      <p:to>
                                        <p:strVal val="visible"/>
                                      </p:to>
                                    </p:set>
                                    <p:animEffect transition="in" filter="wipe(right)">
                                      <p:cBhvr>
                                        <p:cTn id="65" dur="500"/>
                                        <p:tgtEl>
                                          <p:spTgt spid="2152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2" fill="hold" nodeType="clickEffect">
                                  <p:stCondLst>
                                    <p:cond delay="0"/>
                                  </p:stCondLst>
                                  <p:childTnLst>
                                    <p:set>
                                      <p:cBhvr>
                                        <p:cTn id="69" dur="1" fill="hold">
                                          <p:stCondLst>
                                            <p:cond delay="0"/>
                                          </p:stCondLst>
                                        </p:cTn>
                                        <p:tgtEl>
                                          <p:spTgt spid="21531"/>
                                        </p:tgtEl>
                                        <p:attrNameLst>
                                          <p:attrName>style.visibility</p:attrName>
                                        </p:attrNameLst>
                                      </p:cBhvr>
                                      <p:to>
                                        <p:strVal val="visible"/>
                                      </p:to>
                                    </p:set>
                                    <p:animEffect transition="in" filter="wipe(right)">
                                      <p:cBhvr>
                                        <p:cTn id="70" dur="500"/>
                                        <p:tgtEl>
                                          <p:spTgt spid="2153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27"/>
                                        </p:tgtEl>
                                        <p:attrNameLst>
                                          <p:attrName>style.visibility</p:attrName>
                                        </p:attrNameLst>
                                      </p:cBhvr>
                                      <p:to>
                                        <p:strVal val="visible"/>
                                      </p:to>
                                    </p:set>
                                    <p:animEffect transition="in" filter="wipe(left)">
                                      <p:cBhvr>
                                        <p:cTn id="75" dur="500"/>
                                        <p:tgtEl>
                                          <p:spTgt spid="2152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7"/>
                                        </p:tgtEl>
                                        <p:attrNameLst>
                                          <p:attrName>style.visibility</p:attrName>
                                        </p:attrNameLst>
                                      </p:cBhvr>
                                      <p:to>
                                        <p:strVal val="visible"/>
                                      </p:to>
                                    </p:set>
                                    <p:animEffect transition="in" filter="wipe(left)">
                                      <p:cBhvr>
                                        <p:cTn id="80" dur="500"/>
                                        <p:tgtEl>
                                          <p:spTgt spid="2151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nodeType="clickEffect">
                                  <p:stCondLst>
                                    <p:cond delay="0"/>
                                  </p:stCondLst>
                                  <p:childTnLst>
                                    <p:set>
                                      <p:cBhvr>
                                        <p:cTn id="84" dur="1" fill="hold">
                                          <p:stCondLst>
                                            <p:cond delay="0"/>
                                          </p:stCondLst>
                                        </p:cTn>
                                        <p:tgtEl>
                                          <p:spTgt spid="21514"/>
                                        </p:tgtEl>
                                        <p:attrNameLst>
                                          <p:attrName>style.visibility</p:attrName>
                                        </p:attrNameLst>
                                      </p:cBhvr>
                                      <p:to>
                                        <p:strVal val="visible"/>
                                      </p:to>
                                    </p:set>
                                    <p:animEffect transition="in" filter="wipe(left)">
                                      <p:cBhvr>
                                        <p:cTn id="85" dur="500"/>
                                        <p:tgtEl>
                                          <p:spTgt spid="2151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nodeType="clickEffect">
                                  <p:stCondLst>
                                    <p:cond delay="0"/>
                                  </p:stCondLst>
                                  <p:childTnLst>
                                    <p:set>
                                      <p:cBhvr>
                                        <p:cTn id="89" dur="1" fill="hold">
                                          <p:stCondLst>
                                            <p:cond delay="0"/>
                                          </p:stCondLst>
                                        </p:cTn>
                                        <p:tgtEl>
                                          <p:spTgt spid="21510"/>
                                        </p:tgtEl>
                                        <p:attrNameLst>
                                          <p:attrName>style.visibility</p:attrName>
                                        </p:attrNameLst>
                                      </p:cBhvr>
                                      <p:to>
                                        <p:strVal val="visible"/>
                                      </p:to>
                                    </p:set>
                                    <p:animEffect transition="in" filter="wipe(left)">
                                      <p:cBhvr>
                                        <p:cTn id="90" dur="500"/>
                                        <p:tgtEl>
                                          <p:spTgt spid="21510"/>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1519"/>
                                        </p:tgtEl>
                                        <p:attrNameLst>
                                          <p:attrName>style.visibility</p:attrName>
                                        </p:attrNameLst>
                                      </p:cBhvr>
                                      <p:to>
                                        <p:strVal val="visible"/>
                                      </p:to>
                                    </p:set>
                                    <p:animEffect transition="in" filter="wipe(left)">
                                      <p:cBhvr>
                                        <p:cTn id="95" dur="500"/>
                                        <p:tgtEl>
                                          <p:spTgt spid="2151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8" fill="hold" nodeType="clickEffect">
                                  <p:stCondLst>
                                    <p:cond delay="0"/>
                                  </p:stCondLst>
                                  <p:childTnLst>
                                    <p:set>
                                      <p:cBhvr>
                                        <p:cTn id="99" dur="1" fill="hold">
                                          <p:stCondLst>
                                            <p:cond delay="0"/>
                                          </p:stCondLst>
                                        </p:cTn>
                                        <p:tgtEl>
                                          <p:spTgt spid="21518"/>
                                        </p:tgtEl>
                                        <p:attrNameLst>
                                          <p:attrName>style.visibility</p:attrName>
                                        </p:attrNameLst>
                                      </p:cBhvr>
                                      <p:to>
                                        <p:strVal val="visible"/>
                                      </p:to>
                                    </p:set>
                                    <p:animEffect transition="in" filter="wipe(left)">
                                      <p:cBhvr>
                                        <p:cTn id="100" dur="500"/>
                                        <p:tgtEl>
                                          <p:spTgt spid="215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8" fill="hold" nodeType="clickEffect">
                                  <p:stCondLst>
                                    <p:cond delay="0"/>
                                  </p:stCondLst>
                                  <p:childTnLst>
                                    <p:set>
                                      <p:cBhvr>
                                        <p:cTn id="104" dur="1" fill="hold">
                                          <p:stCondLst>
                                            <p:cond delay="0"/>
                                          </p:stCondLst>
                                        </p:cTn>
                                        <p:tgtEl>
                                          <p:spTgt spid="21516"/>
                                        </p:tgtEl>
                                        <p:attrNameLst>
                                          <p:attrName>style.visibility</p:attrName>
                                        </p:attrNameLst>
                                      </p:cBhvr>
                                      <p:to>
                                        <p:strVal val="visible"/>
                                      </p:to>
                                    </p:set>
                                    <p:animEffect transition="in" filter="wipe(left)">
                                      <p:cBhvr>
                                        <p:cTn id="105" dur="500"/>
                                        <p:tgtEl>
                                          <p:spTgt spid="2151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8" fill="hold" nodeType="clickEffect">
                                  <p:stCondLst>
                                    <p:cond delay="0"/>
                                  </p:stCondLst>
                                  <p:childTnLst>
                                    <p:set>
                                      <p:cBhvr>
                                        <p:cTn id="109" dur="1" fill="hold">
                                          <p:stCondLst>
                                            <p:cond delay="0"/>
                                          </p:stCondLst>
                                        </p:cTn>
                                        <p:tgtEl>
                                          <p:spTgt spid="21515"/>
                                        </p:tgtEl>
                                        <p:attrNameLst>
                                          <p:attrName>style.visibility</p:attrName>
                                        </p:attrNameLst>
                                      </p:cBhvr>
                                      <p:to>
                                        <p:strVal val="visible"/>
                                      </p:to>
                                    </p:set>
                                    <p:animEffect transition="in" filter="wipe(left)">
                                      <p:cBhvr>
                                        <p:cTn id="110" dur="500"/>
                                        <p:tgtEl>
                                          <p:spTgt spid="2151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21513"/>
                                        </p:tgtEl>
                                        <p:attrNameLst>
                                          <p:attrName>style.visibility</p:attrName>
                                        </p:attrNameLst>
                                      </p:cBhvr>
                                      <p:to>
                                        <p:strVal val="visible"/>
                                      </p:to>
                                    </p:set>
                                    <p:animEffect transition="in" filter="wipe(left)">
                                      <p:cBhvr>
                                        <p:cTn id="115" dur="500"/>
                                        <p:tgtEl>
                                          <p:spTgt spid="21513"/>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8" fill="hold" nodeType="clickEffect">
                                  <p:stCondLst>
                                    <p:cond delay="0"/>
                                  </p:stCondLst>
                                  <p:childTnLst>
                                    <p:set>
                                      <p:cBhvr>
                                        <p:cTn id="119" dur="1" fill="hold">
                                          <p:stCondLst>
                                            <p:cond delay="0"/>
                                          </p:stCondLst>
                                        </p:cTn>
                                        <p:tgtEl>
                                          <p:spTgt spid="21512"/>
                                        </p:tgtEl>
                                        <p:attrNameLst>
                                          <p:attrName>style.visibility</p:attrName>
                                        </p:attrNameLst>
                                      </p:cBhvr>
                                      <p:to>
                                        <p:strVal val="visible"/>
                                      </p:to>
                                    </p:set>
                                    <p:animEffect transition="in" filter="wipe(left)">
                                      <p:cBhvr>
                                        <p:cTn id="120" dur="500"/>
                                        <p:tgtEl>
                                          <p:spTgt spid="2151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nodeType="clickEffect">
                                  <p:stCondLst>
                                    <p:cond delay="0"/>
                                  </p:stCondLst>
                                  <p:childTnLst>
                                    <p:set>
                                      <p:cBhvr>
                                        <p:cTn id="124" dur="1" fill="hold">
                                          <p:stCondLst>
                                            <p:cond delay="0"/>
                                          </p:stCondLst>
                                        </p:cTn>
                                        <p:tgtEl>
                                          <p:spTgt spid="21511"/>
                                        </p:tgtEl>
                                        <p:attrNameLst>
                                          <p:attrName>style.visibility</p:attrName>
                                        </p:attrNameLst>
                                      </p:cBhvr>
                                      <p:to>
                                        <p:strVal val="visible"/>
                                      </p:to>
                                    </p:set>
                                    <p:animEffect transition="in" filter="wipe(left)">
                                      <p:cBhvr>
                                        <p:cTn id="125"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Ã´ng cÃ³ mÃ´ táº£ áº£nh.">
            <a:extLst>
              <a:ext uri="{FF2B5EF4-FFF2-40B4-BE49-F238E27FC236}">
                <a16:creationId xmlns:a16="http://schemas.microsoft.com/office/drawing/2014/main" xmlns="" id="{5FD94065-1751-4FCF-99D7-5240EEAC5D4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12858750" cy="7233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257321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749425" y="0"/>
            <a:ext cx="9359900" cy="7232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431" y="18733"/>
            <a:ext cx="2894752" cy="723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5 Atlantika" pitchFamily="2" charset="0"/>
            </a:endParaRPr>
          </a:p>
        </p:txBody>
      </p:sp>
      <p:sp>
        <p:nvSpPr>
          <p:cNvPr id="15" name="Rectangle 14"/>
          <p:cNvSpPr/>
          <p:nvPr/>
        </p:nvSpPr>
        <p:spPr>
          <a:xfrm>
            <a:off x="6276896" y="0"/>
            <a:ext cx="3368561" cy="72326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16425" y="0"/>
            <a:ext cx="3402337"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23708" y="2221269"/>
            <a:ext cx="2631784" cy="4559390"/>
          </a:xfrm>
          <a:prstGeom prst="rect">
            <a:avLst/>
          </a:prstGeom>
          <a:noFill/>
        </p:spPr>
        <p:txBody>
          <a:bodyPr wrap="square" rtlCol="0">
            <a:spAutoFit/>
          </a:bodyPr>
          <a:lstStyle/>
          <a:p>
            <a:pPr marL="319103" indent="-319103">
              <a:buFont typeface="Wingdings" panose="05000000000000000000" pitchFamily="2" charset="2"/>
              <a:buChar char="ü"/>
            </a:pPr>
            <a:r>
              <a:rPr lang="en-US" sz="2233" dirty="0">
                <a:solidFill>
                  <a:schemeClr val="accent6">
                    <a:lumMod val="50000"/>
                  </a:schemeClr>
                </a:solidFill>
                <a:latin typeface="#9Slide05 Atlantika" pitchFamily="2" charset="0"/>
                <a:cs typeface="#9Slide03 Arima Madurai Black" panose="00000A00000000000000" pitchFamily="2" charset="0"/>
              </a:rPr>
              <a:t>Thanh </a:t>
            </a:r>
            <a:r>
              <a:rPr lang="en-US" sz="2233" dirty="0" err="1">
                <a:solidFill>
                  <a:schemeClr val="accent6">
                    <a:lumMod val="50000"/>
                  </a:schemeClr>
                </a:solidFill>
                <a:latin typeface="#9Slide05 Atlantika" pitchFamily="2" charset="0"/>
                <a:cs typeface="#9Slide03 Arima Madurai Black" panose="00000A00000000000000" pitchFamily="2" charset="0"/>
              </a:rPr>
              <a:t>Hải</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Phạm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Bá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Ngoãn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quê</a:t>
            </a:r>
            <a:r>
              <a:rPr lang="en-US" sz="2233" dirty="0">
                <a:solidFill>
                  <a:schemeClr val="accent6">
                    <a:lumMod val="50000"/>
                  </a:schemeClr>
                </a:solidFill>
                <a:latin typeface="#9Slide05 Atlantika" pitchFamily="2" charset="0"/>
                <a:cs typeface="#9Slide03 Arima Madurai Black" panose="00000A00000000000000" pitchFamily="2" charset="0"/>
              </a:rPr>
              <a:t> ở </a:t>
            </a:r>
            <a:r>
              <a:rPr lang="en-US" sz="2233" dirty="0" err="1">
                <a:solidFill>
                  <a:schemeClr val="accent6">
                    <a:lumMod val="50000"/>
                  </a:schemeClr>
                </a:solidFill>
                <a:latin typeface="#9Slide05 Atlantika" pitchFamily="2" charset="0"/>
                <a:cs typeface="#9Slide03 Arima Madurai Black" panose="00000A00000000000000" pitchFamily="2" charset="0"/>
              </a:rPr>
              <a:t>Huế</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Thơ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ông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nhẹ</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nhàng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trong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sáng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giàu</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chất</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suy</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tư</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Hcst</a:t>
            </a:r>
            <a:r>
              <a:rPr lang="en-US" sz="2233" dirty="0">
                <a:solidFill>
                  <a:schemeClr val="accent6">
                    <a:lumMod val="50000"/>
                  </a:schemeClr>
                </a:solidFill>
                <a:latin typeface="#9Slide05 Atlantika" pitchFamily="2" charset="0"/>
                <a:cs typeface="#9Slide03 Arima Madurai Black" panose="00000A00000000000000" pitchFamily="2" charset="0"/>
              </a:rPr>
              <a:t>: 11/ 1980, </a:t>
            </a:r>
            <a:r>
              <a:rPr lang="en-US" sz="2233" dirty="0" err="1">
                <a:solidFill>
                  <a:schemeClr val="accent6">
                    <a:lumMod val="50000"/>
                  </a:schemeClr>
                </a:solidFill>
                <a:latin typeface="#9Slide05 Atlantika" pitchFamily="2" charset="0"/>
                <a:cs typeface="#9Slide03 Arima Madurai Black" panose="00000A00000000000000" pitchFamily="2" charset="0"/>
              </a:rPr>
              <a:t>bị</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bệnh</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nặng</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Thơ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năm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chữ</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Mạch</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cảm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xúc</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mùa</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xuân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thiên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nhiên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nhà</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thơ</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bày</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tỏ</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cảm</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xúc</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mùa</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xuân</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đất</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nước</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và</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khát</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vọng</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cống</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hiến</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của</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con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người</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a:t>
            </a:r>
            <a:endParaRPr lang="en-US" sz="2233" dirty="0">
              <a:solidFill>
                <a:schemeClr val="accent6">
                  <a:lumMod val="50000"/>
                </a:schemeClr>
              </a:solidFill>
              <a:latin typeface="#9Slide05 Atlantika" pitchFamily="2" charset="0"/>
              <a:cs typeface="#9Slide03 Arima Madurai Black" panose="00000A00000000000000" pitchFamily="2" charset="0"/>
            </a:endParaRPr>
          </a:p>
          <a:p>
            <a:pPr marL="319103" indent="-319103">
              <a:buFont typeface="Wingdings" panose="05000000000000000000" pitchFamily="2" charset="2"/>
              <a:buChar char="ü"/>
            </a:pPr>
            <a:endParaRPr lang="en-US" sz="2233" dirty="0">
              <a:solidFill>
                <a:schemeClr val="accent6">
                  <a:lumMod val="50000"/>
                </a:schemeClr>
              </a:solidFill>
              <a:latin typeface="#9Slide05 Atlantika" pitchFamily="2" charset="0"/>
              <a:cs typeface="#9Slide03 Arima Madurai Black" panose="00000A00000000000000" pitchFamily="2" charset="0"/>
            </a:endParaRPr>
          </a:p>
        </p:txBody>
      </p:sp>
      <p:sp>
        <p:nvSpPr>
          <p:cNvPr id="7" name="Rectangle 6"/>
          <p:cNvSpPr/>
          <p:nvPr/>
        </p:nvSpPr>
        <p:spPr>
          <a:xfrm>
            <a:off x="3006470" y="100694"/>
            <a:ext cx="3140574"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Mùa xuân thiên nhiên</a:t>
            </a:r>
          </a:p>
        </p:txBody>
      </p:sp>
      <p:sp>
        <p:nvSpPr>
          <p:cNvPr id="23" name="TextBox 22"/>
          <p:cNvSpPr txBox="1"/>
          <p:nvPr/>
        </p:nvSpPr>
        <p:spPr>
          <a:xfrm>
            <a:off x="2937650" y="741579"/>
            <a:ext cx="3381112" cy="6679649"/>
          </a:xfrm>
          <a:prstGeom prst="rect">
            <a:avLst/>
          </a:prstGeom>
          <a:noFill/>
        </p:spPr>
        <p:txBody>
          <a:bodyPr wrap="square" rtlCol="0">
            <a:spAutoFit/>
          </a:bodyPr>
          <a:lstStyle/>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rPr>
              <a:t>Đảo</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ngữ</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mọc</a:t>
            </a:r>
            <a:r>
              <a:rPr lang="en-SG" sz="1582" dirty="0">
                <a:solidFill>
                  <a:schemeClr val="accent6">
                    <a:lumMod val="50000"/>
                  </a:schemeClr>
                </a:solidFill>
                <a:latin typeface="#9Slide04 SVNWallington" pitchFamily="2" charset="0"/>
              </a:rPr>
              <a:t>” </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nét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đẹp</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duyên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dáng</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sức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sống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mùa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xuân</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Bức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nhiên</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không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gian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cao</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khoáng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đạt</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màu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sắc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tươi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thắm</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âm</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vang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vọng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rã</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tươi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vui</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Cảm</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xúc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giả</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nhìn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trìu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mến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với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cảnh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vật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hót</a:t>
            </a:r>
            <a:r>
              <a:rPr lang="en-SG" sz="1582" dirty="0">
                <a:solidFill>
                  <a:schemeClr val="accent6">
                    <a:lumMod val="50000"/>
                  </a:schemeClr>
                </a:solidFill>
                <a:latin typeface="#9Slide04 SVNWallington" pitchFamily="2" charset="0"/>
                <a:sym typeface="Wingdings" panose="05000000000000000000" pitchFamily="2" charset="2"/>
              </a:rPr>
              <a:t> chi </a:t>
            </a:r>
            <a:r>
              <a:rPr lang="en-SG" sz="1582" dirty="0" err="1">
                <a:solidFill>
                  <a:schemeClr val="accent6">
                    <a:lumMod val="50000"/>
                  </a:schemeClr>
                </a:solidFill>
                <a:latin typeface="#9Slide04 SVNWallington" pitchFamily="2" charset="0"/>
                <a:sym typeface="Wingdings" panose="05000000000000000000" pitchFamily="2" charset="2"/>
              </a:rPr>
              <a:t>mà</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động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trữ</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tình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hiểu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theo</a:t>
            </a:r>
            <a:r>
              <a:rPr lang="en-SG" sz="1582" dirty="0">
                <a:solidFill>
                  <a:schemeClr val="accent6">
                    <a:lumMod val="50000"/>
                  </a:schemeClr>
                </a:solidFill>
                <a:latin typeface="#9Slide04 SVNWallington" pitchFamily="2" charset="0"/>
                <a:sym typeface="Wingdings" panose="05000000000000000000" pitchFamily="2" charset="2"/>
              </a:rPr>
              <a:t> 2 </a:t>
            </a:r>
            <a:r>
              <a:rPr lang="en-SG" sz="1582" dirty="0" err="1">
                <a:solidFill>
                  <a:schemeClr val="accent6">
                    <a:lumMod val="50000"/>
                  </a:schemeClr>
                </a:solidFill>
                <a:latin typeface="#9Slide04 SVNWallington" pitchFamily="2" charset="0"/>
                <a:sym typeface="Wingdings" panose="05000000000000000000" pitchFamily="2" charset="2"/>
              </a:rPr>
              <a:t>cách</a:t>
            </a:r>
            <a:r>
              <a:rPr lang="en-SG" sz="1582" dirty="0">
                <a:solidFill>
                  <a:schemeClr val="accent6">
                    <a:lumMod val="50000"/>
                  </a:schemeClr>
                </a:solidFill>
                <a:latin typeface="#9Slide04 SVNWallington" pitchFamily="2" charset="0"/>
                <a:sym typeface="Wingdings" panose="05000000000000000000" pitchFamily="2" charset="2"/>
              </a:rPr>
              <a:t>)</a:t>
            </a:r>
            <a:r>
              <a:rPr lang="en-SG" sz="1582" dirty="0">
                <a:solidFill>
                  <a:schemeClr val="accent6">
                    <a:lumMod val="50000"/>
                  </a:schemeClr>
                </a:solidFill>
                <a:latin typeface="#9Slide04 SVNWallington" pitchFamily="2" charset="0"/>
              </a:rPr>
              <a:t> </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rPr>
              <a:t>Đại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từ</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tôi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điệp</a:t>
            </a:r>
            <a:r>
              <a:rPr lang="en-SG" sz="1582" dirty="0">
                <a:solidFill>
                  <a:schemeClr val="accent6">
                    <a:lumMod val="50000"/>
                  </a:schemeClr>
                </a:solidFill>
                <a:latin typeface="#9Slide04 SVNWallington" pitchFamily="2" charset="0"/>
              </a:rPr>
              <a:t> 2 </a:t>
            </a:r>
            <a:r>
              <a:rPr lang="en-SG" sz="1582" dirty="0" err="1">
                <a:solidFill>
                  <a:schemeClr val="accent6">
                    <a:lumMod val="50000"/>
                  </a:schemeClr>
                </a:solidFill>
                <a:latin typeface="#9Slide04 SVNWallington" pitchFamily="2" charset="0"/>
              </a:rPr>
              <a:t>lần</a:t>
            </a:r>
            <a:r>
              <a:rPr lang="en-SG" sz="1582" dirty="0">
                <a:solidFill>
                  <a:schemeClr val="accent6">
                    <a:lumMod val="50000"/>
                  </a:schemeClr>
                </a:solidFill>
                <a:latin typeface="#9Slide04 SVNWallington" pitchFamily="2" charset="0"/>
              </a:rPr>
              <a:t> + </a:t>
            </a:r>
            <a:r>
              <a:rPr lang="en-SG" sz="1582" dirty="0" err="1">
                <a:solidFill>
                  <a:schemeClr val="accent6">
                    <a:lumMod val="50000"/>
                  </a:schemeClr>
                </a:solidFill>
                <a:latin typeface="#9Slide04 SVNWallington" pitchFamily="2" charset="0"/>
              </a:rPr>
              <a:t>động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từ</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hứng</a:t>
            </a:r>
            <a:r>
              <a:rPr lang="en-SG" sz="1582" dirty="0">
                <a:solidFill>
                  <a:schemeClr val="accent6">
                    <a:lumMod val="50000"/>
                  </a:schemeClr>
                </a:solidFill>
                <a:latin typeface="#9Slide04 SVNWallington" pitchFamily="2" charset="0"/>
              </a:rPr>
              <a:t>” </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rPr>
              <a:t>Nâng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niu</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trân</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trọng</a:t>
            </a:r>
            <a:r>
              <a:rPr lang="en-SG" sz="1582" dirty="0">
                <a:solidFill>
                  <a:schemeClr val="accent6">
                    <a:lumMod val="50000"/>
                  </a:schemeClr>
                </a:solidFill>
                <a:latin typeface="#9Slide04 SVNWallington" pitchFamily="2" charset="0"/>
              </a:rPr>
              <a:t>.</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rPr>
              <a:t>Tận</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hưởng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chiếm</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lĩnh</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giao</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hòa</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với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mùa</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xuân</a:t>
            </a:r>
            <a:r>
              <a:rPr lang="en-SG" sz="1582" dirty="0">
                <a:solidFill>
                  <a:schemeClr val="accent6">
                    <a:lumMod val="50000"/>
                  </a:schemeClr>
                </a:solidFill>
                <a:latin typeface="#9Slide04 SVNWallington" pitchFamily="2" charset="0"/>
              </a:rPr>
              <a:t>.</a:t>
            </a:r>
          </a:p>
          <a:p>
            <a:pPr marL="100505" algn="just">
              <a:spcAft>
                <a:spcPts val="558"/>
              </a:spcAft>
            </a:pPr>
            <a:r>
              <a:rPr lang="en-SG" sz="1582" dirty="0">
                <a:solidFill>
                  <a:schemeClr val="accent6">
                    <a:lumMod val="50000"/>
                  </a:schemeClr>
                </a:solidFill>
                <a:latin typeface="#9Slide04 SVNWallington" pitchFamily="2" charset="0"/>
                <a:sym typeface="Wingdings" panose="05000000000000000000" pitchFamily="2" charset="2"/>
              </a:rPr>
              <a:t>Say </a:t>
            </a:r>
            <a:r>
              <a:rPr lang="en-SG" sz="1582" dirty="0" err="1">
                <a:solidFill>
                  <a:schemeClr val="accent6">
                    <a:lumMod val="50000"/>
                  </a:schemeClr>
                </a:solidFill>
                <a:latin typeface="#9Slide04 SVNWallington" pitchFamily="2" charset="0"/>
                <a:sym typeface="Wingdings" panose="05000000000000000000" pitchFamily="2" charset="2"/>
              </a:rPr>
              <a:t>sưa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ngây</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ngất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của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nhà</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thơ</a:t>
            </a:r>
            <a:r>
              <a:rPr lang="en-SG" sz="1582" dirty="0">
                <a:solidFill>
                  <a:schemeClr val="accent6">
                    <a:lumMod val="50000"/>
                  </a:schemeClr>
                </a:solidFill>
                <a:latin typeface="#9Slide04 SVNWallington" pitchFamily="2" charset="0"/>
                <a:sym typeface="Wingdings" panose="05000000000000000000" pitchFamily="2" charset="2"/>
              </a:rPr>
              <a:t>.</a:t>
            </a:r>
          </a:p>
          <a:p>
            <a:pPr marL="366424"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Hoàn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cảnh</a:t>
            </a:r>
            <a:r>
              <a:rPr lang="en-SG" sz="1582" dirty="0">
                <a:solidFill>
                  <a:schemeClr val="accent6">
                    <a:lumMod val="50000"/>
                  </a:schemeClr>
                </a:solidFill>
                <a:latin typeface="#9Slide04 SVNWallington" pitchFamily="2" charset="0"/>
                <a:sym typeface="Wingdings" panose="05000000000000000000" pitchFamily="2" charset="2"/>
              </a:rPr>
              <a:t> sang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Ø"/>
            </a:pPr>
            <a:r>
              <a:rPr lang="en-SG" sz="1582" dirty="0" err="1">
                <a:solidFill>
                  <a:schemeClr val="accent6">
                    <a:lumMod val="50000"/>
                  </a:schemeClr>
                </a:solidFill>
                <a:latin typeface="#9Slide04 SVNWallington" pitchFamily="2" charset="0"/>
                <a:sym typeface="Wingdings" panose="05000000000000000000" pitchFamily="2" charset="2"/>
              </a:rPr>
              <a:t>Bức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mùa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xuân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sinh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náo</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a:t>
            </a:r>
            <a:r>
              <a:rPr lang="en-SG" sz="1582" dirty="0">
                <a:solidFill>
                  <a:schemeClr val="accent6">
                    <a:lumMod val="50000"/>
                  </a:schemeClr>
                </a:solidFill>
                <a:latin typeface="#9Slide04 SVNWallington" pitchFamily="2" charset="0"/>
                <a:sym typeface="Wingdings" panose="05000000000000000000" pitchFamily="2" charset="2"/>
              </a:rPr>
              <a:t> rang, </a:t>
            </a:r>
            <a:r>
              <a:rPr lang="en-SG" sz="1582" dirty="0" err="1">
                <a:solidFill>
                  <a:schemeClr val="accent6">
                    <a:lumMod val="50000"/>
                  </a:schemeClr>
                </a:solidFill>
                <a:latin typeface="#9Slide04 SVNWallington" pitchFamily="2" charset="0"/>
                <a:sym typeface="Wingdings" panose="05000000000000000000" pitchFamily="2" charset="2"/>
              </a:rPr>
              <a:t>căng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tràn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sống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của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đất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trời</a:t>
            </a:r>
            <a:r>
              <a:rPr lang="en-SG" sz="1582" dirty="0">
                <a:solidFill>
                  <a:schemeClr val="accent6">
                    <a:lumMod val="50000"/>
                  </a:schemeClr>
                </a:solidFill>
                <a:latin typeface="#9Slide04 SVNWallington" pitchFamily="2" charset="0"/>
                <a:sym typeface="Wingdings" panose="05000000000000000000" pitchFamily="2" charset="2"/>
              </a:rPr>
              <a:t>.</a:t>
            </a:r>
            <a:endParaRPr lang="en-US" sz="1582" dirty="0">
              <a:solidFill>
                <a:schemeClr val="accent6">
                  <a:lumMod val="50000"/>
                </a:schemeClr>
              </a:solidFill>
              <a:latin typeface="#9Slide04 SVNWallington" pitchFamily="2" charset="0"/>
            </a:endParaRPr>
          </a:p>
          <a:p>
            <a:pPr marL="100505" algn="just">
              <a:spcAft>
                <a:spcPts val="558"/>
              </a:spcAft>
            </a:pPr>
            <a:r>
              <a:rPr lang="vi-VN" sz="1582" dirty="0">
                <a:solidFill>
                  <a:schemeClr val="accent6">
                    <a:lumMod val="50000"/>
                  </a:schemeClr>
                </a:solidFill>
                <a:latin typeface="#9Slide04 SVNWallington" pitchFamily="2" charset="0"/>
              </a:rPr>
              <a:t>     </a:t>
            </a:r>
            <a:endParaRPr lang="en-US" sz="1582" dirty="0">
              <a:solidFill>
                <a:schemeClr val="accent6">
                  <a:lumMod val="50000"/>
                </a:schemeClr>
              </a:solidFill>
              <a:latin typeface="#9Slide04 SVNWallington" pitchFamily="2" charset="0"/>
            </a:endParaRPr>
          </a:p>
        </p:txBody>
      </p:sp>
      <p:sp>
        <p:nvSpPr>
          <p:cNvPr id="25" name="TextBox 24"/>
          <p:cNvSpPr txBox="1"/>
          <p:nvPr/>
        </p:nvSpPr>
        <p:spPr>
          <a:xfrm>
            <a:off x="6340984" y="46405"/>
            <a:ext cx="3281810" cy="2591287"/>
          </a:xfrm>
          <a:prstGeom prst="rect">
            <a:avLst/>
          </a:prstGeom>
          <a:noFill/>
        </p:spPr>
        <p:txBody>
          <a:bodyPr wrap="square" rtlCol="0">
            <a:spAutoFit/>
          </a:bodyPr>
          <a:lstStyle/>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Hai </a:t>
            </a:r>
            <a:r>
              <a:rPr lang="en-SG" sz="1582" dirty="0" err="1">
                <a:solidFill>
                  <a:schemeClr val="bg1"/>
                </a:solidFill>
                <a:latin typeface="#9Slide04 SVNWallington" pitchFamily="2" charset="0"/>
              </a:rPr>
              <a:t>nhiệm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vụ</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chiến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đấu</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và</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xây</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dựng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hậu</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phương</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err="1">
                <a:solidFill>
                  <a:schemeClr val="bg1"/>
                </a:solidFill>
                <a:latin typeface="#9Slide04 SVNWallington" pitchFamily="2" charset="0"/>
              </a:rPr>
              <a:t>Hình</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ảnh</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lộc</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a:t>
            </a:r>
            <a:r>
              <a:rPr lang="en-SG" sz="1582" dirty="0" err="1">
                <a:solidFill>
                  <a:schemeClr val="bg1"/>
                </a:solidFill>
                <a:latin typeface="#9Slide04 SVNWallington" pitchFamily="2" charset="0"/>
              </a:rPr>
              <a:t>Mùa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xuân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cầm</a:t>
            </a:r>
            <a:r>
              <a:rPr lang="en-SG" sz="1582" dirty="0">
                <a:solidFill>
                  <a:schemeClr val="bg1"/>
                </a:solidFill>
                <a:latin typeface="#9Slide04 SVNWallington" pitchFamily="2" charset="0"/>
              </a:rPr>
              <a:t> sung”: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chiến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sĩ</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ra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trận</a:t>
            </a:r>
            <a:r>
              <a:rPr lang="en-SG" sz="1582" dirty="0">
                <a:solidFill>
                  <a:schemeClr val="bg1"/>
                </a:solidFill>
                <a:latin typeface="#9Slide04 SVNWallington" pitchFamily="2" charset="0"/>
              </a:rPr>
              <a:t>, mang </a:t>
            </a:r>
            <a:r>
              <a:rPr lang="en-SG" sz="1582" dirty="0" err="1">
                <a:solidFill>
                  <a:schemeClr val="bg1"/>
                </a:solidFill>
                <a:latin typeface="#9Slide04 SVNWallington" pitchFamily="2" charset="0"/>
              </a:rPr>
              <a:t>theo</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sức</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sống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của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dân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tộc</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a:t>
            </a:r>
            <a:r>
              <a:rPr lang="en-SG" sz="1582" dirty="0" err="1">
                <a:solidFill>
                  <a:schemeClr val="bg1"/>
                </a:solidFill>
                <a:latin typeface="#9Slide04 SVNWallington" pitchFamily="2" charset="0"/>
              </a:rPr>
              <a:t>Mùa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xuân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ra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đồng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lao </a:t>
            </a:r>
            <a:r>
              <a:rPr lang="en-SG" sz="1582" dirty="0" err="1">
                <a:solidFill>
                  <a:schemeClr val="bg1"/>
                </a:solidFill>
                <a:latin typeface="#9Slide04 SVNWallington" pitchFamily="2" charset="0"/>
              </a:rPr>
              <a:t>động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ươm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mầm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cho</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sự</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sống</a:t>
            </a:r>
            <a:r>
              <a:rPr lang="en-SG" sz="1582" dirty="0">
                <a:solidFill>
                  <a:schemeClr val="bg1"/>
                </a:solidFill>
                <a:latin typeface="#9Slide04 SVNWallington" pitchFamily="2" charset="0"/>
              </a:rPr>
              <a:t>.</a:t>
            </a:r>
            <a:endParaRPr lang="en-US" sz="1582" dirty="0">
              <a:solidFill>
                <a:schemeClr val="bg1"/>
              </a:solidFill>
              <a:latin typeface="#9Slide04 SVNWallington" pitchFamily="2" charset="0"/>
            </a:endParaRPr>
          </a:p>
          <a:p>
            <a:pPr algn="just">
              <a:spcAft>
                <a:spcPts val="558"/>
              </a:spcAft>
            </a:pPr>
            <a:endParaRPr lang="en-US" sz="1582" dirty="0">
              <a:solidFill>
                <a:schemeClr val="bg1"/>
              </a:solidFill>
              <a:latin typeface="#9Slide04 SVNWallington" pitchFamily="2" charset="0"/>
            </a:endParaRPr>
          </a:p>
        </p:txBody>
      </p:sp>
      <p:sp>
        <p:nvSpPr>
          <p:cNvPr id="27" name="Rectangle 26"/>
          <p:cNvSpPr/>
          <p:nvPr/>
        </p:nvSpPr>
        <p:spPr>
          <a:xfrm>
            <a:off x="9657188" y="-20815"/>
            <a:ext cx="3201562"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4" descr="Giữ Lửa Mùa Xuâ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661459" y="5198087"/>
            <a:ext cx="3175617" cy="203456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9" name="Freeform: Shape 65">
            <a:extLst>
              <a:ext uri="{FF2B5EF4-FFF2-40B4-BE49-F238E27FC236}">
                <a16:creationId xmlns:a16="http://schemas.microsoft.com/office/drawing/2014/main" xmlns="" id="{39CBE6F7-BC4F-44AE-AA2E-636F18CC9FAA}"/>
              </a:ext>
            </a:extLst>
          </p:cNvPr>
          <p:cNvSpPr>
            <a:spLocks/>
          </p:cNvSpPr>
          <p:nvPr/>
        </p:nvSpPr>
        <p:spPr bwMode="auto">
          <a:xfrm rot="3516856">
            <a:off x="209545" y="-149756"/>
            <a:ext cx="2536255" cy="2472940"/>
          </a:xfrm>
          <a:custGeom>
            <a:avLst/>
            <a:gdLst>
              <a:gd name="connsiteX0" fmla="*/ 3897079 w 4651277"/>
              <a:gd name="connsiteY0" fmla="*/ 2775104 h 4241931"/>
              <a:gd name="connsiteX1" fmla="*/ 3897072 w 4651277"/>
              <a:gd name="connsiteY1" fmla="*/ 2775245 h 4241931"/>
              <a:gd name="connsiteX2" fmla="*/ 3897236 w 4651277"/>
              <a:gd name="connsiteY2" fmla="*/ 2775217 h 4241931"/>
              <a:gd name="connsiteX3" fmla="*/ 3870002 w 4651277"/>
              <a:gd name="connsiteY3" fmla="*/ 2525312 h 4241931"/>
              <a:gd name="connsiteX4" fmla="*/ 3868144 w 4651277"/>
              <a:gd name="connsiteY4" fmla="*/ 2533137 h 4241931"/>
              <a:gd name="connsiteX5" fmla="*/ 3873257 w 4651277"/>
              <a:gd name="connsiteY5" fmla="*/ 2535878 h 4241931"/>
              <a:gd name="connsiteX6" fmla="*/ 3875291 w 4651277"/>
              <a:gd name="connsiteY6" fmla="*/ 2517799 h 4241931"/>
              <a:gd name="connsiteX7" fmla="*/ 3877729 w 4651277"/>
              <a:gd name="connsiteY7" fmla="*/ 2513815 h 4241931"/>
              <a:gd name="connsiteX8" fmla="*/ 3877901 w 4651277"/>
              <a:gd name="connsiteY8" fmla="*/ 2487465 h 4241931"/>
              <a:gd name="connsiteX9" fmla="*/ 3888277 w 4651277"/>
              <a:gd name="connsiteY9" fmla="*/ 2487068 h 4241931"/>
              <a:gd name="connsiteX10" fmla="*/ 3891886 w 4651277"/>
              <a:gd name="connsiteY10" fmla="*/ 2490771 h 4241931"/>
              <a:gd name="connsiteX11" fmla="*/ 3891216 w 4651277"/>
              <a:gd name="connsiteY11" fmla="*/ 2494297 h 4241931"/>
              <a:gd name="connsiteX12" fmla="*/ 3905570 w 4651277"/>
              <a:gd name="connsiteY12" fmla="*/ 2476507 h 4241931"/>
              <a:gd name="connsiteX13" fmla="*/ 3910941 w 4651277"/>
              <a:gd name="connsiteY13" fmla="*/ 2469934 h 4241931"/>
              <a:gd name="connsiteX14" fmla="*/ 3903635 w 4651277"/>
              <a:gd name="connsiteY14" fmla="*/ 2473107 h 4241931"/>
              <a:gd name="connsiteX15" fmla="*/ 3861532 w 4651277"/>
              <a:gd name="connsiteY15" fmla="*/ 2480806 h 4241931"/>
              <a:gd name="connsiteX16" fmla="*/ 3861510 w 4651277"/>
              <a:gd name="connsiteY16" fmla="*/ 2481282 h 4241931"/>
              <a:gd name="connsiteX17" fmla="*/ 3864547 w 4651277"/>
              <a:gd name="connsiteY17" fmla="*/ 2490423 h 4241931"/>
              <a:gd name="connsiteX18" fmla="*/ 3870148 w 4651277"/>
              <a:gd name="connsiteY18" fmla="*/ 2488776 h 4241931"/>
              <a:gd name="connsiteX19" fmla="*/ 3869606 w 4651277"/>
              <a:gd name="connsiteY19" fmla="*/ 2488750 h 4241931"/>
              <a:gd name="connsiteX20" fmla="*/ 3844059 w 4651277"/>
              <a:gd name="connsiteY20" fmla="*/ 2490243 h 4241931"/>
              <a:gd name="connsiteX21" fmla="*/ 3842985 w 4651277"/>
              <a:gd name="connsiteY21" fmla="*/ 2493698 h 4241931"/>
              <a:gd name="connsiteX22" fmla="*/ 3843598 w 4651277"/>
              <a:gd name="connsiteY22" fmla="*/ 2492828 h 4241931"/>
              <a:gd name="connsiteX23" fmla="*/ 4088505 w 4651277"/>
              <a:gd name="connsiteY23" fmla="*/ 2054563 h 4241931"/>
              <a:gd name="connsiteX24" fmla="*/ 4088401 w 4651277"/>
              <a:gd name="connsiteY24" fmla="*/ 2054951 h 4241931"/>
              <a:gd name="connsiteX25" fmla="*/ 4089266 w 4651277"/>
              <a:gd name="connsiteY25" fmla="*/ 2055670 h 4241931"/>
              <a:gd name="connsiteX26" fmla="*/ 3885513 w 4651277"/>
              <a:gd name="connsiteY26" fmla="*/ 1821923 h 4241931"/>
              <a:gd name="connsiteX27" fmla="*/ 3885167 w 4651277"/>
              <a:gd name="connsiteY27" fmla="*/ 1822589 h 4241931"/>
              <a:gd name="connsiteX28" fmla="*/ 3886626 w 4651277"/>
              <a:gd name="connsiteY28" fmla="*/ 1822717 h 4241931"/>
              <a:gd name="connsiteX29" fmla="*/ 3891162 w 4651277"/>
              <a:gd name="connsiteY29" fmla="*/ 1820860 h 4241931"/>
              <a:gd name="connsiteX30" fmla="*/ 3821509 w 4651277"/>
              <a:gd name="connsiteY30" fmla="*/ 1811281 h 4241931"/>
              <a:gd name="connsiteX31" fmla="*/ 3822504 w 4651277"/>
              <a:gd name="connsiteY31" fmla="*/ 1811643 h 4241931"/>
              <a:gd name="connsiteX32" fmla="*/ 3822243 w 4651277"/>
              <a:gd name="connsiteY32" fmla="*/ 1811284 h 4241931"/>
              <a:gd name="connsiteX33" fmla="*/ 3767517 w 4651277"/>
              <a:gd name="connsiteY33" fmla="*/ 1561442 h 4241931"/>
              <a:gd name="connsiteX34" fmla="*/ 3765081 w 4651277"/>
              <a:gd name="connsiteY34" fmla="*/ 1577440 h 4241931"/>
              <a:gd name="connsiteX35" fmla="*/ 3767062 w 4651277"/>
              <a:gd name="connsiteY35" fmla="*/ 1592964 h 4241931"/>
              <a:gd name="connsiteX36" fmla="*/ 3763927 w 4651277"/>
              <a:gd name="connsiteY36" fmla="*/ 1607782 h 4241931"/>
              <a:gd name="connsiteX37" fmla="*/ 3761545 w 4651277"/>
              <a:gd name="connsiteY37" fmla="*/ 1609280 h 4241931"/>
              <a:gd name="connsiteX38" fmla="*/ 3797457 w 4651277"/>
              <a:gd name="connsiteY38" fmla="*/ 1614968 h 4241931"/>
              <a:gd name="connsiteX39" fmla="*/ 3788623 w 4651277"/>
              <a:gd name="connsiteY39" fmla="*/ 1604063 h 4241931"/>
              <a:gd name="connsiteX40" fmla="*/ 3776032 w 4651277"/>
              <a:gd name="connsiteY40" fmla="*/ 1576163 h 4241931"/>
              <a:gd name="connsiteX41" fmla="*/ 3386337 w 4651277"/>
              <a:gd name="connsiteY41" fmla="*/ 529816 h 4241931"/>
              <a:gd name="connsiteX42" fmla="*/ 3387319 w 4651277"/>
              <a:gd name="connsiteY42" fmla="*/ 533022 h 4241931"/>
              <a:gd name="connsiteX43" fmla="*/ 3390371 w 4651277"/>
              <a:gd name="connsiteY43" fmla="*/ 545619 h 4241931"/>
              <a:gd name="connsiteX44" fmla="*/ 3423565 w 4651277"/>
              <a:gd name="connsiteY44" fmla="*/ 548694 h 4241931"/>
              <a:gd name="connsiteX45" fmla="*/ 3424013 w 4651277"/>
              <a:gd name="connsiteY45" fmla="*/ 548364 h 4241931"/>
              <a:gd name="connsiteX46" fmla="*/ 3429555 w 4651277"/>
              <a:gd name="connsiteY46" fmla="*/ 530803 h 4241931"/>
              <a:gd name="connsiteX47" fmla="*/ 3427864 w 4651277"/>
              <a:gd name="connsiteY47" fmla="*/ 511430 h 4241931"/>
              <a:gd name="connsiteX48" fmla="*/ 3425437 w 4651277"/>
              <a:gd name="connsiteY48" fmla="*/ 507611 h 4241931"/>
              <a:gd name="connsiteX49" fmla="*/ 3420175 w 4651277"/>
              <a:gd name="connsiteY49" fmla="*/ 511007 h 4241931"/>
              <a:gd name="connsiteX50" fmla="*/ 3392266 w 4651277"/>
              <a:gd name="connsiteY50" fmla="*/ 521522 h 4241931"/>
              <a:gd name="connsiteX51" fmla="*/ 1071940 w 4651277"/>
              <a:gd name="connsiteY51" fmla="*/ 3407137 h 4241931"/>
              <a:gd name="connsiteX52" fmla="*/ 1073275 w 4651277"/>
              <a:gd name="connsiteY52" fmla="*/ 3407279 h 4241931"/>
              <a:gd name="connsiteX53" fmla="*/ 1073048 w 4651277"/>
              <a:gd name="connsiteY53" fmla="*/ 3406948 h 4241931"/>
              <a:gd name="connsiteX54" fmla="*/ 842232 w 4651277"/>
              <a:gd name="connsiteY54" fmla="*/ 3128002 h 4241931"/>
              <a:gd name="connsiteX55" fmla="*/ 853613 w 4651277"/>
              <a:gd name="connsiteY55" fmla="*/ 3150615 h 4241931"/>
              <a:gd name="connsiteX56" fmla="*/ 883500 w 4651277"/>
              <a:gd name="connsiteY56" fmla="*/ 3172512 h 4241931"/>
              <a:gd name="connsiteX57" fmla="*/ 895668 w 4651277"/>
              <a:gd name="connsiteY57" fmla="*/ 3159366 h 4241931"/>
              <a:gd name="connsiteX58" fmla="*/ 895051 w 4651277"/>
              <a:gd name="connsiteY58" fmla="*/ 3159242 h 4241931"/>
              <a:gd name="connsiteX59" fmla="*/ 884086 w 4651277"/>
              <a:gd name="connsiteY59" fmla="*/ 3150235 h 4241931"/>
              <a:gd name="connsiteX60" fmla="*/ 861788 w 4651277"/>
              <a:gd name="connsiteY60" fmla="*/ 3130176 h 4241931"/>
              <a:gd name="connsiteX61" fmla="*/ 846830 w 4651277"/>
              <a:gd name="connsiteY61" fmla="*/ 3126461 h 4241931"/>
              <a:gd name="connsiteX62" fmla="*/ 1434125 w 4651277"/>
              <a:gd name="connsiteY62" fmla="*/ 357635 h 4241931"/>
              <a:gd name="connsiteX63" fmla="*/ 1444615 w 4651277"/>
              <a:gd name="connsiteY63" fmla="*/ 349964 h 4241931"/>
              <a:gd name="connsiteX64" fmla="*/ 1442833 w 4651277"/>
              <a:gd name="connsiteY64" fmla="*/ 352363 h 4241931"/>
              <a:gd name="connsiteX65" fmla="*/ 1435282 w 4651277"/>
              <a:gd name="connsiteY65" fmla="*/ 357772 h 4241931"/>
              <a:gd name="connsiteX66" fmla="*/ 901577 w 4651277"/>
              <a:gd name="connsiteY66" fmla="*/ 1089026 h 4241931"/>
              <a:gd name="connsiteX67" fmla="*/ 902450 w 4651277"/>
              <a:gd name="connsiteY67" fmla="*/ 1097146 h 4241931"/>
              <a:gd name="connsiteX68" fmla="*/ 902526 w 4651277"/>
              <a:gd name="connsiteY68" fmla="*/ 1097156 h 4241931"/>
              <a:gd name="connsiteX69" fmla="*/ 903198 w 4651277"/>
              <a:gd name="connsiteY69" fmla="*/ 1086955 h 4241931"/>
              <a:gd name="connsiteX70" fmla="*/ 757666 w 4651277"/>
              <a:gd name="connsiteY70" fmla="*/ 1050727 h 4241931"/>
              <a:gd name="connsiteX71" fmla="*/ 751018 w 4651277"/>
              <a:gd name="connsiteY71" fmla="*/ 1071490 h 4241931"/>
              <a:gd name="connsiteX72" fmla="*/ 758841 w 4651277"/>
              <a:gd name="connsiteY72" fmla="*/ 1071058 h 4241931"/>
              <a:gd name="connsiteX73" fmla="*/ 769344 w 4651277"/>
              <a:gd name="connsiteY73" fmla="*/ 1066422 h 4241931"/>
              <a:gd name="connsiteX74" fmla="*/ 764664 w 4651277"/>
              <a:gd name="connsiteY74" fmla="*/ 1057752 h 4241931"/>
              <a:gd name="connsiteX75" fmla="*/ 394920 w 4651277"/>
              <a:gd name="connsiteY75" fmla="*/ 954017 h 4241931"/>
              <a:gd name="connsiteX76" fmla="*/ 407227 w 4651277"/>
              <a:gd name="connsiteY76" fmla="*/ 946656 h 4241931"/>
              <a:gd name="connsiteX77" fmla="*/ 424128 w 4651277"/>
              <a:gd name="connsiteY77" fmla="*/ 922299 h 4241931"/>
              <a:gd name="connsiteX78" fmla="*/ 452395 w 4651277"/>
              <a:gd name="connsiteY78" fmla="*/ 908274 h 4241931"/>
              <a:gd name="connsiteX79" fmla="*/ 459935 w 4651277"/>
              <a:gd name="connsiteY79" fmla="*/ 911515 h 4241931"/>
              <a:gd name="connsiteX80" fmla="*/ 483116 w 4651277"/>
              <a:gd name="connsiteY80" fmla="*/ 899146 h 4241931"/>
              <a:gd name="connsiteX81" fmla="*/ 490125 w 4651277"/>
              <a:gd name="connsiteY81" fmla="*/ 893227 h 4241931"/>
              <a:gd name="connsiteX82" fmla="*/ 505508 w 4651277"/>
              <a:gd name="connsiteY82" fmla="*/ 899211 h 4241931"/>
              <a:gd name="connsiteX83" fmla="*/ 533045 w 4651277"/>
              <a:gd name="connsiteY83" fmla="*/ 903097 h 4241931"/>
              <a:gd name="connsiteX84" fmla="*/ 549057 w 4651277"/>
              <a:gd name="connsiteY84" fmla="*/ 904707 h 4241931"/>
              <a:gd name="connsiteX85" fmla="*/ 576911 w 4651277"/>
              <a:gd name="connsiteY85" fmla="*/ 960445 h 4241931"/>
              <a:gd name="connsiteX86" fmla="*/ 592268 w 4651277"/>
              <a:gd name="connsiteY86" fmla="*/ 969814 h 4241931"/>
              <a:gd name="connsiteX87" fmla="*/ 635566 w 4651277"/>
              <a:gd name="connsiteY87" fmla="*/ 969038 h 4241931"/>
              <a:gd name="connsiteX88" fmla="*/ 656699 w 4651277"/>
              <a:gd name="connsiteY88" fmla="*/ 977852 h 4241931"/>
              <a:gd name="connsiteX89" fmla="*/ 677579 w 4651277"/>
              <a:gd name="connsiteY89" fmla="*/ 980395 h 4241931"/>
              <a:gd name="connsiteX90" fmla="*/ 708864 w 4651277"/>
              <a:gd name="connsiteY90" fmla="*/ 989282 h 4241931"/>
              <a:gd name="connsiteX91" fmla="*/ 709249 w 4651277"/>
              <a:gd name="connsiteY91" fmla="*/ 990879 h 4241931"/>
              <a:gd name="connsiteX92" fmla="*/ 730538 w 4651277"/>
              <a:gd name="connsiteY92" fmla="*/ 987041 h 4241931"/>
              <a:gd name="connsiteX93" fmla="*/ 733369 w 4651277"/>
              <a:gd name="connsiteY93" fmla="*/ 981508 h 4241931"/>
              <a:gd name="connsiteX94" fmla="*/ 741250 w 4651277"/>
              <a:gd name="connsiteY94" fmla="*/ 939228 h 4241931"/>
              <a:gd name="connsiteX95" fmla="*/ 770387 w 4651277"/>
              <a:gd name="connsiteY95" fmla="*/ 922209 h 4241931"/>
              <a:gd name="connsiteX96" fmla="*/ 772846 w 4651277"/>
              <a:gd name="connsiteY96" fmla="*/ 931130 h 4241931"/>
              <a:gd name="connsiteX97" fmla="*/ 771985 w 4651277"/>
              <a:gd name="connsiteY97" fmla="*/ 935690 h 4241931"/>
              <a:gd name="connsiteX98" fmla="*/ 777371 w 4651277"/>
              <a:gd name="connsiteY98" fmla="*/ 940499 h 4241931"/>
              <a:gd name="connsiteX99" fmla="*/ 782283 w 4651277"/>
              <a:gd name="connsiteY99" fmla="*/ 952504 h 4241931"/>
              <a:gd name="connsiteX100" fmla="*/ 776624 w 4651277"/>
              <a:gd name="connsiteY100" fmla="*/ 964006 h 4241931"/>
              <a:gd name="connsiteX101" fmla="*/ 768714 w 4651277"/>
              <a:gd name="connsiteY101" fmla="*/ 968596 h 4241931"/>
              <a:gd name="connsiteX102" fmla="*/ 769873 w 4651277"/>
              <a:gd name="connsiteY102" fmla="*/ 975063 h 4241931"/>
              <a:gd name="connsiteX103" fmla="*/ 789860 w 4651277"/>
              <a:gd name="connsiteY103" fmla="*/ 1001522 h 4241931"/>
              <a:gd name="connsiteX104" fmla="*/ 801796 w 4651277"/>
              <a:gd name="connsiteY104" fmla="*/ 1013423 h 4241931"/>
              <a:gd name="connsiteX105" fmla="*/ 804836 w 4651277"/>
              <a:gd name="connsiteY105" fmla="*/ 1014109 h 4241931"/>
              <a:gd name="connsiteX106" fmla="*/ 810407 w 4651277"/>
              <a:gd name="connsiteY106" fmla="*/ 1011186 h 4241931"/>
              <a:gd name="connsiteX107" fmla="*/ 847470 w 4651277"/>
              <a:gd name="connsiteY107" fmla="*/ 994970 h 4241931"/>
              <a:gd name="connsiteX108" fmla="*/ 858657 w 4651277"/>
              <a:gd name="connsiteY108" fmla="*/ 987296 h 4241931"/>
              <a:gd name="connsiteX109" fmla="*/ 874361 w 4651277"/>
              <a:gd name="connsiteY109" fmla="*/ 995010 h 4241931"/>
              <a:gd name="connsiteX110" fmla="*/ 927779 w 4651277"/>
              <a:gd name="connsiteY110" fmla="*/ 1035418 h 4241931"/>
              <a:gd name="connsiteX111" fmla="*/ 932742 w 4651277"/>
              <a:gd name="connsiteY111" fmla="*/ 1035538 h 4241931"/>
              <a:gd name="connsiteX112" fmla="*/ 935226 w 4651277"/>
              <a:gd name="connsiteY112" fmla="*/ 1039553 h 4241931"/>
              <a:gd name="connsiteX113" fmla="*/ 940983 w 4651277"/>
              <a:gd name="connsiteY113" fmla="*/ 1033338 h 4241931"/>
              <a:gd name="connsiteX114" fmla="*/ 935821 w 4651277"/>
              <a:gd name="connsiteY114" fmla="*/ 1023593 h 4241931"/>
              <a:gd name="connsiteX115" fmla="*/ 913760 w 4651277"/>
              <a:gd name="connsiteY115" fmla="*/ 1010868 h 4241931"/>
              <a:gd name="connsiteX116" fmla="*/ 908193 w 4651277"/>
              <a:gd name="connsiteY116" fmla="*/ 1013124 h 4241931"/>
              <a:gd name="connsiteX117" fmla="*/ 918086 w 4651277"/>
              <a:gd name="connsiteY117" fmla="*/ 991595 h 4241931"/>
              <a:gd name="connsiteX118" fmla="*/ 923864 w 4651277"/>
              <a:gd name="connsiteY118" fmla="*/ 967586 h 4241931"/>
              <a:gd name="connsiteX119" fmla="*/ 911850 w 4651277"/>
              <a:gd name="connsiteY119" fmla="*/ 958668 h 4241931"/>
              <a:gd name="connsiteX120" fmla="*/ 893528 w 4651277"/>
              <a:gd name="connsiteY120" fmla="*/ 951841 h 4241931"/>
              <a:gd name="connsiteX121" fmla="*/ 898383 w 4651277"/>
              <a:gd name="connsiteY121" fmla="*/ 935411 h 4241931"/>
              <a:gd name="connsiteX122" fmla="*/ 900622 w 4651277"/>
              <a:gd name="connsiteY122" fmla="*/ 928906 h 4241931"/>
              <a:gd name="connsiteX123" fmla="*/ 889714 w 4651277"/>
              <a:gd name="connsiteY123" fmla="*/ 923737 h 4241931"/>
              <a:gd name="connsiteX124" fmla="*/ 871981 w 4651277"/>
              <a:gd name="connsiteY124" fmla="*/ 910814 h 4241931"/>
              <a:gd name="connsiteX125" fmla="*/ 847331 w 4651277"/>
              <a:gd name="connsiteY125" fmla="*/ 874933 h 4241931"/>
              <a:gd name="connsiteX126" fmla="*/ 841915 w 4651277"/>
              <a:gd name="connsiteY126" fmla="*/ 864377 h 4241931"/>
              <a:gd name="connsiteX127" fmla="*/ 826359 w 4651277"/>
              <a:gd name="connsiteY127" fmla="*/ 834813 h 4241931"/>
              <a:gd name="connsiteX128" fmla="*/ 827614 w 4651277"/>
              <a:gd name="connsiteY128" fmla="*/ 825752 h 4241931"/>
              <a:gd name="connsiteX129" fmla="*/ 837279 w 4651277"/>
              <a:gd name="connsiteY129" fmla="*/ 794828 h 4241931"/>
              <a:gd name="connsiteX130" fmla="*/ 836885 w 4651277"/>
              <a:gd name="connsiteY130" fmla="*/ 786176 h 4241931"/>
              <a:gd name="connsiteX131" fmla="*/ 852800 w 4651277"/>
              <a:gd name="connsiteY131" fmla="*/ 762101 h 4241931"/>
              <a:gd name="connsiteX132" fmla="*/ 864539 w 4651277"/>
              <a:gd name="connsiteY132" fmla="*/ 744488 h 4241931"/>
              <a:gd name="connsiteX133" fmla="*/ 871755 w 4651277"/>
              <a:gd name="connsiteY133" fmla="*/ 722748 h 4241931"/>
              <a:gd name="connsiteX134" fmla="*/ 872404 w 4651277"/>
              <a:gd name="connsiteY134" fmla="*/ 707712 h 4241931"/>
              <a:gd name="connsiteX135" fmla="*/ 866503 w 4651277"/>
              <a:gd name="connsiteY135" fmla="*/ 692377 h 4241931"/>
              <a:gd name="connsiteX136" fmla="*/ 859921 w 4651277"/>
              <a:gd name="connsiteY136" fmla="*/ 687011 h 4241931"/>
              <a:gd name="connsiteX137" fmla="*/ 847757 w 4651277"/>
              <a:gd name="connsiteY137" fmla="*/ 690905 h 4241931"/>
              <a:gd name="connsiteX138" fmla="*/ 831295 w 4651277"/>
              <a:gd name="connsiteY138" fmla="*/ 680991 h 4241931"/>
              <a:gd name="connsiteX139" fmla="*/ 830432 w 4651277"/>
              <a:gd name="connsiteY139" fmla="*/ 660556 h 4241931"/>
              <a:gd name="connsiteX140" fmla="*/ 842534 w 4651277"/>
              <a:gd name="connsiteY140" fmla="*/ 646527 h 4241931"/>
              <a:gd name="connsiteX141" fmla="*/ 847783 w 4651277"/>
              <a:gd name="connsiteY141" fmla="*/ 638749 h 4241931"/>
              <a:gd name="connsiteX142" fmla="*/ 835406 w 4651277"/>
              <a:gd name="connsiteY142" fmla="*/ 626246 h 4241931"/>
              <a:gd name="connsiteX143" fmla="*/ 833304 w 4651277"/>
              <a:gd name="connsiteY143" fmla="*/ 626943 h 4241931"/>
              <a:gd name="connsiteX144" fmla="*/ 819248 w 4651277"/>
              <a:gd name="connsiteY144" fmla="*/ 628857 h 4241931"/>
              <a:gd name="connsiteX145" fmla="*/ 813029 w 4651277"/>
              <a:gd name="connsiteY145" fmla="*/ 608001 h 4241931"/>
              <a:gd name="connsiteX146" fmla="*/ 821182 w 4651277"/>
              <a:gd name="connsiteY146" fmla="*/ 590753 h 4241931"/>
              <a:gd name="connsiteX147" fmla="*/ 831485 w 4651277"/>
              <a:gd name="connsiteY147" fmla="*/ 589945 h 4241931"/>
              <a:gd name="connsiteX148" fmla="*/ 836962 w 4651277"/>
              <a:gd name="connsiteY148" fmla="*/ 591561 h 4241931"/>
              <a:gd name="connsiteX149" fmla="*/ 838006 w 4651277"/>
              <a:gd name="connsiteY149" fmla="*/ 585177 h 4241931"/>
              <a:gd name="connsiteX150" fmla="*/ 832588 w 4651277"/>
              <a:gd name="connsiteY150" fmla="*/ 574621 h 4241931"/>
              <a:gd name="connsiteX151" fmla="*/ 844297 w 4651277"/>
              <a:gd name="connsiteY151" fmla="*/ 551941 h 4241931"/>
              <a:gd name="connsiteX152" fmla="*/ 848337 w 4651277"/>
              <a:gd name="connsiteY152" fmla="*/ 551287 h 4241931"/>
              <a:gd name="connsiteX153" fmla="*/ 866763 w 4651277"/>
              <a:gd name="connsiteY153" fmla="*/ 528166 h 4241931"/>
              <a:gd name="connsiteX154" fmla="*/ 874296 w 4651277"/>
              <a:gd name="connsiteY154" fmla="*/ 511946 h 4241931"/>
              <a:gd name="connsiteX155" fmla="*/ 881271 w 4651277"/>
              <a:gd name="connsiteY155" fmla="*/ 506890 h 4241931"/>
              <a:gd name="connsiteX156" fmla="*/ 895567 w 4651277"/>
              <a:gd name="connsiteY156" fmla="*/ 469218 h 4241931"/>
              <a:gd name="connsiteX157" fmla="*/ 893053 w 4651277"/>
              <a:gd name="connsiteY157" fmla="*/ 449192 h 4241931"/>
              <a:gd name="connsiteX158" fmla="*/ 900283 w 4651277"/>
              <a:gd name="connsiteY158" fmla="*/ 439523 h 4241931"/>
              <a:gd name="connsiteX159" fmla="*/ 908015 w 4651277"/>
              <a:gd name="connsiteY159" fmla="*/ 446703 h 4241931"/>
              <a:gd name="connsiteX160" fmla="*/ 935325 w 4651277"/>
              <a:gd name="connsiteY160" fmla="*/ 451650 h 4241931"/>
              <a:gd name="connsiteX161" fmla="*/ 955007 w 4651277"/>
              <a:gd name="connsiteY161" fmla="*/ 438541 h 4241931"/>
              <a:gd name="connsiteX162" fmla="*/ 977460 w 4651277"/>
              <a:gd name="connsiteY162" fmla="*/ 440844 h 4241931"/>
              <a:gd name="connsiteX163" fmla="*/ 1019519 w 4651277"/>
              <a:gd name="connsiteY163" fmla="*/ 426905 h 4241931"/>
              <a:gd name="connsiteX164" fmla="*/ 1024027 w 4651277"/>
              <a:gd name="connsiteY164" fmla="*/ 418962 h 4241931"/>
              <a:gd name="connsiteX165" fmla="*/ 1054530 w 4651277"/>
              <a:gd name="connsiteY165" fmla="*/ 433965 h 4241931"/>
              <a:gd name="connsiteX166" fmla="*/ 1082669 w 4651277"/>
              <a:gd name="connsiteY166" fmla="*/ 416132 h 4241931"/>
              <a:gd name="connsiteX167" fmla="*/ 1084016 w 4651277"/>
              <a:gd name="connsiteY167" fmla="*/ 422272 h 4241931"/>
              <a:gd name="connsiteX168" fmla="*/ 1107832 w 4651277"/>
              <a:gd name="connsiteY168" fmla="*/ 442787 h 4241931"/>
              <a:gd name="connsiteX169" fmla="*/ 1128122 w 4651277"/>
              <a:gd name="connsiteY169" fmla="*/ 454725 h 4241931"/>
              <a:gd name="connsiteX170" fmla="*/ 1153601 w 4651277"/>
              <a:gd name="connsiteY170" fmla="*/ 467827 h 4241931"/>
              <a:gd name="connsiteX171" fmla="*/ 1155642 w 4651277"/>
              <a:gd name="connsiteY171" fmla="*/ 456996 h 4241931"/>
              <a:gd name="connsiteX172" fmla="*/ 1156095 w 4651277"/>
              <a:gd name="connsiteY172" fmla="*/ 437634 h 4241931"/>
              <a:gd name="connsiteX173" fmla="*/ 1165444 w 4651277"/>
              <a:gd name="connsiteY173" fmla="*/ 439338 h 4241931"/>
              <a:gd name="connsiteX174" fmla="*/ 1198671 w 4651277"/>
              <a:gd name="connsiteY174" fmla="*/ 452617 h 4241931"/>
              <a:gd name="connsiteX175" fmla="*/ 1270353 w 4651277"/>
              <a:gd name="connsiteY175" fmla="*/ 440250 h 4241931"/>
              <a:gd name="connsiteX176" fmla="*/ 1308224 w 4651277"/>
              <a:gd name="connsiteY176" fmla="*/ 439776 h 4241931"/>
              <a:gd name="connsiteX177" fmla="*/ 1321763 w 4651277"/>
              <a:gd name="connsiteY177" fmla="*/ 428016 h 4241931"/>
              <a:gd name="connsiteX178" fmla="*/ 1334517 w 4651277"/>
              <a:gd name="connsiteY178" fmla="*/ 418026 h 4241931"/>
              <a:gd name="connsiteX179" fmla="*/ 1338527 w 4651277"/>
              <a:gd name="connsiteY179" fmla="*/ 431380 h 4241931"/>
              <a:gd name="connsiteX180" fmla="*/ 1348242 w 4651277"/>
              <a:gd name="connsiteY180" fmla="*/ 455745 h 4241931"/>
              <a:gd name="connsiteX181" fmla="*/ 1387252 w 4651277"/>
              <a:gd name="connsiteY181" fmla="*/ 495472 h 4241931"/>
              <a:gd name="connsiteX182" fmla="*/ 1391836 w 4651277"/>
              <a:gd name="connsiteY182" fmla="*/ 495409 h 4241931"/>
              <a:gd name="connsiteX183" fmla="*/ 1416977 w 4651277"/>
              <a:gd name="connsiteY183" fmla="*/ 473735 h 4241931"/>
              <a:gd name="connsiteX184" fmla="*/ 1459403 w 4651277"/>
              <a:gd name="connsiteY184" fmla="*/ 441306 h 4241931"/>
              <a:gd name="connsiteX185" fmla="*/ 1469781 w 4651277"/>
              <a:gd name="connsiteY185" fmla="*/ 440250 h 4241931"/>
              <a:gd name="connsiteX186" fmla="*/ 1481549 w 4651277"/>
              <a:gd name="connsiteY186" fmla="*/ 423949 h 4241931"/>
              <a:gd name="connsiteX187" fmla="*/ 1461863 w 4651277"/>
              <a:gd name="connsiteY187" fmla="*/ 391126 h 4241931"/>
              <a:gd name="connsiteX188" fmla="*/ 1459823 w 4651277"/>
              <a:gd name="connsiteY188" fmla="*/ 373082 h 4241931"/>
              <a:gd name="connsiteX189" fmla="*/ 1468739 w 4651277"/>
              <a:gd name="connsiteY189" fmla="*/ 351406 h 4241931"/>
              <a:gd name="connsiteX190" fmla="*/ 1464112 w 4651277"/>
              <a:gd name="connsiteY190" fmla="*/ 338871 h 4241931"/>
              <a:gd name="connsiteX191" fmla="*/ 1460545 w 4651277"/>
              <a:gd name="connsiteY191" fmla="*/ 338313 h 4241931"/>
              <a:gd name="connsiteX192" fmla="*/ 1512110 w 4651277"/>
              <a:gd name="connsiteY192" fmla="*/ 300603 h 4241931"/>
              <a:gd name="connsiteX193" fmla="*/ 1512639 w 4651277"/>
              <a:gd name="connsiteY193" fmla="*/ 301468 h 4241931"/>
              <a:gd name="connsiteX194" fmla="*/ 1518925 w 4651277"/>
              <a:gd name="connsiteY194" fmla="*/ 302455 h 4241931"/>
              <a:gd name="connsiteX195" fmla="*/ 1592774 w 4651277"/>
              <a:gd name="connsiteY195" fmla="*/ 337949 h 4241931"/>
              <a:gd name="connsiteX196" fmla="*/ 1609283 w 4651277"/>
              <a:gd name="connsiteY196" fmla="*/ 384942 h 4241931"/>
              <a:gd name="connsiteX197" fmla="*/ 1618784 w 4651277"/>
              <a:gd name="connsiteY197" fmla="*/ 393835 h 4241931"/>
              <a:gd name="connsiteX198" fmla="*/ 1646488 w 4651277"/>
              <a:gd name="connsiteY198" fmla="*/ 387870 h 4241931"/>
              <a:gd name="connsiteX199" fmla="*/ 1656853 w 4651277"/>
              <a:gd name="connsiteY199" fmla="*/ 392900 h 4241931"/>
              <a:gd name="connsiteX200" fmla="*/ 1697241 w 4651277"/>
              <a:gd name="connsiteY200" fmla="*/ 414806 h 4241931"/>
              <a:gd name="connsiteX201" fmla="*/ 1703912 w 4651277"/>
              <a:gd name="connsiteY201" fmla="*/ 406155 h 4241931"/>
              <a:gd name="connsiteX202" fmla="*/ 1723639 w 4651277"/>
              <a:gd name="connsiteY202" fmla="*/ 381491 h 4241931"/>
              <a:gd name="connsiteX203" fmla="*/ 1751085 w 4651277"/>
              <a:gd name="connsiteY203" fmla="*/ 397791 h 4241931"/>
              <a:gd name="connsiteX204" fmla="*/ 1750050 w 4651277"/>
              <a:gd name="connsiteY204" fmla="*/ 414468 h 4241931"/>
              <a:gd name="connsiteX205" fmla="*/ 1771480 w 4651277"/>
              <a:gd name="connsiteY205" fmla="*/ 433478 h 4241931"/>
              <a:gd name="connsiteX206" fmla="*/ 1791671 w 4651277"/>
              <a:gd name="connsiteY206" fmla="*/ 427858 h 4241931"/>
              <a:gd name="connsiteX207" fmla="*/ 1811649 w 4651277"/>
              <a:gd name="connsiteY207" fmla="*/ 420162 h 4241931"/>
              <a:gd name="connsiteX208" fmla="*/ 1828465 w 4651277"/>
              <a:gd name="connsiteY208" fmla="*/ 420549 h 4241931"/>
              <a:gd name="connsiteX209" fmla="*/ 1828507 w 4651277"/>
              <a:gd name="connsiteY209" fmla="*/ 435439 h 4241931"/>
              <a:gd name="connsiteX210" fmla="*/ 1831732 w 4651277"/>
              <a:gd name="connsiteY210" fmla="*/ 469308 h 4241931"/>
              <a:gd name="connsiteX211" fmla="*/ 1847892 w 4651277"/>
              <a:gd name="connsiteY211" fmla="*/ 475634 h 4241931"/>
              <a:gd name="connsiteX212" fmla="*/ 1880127 w 4651277"/>
              <a:gd name="connsiteY212" fmla="*/ 458510 h 4241931"/>
              <a:gd name="connsiteX213" fmla="*/ 1931438 w 4651277"/>
              <a:gd name="connsiteY213" fmla="*/ 455808 h 4241931"/>
              <a:gd name="connsiteX214" fmla="*/ 1943891 w 4651277"/>
              <a:gd name="connsiteY214" fmla="*/ 454542 h 4241931"/>
              <a:gd name="connsiteX215" fmla="*/ 1961453 w 4651277"/>
              <a:gd name="connsiteY215" fmla="*/ 439538 h 4241931"/>
              <a:gd name="connsiteX216" fmla="*/ 1987828 w 4651277"/>
              <a:gd name="connsiteY216" fmla="*/ 418394 h 4241931"/>
              <a:gd name="connsiteX217" fmla="*/ 1975043 w 4651277"/>
              <a:gd name="connsiteY217" fmla="*/ 406059 h 4241931"/>
              <a:gd name="connsiteX218" fmla="*/ 1967342 w 4651277"/>
              <a:gd name="connsiteY218" fmla="*/ 392156 h 4241931"/>
              <a:gd name="connsiteX219" fmla="*/ 1982906 w 4651277"/>
              <a:gd name="connsiteY219" fmla="*/ 373999 h 4241931"/>
              <a:gd name="connsiteX220" fmla="*/ 1993404 w 4651277"/>
              <a:gd name="connsiteY220" fmla="*/ 384470 h 4241931"/>
              <a:gd name="connsiteX221" fmla="*/ 2001183 w 4651277"/>
              <a:gd name="connsiteY221" fmla="*/ 395007 h 4241931"/>
              <a:gd name="connsiteX222" fmla="*/ 2026848 w 4651277"/>
              <a:gd name="connsiteY222" fmla="*/ 370998 h 4241931"/>
              <a:gd name="connsiteX223" fmla="*/ 2023876 w 4651277"/>
              <a:gd name="connsiteY223" fmla="*/ 354098 h 4241931"/>
              <a:gd name="connsiteX224" fmla="*/ 2033778 w 4651277"/>
              <a:gd name="connsiteY224" fmla="*/ 340084 h 4241931"/>
              <a:gd name="connsiteX225" fmla="*/ 2048794 w 4651277"/>
              <a:gd name="connsiteY225" fmla="*/ 345479 h 4241931"/>
              <a:gd name="connsiteX226" fmla="*/ 2057325 w 4651277"/>
              <a:gd name="connsiteY226" fmla="*/ 373772 h 4241931"/>
              <a:gd name="connsiteX227" fmla="*/ 2070321 w 4651277"/>
              <a:gd name="connsiteY227" fmla="*/ 397232 h 4241931"/>
              <a:gd name="connsiteX228" fmla="*/ 2071512 w 4651277"/>
              <a:gd name="connsiteY228" fmla="*/ 397142 h 4241931"/>
              <a:gd name="connsiteX229" fmla="*/ 2069934 w 4651277"/>
              <a:gd name="connsiteY229" fmla="*/ 387948 h 4241931"/>
              <a:gd name="connsiteX230" fmla="*/ 2060255 w 4651277"/>
              <a:gd name="connsiteY230" fmla="*/ 375985 h 4241931"/>
              <a:gd name="connsiteX231" fmla="*/ 2064924 w 4651277"/>
              <a:gd name="connsiteY231" fmla="*/ 367708 h 4241931"/>
              <a:gd name="connsiteX232" fmla="*/ 2081666 w 4651277"/>
              <a:gd name="connsiteY232" fmla="*/ 366819 h 4241931"/>
              <a:gd name="connsiteX233" fmla="*/ 2129577 w 4651277"/>
              <a:gd name="connsiteY233" fmla="*/ 334348 h 4241931"/>
              <a:gd name="connsiteX234" fmla="*/ 2116160 w 4651277"/>
              <a:gd name="connsiteY234" fmla="*/ 315351 h 4241931"/>
              <a:gd name="connsiteX235" fmla="*/ 2102325 w 4651277"/>
              <a:gd name="connsiteY235" fmla="*/ 302217 h 4241931"/>
              <a:gd name="connsiteX236" fmla="*/ 2119407 w 4651277"/>
              <a:gd name="connsiteY236" fmla="*/ 294011 h 4241931"/>
              <a:gd name="connsiteX237" fmla="*/ 2224738 w 4651277"/>
              <a:gd name="connsiteY237" fmla="*/ 243162 h 4241931"/>
              <a:gd name="connsiteX238" fmla="*/ 2229478 w 4651277"/>
              <a:gd name="connsiteY238" fmla="*/ 222474 h 4241931"/>
              <a:gd name="connsiteX239" fmla="*/ 2233028 w 4651277"/>
              <a:gd name="connsiteY239" fmla="*/ 193087 h 4241931"/>
              <a:gd name="connsiteX240" fmla="*/ 2257860 w 4651277"/>
              <a:gd name="connsiteY240" fmla="*/ 207096 h 4241931"/>
              <a:gd name="connsiteX241" fmla="*/ 2292599 w 4651277"/>
              <a:gd name="connsiteY241" fmla="*/ 187734 h 4241931"/>
              <a:gd name="connsiteX242" fmla="*/ 2292817 w 4651277"/>
              <a:gd name="connsiteY242" fmla="*/ 187109 h 4241931"/>
              <a:gd name="connsiteX243" fmla="*/ 2286426 w 4651277"/>
              <a:gd name="connsiteY243" fmla="*/ 166089 h 4241931"/>
              <a:gd name="connsiteX244" fmla="*/ 2271698 w 4651277"/>
              <a:gd name="connsiteY244" fmla="*/ 148167 h 4241931"/>
              <a:gd name="connsiteX245" fmla="*/ 2200551 w 4651277"/>
              <a:gd name="connsiteY245" fmla="*/ 141725 h 4241931"/>
              <a:gd name="connsiteX246" fmla="*/ 2177955 w 4651277"/>
              <a:gd name="connsiteY246" fmla="*/ 156063 h 4241931"/>
              <a:gd name="connsiteX247" fmla="*/ 2161942 w 4651277"/>
              <a:gd name="connsiteY247" fmla="*/ 156914 h 4241931"/>
              <a:gd name="connsiteX248" fmla="*/ 2166815 w 4651277"/>
              <a:gd name="connsiteY248" fmla="*/ 128838 h 4241931"/>
              <a:gd name="connsiteX249" fmla="*/ 2176178 w 4651277"/>
              <a:gd name="connsiteY249" fmla="*/ 122581 h 4241931"/>
              <a:gd name="connsiteX250" fmla="*/ 2220346 w 4651277"/>
              <a:gd name="connsiteY250" fmla="*/ 115856 h 4241931"/>
              <a:gd name="connsiteX251" fmla="*/ 2224591 w 4651277"/>
              <a:gd name="connsiteY251" fmla="*/ 99573 h 4241931"/>
              <a:gd name="connsiteX252" fmla="*/ 2236573 w 4651277"/>
              <a:gd name="connsiteY252" fmla="*/ 77769 h 4241931"/>
              <a:gd name="connsiteX253" fmla="*/ 2240288 w 4651277"/>
              <a:gd name="connsiteY253" fmla="*/ 79030 h 4241931"/>
              <a:gd name="connsiteX254" fmla="*/ 2269604 w 4651277"/>
              <a:gd name="connsiteY254" fmla="*/ 94993 h 4241931"/>
              <a:gd name="connsiteX255" fmla="*/ 2282204 w 4651277"/>
              <a:gd name="connsiteY255" fmla="*/ 84835 h 4241931"/>
              <a:gd name="connsiteX256" fmla="*/ 2285805 w 4651277"/>
              <a:gd name="connsiteY256" fmla="*/ 83914 h 4241931"/>
              <a:gd name="connsiteX257" fmla="*/ 2306411 w 4651277"/>
              <a:gd name="connsiteY257" fmla="*/ 73331 h 4241931"/>
              <a:gd name="connsiteX258" fmla="*/ 2339875 w 4651277"/>
              <a:gd name="connsiteY258" fmla="*/ 29946 h 4241931"/>
              <a:gd name="connsiteX259" fmla="*/ 2392011 w 4651277"/>
              <a:gd name="connsiteY259" fmla="*/ 22068 h 4241931"/>
              <a:gd name="connsiteX260" fmla="*/ 2449746 w 4651277"/>
              <a:gd name="connsiteY260" fmla="*/ 23384 h 4241931"/>
              <a:gd name="connsiteX261" fmla="*/ 2451125 w 4651277"/>
              <a:gd name="connsiteY261" fmla="*/ 21850 h 4241931"/>
              <a:gd name="connsiteX262" fmla="*/ 2508325 w 4651277"/>
              <a:gd name="connsiteY262" fmla="*/ 26842 h 4241931"/>
              <a:gd name="connsiteX263" fmla="*/ 2528565 w 4651277"/>
              <a:gd name="connsiteY263" fmla="*/ 50586 h 4241931"/>
              <a:gd name="connsiteX264" fmla="*/ 2545177 w 4651277"/>
              <a:gd name="connsiteY264" fmla="*/ 19776 h 4241931"/>
              <a:gd name="connsiteX265" fmla="*/ 2549345 w 4651277"/>
              <a:gd name="connsiteY265" fmla="*/ 2036 h 4241931"/>
              <a:gd name="connsiteX266" fmla="*/ 2559883 w 4651277"/>
              <a:gd name="connsiteY266" fmla="*/ 8046 h 4241931"/>
              <a:gd name="connsiteX267" fmla="*/ 2562074 w 4651277"/>
              <a:gd name="connsiteY267" fmla="*/ 21799 h 4241931"/>
              <a:gd name="connsiteX268" fmla="*/ 2568791 w 4651277"/>
              <a:gd name="connsiteY268" fmla="*/ 52099 h 4241931"/>
              <a:gd name="connsiteX269" fmla="*/ 2601553 w 4651277"/>
              <a:gd name="connsiteY269" fmla="*/ 64228 h 4241931"/>
              <a:gd name="connsiteX270" fmla="*/ 2625296 w 4651277"/>
              <a:gd name="connsiteY270" fmla="*/ 43989 h 4241931"/>
              <a:gd name="connsiteX271" fmla="*/ 2645290 w 4651277"/>
              <a:gd name="connsiteY271" fmla="*/ 35629 h 4241931"/>
              <a:gd name="connsiteX272" fmla="*/ 2655912 w 4651277"/>
              <a:gd name="connsiteY272" fmla="*/ 56963 h 4241931"/>
              <a:gd name="connsiteX273" fmla="*/ 2657690 w 4651277"/>
              <a:gd name="connsiteY273" fmla="*/ 90445 h 4241931"/>
              <a:gd name="connsiteX274" fmla="*/ 2676280 w 4651277"/>
              <a:gd name="connsiteY274" fmla="*/ 110626 h 4241931"/>
              <a:gd name="connsiteX275" fmla="*/ 2711007 w 4651277"/>
              <a:gd name="connsiteY275" fmla="*/ 146010 h 4241931"/>
              <a:gd name="connsiteX276" fmla="*/ 2766305 w 4651277"/>
              <a:gd name="connsiteY276" fmla="*/ 183951 h 4241931"/>
              <a:gd name="connsiteX277" fmla="*/ 2774785 w 4651277"/>
              <a:gd name="connsiteY277" fmla="*/ 182383 h 4241931"/>
              <a:gd name="connsiteX278" fmla="*/ 2787062 w 4651277"/>
              <a:gd name="connsiteY278" fmla="*/ 171241 h 4241931"/>
              <a:gd name="connsiteX279" fmla="*/ 2822613 w 4651277"/>
              <a:gd name="connsiteY279" fmla="*/ 167164 h 4241931"/>
              <a:gd name="connsiteX280" fmla="*/ 2851379 w 4651277"/>
              <a:gd name="connsiteY280" fmla="*/ 159068 h 4241931"/>
              <a:gd name="connsiteX281" fmla="*/ 2865409 w 4651277"/>
              <a:gd name="connsiteY281" fmla="*/ 175841 h 4241931"/>
              <a:gd name="connsiteX282" fmla="*/ 2868616 w 4651277"/>
              <a:gd name="connsiteY282" fmla="*/ 203591 h 4241931"/>
              <a:gd name="connsiteX283" fmla="*/ 2876461 w 4651277"/>
              <a:gd name="connsiteY283" fmla="*/ 217589 h 4241931"/>
              <a:gd name="connsiteX284" fmla="*/ 2879988 w 4651277"/>
              <a:gd name="connsiteY284" fmla="*/ 214776 h 4241931"/>
              <a:gd name="connsiteX285" fmla="*/ 2883159 w 4651277"/>
              <a:gd name="connsiteY285" fmla="*/ 198914 h 4241931"/>
              <a:gd name="connsiteX286" fmla="*/ 2919613 w 4651277"/>
              <a:gd name="connsiteY286" fmla="*/ 156832 h 4241931"/>
              <a:gd name="connsiteX287" fmla="*/ 2928147 w 4651277"/>
              <a:gd name="connsiteY287" fmla="*/ 138860 h 4241931"/>
              <a:gd name="connsiteX288" fmla="*/ 2945881 w 4651277"/>
              <a:gd name="connsiteY288" fmla="*/ 129159 h 4241931"/>
              <a:gd name="connsiteX289" fmla="*/ 3020035 w 4651277"/>
              <a:gd name="connsiteY289" fmla="*/ 96025 h 4241931"/>
              <a:gd name="connsiteX290" fmla="*/ 3059179 w 4651277"/>
              <a:gd name="connsiteY290" fmla="*/ 77158 h 4241931"/>
              <a:gd name="connsiteX291" fmla="*/ 3077043 w 4651277"/>
              <a:gd name="connsiteY291" fmla="*/ 97377 h 4241931"/>
              <a:gd name="connsiteX292" fmla="*/ 3110061 w 4651277"/>
              <a:gd name="connsiteY292" fmla="*/ 86865 h 4241931"/>
              <a:gd name="connsiteX293" fmla="*/ 3141966 w 4651277"/>
              <a:gd name="connsiteY293" fmla="*/ 69112 h 4241931"/>
              <a:gd name="connsiteX294" fmla="*/ 3160021 w 4651277"/>
              <a:gd name="connsiteY294" fmla="*/ 92972 h 4241931"/>
              <a:gd name="connsiteX295" fmla="*/ 3174507 w 4651277"/>
              <a:gd name="connsiteY295" fmla="*/ 104611 h 4241931"/>
              <a:gd name="connsiteX296" fmla="*/ 3184041 w 4651277"/>
              <a:gd name="connsiteY296" fmla="*/ 91697 h 4241931"/>
              <a:gd name="connsiteX297" fmla="*/ 3184575 w 4651277"/>
              <a:gd name="connsiteY297" fmla="*/ 88018 h 4241931"/>
              <a:gd name="connsiteX298" fmla="*/ 3192073 w 4651277"/>
              <a:gd name="connsiteY298" fmla="*/ 64262 h 4241931"/>
              <a:gd name="connsiteX299" fmla="*/ 3201007 w 4651277"/>
              <a:gd name="connsiteY299" fmla="*/ 81307 h 4241931"/>
              <a:gd name="connsiteX300" fmla="*/ 3205002 w 4651277"/>
              <a:gd name="connsiteY300" fmla="*/ 101532 h 4241931"/>
              <a:gd name="connsiteX301" fmla="*/ 3239907 w 4651277"/>
              <a:gd name="connsiteY301" fmla="*/ 112818 h 4241931"/>
              <a:gd name="connsiteX302" fmla="*/ 3253692 w 4651277"/>
              <a:gd name="connsiteY302" fmla="*/ 97487 h 4241931"/>
              <a:gd name="connsiteX303" fmla="*/ 3276340 w 4651277"/>
              <a:gd name="connsiteY303" fmla="*/ 111614 h 4241931"/>
              <a:gd name="connsiteX304" fmla="*/ 3277538 w 4651277"/>
              <a:gd name="connsiteY304" fmla="*/ 134178 h 4241931"/>
              <a:gd name="connsiteX305" fmla="*/ 3294634 w 4651277"/>
              <a:gd name="connsiteY305" fmla="*/ 153708 h 4241931"/>
              <a:gd name="connsiteX306" fmla="*/ 3319511 w 4651277"/>
              <a:gd name="connsiteY306" fmla="*/ 182315 h 4241931"/>
              <a:gd name="connsiteX307" fmla="*/ 3357761 w 4651277"/>
              <a:gd name="connsiteY307" fmla="*/ 215321 h 4241931"/>
              <a:gd name="connsiteX308" fmla="*/ 3375693 w 4651277"/>
              <a:gd name="connsiteY308" fmla="*/ 223128 h 4241931"/>
              <a:gd name="connsiteX309" fmla="*/ 3367384 w 4651277"/>
              <a:gd name="connsiteY309" fmla="*/ 231599 h 4241931"/>
              <a:gd name="connsiteX310" fmla="*/ 3377007 w 4651277"/>
              <a:gd name="connsiteY310" fmla="*/ 247876 h 4241931"/>
              <a:gd name="connsiteX311" fmla="*/ 3404679 w 4651277"/>
              <a:gd name="connsiteY311" fmla="*/ 274145 h 4241931"/>
              <a:gd name="connsiteX312" fmla="*/ 3412506 w 4651277"/>
              <a:gd name="connsiteY312" fmla="*/ 297817 h 4241931"/>
              <a:gd name="connsiteX313" fmla="*/ 3404705 w 4651277"/>
              <a:gd name="connsiteY313" fmla="*/ 329618 h 4241931"/>
              <a:gd name="connsiteX314" fmla="*/ 3403809 w 4651277"/>
              <a:gd name="connsiteY314" fmla="*/ 381492 h 4241931"/>
              <a:gd name="connsiteX315" fmla="*/ 3416229 w 4651277"/>
              <a:gd name="connsiteY315" fmla="*/ 395432 h 4241931"/>
              <a:gd name="connsiteX316" fmla="*/ 3415823 w 4651277"/>
              <a:gd name="connsiteY316" fmla="*/ 429029 h 4241931"/>
              <a:gd name="connsiteX317" fmla="*/ 3401628 w 4651277"/>
              <a:gd name="connsiteY317" fmla="*/ 453597 h 4241931"/>
              <a:gd name="connsiteX318" fmla="*/ 3406631 w 4651277"/>
              <a:gd name="connsiteY318" fmla="*/ 464270 h 4241931"/>
              <a:gd name="connsiteX319" fmla="*/ 3407669 w 4651277"/>
              <a:gd name="connsiteY319" fmla="*/ 464755 h 4241931"/>
              <a:gd name="connsiteX320" fmla="*/ 3418321 w 4651277"/>
              <a:gd name="connsiteY320" fmla="*/ 455508 h 4241931"/>
              <a:gd name="connsiteX321" fmla="*/ 3436938 w 4651277"/>
              <a:gd name="connsiteY321" fmla="*/ 446109 h 4241931"/>
              <a:gd name="connsiteX322" fmla="*/ 3438909 w 4651277"/>
              <a:gd name="connsiteY322" fmla="*/ 448742 h 4241931"/>
              <a:gd name="connsiteX323" fmla="*/ 3451615 w 4651277"/>
              <a:gd name="connsiteY323" fmla="*/ 473672 h 4241931"/>
              <a:gd name="connsiteX324" fmla="*/ 3465140 w 4651277"/>
              <a:gd name="connsiteY324" fmla="*/ 472619 h 4241931"/>
              <a:gd name="connsiteX325" fmla="*/ 3468067 w 4651277"/>
              <a:gd name="connsiteY325" fmla="*/ 473688 h 4241931"/>
              <a:gd name="connsiteX326" fmla="*/ 3487330 w 4651277"/>
              <a:gd name="connsiteY326" fmla="*/ 476135 h 4241931"/>
              <a:gd name="connsiteX327" fmla="*/ 3531027 w 4651277"/>
              <a:gd name="connsiteY327" fmla="*/ 461995 h 4241931"/>
              <a:gd name="connsiteX328" fmla="*/ 3570810 w 4651277"/>
              <a:gd name="connsiteY328" fmla="*/ 481255 h 4241931"/>
              <a:gd name="connsiteX329" fmla="*/ 3610106 w 4651277"/>
              <a:gd name="connsiteY329" fmla="*/ 509524 h 4241931"/>
              <a:gd name="connsiteX330" fmla="*/ 3611787 w 4651277"/>
              <a:gd name="connsiteY330" fmla="*/ 509117 h 4241931"/>
              <a:gd name="connsiteX331" fmla="*/ 3648972 w 4651277"/>
              <a:gd name="connsiteY331" fmla="*/ 539676 h 4241931"/>
              <a:gd name="connsiteX332" fmla="*/ 3651715 w 4651277"/>
              <a:gd name="connsiteY332" fmla="*/ 565684 h 4241931"/>
              <a:gd name="connsiteX333" fmla="*/ 3677801 w 4651277"/>
              <a:gd name="connsiteY333" fmla="*/ 552253 h 4241931"/>
              <a:gd name="connsiteX334" fmla="*/ 3689090 w 4651277"/>
              <a:gd name="connsiteY334" fmla="*/ 541962 h 4241931"/>
              <a:gd name="connsiteX335" fmla="*/ 3693528 w 4651277"/>
              <a:gd name="connsiteY335" fmla="*/ 551111 h 4241931"/>
              <a:gd name="connsiteX336" fmla="*/ 3688525 w 4651277"/>
              <a:gd name="connsiteY336" fmla="*/ 561659 h 4241931"/>
              <a:gd name="connsiteX337" fmla="*/ 3678811 w 4651277"/>
              <a:gd name="connsiteY337" fmla="*/ 585792 h 4241931"/>
              <a:gd name="connsiteX338" fmla="*/ 3695717 w 4651277"/>
              <a:gd name="connsiteY338" fmla="*/ 609705 h 4241931"/>
              <a:gd name="connsiteX339" fmla="*/ 3721724 w 4651277"/>
              <a:gd name="connsiteY339" fmla="*/ 606963 h 4241931"/>
              <a:gd name="connsiteX340" fmla="*/ 3739511 w 4651277"/>
              <a:gd name="connsiteY340" fmla="*/ 610656 h 4241931"/>
              <a:gd name="connsiteX341" fmla="*/ 3736745 w 4651277"/>
              <a:gd name="connsiteY341" fmla="*/ 630441 h 4241931"/>
              <a:gd name="connsiteX342" fmla="*/ 3722108 w 4651277"/>
              <a:gd name="connsiteY342" fmla="*/ 654435 h 4241931"/>
              <a:gd name="connsiteX343" fmla="*/ 3725398 w 4651277"/>
              <a:gd name="connsiteY343" fmla="*/ 677198 h 4241931"/>
              <a:gd name="connsiteX344" fmla="*/ 3732642 w 4651277"/>
              <a:gd name="connsiteY344" fmla="*/ 718119 h 4241931"/>
              <a:gd name="connsiteX345" fmla="*/ 3752899 w 4651277"/>
              <a:gd name="connsiteY345" fmla="*/ 770559 h 4241931"/>
              <a:gd name="connsiteX346" fmla="*/ 3759505 w 4651277"/>
              <a:gd name="connsiteY346" fmla="*/ 773493 h 4241931"/>
              <a:gd name="connsiteX347" fmla="*/ 3773273 w 4651277"/>
              <a:gd name="connsiteY347" fmla="*/ 771607 h 4241931"/>
              <a:gd name="connsiteX348" fmla="*/ 3799787 w 4651277"/>
              <a:gd name="connsiteY348" fmla="*/ 785635 h 4241931"/>
              <a:gd name="connsiteX349" fmla="*/ 3823514 w 4651277"/>
              <a:gd name="connsiteY349" fmla="*/ 793668 h 4241931"/>
              <a:gd name="connsiteX350" fmla="*/ 3825266 w 4651277"/>
              <a:gd name="connsiteY350" fmla="*/ 811916 h 4241931"/>
              <a:gd name="connsiteX351" fmla="*/ 3814334 w 4651277"/>
              <a:gd name="connsiteY351" fmla="*/ 832622 h 4241931"/>
              <a:gd name="connsiteX352" fmla="*/ 3813124 w 4651277"/>
              <a:gd name="connsiteY352" fmla="*/ 846019 h 4241931"/>
              <a:gd name="connsiteX353" fmla="*/ 3816896 w 4651277"/>
              <a:gd name="connsiteY353" fmla="*/ 845745 h 4241931"/>
              <a:gd name="connsiteX354" fmla="*/ 3826606 w 4651277"/>
              <a:gd name="connsiteY354" fmla="*/ 836281 h 4241931"/>
              <a:gd name="connsiteX355" fmla="*/ 3871753 w 4651277"/>
              <a:gd name="connsiteY355" fmla="*/ 824457 h 4241931"/>
              <a:gd name="connsiteX356" fmla="*/ 3886170 w 4651277"/>
              <a:gd name="connsiteY356" fmla="*/ 816075 h 4241931"/>
              <a:gd name="connsiteX357" fmla="*/ 3903030 w 4651277"/>
              <a:gd name="connsiteY357" fmla="*/ 817772 h 4241931"/>
              <a:gd name="connsiteX358" fmla="*/ 3970004 w 4651277"/>
              <a:gd name="connsiteY358" fmla="*/ 830001 h 4241931"/>
              <a:gd name="connsiteX359" fmla="*/ 4006011 w 4651277"/>
              <a:gd name="connsiteY359" fmla="*/ 835505 h 4241931"/>
              <a:gd name="connsiteX360" fmla="*/ 4008781 w 4651277"/>
              <a:gd name="connsiteY360" fmla="*/ 857952 h 4241931"/>
              <a:gd name="connsiteX361" fmla="*/ 4036592 w 4651277"/>
              <a:gd name="connsiteY361" fmla="*/ 866330 h 4241931"/>
              <a:gd name="connsiteX362" fmla="*/ 4067065 w 4651277"/>
              <a:gd name="connsiteY362" fmla="*/ 869173 h 4241931"/>
              <a:gd name="connsiteX363" fmla="*/ 4068243 w 4651277"/>
              <a:gd name="connsiteY363" fmla="*/ 894227 h 4241931"/>
              <a:gd name="connsiteX364" fmla="*/ 4072744 w 4651277"/>
              <a:gd name="connsiteY364" fmla="*/ 909141 h 4241931"/>
              <a:gd name="connsiteX365" fmla="*/ 4085455 w 4651277"/>
              <a:gd name="connsiteY365" fmla="*/ 904728 h 4241931"/>
              <a:gd name="connsiteX366" fmla="*/ 4087569 w 4651277"/>
              <a:gd name="connsiteY366" fmla="*/ 902438 h 4241931"/>
              <a:gd name="connsiteX367" fmla="*/ 4104010 w 4651277"/>
              <a:gd name="connsiteY367" fmla="*/ 889565 h 4241931"/>
              <a:gd name="connsiteX368" fmla="*/ 4102112 w 4651277"/>
              <a:gd name="connsiteY368" fmla="*/ 905584 h 4241931"/>
              <a:gd name="connsiteX369" fmla="*/ 4095288 w 4651277"/>
              <a:gd name="connsiteY369" fmla="*/ 921462 h 4241931"/>
              <a:gd name="connsiteX370" fmla="*/ 4114076 w 4651277"/>
              <a:gd name="connsiteY370" fmla="*/ 945807 h 4241931"/>
              <a:gd name="connsiteX371" fmla="*/ 4130871 w 4651277"/>
              <a:gd name="connsiteY371" fmla="*/ 941738 h 4241931"/>
              <a:gd name="connsiteX372" fmla="*/ 4139837 w 4651277"/>
              <a:gd name="connsiteY372" fmla="*/ 962239 h 4241931"/>
              <a:gd name="connsiteX373" fmla="*/ 4129973 w 4651277"/>
              <a:gd name="connsiteY373" fmla="*/ 978408 h 4241931"/>
              <a:gd name="connsiteX374" fmla="*/ 4132538 w 4651277"/>
              <a:gd name="connsiteY374" fmla="*/ 1000014 h 4241931"/>
              <a:gd name="connsiteX375" fmla="*/ 4136183 w 4651277"/>
              <a:gd name="connsiteY375" fmla="*/ 1031582 h 4241931"/>
              <a:gd name="connsiteX376" fmla="*/ 4146989 w 4651277"/>
              <a:gd name="connsiteY376" fmla="*/ 1072530 h 4241931"/>
              <a:gd name="connsiteX377" fmla="*/ 4155688 w 4651277"/>
              <a:gd name="connsiteY377" fmla="*/ 1086426 h 4241931"/>
              <a:gd name="connsiteX378" fmla="*/ 4145929 w 4651277"/>
              <a:gd name="connsiteY378" fmla="*/ 1088345 h 4241931"/>
              <a:gd name="connsiteX379" fmla="*/ 4144869 w 4651277"/>
              <a:gd name="connsiteY379" fmla="*/ 1104161 h 4241931"/>
              <a:gd name="connsiteX380" fmla="*/ 4151555 w 4651277"/>
              <a:gd name="connsiteY380" fmla="*/ 1135438 h 4241931"/>
              <a:gd name="connsiteX381" fmla="*/ 4145749 w 4651277"/>
              <a:gd name="connsiteY381" fmla="*/ 1155514 h 4241931"/>
              <a:gd name="connsiteX382" fmla="*/ 4125285 w 4651277"/>
              <a:gd name="connsiteY382" fmla="*/ 1173805 h 4241931"/>
              <a:gd name="connsiteX383" fmla="*/ 4100084 w 4651277"/>
              <a:gd name="connsiteY383" fmla="*/ 1209249 h 4241931"/>
              <a:gd name="connsiteX384" fmla="*/ 4102066 w 4651277"/>
              <a:gd name="connsiteY384" fmla="*/ 1224772 h 4241931"/>
              <a:gd name="connsiteX385" fmla="*/ 4085863 w 4651277"/>
              <a:gd name="connsiteY385" fmla="*/ 1247812 h 4241931"/>
              <a:gd name="connsiteX386" fmla="*/ 4062766 w 4651277"/>
              <a:gd name="connsiteY386" fmla="*/ 1268076 h 4241931"/>
              <a:gd name="connsiteX387" fmla="*/ 4083268 w 4651277"/>
              <a:gd name="connsiteY387" fmla="*/ 1301340 h 4241931"/>
              <a:gd name="connsiteX388" fmla="*/ 4087529 w 4651277"/>
              <a:gd name="connsiteY388" fmla="*/ 1306087 h 4241931"/>
              <a:gd name="connsiteX389" fmla="*/ 4075365 w 4651277"/>
              <a:gd name="connsiteY389" fmla="*/ 1307255 h 4241931"/>
              <a:gd name="connsiteX390" fmla="*/ 4025745 w 4651277"/>
              <a:gd name="connsiteY390" fmla="*/ 1300602 h 4241931"/>
              <a:gd name="connsiteX391" fmla="*/ 4008462 w 4651277"/>
              <a:gd name="connsiteY391" fmla="*/ 1313679 h 4241931"/>
              <a:gd name="connsiteX392" fmla="*/ 3997211 w 4651277"/>
              <a:gd name="connsiteY392" fmla="*/ 1333296 h 4241931"/>
              <a:gd name="connsiteX393" fmla="*/ 3959710 w 4651277"/>
              <a:gd name="connsiteY393" fmla="*/ 1345489 h 4241931"/>
              <a:gd name="connsiteX394" fmla="*/ 3934694 w 4651277"/>
              <a:gd name="connsiteY394" fmla="*/ 1355993 h 4241931"/>
              <a:gd name="connsiteX395" fmla="*/ 3923280 w 4651277"/>
              <a:gd name="connsiteY395" fmla="*/ 1354757 h 4241931"/>
              <a:gd name="connsiteX396" fmla="*/ 3922998 w 4651277"/>
              <a:gd name="connsiteY396" fmla="*/ 1364605 h 4241931"/>
              <a:gd name="connsiteX397" fmla="*/ 3927995 w 4651277"/>
              <a:gd name="connsiteY397" fmla="*/ 1383399 h 4241931"/>
              <a:gd name="connsiteX398" fmla="*/ 3949877 w 4651277"/>
              <a:gd name="connsiteY398" fmla="*/ 1400327 h 4241931"/>
              <a:gd name="connsiteX399" fmla="*/ 3968971 w 4651277"/>
              <a:gd name="connsiteY399" fmla="*/ 1411260 h 4241931"/>
              <a:gd name="connsiteX400" fmla="*/ 3957365 w 4651277"/>
              <a:gd name="connsiteY400" fmla="*/ 1422073 h 4241931"/>
              <a:gd name="connsiteX401" fmla="*/ 3884013 w 4651277"/>
              <a:gd name="connsiteY401" fmla="*/ 1478958 h 4241931"/>
              <a:gd name="connsiteX402" fmla="*/ 3859916 w 4651277"/>
              <a:gd name="connsiteY402" fmla="*/ 1489420 h 4241931"/>
              <a:gd name="connsiteX403" fmla="*/ 3852809 w 4651277"/>
              <a:gd name="connsiteY403" fmla="*/ 1481838 h 4241931"/>
              <a:gd name="connsiteX404" fmla="*/ 3841864 w 4651277"/>
              <a:gd name="connsiteY404" fmla="*/ 1492090 h 4241931"/>
              <a:gd name="connsiteX405" fmla="*/ 3840531 w 4651277"/>
              <a:gd name="connsiteY405" fmla="*/ 1496284 h 4241931"/>
              <a:gd name="connsiteX406" fmla="*/ 3850294 w 4651277"/>
              <a:gd name="connsiteY406" fmla="*/ 1497109 h 4241931"/>
              <a:gd name="connsiteX407" fmla="*/ 3872107 w 4651277"/>
              <a:gd name="connsiteY407" fmla="*/ 1537613 h 4241931"/>
              <a:gd name="connsiteX408" fmla="*/ 3857531 w 4651277"/>
              <a:gd name="connsiteY408" fmla="*/ 1567370 h 4241931"/>
              <a:gd name="connsiteX409" fmla="*/ 3876637 w 4651277"/>
              <a:gd name="connsiteY409" fmla="*/ 1591194 h 4241931"/>
              <a:gd name="connsiteX410" fmla="*/ 3893840 w 4651277"/>
              <a:gd name="connsiteY410" fmla="*/ 1588805 h 4241931"/>
              <a:gd name="connsiteX411" fmla="*/ 3910000 w 4651277"/>
              <a:gd name="connsiteY411" fmla="*/ 1585781 h 4241931"/>
              <a:gd name="connsiteX412" fmla="*/ 3841479 w 4651277"/>
              <a:gd name="connsiteY412" fmla="*/ 1598374 h 4241931"/>
              <a:gd name="connsiteX413" fmla="*/ 3820166 w 4651277"/>
              <a:gd name="connsiteY413" fmla="*/ 1603982 h 4241931"/>
              <a:gd name="connsiteX414" fmla="*/ 3821044 w 4651277"/>
              <a:gd name="connsiteY414" fmla="*/ 1616327 h 4241931"/>
              <a:gd name="connsiteX415" fmla="*/ 3820601 w 4651277"/>
              <a:gd name="connsiteY415" fmla="*/ 1618633 h 4241931"/>
              <a:gd name="connsiteX416" fmla="*/ 3856796 w 4651277"/>
              <a:gd name="connsiteY416" fmla="*/ 1624365 h 4241931"/>
              <a:gd name="connsiteX417" fmla="*/ 3878963 w 4651277"/>
              <a:gd name="connsiteY417" fmla="*/ 1632824 h 4241931"/>
              <a:gd name="connsiteX418" fmla="*/ 3881060 w 4651277"/>
              <a:gd name="connsiteY418" fmla="*/ 1631301 h 4241931"/>
              <a:gd name="connsiteX419" fmla="*/ 3946493 w 4651277"/>
              <a:gd name="connsiteY419" fmla="*/ 1636096 h 4241931"/>
              <a:gd name="connsiteX420" fmla="*/ 4070600 w 4651277"/>
              <a:gd name="connsiteY420" fmla="*/ 1629769 h 4241931"/>
              <a:gd name="connsiteX421" fmla="*/ 4108464 w 4651277"/>
              <a:gd name="connsiteY421" fmla="*/ 1628961 h 4241931"/>
              <a:gd name="connsiteX422" fmla="*/ 4169224 w 4651277"/>
              <a:gd name="connsiteY422" fmla="*/ 1639821 h 4241931"/>
              <a:gd name="connsiteX423" fmla="*/ 4200098 w 4651277"/>
              <a:gd name="connsiteY423" fmla="*/ 1644093 h 4241931"/>
              <a:gd name="connsiteX424" fmla="*/ 4211147 w 4651277"/>
              <a:gd name="connsiteY424" fmla="*/ 1656359 h 4241931"/>
              <a:gd name="connsiteX425" fmla="*/ 4233231 w 4651277"/>
              <a:gd name="connsiteY425" fmla="*/ 1641916 h 4241931"/>
              <a:gd name="connsiteX426" fmla="*/ 4300563 w 4651277"/>
              <a:gd name="connsiteY426" fmla="*/ 1658147 h 4241931"/>
              <a:gd name="connsiteX427" fmla="*/ 4319080 w 4651277"/>
              <a:gd name="connsiteY427" fmla="*/ 1662317 h 4241931"/>
              <a:gd name="connsiteX428" fmla="*/ 4374375 w 4651277"/>
              <a:gd name="connsiteY428" fmla="*/ 1680353 h 4241931"/>
              <a:gd name="connsiteX429" fmla="*/ 4434018 w 4651277"/>
              <a:gd name="connsiteY429" fmla="*/ 1702171 h 4241931"/>
              <a:gd name="connsiteX430" fmla="*/ 4465268 w 4651277"/>
              <a:gd name="connsiteY430" fmla="*/ 1715781 h 4241931"/>
              <a:gd name="connsiteX431" fmla="*/ 4467174 w 4651277"/>
              <a:gd name="connsiteY431" fmla="*/ 1715464 h 4241931"/>
              <a:gd name="connsiteX432" fmla="*/ 4467174 w 4651277"/>
              <a:gd name="connsiteY432" fmla="*/ 1715466 h 4241931"/>
              <a:gd name="connsiteX433" fmla="*/ 4467651 w 4651277"/>
              <a:gd name="connsiteY433" fmla="*/ 1715385 h 4241931"/>
              <a:gd name="connsiteX434" fmla="*/ 4467174 w 4651277"/>
              <a:gd name="connsiteY434" fmla="*/ 1715464 h 4241931"/>
              <a:gd name="connsiteX435" fmla="*/ 4466063 w 4651277"/>
              <a:gd name="connsiteY435" fmla="*/ 1714670 h 4241931"/>
              <a:gd name="connsiteX436" fmla="*/ 4467370 w 4651277"/>
              <a:gd name="connsiteY436" fmla="*/ 1702505 h 4241931"/>
              <a:gd name="connsiteX437" fmla="*/ 4476105 w 4651277"/>
              <a:gd name="connsiteY437" fmla="*/ 1702032 h 4241931"/>
              <a:gd name="connsiteX438" fmla="*/ 4572317 w 4651277"/>
              <a:gd name="connsiteY438" fmla="*/ 1711701 h 4241931"/>
              <a:gd name="connsiteX439" fmla="*/ 4589311 w 4651277"/>
              <a:gd name="connsiteY439" fmla="*/ 1713775 h 4241931"/>
              <a:gd name="connsiteX440" fmla="*/ 4593344 w 4651277"/>
              <a:gd name="connsiteY440" fmla="*/ 1715649 h 4241931"/>
              <a:gd name="connsiteX441" fmla="*/ 4601154 w 4651277"/>
              <a:gd name="connsiteY441" fmla="*/ 1724930 h 4241931"/>
              <a:gd name="connsiteX442" fmla="*/ 4602994 w 4651277"/>
              <a:gd name="connsiteY442" fmla="*/ 1728933 h 4241931"/>
              <a:gd name="connsiteX443" fmla="*/ 4603083 w 4651277"/>
              <a:gd name="connsiteY443" fmla="*/ 1740082 h 4241931"/>
              <a:gd name="connsiteX444" fmla="*/ 4603239 w 4651277"/>
              <a:gd name="connsiteY444" fmla="*/ 1746912 h 4241931"/>
              <a:gd name="connsiteX445" fmla="*/ 4630175 w 4651277"/>
              <a:gd name="connsiteY445" fmla="*/ 1748703 h 4241931"/>
              <a:gd name="connsiteX446" fmla="*/ 4649928 w 4651277"/>
              <a:gd name="connsiteY446" fmla="*/ 1756780 h 4241931"/>
              <a:gd name="connsiteX447" fmla="*/ 4642711 w 4651277"/>
              <a:gd name="connsiteY447" fmla="*/ 1771103 h 4241931"/>
              <a:gd name="connsiteX448" fmla="*/ 4560387 w 4651277"/>
              <a:gd name="connsiteY448" fmla="*/ 1751878 h 4241931"/>
              <a:gd name="connsiteX449" fmla="*/ 4517474 w 4651277"/>
              <a:gd name="connsiteY449" fmla="*/ 1749413 h 4241931"/>
              <a:gd name="connsiteX450" fmla="*/ 4509437 w 4651277"/>
              <a:gd name="connsiteY450" fmla="*/ 1749377 h 4241931"/>
              <a:gd name="connsiteX451" fmla="*/ 4460463 w 4651277"/>
              <a:gd name="connsiteY451" fmla="*/ 1730486 h 4241931"/>
              <a:gd name="connsiteX452" fmla="*/ 4435148 w 4651277"/>
              <a:gd name="connsiteY452" fmla="*/ 1730189 h 4241931"/>
              <a:gd name="connsiteX453" fmla="*/ 4420092 w 4651277"/>
              <a:gd name="connsiteY453" fmla="*/ 1731516 h 4241931"/>
              <a:gd name="connsiteX454" fmla="*/ 4358507 w 4651277"/>
              <a:gd name="connsiteY454" fmla="*/ 1718051 h 4241931"/>
              <a:gd name="connsiteX455" fmla="*/ 4315401 w 4651277"/>
              <a:gd name="connsiteY455" fmla="*/ 1716792 h 4241931"/>
              <a:gd name="connsiteX456" fmla="*/ 4279957 w 4651277"/>
              <a:gd name="connsiteY456" fmla="*/ 1706229 h 4241931"/>
              <a:gd name="connsiteX457" fmla="*/ 4243898 w 4651277"/>
              <a:gd name="connsiteY457" fmla="*/ 1719077 h 4241931"/>
              <a:gd name="connsiteX458" fmla="*/ 4242561 w 4651277"/>
              <a:gd name="connsiteY458" fmla="*/ 1727526 h 4241931"/>
              <a:gd name="connsiteX459" fmla="*/ 4197062 w 4651277"/>
              <a:gd name="connsiteY459" fmla="*/ 1753107 h 4241931"/>
              <a:gd name="connsiteX460" fmla="*/ 4171232 w 4651277"/>
              <a:gd name="connsiteY460" fmla="*/ 1763863 h 4241931"/>
              <a:gd name="connsiteX461" fmla="*/ 4148247 w 4651277"/>
              <a:gd name="connsiteY461" fmla="*/ 1803527 h 4241931"/>
              <a:gd name="connsiteX462" fmla="*/ 4142937 w 4651277"/>
              <a:gd name="connsiteY462" fmla="*/ 1817531 h 4241931"/>
              <a:gd name="connsiteX463" fmla="*/ 4116091 w 4651277"/>
              <a:gd name="connsiteY463" fmla="*/ 1826890 h 4241931"/>
              <a:gd name="connsiteX464" fmla="*/ 4104976 w 4651277"/>
              <a:gd name="connsiteY464" fmla="*/ 1818944 h 4241931"/>
              <a:gd name="connsiteX465" fmla="*/ 4097318 w 4651277"/>
              <a:gd name="connsiteY465" fmla="*/ 1828247 h 4241931"/>
              <a:gd name="connsiteX466" fmla="*/ 4085236 w 4651277"/>
              <a:gd name="connsiteY466" fmla="*/ 1849842 h 4241931"/>
              <a:gd name="connsiteX467" fmla="*/ 4074972 w 4651277"/>
              <a:gd name="connsiteY467" fmla="*/ 1859969 h 4241931"/>
              <a:gd name="connsiteX468" fmla="*/ 4084940 w 4651277"/>
              <a:gd name="connsiteY468" fmla="*/ 1875158 h 4241931"/>
              <a:gd name="connsiteX469" fmla="*/ 4100714 w 4651277"/>
              <a:gd name="connsiteY469" fmla="*/ 1900545 h 4241931"/>
              <a:gd name="connsiteX470" fmla="*/ 4096318 w 4651277"/>
              <a:gd name="connsiteY470" fmla="*/ 1928305 h 4241931"/>
              <a:gd name="connsiteX471" fmla="*/ 4108759 w 4651277"/>
              <a:gd name="connsiteY471" fmla="*/ 1951309 h 4241931"/>
              <a:gd name="connsiteX472" fmla="*/ 4131370 w 4651277"/>
              <a:gd name="connsiteY472" fmla="*/ 1964787 h 4241931"/>
              <a:gd name="connsiteX473" fmla="*/ 4154147 w 4651277"/>
              <a:gd name="connsiteY473" fmla="*/ 1961590 h 4241931"/>
              <a:gd name="connsiteX474" fmla="*/ 4170691 w 4651277"/>
              <a:gd name="connsiteY474" fmla="*/ 1970397 h 4241931"/>
              <a:gd name="connsiteX475" fmla="*/ 4162195 w 4651277"/>
              <a:gd name="connsiteY475" fmla="*/ 2000601 h 4241931"/>
              <a:gd name="connsiteX476" fmla="*/ 4160762 w 4651277"/>
              <a:gd name="connsiteY476" fmla="*/ 2009654 h 4241931"/>
              <a:gd name="connsiteX477" fmla="*/ 4164444 w 4651277"/>
              <a:gd name="connsiteY477" fmla="*/ 2017660 h 4241931"/>
              <a:gd name="connsiteX478" fmla="*/ 4161732 w 4651277"/>
              <a:gd name="connsiteY478" fmla="*/ 2042594 h 4241931"/>
              <a:gd name="connsiteX479" fmla="*/ 4183266 w 4651277"/>
              <a:gd name="connsiteY479" fmla="*/ 2047242 h 4241931"/>
              <a:gd name="connsiteX480" fmla="*/ 4188027 w 4651277"/>
              <a:gd name="connsiteY480" fmla="*/ 2052326 h 4241931"/>
              <a:gd name="connsiteX481" fmla="*/ 4207826 w 4651277"/>
              <a:gd name="connsiteY481" fmla="*/ 2103095 h 4241931"/>
              <a:gd name="connsiteX482" fmla="*/ 4208997 w 4651277"/>
              <a:gd name="connsiteY482" fmla="*/ 2111322 h 4241931"/>
              <a:gd name="connsiteX483" fmla="*/ 4203675 w 4651277"/>
              <a:gd name="connsiteY483" fmla="*/ 2148834 h 4241931"/>
              <a:gd name="connsiteX484" fmla="*/ 4180972 w 4651277"/>
              <a:gd name="connsiteY484" fmla="*/ 2198440 h 4241931"/>
              <a:gd name="connsiteX485" fmla="*/ 4169590 w 4651277"/>
              <a:gd name="connsiteY485" fmla="*/ 2219527 h 4241931"/>
              <a:gd name="connsiteX486" fmla="*/ 4158340 w 4651277"/>
              <a:gd name="connsiteY486" fmla="*/ 2231974 h 4241931"/>
              <a:gd name="connsiteX487" fmla="*/ 4107542 w 4651277"/>
              <a:gd name="connsiteY487" fmla="*/ 2248054 h 4241931"/>
              <a:gd name="connsiteX488" fmla="*/ 4097438 w 4651277"/>
              <a:gd name="connsiteY488" fmla="*/ 2253258 h 4241931"/>
              <a:gd name="connsiteX489" fmla="*/ 4081921 w 4651277"/>
              <a:gd name="connsiteY489" fmla="*/ 2284825 h 4241931"/>
              <a:gd name="connsiteX490" fmla="*/ 4073975 w 4651277"/>
              <a:gd name="connsiteY490" fmla="*/ 2295940 h 4241931"/>
              <a:gd name="connsiteX491" fmla="*/ 4052681 w 4651277"/>
              <a:gd name="connsiteY491" fmla="*/ 2321023 h 4241931"/>
              <a:gd name="connsiteX492" fmla="*/ 4057216 w 4651277"/>
              <a:gd name="connsiteY492" fmla="*/ 2335352 h 4241931"/>
              <a:gd name="connsiteX493" fmla="*/ 4073448 w 4651277"/>
              <a:gd name="connsiteY493" fmla="*/ 2336856 h 4241931"/>
              <a:gd name="connsiteX494" fmla="*/ 4053350 w 4651277"/>
              <a:gd name="connsiteY494" fmla="*/ 2363122 h 4241931"/>
              <a:gd name="connsiteX495" fmla="*/ 4026071 w 4651277"/>
              <a:gd name="connsiteY495" fmla="*/ 2415619 h 4241931"/>
              <a:gd name="connsiteX496" fmla="*/ 4026496 w 4651277"/>
              <a:gd name="connsiteY496" fmla="*/ 2412144 h 4241931"/>
              <a:gd name="connsiteX497" fmla="*/ 4036449 w 4651277"/>
              <a:gd name="connsiteY497" fmla="*/ 2388357 h 4241931"/>
              <a:gd name="connsiteX498" fmla="*/ 4033640 w 4651277"/>
              <a:gd name="connsiteY498" fmla="*/ 2351413 h 4241931"/>
              <a:gd name="connsiteX499" fmla="*/ 4007815 w 4651277"/>
              <a:gd name="connsiteY499" fmla="*/ 2350417 h 4241931"/>
              <a:gd name="connsiteX500" fmla="*/ 4002760 w 4651277"/>
              <a:gd name="connsiteY500" fmla="*/ 2358895 h 4241931"/>
              <a:gd name="connsiteX501" fmla="*/ 3990263 w 4651277"/>
              <a:gd name="connsiteY501" fmla="*/ 2390941 h 4241931"/>
              <a:gd name="connsiteX502" fmla="*/ 3968627 w 4651277"/>
              <a:gd name="connsiteY502" fmla="*/ 2398648 h 4241931"/>
              <a:gd name="connsiteX503" fmla="*/ 3931553 w 4651277"/>
              <a:gd name="connsiteY503" fmla="*/ 2410099 h 4241931"/>
              <a:gd name="connsiteX504" fmla="*/ 3913538 w 4651277"/>
              <a:gd name="connsiteY504" fmla="*/ 2418381 h 4241931"/>
              <a:gd name="connsiteX505" fmla="*/ 3904576 w 4651277"/>
              <a:gd name="connsiteY505" fmla="*/ 2428097 h 4241931"/>
              <a:gd name="connsiteX506" fmla="*/ 3915152 w 4651277"/>
              <a:gd name="connsiteY506" fmla="*/ 2431628 h 4241931"/>
              <a:gd name="connsiteX507" fmla="*/ 3952295 w 4651277"/>
              <a:gd name="connsiteY507" fmla="*/ 2478339 h 4241931"/>
              <a:gd name="connsiteX508" fmla="*/ 3926585 w 4651277"/>
              <a:gd name="connsiteY508" fmla="*/ 2503961 h 4241931"/>
              <a:gd name="connsiteX509" fmla="*/ 3914218 w 4651277"/>
              <a:gd name="connsiteY509" fmla="*/ 2527366 h 4241931"/>
              <a:gd name="connsiteX510" fmla="*/ 3927394 w 4651277"/>
              <a:gd name="connsiteY510" fmla="*/ 2541825 h 4241931"/>
              <a:gd name="connsiteX511" fmla="*/ 3961310 w 4651277"/>
              <a:gd name="connsiteY511" fmla="*/ 2562043 h 4241931"/>
              <a:gd name="connsiteX512" fmla="*/ 3965845 w 4651277"/>
              <a:gd name="connsiteY512" fmla="*/ 2576371 h 4241931"/>
              <a:gd name="connsiteX513" fmla="*/ 3944723 w 4651277"/>
              <a:gd name="connsiteY513" fmla="*/ 2709741 h 4241931"/>
              <a:gd name="connsiteX514" fmla="*/ 3933742 w 4651277"/>
              <a:gd name="connsiteY514" fmla="*/ 2755636 h 4241931"/>
              <a:gd name="connsiteX515" fmla="*/ 3942916 w 4651277"/>
              <a:gd name="connsiteY515" fmla="*/ 2771935 h 4241931"/>
              <a:gd name="connsiteX516" fmla="*/ 3958242 w 4651277"/>
              <a:gd name="connsiteY516" fmla="*/ 2804057 h 4241931"/>
              <a:gd name="connsiteX517" fmla="*/ 3993102 w 4651277"/>
              <a:gd name="connsiteY517" fmla="*/ 2841746 h 4241931"/>
              <a:gd name="connsiteX518" fmla="*/ 4028260 w 4651277"/>
              <a:gd name="connsiteY518" fmla="*/ 2854118 h 4241931"/>
              <a:gd name="connsiteX519" fmla="*/ 4030417 w 4651277"/>
              <a:gd name="connsiteY519" fmla="*/ 2860027 h 4241931"/>
              <a:gd name="connsiteX520" fmla="*/ 4028877 w 4651277"/>
              <a:gd name="connsiteY520" fmla="*/ 2893189 h 4241931"/>
              <a:gd name="connsiteX521" fmla="*/ 4020657 w 4651277"/>
              <a:gd name="connsiteY521" fmla="*/ 2945090 h 4241931"/>
              <a:gd name="connsiteX522" fmla="*/ 4008391 w 4651277"/>
              <a:gd name="connsiteY522" fmla="*/ 2956137 h 4241931"/>
              <a:gd name="connsiteX523" fmla="*/ 4007340 w 4651277"/>
              <a:gd name="connsiteY523" fmla="*/ 2962776 h 4241931"/>
              <a:gd name="connsiteX524" fmla="*/ 3981780 w 4651277"/>
              <a:gd name="connsiteY524" fmla="*/ 3006980 h 4241931"/>
              <a:gd name="connsiteX525" fmla="*/ 3962714 w 4651277"/>
              <a:gd name="connsiteY525" fmla="*/ 3021901 h 4241931"/>
              <a:gd name="connsiteX526" fmla="*/ 3936483 w 4651277"/>
              <a:gd name="connsiteY526" fmla="*/ 3007848 h 4241931"/>
              <a:gd name="connsiteX527" fmla="*/ 3932864 w 4651277"/>
              <a:gd name="connsiteY527" fmla="*/ 3007275 h 4241931"/>
              <a:gd name="connsiteX528" fmla="*/ 3836556 w 4651277"/>
              <a:gd name="connsiteY528" fmla="*/ 2998209 h 4241931"/>
              <a:gd name="connsiteX529" fmla="*/ 3826595 w 4651277"/>
              <a:gd name="connsiteY529" fmla="*/ 2971269 h 4241931"/>
              <a:gd name="connsiteX530" fmla="*/ 3819102 w 4651277"/>
              <a:gd name="connsiteY530" fmla="*/ 2963895 h 4241931"/>
              <a:gd name="connsiteX531" fmla="*/ 3803698 w 4651277"/>
              <a:gd name="connsiteY531" fmla="*/ 2959600 h 4241931"/>
              <a:gd name="connsiteX532" fmla="*/ 3816538 w 4651277"/>
              <a:gd name="connsiteY532" fmla="*/ 2944930 h 4241931"/>
              <a:gd name="connsiteX533" fmla="*/ 3806099 w 4651277"/>
              <a:gd name="connsiteY533" fmla="*/ 2921007 h 4241931"/>
              <a:gd name="connsiteX534" fmla="*/ 3804324 w 4651277"/>
              <a:gd name="connsiteY534" fmla="*/ 2912684 h 4241931"/>
              <a:gd name="connsiteX535" fmla="*/ 3795618 w 4651277"/>
              <a:gd name="connsiteY535" fmla="*/ 2916873 h 4241931"/>
              <a:gd name="connsiteX536" fmla="*/ 3786147 w 4651277"/>
              <a:gd name="connsiteY536" fmla="*/ 2925888 h 4241931"/>
              <a:gd name="connsiteX537" fmla="*/ 3773865 w 4651277"/>
              <a:gd name="connsiteY537" fmla="*/ 2925935 h 4241931"/>
              <a:gd name="connsiteX538" fmla="*/ 3773518 w 4651277"/>
              <a:gd name="connsiteY538" fmla="*/ 2926280 h 4241931"/>
              <a:gd name="connsiteX539" fmla="*/ 3784755 w 4651277"/>
              <a:gd name="connsiteY539" fmla="*/ 2933616 h 4241931"/>
              <a:gd name="connsiteX540" fmla="*/ 3777010 w 4651277"/>
              <a:gd name="connsiteY540" fmla="*/ 2940205 h 4241931"/>
              <a:gd name="connsiteX541" fmla="*/ 3767057 w 4651277"/>
              <a:gd name="connsiteY541" fmla="*/ 2938294 h 4241931"/>
              <a:gd name="connsiteX542" fmla="*/ 3765045 w 4651277"/>
              <a:gd name="connsiteY542" fmla="*/ 2949766 h 4241931"/>
              <a:gd name="connsiteX543" fmla="*/ 3751466 w 4651277"/>
              <a:gd name="connsiteY543" fmla="*/ 2984732 h 4241931"/>
              <a:gd name="connsiteX544" fmla="*/ 3751078 w 4651277"/>
              <a:gd name="connsiteY544" fmla="*/ 2998900 h 4241931"/>
              <a:gd name="connsiteX545" fmla="*/ 3763368 w 4651277"/>
              <a:gd name="connsiteY545" fmla="*/ 3003321 h 4241931"/>
              <a:gd name="connsiteX546" fmla="*/ 3779627 w 4651277"/>
              <a:gd name="connsiteY546" fmla="*/ 3013937 h 4241931"/>
              <a:gd name="connsiteX547" fmla="*/ 3782528 w 4651277"/>
              <a:gd name="connsiteY547" fmla="*/ 3062031 h 4241931"/>
              <a:gd name="connsiteX548" fmla="*/ 3780892 w 4651277"/>
              <a:gd name="connsiteY548" fmla="*/ 3069427 h 4241931"/>
              <a:gd name="connsiteX549" fmla="*/ 3778293 w 4651277"/>
              <a:gd name="connsiteY549" fmla="*/ 3073382 h 4241931"/>
              <a:gd name="connsiteX550" fmla="*/ 3789082 w 4651277"/>
              <a:gd name="connsiteY550" fmla="*/ 3087723 h 4241931"/>
              <a:gd name="connsiteX551" fmla="*/ 3795809 w 4651277"/>
              <a:gd name="connsiteY551" fmla="*/ 3086560 h 4241931"/>
              <a:gd name="connsiteX552" fmla="*/ 3806757 w 4651277"/>
              <a:gd name="connsiteY552" fmla="*/ 3077003 h 4241931"/>
              <a:gd name="connsiteX553" fmla="*/ 3840145 w 4651277"/>
              <a:gd name="connsiteY553" fmla="*/ 3069300 h 4241931"/>
              <a:gd name="connsiteX554" fmla="*/ 3868293 w 4651277"/>
              <a:gd name="connsiteY554" fmla="*/ 3059530 h 4241931"/>
              <a:gd name="connsiteX555" fmla="*/ 3888279 w 4651277"/>
              <a:gd name="connsiteY555" fmla="*/ 3046611 h 4241931"/>
              <a:gd name="connsiteX556" fmla="*/ 3901101 w 4651277"/>
              <a:gd name="connsiteY556" fmla="*/ 3067200 h 4241931"/>
              <a:gd name="connsiteX557" fmla="*/ 3910137 w 4651277"/>
              <a:gd name="connsiteY557" fmla="*/ 3103892 h 4241931"/>
              <a:gd name="connsiteX558" fmla="*/ 3912964 w 4651277"/>
              <a:gd name="connsiteY558" fmla="*/ 3105577 h 4241931"/>
              <a:gd name="connsiteX559" fmla="*/ 3932587 w 4651277"/>
              <a:gd name="connsiteY559" fmla="*/ 3122294 h 4241931"/>
              <a:gd name="connsiteX560" fmla="*/ 3925389 w 4651277"/>
              <a:gd name="connsiteY560" fmla="*/ 3163840 h 4241931"/>
              <a:gd name="connsiteX561" fmla="*/ 3918081 w 4651277"/>
              <a:gd name="connsiteY561" fmla="*/ 3167012 h 4241931"/>
              <a:gd name="connsiteX562" fmla="*/ 3905062 w 4651277"/>
              <a:gd name="connsiteY562" fmla="*/ 3159383 h 4241931"/>
              <a:gd name="connsiteX563" fmla="*/ 3901124 w 4651277"/>
              <a:gd name="connsiteY563" fmla="*/ 3156903 h 4241931"/>
              <a:gd name="connsiteX564" fmla="*/ 3877568 w 4651277"/>
              <a:gd name="connsiteY564" fmla="*/ 3125953 h 4241931"/>
              <a:gd name="connsiteX565" fmla="*/ 3864614 w 4651277"/>
              <a:gd name="connsiteY565" fmla="*/ 3114005 h 4241931"/>
              <a:gd name="connsiteX566" fmla="*/ 3827867 w 4651277"/>
              <a:gd name="connsiteY566" fmla="*/ 3103854 h 4241931"/>
              <a:gd name="connsiteX567" fmla="*/ 3792335 w 4651277"/>
              <a:gd name="connsiteY567" fmla="*/ 3120584 h 4241931"/>
              <a:gd name="connsiteX568" fmla="*/ 3788652 w 4651277"/>
              <a:gd name="connsiteY568" fmla="*/ 3128340 h 4241931"/>
              <a:gd name="connsiteX569" fmla="*/ 3794472 w 4651277"/>
              <a:gd name="connsiteY569" fmla="*/ 3139166 h 4241931"/>
              <a:gd name="connsiteX570" fmla="*/ 3785947 w 4651277"/>
              <a:gd name="connsiteY570" fmla="*/ 3136398 h 4241931"/>
              <a:gd name="connsiteX571" fmla="*/ 3783579 w 4651277"/>
              <a:gd name="connsiteY571" fmla="*/ 3147180 h 4241931"/>
              <a:gd name="connsiteX572" fmla="*/ 3785751 w 4651277"/>
              <a:gd name="connsiteY572" fmla="*/ 3162758 h 4241931"/>
              <a:gd name="connsiteX573" fmla="*/ 3780632 w 4651277"/>
              <a:gd name="connsiteY573" fmla="*/ 3175556 h 4241931"/>
              <a:gd name="connsiteX574" fmla="*/ 3768818 w 4651277"/>
              <a:gd name="connsiteY574" fmla="*/ 3168119 h 4241931"/>
              <a:gd name="connsiteX575" fmla="*/ 3764521 w 4651277"/>
              <a:gd name="connsiteY575" fmla="*/ 3149205 h 4241931"/>
              <a:gd name="connsiteX576" fmla="*/ 3758745 w 4651277"/>
              <a:gd name="connsiteY576" fmla="*/ 3149338 h 4241931"/>
              <a:gd name="connsiteX577" fmla="*/ 3750332 w 4651277"/>
              <a:gd name="connsiteY577" fmla="*/ 3153082 h 4241931"/>
              <a:gd name="connsiteX578" fmla="*/ 3754299 w 4651277"/>
              <a:gd name="connsiteY578" fmla="*/ 3159710 h 4241931"/>
              <a:gd name="connsiteX579" fmla="*/ 3746580 w 4651277"/>
              <a:gd name="connsiteY579" fmla="*/ 3175731 h 4241931"/>
              <a:gd name="connsiteX580" fmla="*/ 3726880 w 4651277"/>
              <a:gd name="connsiteY580" fmla="*/ 3186840 h 4241931"/>
              <a:gd name="connsiteX581" fmla="*/ 3729726 w 4651277"/>
              <a:gd name="connsiteY581" fmla="*/ 3215747 h 4241931"/>
              <a:gd name="connsiteX582" fmla="*/ 3738701 w 4651277"/>
              <a:gd name="connsiteY582" fmla="*/ 3245006 h 4241931"/>
              <a:gd name="connsiteX583" fmla="*/ 3715985 w 4651277"/>
              <a:gd name="connsiteY583" fmla="*/ 3255637 h 4241931"/>
              <a:gd name="connsiteX584" fmla="*/ 3703909 w 4651277"/>
              <a:gd name="connsiteY584" fmla="*/ 3265478 h 4241931"/>
              <a:gd name="connsiteX585" fmla="*/ 3712831 w 4651277"/>
              <a:gd name="connsiteY585" fmla="*/ 3275552 h 4241931"/>
              <a:gd name="connsiteX586" fmla="*/ 3715754 w 4651277"/>
              <a:gd name="connsiteY586" fmla="*/ 3276634 h 4241931"/>
              <a:gd name="connsiteX587" fmla="*/ 3733918 w 4651277"/>
              <a:gd name="connsiteY587" fmla="*/ 3286934 h 4241931"/>
              <a:gd name="connsiteX588" fmla="*/ 3718383 w 4651277"/>
              <a:gd name="connsiteY588" fmla="*/ 3291278 h 4241931"/>
              <a:gd name="connsiteX589" fmla="*/ 3701104 w 4651277"/>
              <a:gd name="connsiteY589" fmla="*/ 3291017 h 4241931"/>
              <a:gd name="connsiteX590" fmla="*/ 3685748 w 4651277"/>
              <a:gd name="connsiteY590" fmla="*/ 3317659 h 4241931"/>
              <a:gd name="connsiteX591" fmla="*/ 3695906 w 4651277"/>
              <a:gd name="connsiteY591" fmla="*/ 3331641 h 4241931"/>
              <a:gd name="connsiteX592" fmla="*/ 3680365 w 4651277"/>
              <a:gd name="connsiteY592" fmla="*/ 3347738 h 4241931"/>
              <a:gd name="connsiteX593" fmla="*/ 3661658 w 4651277"/>
              <a:gd name="connsiteY593" fmla="*/ 3344775 h 4241931"/>
              <a:gd name="connsiteX594" fmla="*/ 3642658 w 4651277"/>
              <a:gd name="connsiteY594" fmla="*/ 3355375 h 4241931"/>
              <a:gd name="connsiteX595" fmla="*/ 3614856 w 4651277"/>
              <a:gd name="connsiteY595" fmla="*/ 3370769 h 4241931"/>
              <a:gd name="connsiteX596" fmla="*/ 3581110 w 4651277"/>
              <a:gd name="connsiteY596" fmla="*/ 3396356 h 4241931"/>
              <a:gd name="connsiteX597" fmla="*/ 3571575 w 4651277"/>
              <a:gd name="connsiteY597" fmla="*/ 3409691 h 4241931"/>
              <a:gd name="connsiteX598" fmla="*/ 3566083 w 4651277"/>
              <a:gd name="connsiteY598" fmla="*/ 3401399 h 4241931"/>
              <a:gd name="connsiteX599" fmla="*/ 3551057 w 4651277"/>
              <a:gd name="connsiteY599" fmla="*/ 3406442 h 4241931"/>
              <a:gd name="connsiteX600" fmla="*/ 3545766 w 4651277"/>
              <a:gd name="connsiteY600" fmla="*/ 3415251 h 4241931"/>
              <a:gd name="connsiteX601" fmla="*/ 3552178 w 4651277"/>
              <a:gd name="connsiteY601" fmla="*/ 3422386 h 4241931"/>
              <a:gd name="connsiteX602" fmla="*/ 3536193 w 4651277"/>
              <a:gd name="connsiteY602" fmla="*/ 3424560 h 4241931"/>
              <a:gd name="connsiteX603" fmla="*/ 3529977 w 4651277"/>
              <a:gd name="connsiteY603" fmla="*/ 3423604 h 4241931"/>
              <a:gd name="connsiteX604" fmla="*/ 3524683 w 4651277"/>
              <a:gd name="connsiteY604" fmla="*/ 3424536 h 4241931"/>
              <a:gd name="connsiteX605" fmla="*/ 3503908 w 4651277"/>
              <a:gd name="connsiteY605" fmla="*/ 3426814 h 4241931"/>
              <a:gd name="connsiteX606" fmla="*/ 3498752 w 4651277"/>
              <a:gd name="connsiteY606" fmla="*/ 3426054 h 4241931"/>
              <a:gd name="connsiteX607" fmla="*/ 3497136 w 4651277"/>
              <a:gd name="connsiteY607" fmla="*/ 3433401 h 4241931"/>
              <a:gd name="connsiteX608" fmla="*/ 3500251 w 4651277"/>
              <a:gd name="connsiteY608" fmla="*/ 3446219 h 4241931"/>
              <a:gd name="connsiteX609" fmla="*/ 3508398 w 4651277"/>
              <a:gd name="connsiteY609" fmla="*/ 3461460 h 4241931"/>
              <a:gd name="connsiteX610" fmla="*/ 3490797 w 4651277"/>
              <a:gd name="connsiteY610" fmla="*/ 3475276 h 4241931"/>
              <a:gd name="connsiteX611" fmla="*/ 3472671 w 4651277"/>
              <a:gd name="connsiteY611" fmla="*/ 3469777 h 4241931"/>
              <a:gd name="connsiteX612" fmla="*/ 3460862 w 4651277"/>
              <a:gd name="connsiteY612" fmla="*/ 3468188 h 4241931"/>
              <a:gd name="connsiteX613" fmla="*/ 3453331 w 4651277"/>
              <a:gd name="connsiteY613" fmla="*/ 3476626 h 4241931"/>
              <a:gd name="connsiteX614" fmla="*/ 3454386 w 4651277"/>
              <a:gd name="connsiteY614" fmla="*/ 3477165 h 4241931"/>
              <a:gd name="connsiteX615" fmla="*/ 3446789 w 4651277"/>
              <a:gd name="connsiteY615" fmla="*/ 3491117 h 4241931"/>
              <a:gd name="connsiteX616" fmla="*/ 3400060 w 4651277"/>
              <a:gd name="connsiteY616" fmla="*/ 3577309 h 4241931"/>
              <a:gd name="connsiteX617" fmla="*/ 3406973 w 4651277"/>
              <a:gd name="connsiteY617" fmla="*/ 3593703 h 4241931"/>
              <a:gd name="connsiteX618" fmla="*/ 3418956 w 4651277"/>
              <a:gd name="connsiteY618" fmla="*/ 3615430 h 4241931"/>
              <a:gd name="connsiteX619" fmla="*/ 3395203 w 4651277"/>
              <a:gd name="connsiteY619" fmla="*/ 3618067 h 4241931"/>
              <a:gd name="connsiteX620" fmla="*/ 3381062 w 4651277"/>
              <a:gd name="connsiteY620" fmla="*/ 3648256 h 4241931"/>
              <a:gd name="connsiteX621" fmla="*/ 3389340 w 4651277"/>
              <a:gd name="connsiteY621" fmla="*/ 3676099 h 4241931"/>
              <a:gd name="connsiteX622" fmla="*/ 3387297 w 4651277"/>
              <a:gd name="connsiteY622" fmla="*/ 3734980 h 4241931"/>
              <a:gd name="connsiteX623" fmla="*/ 3365114 w 4651277"/>
              <a:gd name="connsiteY623" fmla="*/ 3755173 h 4241931"/>
              <a:gd name="connsiteX624" fmla="*/ 3349515 w 4651277"/>
              <a:gd name="connsiteY624" fmla="*/ 3774773 h 4241931"/>
              <a:gd name="connsiteX625" fmla="*/ 3331755 w 4651277"/>
              <a:gd name="connsiteY625" fmla="*/ 3770238 h 4241931"/>
              <a:gd name="connsiteX626" fmla="*/ 3295139 w 4651277"/>
              <a:gd name="connsiteY626" fmla="*/ 3743233 h 4241931"/>
              <a:gd name="connsiteX627" fmla="*/ 3262091 w 4651277"/>
              <a:gd name="connsiteY627" fmla="*/ 3731390 h 4241931"/>
              <a:gd name="connsiteX628" fmla="*/ 3205351 w 4651277"/>
              <a:gd name="connsiteY628" fmla="*/ 3745657 h 4241931"/>
              <a:gd name="connsiteX629" fmla="*/ 3194120 w 4651277"/>
              <a:gd name="connsiteY629" fmla="*/ 3757041 h 4241931"/>
              <a:gd name="connsiteX630" fmla="*/ 3176971 w 4651277"/>
              <a:gd name="connsiteY630" fmla="*/ 3766914 h 4241931"/>
              <a:gd name="connsiteX631" fmla="*/ 3172726 w 4651277"/>
              <a:gd name="connsiteY631" fmla="*/ 3749940 h 4241931"/>
              <a:gd name="connsiteX632" fmla="*/ 3169365 w 4651277"/>
              <a:gd name="connsiteY632" fmla="*/ 3740884 h 4241931"/>
              <a:gd name="connsiteX633" fmla="*/ 3161839 w 4651277"/>
              <a:gd name="connsiteY633" fmla="*/ 3746151 h 4241931"/>
              <a:gd name="connsiteX634" fmla="*/ 3103961 w 4651277"/>
              <a:gd name="connsiteY634" fmla="*/ 3762903 h 4241931"/>
              <a:gd name="connsiteX635" fmla="*/ 3079445 w 4651277"/>
              <a:gd name="connsiteY635" fmla="*/ 3757920 h 4241931"/>
              <a:gd name="connsiteX636" fmla="*/ 3076595 w 4651277"/>
              <a:gd name="connsiteY636" fmla="*/ 3753244 h 4241931"/>
              <a:gd name="connsiteX637" fmla="*/ 3073963 w 4651277"/>
              <a:gd name="connsiteY637" fmla="*/ 3755235 h 4241931"/>
              <a:gd name="connsiteX638" fmla="*/ 3064222 w 4651277"/>
              <a:gd name="connsiteY638" fmla="*/ 3749147 h 4241931"/>
              <a:gd name="connsiteX639" fmla="*/ 3062184 w 4651277"/>
              <a:gd name="connsiteY639" fmla="*/ 3744246 h 4241931"/>
              <a:gd name="connsiteX640" fmla="*/ 3049858 w 4651277"/>
              <a:gd name="connsiteY640" fmla="*/ 3739106 h 4241931"/>
              <a:gd name="connsiteX641" fmla="*/ 3044792 w 4651277"/>
              <a:gd name="connsiteY641" fmla="*/ 3733879 h 4241931"/>
              <a:gd name="connsiteX642" fmla="*/ 3044128 w 4651277"/>
              <a:gd name="connsiteY642" fmla="*/ 3738922 h 4241931"/>
              <a:gd name="connsiteX643" fmla="*/ 2984298 w 4651277"/>
              <a:gd name="connsiteY643" fmla="*/ 3791655 h 4241931"/>
              <a:gd name="connsiteX644" fmla="*/ 2940903 w 4651277"/>
              <a:gd name="connsiteY644" fmla="*/ 3792129 h 4241931"/>
              <a:gd name="connsiteX645" fmla="*/ 2874058 w 4651277"/>
              <a:gd name="connsiteY645" fmla="*/ 3781642 h 4241931"/>
              <a:gd name="connsiteX646" fmla="*/ 2865991 w 4651277"/>
              <a:gd name="connsiteY646" fmla="*/ 3778096 h 4241931"/>
              <a:gd name="connsiteX647" fmla="*/ 2857815 w 4651277"/>
              <a:gd name="connsiteY647" fmla="*/ 3786799 h 4241931"/>
              <a:gd name="connsiteX648" fmla="*/ 2856425 w 4651277"/>
              <a:gd name="connsiteY648" fmla="*/ 3795390 h 4241931"/>
              <a:gd name="connsiteX649" fmla="*/ 2860563 w 4651277"/>
              <a:gd name="connsiteY649" fmla="*/ 3807410 h 4241931"/>
              <a:gd name="connsiteX650" fmla="*/ 2856998 w 4651277"/>
              <a:gd name="connsiteY650" fmla="*/ 3813863 h 4241931"/>
              <a:gd name="connsiteX651" fmla="*/ 2854422 w 4651277"/>
              <a:gd name="connsiteY651" fmla="*/ 3814137 h 4241931"/>
              <a:gd name="connsiteX652" fmla="*/ 2854754 w 4651277"/>
              <a:gd name="connsiteY652" fmla="*/ 3831215 h 4241931"/>
              <a:gd name="connsiteX653" fmla="*/ 2843360 w 4651277"/>
              <a:gd name="connsiteY653" fmla="*/ 3850708 h 4241931"/>
              <a:gd name="connsiteX654" fmla="*/ 2807827 w 4651277"/>
              <a:gd name="connsiteY654" fmla="*/ 3846654 h 4241931"/>
              <a:gd name="connsiteX655" fmla="*/ 2785810 w 4651277"/>
              <a:gd name="connsiteY655" fmla="*/ 3849588 h 4241931"/>
              <a:gd name="connsiteX656" fmla="*/ 2789121 w 4651277"/>
              <a:gd name="connsiteY656" fmla="*/ 3868487 h 4241931"/>
              <a:gd name="connsiteX657" fmla="*/ 2791863 w 4651277"/>
              <a:gd name="connsiteY657" fmla="*/ 3871984 h 4241931"/>
              <a:gd name="connsiteX658" fmla="*/ 2806233 w 4651277"/>
              <a:gd name="connsiteY658" fmla="*/ 3898062 h 4241931"/>
              <a:gd name="connsiteX659" fmla="*/ 2784118 w 4651277"/>
              <a:gd name="connsiteY659" fmla="*/ 3891736 h 4241931"/>
              <a:gd name="connsiteX660" fmla="*/ 2763325 w 4651277"/>
              <a:gd name="connsiteY660" fmla="*/ 3878511 h 4241931"/>
              <a:gd name="connsiteX661" fmla="*/ 2724775 w 4651277"/>
              <a:gd name="connsiteY661" fmla="*/ 3899406 h 4241931"/>
              <a:gd name="connsiteX662" fmla="*/ 2726671 w 4651277"/>
              <a:gd name="connsiteY662" fmla="*/ 3923975 h 4241931"/>
              <a:gd name="connsiteX663" fmla="*/ 2695770 w 4651277"/>
              <a:gd name="connsiteY663" fmla="*/ 3931920 h 4241931"/>
              <a:gd name="connsiteX664" fmla="*/ 2675260 w 4651277"/>
              <a:gd name="connsiteY664" fmla="*/ 3914348 h 4241931"/>
              <a:gd name="connsiteX665" fmla="*/ 2660753 w 4651277"/>
              <a:gd name="connsiteY665" fmla="*/ 3905503 h 4241931"/>
              <a:gd name="connsiteX666" fmla="*/ 2646083 w 4651277"/>
              <a:gd name="connsiteY666" fmla="*/ 3912202 h 4241931"/>
              <a:gd name="connsiteX667" fmla="*/ 2647150 w 4651277"/>
              <a:gd name="connsiteY667" fmla="*/ 3913511 h 4241931"/>
              <a:gd name="connsiteX668" fmla="*/ 2629231 w 4651277"/>
              <a:gd name="connsiteY668" fmla="*/ 3927369 h 4241931"/>
              <a:gd name="connsiteX669" fmla="*/ 2518807 w 4651277"/>
              <a:gd name="connsiteY669" fmla="*/ 4013107 h 4241931"/>
              <a:gd name="connsiteX670" fmla="*/ 2518432 w 4651277"/>
              <a:gd name="connsiteY670" fmla="*/ 4038475 h 4241931"/>
              <a:gd name="connsiteX671" fmla="*/ 2521619 w 4651277"/>
              <a:gd name="connsiteY671" fmla="*/ 4073711 h 4241931"/>
              <a:gd name="connsiteX672" fmla="*/ 2489096 w 4651277"/>
              <a:gd name="connsiteY672" fmla="*/ 4063534 h 4241931"/>
              <a:gd name="connsiteX673" fmla="*/ 2453324 w 4651277"/>
              <a:gd name="connsiteY673" fmla="*/ 4094842 h 4241931"/>
              <a:gd name="connsiteX674" fmla="*/ 2448168 w 4651277"/>
              <a:gd name="connsiteY674" fmla="*/ 4135938 h 4241931"/>
              <a:gd name="connsiteX675" fmla="*/ 2411741 w 4651277"/>
              <a:gd name="connsiteY675" fmla="*/ 4211641 h 4241931"/>
              <a:gd name="connsiteX676" fmla="*/ 2371202 w 4651277"/>
              <a:gd name="connsiteY676" fmla="*/ 4225284 h 4241931"/>
              <a:gd name="connsiteX677" fmla="*/ 2339599 w 4651277"/>
              <a:gd name="connsiteY677" fmla="*/ 4241931 h 4241931"/>
              <a:gd name="connsiteX678" fmla="*/ 2319011 w 4651277"/>
              <a:gd name="connsiteY678" fmla="*/ 4225827 h 4241931"/>
              <a:gd name="connsiteX679" fmla="*/ 2286691 w 4651277"/>
              <a:gd name="connsiteY679" fmla="*/ 4169575 h 4241931"/>
              <a:gd name="connsiteX680" fmla="*/ 2250336 w 4651277"/>
              <a:gd name="connsiteY680" fmla="*/ 4135164 h 4241931"/>
              <a:gd name="connsiteX681" fmla="*/ 2168075 w 4651277"/>
              <a:gd name="connsiteY681" fmla="*/ 4121259 h 4241931"/>
              <a:gd name="connsiteX682" fmla="*/ 2146887 w 4651277"/>
              <a:gd name="connsiteY682" fmla="*/ 4129683 h 4241931"/>
              <a:gd name="connsiteX683" fmla="*/ 2118834 w 4651277"/>
              <a:gd name="connsiteY683" fmla="*/ 4132741 h 4241931"/>
              <a:gd name="connsiteX684" fmla="*/ 2123027 w 4651277"/>
              <a:gd name="connsiteY684" fmla="*/ 4108146 h 4241931"/>
              <a:gd name="connsiteX685" fmla="*/ 2123831 w 4651277"/>
              <a:gd name="connsiteY685" fmla="*/ 4094395 h 4241931"/>
              <a:gd name="connsiteX686" fmla="*/ 2110984 w 4651277"/>
              <a:gd name="connsiteY686" fmla="*/ 4096957 h 4241931"/>
              <a:gd name="connsiteX687" fmla="*/ 2025816 w 4651277"/>
              <a:gd name="connsiteY687" fmla="*/ 4085641 h 4241931"/>
              <a:gd name="connsiteX688" fmla="*/ 1994734 w 4651277"/>
              <a:gd name="connsiteY688" fmla="*/ 4050712 h 4241931"/>
              <a:gd name="connsiteX689" fmla="*/ 1924097 w 4651277"/>
              <a:gd name="connsiteY689" fmla="*/ 3922677 h 4241931"/>
              <a:gd name="connsiteX690" fmla="*/ 1905006 w 4651277"/>
              <a:gd name="connsiteY690" fmla="*/ 3918804 h 4241931"/>
              <a:gd name="connsiteX691" fmla="*/ 1887982 w 4651277"/>
              <a:gd name="connsiteY691" fmla="*/ 3912568 h 4241931"/>
              <a:gd name="connsiteX692" fmla="*/ 1885017 w 4651277"/>
              <a:gd name="connsiteY692" fmla="*/ 3901578 h 4241931"/>
              <a:gd name="connsiteX693" fmla="*/ 1862111 w 4651277"/>
              <a:gd name="connsiteY693" fmla="*/ 3897986 h 4241931"/>
              <a:gd name="connsiteX694" fmla="*/ 1858625 w 4651277"/>
              <a:gd name="connsiteY694" fmla="*/ 3892341 h 4241931"/>
              <a:gd name="connsiteX695" fmla="*/ 1837794 w 4651277"/>
              <a:gd name="connsiteY695" fmla="*/ 3907157 h 4241931"/>
              <a:gd name="connsiteX696" fmla="*/ 1836714 w 4651277"/>
              <a:gd name="connsiteY696" fmla="*/ 3883084 h 4241931"/>
              <a:gd name="connsiteX697" fmla="*/ 1816165 w 4651277"/>
              <a:gd name="connsiteY697" fmla="*/ 3880505 h 4241931"/>
              <a:gd name="connsiteX698" fmla="*/ 1816633 w 4651277"/>
              <a:gd name="connsiteY698" fmla="*/ 3878350 h 4241931"/>
              <a:gd name="connsiteX699" fmla="*/ 1800539 w 4651277"/>
              <a:gd name="connsiteY699" fmla="*/ 3891482 h 4241931"/>
              <a:gd name="connsiteX700" fmla="*/ 1764303 w 4651277"/>
              <a:gd name="connsiteY700" fmla="*/ 3915801 h 4241931"/>
              <a:gd name="connsiteX701" fmla="*/ 1740423 w 4651277"/>
              <a:gd name="connsiteY701" fmla="*/ 3889176 h 4241931"/>
              <a:gd name="connsiteX702" fmla="*/ 1722011 w 4651277"/>
              <a:gd name="connsiteY702" fmla="*/ 3876752 h 4241931"/>
              <a:gd name="connsiteX703" fmla="*/ 1711940 w 4651277"/>
              <a:gd name="connsiteY703" fmla="*/ 3893084 h 4241931"/>
              <a:gd name="connsiteX704" fmla="*/ 1711668 w 4651277"/>
              <a:gd name="connsiteY704" fmla="*/ 3897518 h 4241931"/>
              <a:gd name="connsiteX705" fmla="*/ 1705099 w 4651277"/>
              <a:gd name="connsiteY705" fmla="*/ 3926559 h 4241931"/>
              <a:gd name="connsiteX706" fmla="*/ 1692762 w 4651277"/>
              <a:gd name="connsiteY706" fmla="*/ 3907147 h 4241931"/>
              <a:gd name="connsiteX707" fmla="*/ 1685994 w 4651277"/>
              <a:gd name="connsiteY707" fmla="*/ 3883452 h 4241931"/>
              <a:gd name="connsiteX708" fmla="*/ 1643295 w 4651277"/>
              <a:gd name="connsiteY708" fmla="*/ 3873479 h 4241931"/>
              <a:gd name="connsiteX709" fmla="*/ 1628399 w 4651277"/>
              <a:gd name="connsiteY709" fmla="*/ 3893111 h 4241931"/>
              <a:gd name="connsiteX710" fmla="*/ 1600019 w 4651277"/>
              <a:gd name="connsiteY710" fmla="*/ 3878537 h 4241931"/>
              <a:gd name="connsiteX711" fmla="*/ 1596347 w 4651277"/>
              <a:gd name="connsiteY711" fmla="*/ 3851778 h 4241931"/>
              <a:gd name="connsiteX712" fmla="*/ 1574043 w 4651277"/>
              <a:gd name="connsiteY712" fmla="*/ 3830214 h 4241931"/>
              <a:gd name="connsiteX713" fmla="*/ 1541567 w 4651277"/>
              <a:gd name="connsiteY713" fmla="*/ 3798615 h 4241931"/>
              <a:gd name="connsiteX714" fmla="*/ 1492724 w 4651277"/>
              <a:gd name="connsiteY714" fmla="*/ 3763103 h 4241931"/>
              <a:gd name="connsiteX715" fmla="*/ 1470589 w 4651277"/>
              <a:gd name="connsiteY715" fmla="*/ 3755587 h 4241931"/>
              <a:gd name="connsiteX716" fmla="*/ 1479644 w 4651277"/>
              <a:gd name="connsiteY716" fmla="*/ 3744671 h 4241931"/>
              <a:gd name="connsiteX717" fmla="*/ 1466562 w 4651277"/>
              <a:gd name="connsiteY717" fmla="*/ 3726239 h 4241931"/>
              <a:gd name="connsiteX718" fmla="*/ 1430989 w 4651277"/>
              <a:gd name="connsiteY718" fmla="*/ 3697700 h 4241931"/>
              <a:gd name="connsiteX719" fmla="*/ 1419313 w 4651277"/>
              <a:gd name="connsiteY719" fmla="*/ 3670284 h 4241931"/>
              <a:gd name="connsiteX720" fmla="*/ 1417125 w 4651277"/>
              <a:gd name="connsiteY720" fmla="*/ 3655509 h 4241931"/>
              <a:gd name="connsiteX721" fmla="*/ 1407563 w 4651277"/>
              <a:gd name="connsiteY721" fmla="*/ 3669999 h 4241931"/>
              <a:gd name="connsiteX722" fmla="*/ 1383547 w 4651277"/>
              <a:gd name="connsiteY722" fmla="*/ 3699284 h 4241931"/>
              <a:gd name="connsiteX723" fmla="*/ 1335775 w 4651277"/>
              <a:gd name="connsiteY723" fmla="*/ 3738369 h 4241931"/>
              <a:gd name="connsiteX724" fmla="*/ 1312449 w 4651277"/>
              <a:gd name="connsiteY724" fmla="*/ 3759039 h 4241931"/>
              <a:gd name="connsiteX725" fmla="*/ 1295945 w 4651277"/>
              <a:gd name="connsiteY725" fmla="*/ 3759452 h 4241931"/>
              <a:gd name="connsiteX726" fmla="*/ 1292551 w 4651277"/>
              <a:gd name="connsiteY726" fmla="*/ 3785619 h 4241931"/>
              <a:gd name="connsiteX727" fmla="*/ 1236423 w 4651277"/>
              <a:gd name="connsiteY727" fmla="*/ 3826202 h 4241931"/>
              <a:gd name="connsiteX728" fmla="*/ 1221212 w 4651277"/>
              <a:gd name="connsiteY728" fmla="*/ 3837554 h 4241931"/>
              <a:gd name="connsiteX729" fmla="*/ 1171545 w 4651277"/>
              <a:gd name="connsiteY729" fmla="*/ 3867819 h 4241931"/>
              <a:gd name="connsiteX730" fmla="*/ 1116177 w 4651277"/>
              <a:gd name="connsiteY730" fmla="*/ 3898928 h 4241931"/>
              <a:gd name="connsiteX731" fmla="*/ 1085512 w 4651277"/>
              <a:gd name="connsiteY731" fmla="*/ 3913809 h 4241931"/>
              <a:gd name="connsiteX732" fmla="*/ 1084513 w 4651277"/>
              <a:gd name="connsiteY732" fmla="*/ 3915463 h 4241931"/>
              <a:gd name="connsiteX733" fmla="*/ 1084512 w 4651277"/>
              <a:gd name="connsiteY733" fmla="*/ 3915463 h 4241931"/>
              <a:gd name="connsiteX734" fmla="*/ 1084263 w 4651277"/>
              <a:gd name="connsiteY734" fmla="*/ 3915876 h 4241931"/>
              <a:gd name="connsiteX735" fmla="*/ 1084513 w 4651277"/>
              <a:gd name="connsiteY735" fmla="*/ 3915463 h 4241931"/>
              <a:gd name="connsiteX736" fmla="*/ 1085839 w 4651277"/>
              <a:gd name="connsiteY736" fmla="*/ 3915136 h 4241931"/>
              <a:gd name="connsiteX737" fmla="*/ 1094229 w 4651277"/>
              <a:gd name="connsiteY737" fmla="*/ 3924043 h 4241931"/>
              <a:gd name="connsiteX738" fmla="*/ 1088904 w 4651277"/>
              <a:gd name="connsiteY738" fmla="*/ 3930985 h 4241931"/>
              <a:gd name="connsiteX739" fmla="*/ 1018977 w 4651277"/>
              <a:gd name="connsiteY739" fmla="*/ 3997770 h 4241931"/>
              <a:gd name="connsiteX740" fmla="*/ 1006350 w 4651277"/>
              <a:gd name="connsiteY740" fmla="*/ 4009328 h 4241931"/>
              <a:gd name="connsiteX741" fmla="*/ 1002301 w 4651277"/>
              <a:gd name="connsiteY741" fmla="*/ 4011171 h 4241931"/>
              <a:gd name="connsiteX742" fmla="*/ 990173 w 4651277"/>
              <a:gd name="connsiteY742" fmla="*/ 4011068 h 4241931"/>
              <a:gd name="connsiteX743" fmla="*/ 985936 w 4651277"/>
              <a:gd name="connsiteY743" fmla="*/ 4009861 h 4241931"/>
              <a:gd name="connsiteX744" fmla="*/ 977409 w 4651277"/>
              <a:gd name="connsiteY744" fmla="*/ 4002677 h 4241931"/>
              <a:gd name="connsiteX745" fmla="*/ 972121 w 4651277"/>
              <a:gd name="connsiteY745" fmla="*/ 3998352 h 4241931"/>
              <a:gd name="connsiteX746" fmla="*/ 953239 w 4651277"/>
              <a:gd name="connsiteY746" fmla="*/ 4017645 h 4241931"/>
              <a:gd name="connsiteX747" fmla="*/ 934255 w 4651277"/>
              <a:gd name="connsiteY747" fmla="*/ 4027395 h 4241931"/>
              <a:gd name="connsiteX748" fmla="*/ 928071 w 4651277"/>
              <a:gd name="connsiteY748" fmla="*/ 4012596 h 4241931"/>
              <a:gd name="connsiteX749" fmla="*/ 996223 w 4651277"/>
              <a:gd name="connsiteY749" fmla="*/ 3962574 h 4241931"/>
              <a:gd name="connsiteX750" fmla="*/ 1026009 w 4651277"/>
              <a:gd name="connsiteY750" fmla="*/ 3931585 h 4241931"/>
              <a:gd name="connsiteX751" fmla="*/ 1031264 w 4651277"/>
              <a:gd name="connsiteY751" fmla="*/ 3925503 h 4241931"/>
              <a:gd name="connsiteX752" fmla="*/ 1077468 w 4651277"/>
              <a:gd name="connsiteY752" fmla="*/ 3900596 h 4241931"/>
              <a:gd name="connsiteX753" fmla="*/ 1094162 w 4651277"/>
              <a:gd name="connsiteY753" fmla="*/ 3881561 h 4241931"/>
              <a:gd name="connsiteX754" fmla="*/ 1102948 w 4651277"/>
              <a:gd name="connsiteY754" fmla="*/ 3869261 h 4241931"/>
              <a:gd name="connsiteX755" fmla="*/ 1153234 w 4651277"/>
              <a:gd name="connsiteY755" fmla="*/ 3831245 h 4241931"/>
              <a:gd name="connsiteX756" fmla="*/ 1182230 w 4651277"/>
              <a:gd name="connsiteY756" fmla="*/ 3799326 h 4241931"/>
              <a:gd name="connsiteX757" fmla="*/ 1213308 w 4651277"/>
              <a:gd name="connsiteY757" fmla="*/ 3779276 h 4241931"/>
              <a:gd name="connsiteX758" fmla="*/ 1227005 w 4651277"/>
              <a:gd name="connsiteY758" fmla="*/ 3743531 h 4241931"/>
              <a:gd name="connsiteX759" fmla="*/ 1221458 w 4651277"/>
              <a:gd name="connsiteY759" fmla="*/ 3737019 h 4241931"/>
              <a:gd name="connsiteX760" fmla="*/ 1231625 w 4651277"/>
              <a:gd name="connsiteY760" fmla="*/ 3685821 h 4241931"/>
              <a:gd name="connsiteX761" fmla="*/ 1240257 w 4651277"/>
              <a:gd name="connsiteY761" fmla="*/ 3659206 h 4241931"/>
              <a:gd name="connsiteX762" fmla="*/ 1240179 w 4651277"/>
              <a:gd name="connsiteY762" fmla="*/ 3659067 h 4241931"/>
              <a:gd name="connsiteX763" fmla="*/ 1230192 w 4651277"/>
              <a:gd name="connsiteY763" fmla="*/ 3642988 h 4241931"/>
              <a:gd name="connsiteX764" fmla="*/ 1231048 w 4651277"/>
              <a:gd name="connsiteY764" fmla="*/ 3642849 h 4241931"/>
              <a:gd name="connsiteX765" fmla="*/ 1229111 w 4651277"/>
              <a:gd name="connsiteY765" fmla="*/ 3639405 h 4241931"/>
              <a:gd name="connsiteX766" fmla="*/ 1225082 w 4651277"/>
              <a:gd name="connsiteY766" fmla="*/ 3615949 h 4241931"/>
              <a:gd name="connsiteX767" fmla="*/ 1223380 w 4651277"/>
              <a:gd name="connsiteY767" fmla="*/ 3610559 h 4241931"/>
              <a:gd name="connsiteX768" fmla="*/ 1222745 w 4651277"/>
              <a:gd name="connsiteY768" fmla="*/ 3611002 h 4241931"/>
              <a:gd name="connsiteX769" fmla="*/ 1190493 w 4651277"/>
              <a:gd name="connsiteY769" fmla="*/ 3651565 h 4241931"/>
              <a:gd name="connsiteX770" fmla="*/ 1166783 w 4651277"/>
              <a:gd name="connsiteY770" fmla="*/ 3661736 h 4241931"/>
              <a:gd name="connsiteX771" fmla="*/ 1154637 w 4651277"/>
              <a:gd name="connsiteY771" fmla="*/ 3670210 h 4241931"/>
              <a:gd name="connsiteX772" fmla="*/ 1116633 w 4651277"/>
              <a:gd name="connsiteY772" fmla="*/ 3690352 h 4241931"/>
              <a:gd name="connsiteX773" fmla="*/ 1090960 w 4651277"/>
              <a:gd name="connsiteY773" fmla="*/ 3676395 h 4241931"/>
              <a:gd name="connsiteX774" fmla="*/ 1152056 w 4651277"/>
              <a:gd name="connsiteY774" fmla="*/ 3582772 h 4241931"/>
              <a:gd name="connsiteX775" fmla="*/ 1146988 w 4651277"/>
              <a:gd name="connsiteY775" fmla="*/ 3583121 h 4241931"/>
              <a:gd name="connsiteX776" fmla="*/ 1174341 w 4651277"/>
              <a:gd name="connsiteY776" fmla="*/ 3554475 h 4241931"/>
              <a:gd name="connsiteX777" fmla="*/ 1195008 w 4651277"/>
              <a:gd name="connsiteY777" fmla="*/ 3526369 h 4241931"/>
              <a:gd name="connsiteX778" fmla="*/ 1182314 w 4651277"/>
              <a:gd name="connsiteY778" fmla="*/ 3516738 h 4241931"/>
              <a:gd name="connsiteX779" fmla="*/ 1164089 w 4651277"/>
              <a:gd name="connsiteY779" fmla="*/ 3495341 h 4241931"/>
              <a:gd name="connsiteX780" fmla="*/ 1138525 w 4651277"/>
              <a:gd name="connsiteY780" fmla="*/ 3489826 h 4241931"/>
              <a:gd name="connsiteX781" fmla="*/ 1113579 w 4651277"/>
              <a:gd name="connsiteY781" fmla="*/ 3498232 h 4241931"/>
              <a:gd name="connsiteX782" fmla="*/ 1101193 w 4651277"/>
              <a:gd name="connsiteY782" fmla="*/ 3517611 h 4241931"/>
              <a:gd name="connsiteX783" fmla="*/ 1083741 w 4651277"/>
              <a:gd name="connsiteY783" fmla="*/ 3524449 h 4241931"/>
              <a:gd name="connsiteX784" fmla="*/ 1066327 w 4651277"/>
              <a:gd name="connsiteY784" fmla="*/ 3498350 h 4241931"/>
              <a:gd name="connsiteX785" fmla="*/ 1060384 w 4651277"/>
              <a:gd name="connsiteY785" fmla="*/ 3491373 h 4241931"/>
              <a:gd name="connsiteX786" fmla="*/ 1051908 w 4651277"/>
              <a:gd name="connsiteY786" fmla="*/ 3488960 h 4241931"/>
              <a:gd name="connsiteX787" fmla="*/ 1034735 w 4651277"/>
              <a:gd name="connsiteY787" fmla="*/ 3470682 h 4241931"/>
              <a:gd name="connsiteX788" fmla="*/ 1017197 w 4651277"/>
              <a:gd name="connsiteY788" fmla="*/ 3484015 h 4241931"/>
              <a:gd name="connsiteX789" fmla="*/ 1010237 w 4651277"/>
              <a:gd name="connsiteY789" fmla="*/ 3484324 h 4241931"/>
              <a:gd name="connsiteX790" fmla="*/ 958799 w 4651277"/>
              <a:gd name="connsiteY790" fmla="*/ 3466337 h 4241931"/>
              <a:gd name="connsiteX791" fmla="*/ 951788 w 4651277"/>
              <a:gd name="connsiteY791" fmla="*/ 3461874 h 4241931"/>
              <a:gd name="connsiteX792" fmla="*/ 926759 w 4651277"/>
              <a:gd name="connsiteY792" fmla="*/ 3433431 h 4241931"/>
              <a:gd name="connsiteX793" fmla="*/ 903850 w 4651277"/>
              <a:gd name="connsiteY793" fmla="*/ 3383920 h 4241931"/>
              <a:gd name="connsiteX794" fmla="*/ 895238 w 4651277"/>
              <a:gd name="connsiteY794" fmla="*/ 3361559 h 4241931"/>
              <a:gd name="connsiteX795" fmla="*/ 893102 w 4651277"/>
              <a:gd name="connsiteY795" fmla="*/ 3344918 h 4241931"/>
              <a:gd name="connsiteX796" fmla="*/ 913932 w 4651277"/>
              <a:gd name="connsiteY796" fmla="*/ 3295875 h 4241931"/>
              <a:gd name="connsiteX797" fmla="*/ 916552 w 4651277"/>
              <a:gd name="connsiteY797" fmla="*/ 3284815 h 4241931"/>
              <a:gd name="connsiteX798" fmla="*/ 902668 w 4651277"/>
              <a:gd name="connsiteY798" fmla="*/ 3252497 h 4241931"/>
              <a:gd name="connsiteX799" fmla="*/ 899396 w 4651277"/>
              <a:gd name="connsiteY799" fmla="*/ 3239232 h 4241931"/>
              <a:gd name="connsiteX800" fmla="*/ 894195 w 4651277"/>
              <a:gd name="connsiteY800" fmla="*/ 3206742 h 4241931"/>
              <a:gd name="connsiteX801" fmla="*/ 880363 w 4651277"/>
              <a:gd name="connsiteY801" fmla="*/ 3200867 h 4241931"/>
              <a:gd name="connsiteX802" fmla="*/ 868662 w 4651277"/>
              <a:gd name="connsiteY802" fmla="*/ 3212216 h 4241931"/>
              <a:gd name="connsiteX803" fmla="*/ 861785 w 4651277"/>
              <a:gd name="connsiteY803" fmla="*/ 3179867 h 4241931"/>
              <a:gd name="connsiteX804" fmla="*/ 841031 w 4651277"/>
              <a:gd name="connsiteY804" fmla="*/ 3128406 h 4241931"/>
              <a:gd name="connsiteX805" fmla="*/ 835094 w 4651277"/>
              <a:gd name="connsiteY805" fmla="*/ 3130395 h 4241931"/>
              <a:gd name="connsiteX806" fmla="*/ 836894 w 4651277"/>
              <a:gd name="connsiteY806" fmla="*/ 3131712 h 4241931"/>
              <a:gd name="connsiteX807" fmla="*/ 828164 w 4651277"/>
              <a:gd name="connsiteY807" fmla="*/ 3141426 h 4241931"/>
              <a:gd name="connsiteX808" fmla="*/ 810249 w 4651277"/>
              <a:gd name="connsiteY808" fmla="*/ 3168564 h 4241931"/>
              <a:gd name="connsiteX809" fmla="*/ 805666 w 4651277"/>
              <a:gd name="connsiteY809" fmla="*/ 3182762 h 4241931"/>
              <a:gd name="connsiteX810" fmla="*/ 762994 w 4651277"/>
              <a:gd name="connsiteY810" fmla="*/ 3247137 h 4241931"/>
              <a:gd name="connsiteX811" fmla="*/ 769696 w 4651277"/>
              <a:gd name="connsiteY811" fmla="*/ 3269578 h 4241931"/>
              <a:gd name="connsiteX812" fmla="*/ 788985 w 4651277"/>
              <a:gd name="connsiteY812" fmla="*/ 3312615 h 4241931"/>
              <a:gd name="connsiteX813" fmla="*/ 783024 w 4651277"/>
              <a:gd name="connsiteY813" fmla="*/ 3324613 h 4241931"/>
              <a:gd name="connsiteX814" fmla="*/ 758660 w 4651277"/>
              <a:gd name="connsiteY814" fmla="*/ 3335580 h 4241931"/>
              <a:gd name="connsiteX815" fmla="*/ 671389 w 4651277"/>
              <a:gd name="connsiteY815" fmla="*/ 3280299 h 4241931"/>
              <a:gd name="connsiteX816" fmla="*/ 650969 w 4651277"/>
              <a:gd name="connsiteY816" fmla="*/ 3269201 h 4241931"/>
              <a:gd name="connsiteX817" fmla="*/ 641617 w 4651277"/>
              <a:gd name="connsiteY817" fmla="*/ 3268933 h 4241931"/>
              <a:gd name="connsiteX818" fmla="*/ 644405 w 4651277"/>
              <a:gd name="connsiteY818" fmla="*/ 3282190 h 4241931"/>
              <a:gd name="connsiteX819" fmla="*/ 650760 w 4651277"/>
              <a:gd name="connsiteY819" fmla="*/ 3284028 h 4241931"/>
              <a:gd name="connsiteX820" fmla="*/ 664657 w 4651277"/>
              <a:gd name="connsiteY820" fmla="*/ 3289108 h 4241931"/>
              <a:gd name="connsiteX821" fmla="*/ 653088 w 4651277"/>
              <a:gd name="connsiteY821" fmla="*/ 3305841 h 4241931"/>
              <a:gd name="connsiteX822" fmla="*/ 681811 w 4651277"/>
              <a:gd name="connsiteY822" fmla="*/ 3311127 h 4241931"/>
              <a:gd name="connsiteX823" fmla="*/ 681325 w 4651277"/>
              <a:gd name="connsiteY823" fmla="*/ 3323067 h 4241931"/>
              <a:gd name="connsiteX824" fmla="*/ 642947 w 4651277"/>
              <a:gd name="connsiteY824" fmla="*/ 3318009 h 4241931"/>
              <a:gd name="connsiteX825" fmla="*/ 616859 w 4651277"/>
              <a:gd name="connsiteY825" fmla="*/ 3306171 h 4241931"/>
              <a:gd name="connsiteX826" fmla="*/ 615221 w 4651277"/>
              <a:gd name="connsiteY826" fmla="*/ 3285459 h 4241931"/>
              <a:gd name="connsiteX827" fmla="*/ 603851 w 4651277"/>
              <a:gd name="connsiteY827" fmla="*/ 3275124 h 4241931"/>
              <a:gd name="connsiteX828" fmla="*/ 584006 w 4651277"/>
              <a:gd name="connsiteY828" fmla="*/ 3294285 h 4241931"/>
              <a:gd name="connsiteX829" fmla="*/ 576030 w 4651277"/>
              <a:gd name="connsiteY829" fmla="*/ 3296216 h 4241931"/>
              <a:gd name="connsiteX830" fmla="*/ 595446 w 4651277"/>
              <a:gd name="connsiteY830" fmla="*/ 3254362 h 4241931"/>
              <a:gd name="connsiteX831" fmla="*/ 582146 w 4651277"/>
              <a:gd name="connsiteY831" fmla="*/ 3236050 h 4241931"/>
              <a:gd name="connsiteX832" fmla="*/ 559040 w 4651277"/>
              <a:gd name="connsiteY832" fmla="*/ 3238269 h 4241931"/>
              <a:gd name="connsiteX833" fmla="*/ 547418 w 4651277"/>
              <a:gd name="connsiteY833" fmla="*/ 3221663 h 4241931"/>
              <a:gd name="connsiteX834" fmla="*/ 555276 w 4651277"/>
              <a:gd name="connsiteY834" fmla="*/ 3208783 h 4241931"/>
              <a:gd name="connsiteX835" fmla="*/ 552916 w 4651277"/>
              <a:gd name="connsiteY835" fmla="*/ 3178113 h 4241931"/>
              <a:gd name="connsiteX836" fmla="*/ 554759 w 4651277"/>
              <a:gd name="connsiteY836" fmla="*/ 3143891 h 4241931"/>
              <a:gd name="connsiteX837" fmla="*/ 546452 w 4651277"/>
              <a:gd name="connsiteY837" fmla="*/ 3109595 h 4241931"/>
              <a:gd name="connsiteX838" fmla="*/ 531314 w 4651277"/>
              <a:gd name="connsiteY838" fmla="*/ 3097640 h 4241931"/>
              <a:gd name="connsiteX839" fmla="*/ 544016 w 4651277"/>
              <a:gd name="connsiteY839" fmla="*/ 3089076 h 4241931"/>
              <a:gd name="connsiteX840" fmla="*/ 547970 w 4651277"/>
              <a:gd name="connsiteY840" fmla="*/ 3079252 h 4241931"/>
              <a:gd name="connsiteX841" fmla="*/ 536113 w 4651277"/>
              <a:gd name="connsiteY841" fmla="*/ 3040749 h 4241931"/>
              <a:gd name="connsiteX842" fmla="*/ 536514 w 4651277"/>
              <a:gd name="connsiteY842" fmla="*/ 3026719 h 4241931"/>
              <a:gd name="connsiteX843" fmla="*/ 518069 w 4651277"/>
              <a:gd name="connsiteY843" fmla="*/ 3044697 h 4241931"/>
              <a:gd name="connsiteX844" fmla="*/ 505031 w 4651277"/>
              <a:gd name="connsiteY844" fmla="*/ 3044899 h 4241931"/>
              <a:gd name="connsiteX845" fmla="*/ 469088 w 4651277"/>
              <a:gd name="connsiteY845" fmla="*/ 3060358 h 4241931"/>
              <a:gd name="connsiteX846" fmla="*/ 446865 w 4651277"/>
              <a:gd name="connsiteY846" fmla="*/ 3064475 h 4241931"/>
              <a:gd name="connsiteX847" fmla="*/ 428167 w 4651277"/>
              <a:gd name="connsiteY847" fmla="*/ 3076179 h 4241931"/>
              <a:gd name="connsiteX848" fmla="*/ 421376 w 4651277"/>
              <a:gd name="connsiteY848" fmla="*/ 3079513 h 4241931"/>
              <a:gd name="connsiteX849" fmla="*/ 387850 w 4651277"/>
              <a:gd name="connsiteY849" fmla="*/ 3050902 h 4241931"/>
              <a:gd name="connsiteX850" fmla="*/ 356247 w 4651277"/>
              <a:gd name="connsiteY850" fmla="*/ 3058134 h 4241931"/>
              <a:gd name="connsiteX851" fmla="*/ 329279 w 4651277"/>
              <a:gd name="connsiteY851" fmla="*/ 3044401 h 4241931"/>
              <a:gd name="connsiteX852" fmla="*/ 308607 w 4651277"/>
              <a:gd name="connsiteY852" fmla="*/ 3027031 h 4241931"/>
              <a:gd name="connsiteX853" fmla="*/ 279538 w 4651277"/>
              <a:gd name="connsiteY853" fmla="*/ 3001141 h 4241931"/>
              <a:gd name="connsiteX854" fmla="*/ 267950 w 4651277"/>
              <a:gd name="connsiteY854" fmla="*/ 2993392 h 4241931"/>
              <a:gd name="connsiteX855" fmla="*/ 257547 w 4651277"/>
              <a:gd name="connsiteY855" fmla="*/ 2987046 h 4241931"/>
              <a:gd name="connsiteX856" fmla="*/ 263834 w 4651277"/>
              <a:gd name="connsiteY856" fmla="*/ 2971168 h 4241931"/>
              <a:gd name="connsiteX857" fmla="*/ 275244 w 4651277"/>
              <a:gd name="connsiteY857" fmla="*/ 2962494 h 4241931"/>
              <a:gd name="connsiteX858" fmla="*/ 283127 w 4651277"/>
              <a:gd name="connsiteY858" fmla="*/ 2946230 h 4241931"/>
              <a:gd name="connsiteX859" fmla="*/ 271842 w 4651277"/>
              <a:gd name="connsiteY859" fmla="*/ 2937986 h 4241931"/>
              <a:gd name="connsiteX860" fmla="*/ 255949 w 4651277"/>
              <a:gd name="connsiteY860" fmla="*/ 2947324 h 4241931"/>
              <a:gd name="connsiteX861" fmla="*/ 248671 w 4651277"/>
              <a:gd name="connsiteY861" fmla="*/ 2962598 h 4241931"/>
              <a:gd name="connsiteX862" fmla="*/ 220889 w 4651277"/>
              <a:gd name="connsiteY862" fmla="*/ 2964682 h 4241931"/>
              <a:gd name="connsiteX863" fmla="*/ 224312 w 4651277"/>
              <a:gd name="connsiteY863" fmla="*/ 2945699 h 4241931"/>
              <a:gd name="connsiteX864" fmla="*/ 224403 w 4651277"/>
              <a:gd name="connsiteY864" fmla="*/ 2919922 h 4241931"/>
              <a:gd name="connsiteX865" fmla="*/ 221119 w 4651277"/>
              <a:gd name="connsiteY865" fmla="*/ 2906363 h 4241931"/>
              <a:gd name="connsiteX866" fmla="*/ 227734 w 4651277"/>
              <a:gd name="connsiteY866" fmla="*/ 2886607 h 4241931"/>
              <a:gd name="connsiteX867" fmla="*/ 230419 w 4651277"/>
              <a:gd name="connsiteY867" fmla="*/ 2873291 h 4241931"/>
              <a:gd name="connsiteX868" fmla="*/ 220334 w 4651277"/>
              <a:gd name="connsiteY868" fmla="*/ 2850825 h 4241931"/>
              <a:gd name="connsiteX869" fmla="*/ 210854 w 4651277"/>
              <a:gd name="connsiteY869" fmla="*/ 2827368 h 4241931"/>
              <a:gd name="connsiteX870" fmla="*/ 241764 w 4651277"/>
              <a:gd name="connsiteY870" fmla="*/ 2778929 h 4241931"/>
              <a:gd name="connsiteX871" fmla="*/ 255002 w 4651277"/>
              <a:gd name="connsiteY871" fmla="*/ 2751657 h 4241931"/>
              <a:gd name="connsiteX872" fmla="*/ 276350 w 4651277"/>
              <a:gd name="connsiteY872" fmla="*/ 2717777 h 4241931"/>
              <a:gd name="connsiteX873" fmla="*/ 285282 w 4651277"/>
              <a:gd name="connsiteY873" fmla="*/ 2707593 h 4241931"/>
              <a:gd name="connsiteX874" fmla="*/ 276926 w 4651277"/>
              <a:gd name="connsiteY874" fmla="*/ 2680064 h 4241931"/>
              <a:gd name="connsiteX875" fmla="*/ 264542 w 4651277"/>
              <a:gd name="connsiteY875" fmla="*/ 2672508 h 4241931"/>
              <a:gd name="connsiteX876" fmla="*/ 308116 w 4651277"/>
              <a:gd name="connsiteY876" fmla="*/ 2674621 h 4241931"/>
              <a:gd name="connsiteX877" fmla="*/ 327864 w 4651277"/>
              <a:gd name="connsiteY877" fmla="*/ 2668993 h 4241931"/>
              <a:gd name="connsiteX878" fmla="*/ 339456 w 4651277"/>
              <a:gd name="connsiteY878" fmla="*/ 2648876 h 4241931"/>
              <a:gd name="connsiteX879" fmla="*/ 368061 w 4651277"/>
              <a:gd name="connsiteY879" fmla="*/ 2643216 h 4241931"/>
              <a:gd name="connsiteX880" fmla="*/ 389538 w 4651277"/>
              <a:gd name="connsiteY880" fmla="*/ 2632526 h 4241931"/>
              <a:gd name="connsiteX881" fmla="*/ 396992 w 4651277"/>
              <a:gd name="connsiteY881" fmla="*/ 2633675 h 4241931"/>
              <a:gd name="connsiteX882" fmla="*/ 398142 w 4651277"/>
              <a:gd name="connsiteY882" fmla="*/ 2626219 h 4241931"/>
              <a:gd name="connsiteX883" fmla="*/ 385394 w 4651277"/>
              <a:gd name="connsiteY883" fmla="*/ 2597603 h 4241931"/>
              <a:gd name="connsiteX884" fmla="*/ 377546 w 4651277"/>
              <a:gd name="connsiteY884" fmla="*/ 2596603 h 4241931"/>
              <a:gd name="connsiteX885" fmla="*/ 376221 w 4651277"/>
              <a:gd name="connsiteY885" fmla="*/ 2597323 h 4241931"/>
              <a:gd name="connsiteX886" fmla="*/ 363730 w 4651277"/>
              <a:gd name="connsiteY886" fmla="*/ 2594317 h 4241931"/>
              <a:gd name="connsiteX887" fmla="*/ 336858 w 4651277"/>
              <a:gd name="connsiteY887" fmla="*/ 2561827 h 4241931"/>
              <a:gd name="connsiteX888" fmla="*/ 337956 w 4651277"/>
              <a:gd name="connsiteY888" fmla="*/ 2558256 h 4241931"/>
              <a:gd name="connsiteX889" fmla="*/ 331405 w 4651277"/>
              <a:gd name="connsiteY889" fmla="*/ 2552878 h 4241931"/>
              <a:gd name="connsiteX890" fmla="*/ 308578 w 4651277"/>
              <a:gd name="connsiteY890" fmla="*/ 2557984 h 4241931"/>
              <a:gd name="connsiteX891" fmla="*/ 294264 w 4651277"/>
              <a:gd name="connsiteY891" fmla="*/ 2582561 h 4241931"/>
              <a:gd name="connsiteX892" fmla="*/ 283955 w 4651277"/>
              <a:gd name="connsiteY892" fmla="*/ 2590545 h 4241931"/>
              <a:gd name="connsiteX893" fmla="*/ 279462 w 4651277"/>
              <a:gd name="connsiteY893" fmla="*/ 2578968 h 4241931"/>
              <a:gd name="connsiteX894" fmla="*/ 280886 w 4651277"/>
              <a:gd name="connsiteY894" fmla="*/ 2534293 h 4241931"/>
              <a:gd name="connsiteX895" fmla="*/ 293312 w 4651277"/>
              <a:gd name="connsiteY895" fmla="*/ 2522841 h 4241931"/>
              <a:gd name="connsiteX896" fmla="*/ 313664 w 4651277"/>
              <a:gd name="connsiteY896" fmla="*/ 2509256 h 4241931"/>
              <a:gd name="connsiteX897" fmla="*/ 322562 w 4651277"/>
              <a:gd name="connsiteY897" fmla="*/ 2501743 h 4241931"/>
              <a:gd name="connsiteX898" fmla="*/ 322347 w 4651277"/>
              <a:gd name="connsiteY898" fmla="*/ 2500403 h 4241931"/>
              <a:gd name="connsiteX899" fmla="*/ 325012 w 4651277"/>
              <a:gd name="connsiteY899" fmla="*/ 2494504 h 4241931"/>
              <a:gd name="connsiteX900" fmla="*/ 327121 w 4651277"/>
              <a:gd name="connsiteY900" fmla="*/ 2489822 h 4241931"/>
              <a:gd name="connsiteX901" fmla="*/ 325375 w 4651277"/>
              <a:gd name="connsiteY901" fmla="*/ 2483801 h 4241931"/>
              <a:gd name="connsiteX902" fmla="*/ 319894 w 4651277"/>
              <a:gd name="connsiteY902" fmla="*/ 2485096 h 4241931"/>
              <a:gd name="connsiteX903" fmla="*/ 311599 w 4651277"/>
              <a:gd name="connsiteY903" fmla="*/ 2486736 h 4241931"/>
              <a:gd name="connsiteX904" fmla="*/ 310423 w 4651277"/>
              <a:gd name="connsiteY904" fmla="*/ 2477683 h 4241931"/>
              <a:gd name="connsiteX905" fmla="*/ 311281 w 4651277"/>
              <a:gd name="connsiteY905" fmla="*/ 2475872 h 4241931"/>
              <a:gd name="connsiteX906" fmla="*/ 304224 w 4651277"/>
              <a:gd name="connsiteY906" fmla="*/ 2463706 h 4241931"/>
              <a:gd name="connsiteX907" fmla="*/ 295275 w 4651277"/>
              <a:gd name="connsiteY907" fmla="*/ 2457135 h 4241931"/>
              <a:gd name="connsiteX908" fmla="*/ 294859 w 4651277"/>
              <a:gd name="connsiteY908" fmla="*/ 2454016 h 4241931"/>
              <a:gd name="connsiteX909" fmla="*/ 286910 w 4651277"/>
              <a:gd name="connsiteY909" fmla="*/ 2446244 h 4241931"/>
              <a:gd name="connsiteX910" fmla="*/ 278232 w 4651277"/>
              <a:gd name="connsiteY910" fmla="*/ 2442183 h 4241931"/>
              <a:gd name="connsiteX911" fmla="*/ 256502 w 4651277"/>
              <a:gd name="connsiteY911" fmla="*/ 2431877 h 4241931"/>
              <a:gd name="connsiteX912" fmla="*/ 233566 w 4651277"/>
              <a:gd name="connsiteY912" fmla="*/ 2432796 h 4241931"/>
              <a:gd name="connsiteX913" fmla="*/ 225585 w 4651277"/>
              <a:gd name="connsiteY913" fmla="*/ 2427605 h 4241931"/>
              <a:gd name="connsiteX914" fmla="*/ 218516 w 4651277"/>
              <a:gd name="connsiteY914" fmla="*/ 2409611 h 4241931"/>
              <a:gd name="connsiteX915" fmla="*/ 219702 w 4651277"/>
              <a:gd name="connsiteY915" fmla="*/ 2396654 h 4241931"/>
              <a:gd name="connsiteX916" fmla="*/ 203612 w 4651277"/>
              <a:gd name="connsiteY916" fmla="*/ 2390201 h 4241931"/>
              <a:gd name="connsiteX917" fmla="*/ 185454 w 4651277"/>
              <a:gd name="connsiteY917" fmla="*/ 2384308 h 4241931"/>
              <a:gd name="connsiteX918" fmla="*/ 180651 w 4651277"/>
              <a:gd name="connsiteY918" fmla="*/ 2360984 h 4241931"/>
              <a:gd name="connsiteX919" fmla="*/ 188954 w 4651277"/>
              <a:gd name="connsiteY919" fmla="*/ 2355173 h 4241931"/>
              <a:gd name="connsiteX920" fmla="*/ 203232 w 4651277"/>
              <a:gd name="connsiteY920" fmla="*/ 2321739 h 4241931"/>
              <a:gd name="connsiteX921" fmla="*/ 198358 w 4651277"/>
              <a:gd name="connsiteY921" fmla="*/ 2280702 h 4241931"/>
              <a:gd name="connsiteX922" fmla="*/ 181129 w 4651277"/>
              <a:gd name="connsiteY922" fmla="*/ 2268831 h 4241931"/>
              <a:gd name="connsiteX923" fmla="*/ 161542 w 4651277"/>
              <a:gd name="connsiteY923" fmla="*/ 2266396 h 4241931"/>
              <a:gd name="connsiteX924" fmla="*/ 170152 w 4651277"/>
              <a:gd name="connsiteY924" fmla="*/ 2232225 h 4241931"/>
              <a:gd name="connsiteX925" fmla="*/ 182158 w 4651277"/>
              <a:gd name="connsiteY925" fmla="*/ 2210319 h 4241931"/>
              <a:gd name="connsiteX926" fmla="*/ 185087 w 4651277"/>
              <a:gd name="connsiteY926" fmla="*/ 2204960 h 4241931"/>
              <a:gd name="connsiteX927" fmla="*/ 183548 w 4651277"/>
              <a:gd name="connsiteY927" fmla="*/ 2204931 h 4241931"/>
              <a:gd name="connsiteX928" fmla="*/ 176985 w 4651277"/>
              <a:gd name="connsiteY928" fmla="*/ 2201655 h 4241931"/>
              <a:gd name="connsiteX929" fmla="*/ 158195 w 4651277"/>
              <a:gd name="connsiteY929" fmla="*/ 2192908 h 4241931"/>
              <a:gd name="connsiteX930" fmla="*/ 153725 w 4651277"/>
              <a:gd name="connsiteY930" fmla="*/ 2186242 h 4241931"/>
              <a:gd name="connsiteX931" fmla="*/ 153180 w 4651277"/>
              <a:gd name="connsiteY931" fmla="*/ 2181644 h 4241931"/>
              <a:gd name="connsiteX932" fmla="*/ 148907 w 4651277"/>
              <a:gd name="connsiteY932" fmla="*/ 2184596 h 4241931"/>
              <a:gd name="connsiteX933" fmla="*/ 133549 w 4651277"/>
              <a:gd name="connsiteY933" fmla="*/ 2192221 h 4241931"/>
              <a:gd name="connsiteX934" fmla="*/ 130014 w 4651277"/>
              <a:gd name="connsiteY934" fmla="*/ 2191909 h 4241931"/>
              <a:gd name="connsiteX935" fmla="*/ 130318 w 4651277"/>
              <a:gd name="connsiteY935" fmla="*/ 2192823 h 4241931"/>
              <a:gd name="connsiteX936" fmla="*/ 126282 w 4651277"/>
              <a:gd name="connsiteY936" fmla="*/ 2195305 h 4241931"/>
              <a:gd name="connsiteX937" fmla="*/ 107338 w 4651277"/>
              <a:gd name="connsiteY937" fmla="*/ 2192707 h 4241931"/>
              <a:gd name="connsiteX938" fmla="*/ 90588 w 4651277"/>
              <a:gd name="connsiteY938" fmla="*/ 2196667 h 4241931"/>
              <a:gd name="connsiteX939" fmla="*/ 85329 w 4651277"/>
              <a:gd name="connsiteY939" fmla="*/ 2204345 h 4241931"/>
              <a:gd name="connsiteX940" fmla="*/ 82412 w 4651277"/>
              <a:gd name="connsiteY940" fmla="*/ 2206965 h 4241931"/>
              <a:gd name="connsiteX941" fmla="*/ 79791 w 4651277"/>
              <a:gd name="connsiteY941" fmla="*/ 2204045 h 4241931"/>
              <a:gd name="connsiteX942" fmla="*/ 72187 w 4651277"/>
              <a:gd name="connsiteY942" fmla="*/ 2199087 h 4241931"/>
              <a:gd name="connsiteX943" fmla="*/ 56610 w 4651277"/>
              <a:gd name="connsiteY943" fmla="*/ 2194405 h 4241931"/>
              <a:gd name="connsiteX944" fmla="*/ 49228 w 4651277"/>
              <a:gd name="connsiteY944" fmla="*/ 2195828 h 4241931"/>
              <a:gd name="connsiteX945" fmla="*/ 44932 w 4651277"/>
              <a:gd name="connsiteY945" fmla="*/ 2199419 h 4241931"/>
              <a:gd name="connsiteX946" fmla="*/ 40357 w 4651277"/>
              <a:gd name="connsiteY946" fmla="*/ 2195030 h 4241931"/>
              <a:gd name="connsiteX947" fmla="*/ 38739 w 4651277"/>
              <a:gd name="connsiteY947" fmla="*/ 2190908 h 4241931"/>
              <a:gd name="connsiteX948" fmla="*/ 25029 w 4651277"/>
              <a:gd name="connsiteY948" fmla="*/ 2188681 h 4241931"/>
              <a:gd name="connsiteX949" fmla="*/ 22953 w 4651277"/>
              <a:gd name="connsiteY949" fmla="*/ 2190781 h 4241931"/>
              <a:gd name="connsiteX950" fmla="*/ 17398 w 4651277"/>
              <a:gd name="connsiteY950" fmla="*/ 2191771 h 4241931"/>
              <a:gd name="connsiteX951" fmla="*/ 17464 w 4651277"/>
              <a:gd name="connsiteY951" fmla="*/ 2186609 h 4241931"/>
              <a:gd name="connsiteX952" fmla="*/ 20703 w 4651277"/>
              <a:gd name="connsiteY952" fmla="*/ 2182626 h 4241931"/>
              <a:gd name="connsiteX953" fmla="*/ 20175 w 4651277"/>
              <a:gd name="connsiteY953" fmla="*/ 2176316 h 4241931"/>
              <a:gd name="connsiteX954" fmla="*/ 10908 w 4651277"/>
              <a:gd name="connsiteY954" fmla="*/ 2158882 h 4241931"/>
              <a:gd name="connsiteX955" fmla="*/ 3909 w 4651277"/>
              <a:gd name="connsiteY955" fmla="*/ 2136084 h 4241931"/>
              <a:gd name="connsiteX956" fmla="*/ 5354 w 4651277"/>
              <a:gd name="connsiteY956" fmla="*/ 2129952 h 4241931"/>
              <a:gd name="connsiteX957" fmla="*/ 9185 w 4651277"/>
              <a:gd name="connsiteY957" fmla="*/ 2123453 h 4241931"/>
              <a:gd name="connsiteX958" fmla="*/ 8263 w 4651277"/>
              <a:gd name="connsiteY958" fmla="*/ 2119867 h 4241931"/>
              <a:gd name="connsiteX959" fmla="*/ 0 w 4651277"/>
              <a:gd name="connsiteY959" fmla="*/ 2106669 h 4241931"/>
              <a:gd name="connsiteX960" fmla="*/ 1997 w 4651277"/>
              <a:gd name="connsiteY960" fmla="*/ 2092253 h 4241931"/>
              <a:gd name="connsiteX961" fmla="*/ 18461 w 4651277"/>
              <a:gd name="connsiteY961" fmla="*/ 2073068 h 4241931"/>
              <a:gd name="connsiteX962" fmla="*/ 22909 w 4651277"/>
              <a:gd name="connsiteY962" fmla="*/ 2063545 h 4241931"/>
              <a:gd name="connsiteX963" fmla="*/ 31396 w 4651277"/>
              <a:gd name="connsiteY963" fmla="*/ 2046292 h 4241931"/>
              <a:gd name="connsiteX964" fmla="*/ 31352 w 4651277"/>
              <a:gd name="connsiteY964" fmla="*/ 2025192 h 4241931"/>
              <a:gd name="connsiteX965" fmla="*/ 63886 w 4651277"/>
              <a:gd name="connsiteY965" fmla="*/ 2013091 h 4241931"/>
              <a:gd name="connsiteX966" fmla="*/ 81239 w 4651277"/>
              <a:gd name="connsiteY966" fmla="*/ 2008044 h 4241931"/>
              <a:gd name="connsiteX967" fmla="*/ 111405 w 4651277"/>
              <a:gd name="connsiteY967" fmla="*/ 1993139 h 4241931"/>
              <a:gd name="connsiteX968" fmla="*/ 126677 w 4651277"/>
              <a:gd name="connsiteY968" fmla="*/ 2000417 h 4241931"/>
              <a:gd name="connsiteX969" fmla="*/ 139632 w 4651277"/>
              <a:gd name="connsiteY969" fmla="*/ 1998124 h 4241931"/>
              <a:gd name="connsiteX970" fmla="*/ 146533 w 4651277"/>
              <a:gd name="connsiteY970" fmla="*/ 1993496 h 4241931"/>
              <a:gd name="connsiteX971" fmla="*/ 153736 w 4651277"/>
              <a:gd name="connsiteY971" fmla="*/ 1988375 h 4241931"/>
              <a:gd name="connsiteX972" fmla="*/ 154376 w 4651277"/>
              <a:gd name="connsiteY972" fmla="*/ 1996242 h 4241931"/>
              <a:gd name="connsiteX973" fmla="*/ 153285 w 4651277"/>
              <a:gd name="connsiteY973" fmla="*/ 2009173 h 4241931"/>
              <a:gd name="connsiteX974" fmla="*/ 164872 w 4651277"/>
              <a:gd name="connsiteY974" fmla="*/ 2016921 h 4241931"/>
              <a:gd name="connsiteX975" fmla="*/ 175266 w 4651277"/>
              <a:gd name="connsiteY975" fmla="*/ 2011025 h 4241931"/>
              <a:gd name="connsiteX976" fmla="*/ 179204 w 4651277"/>
              <a:gd name="connsiteY976" fmla="*/ 2016827 h 4241931"/>
              <a:gd name="connsiteX977" fmla="*/ 185964 w 4651277"/>
              <a:gd name="connsiteY977" fmla="*/ 2044743 h 4241931"/>
              <a:gd name="connsiteX978" fmla="*/ 192136 w 4651277"/>
              <a:gd name="connsiteY978" fmla="*/ 2058025 h 4241931"/>
              <a:gd name="connsiteX979" fmla="*/ 191400 w 4651277"/>
              <a:gd name="connsiteY979" fmla="*/ 2065222 h 4241931"/>
              <a:gd name="connsiteX980" fmla="*/ 193705 w 4651277"/>
              <a:gd name="connsiteY980" fmla="*/ 2064625 h 4241931"/>
              <a:gd name="connsiteX981" fmla="*/ 201345 w 4651277"/>
              <a:gd name="connsiteY981" fmla="*/ 2058516 h 4241931"/>
              <a:gd name="connsiteX982" fmla="*/ 208726 w 4651277"/>
              <a:gd name="connsiteY982" fmla="*/ 2057092 h 4241931"/>
              <a:gd name="connsiteX983" fmla="*/ 228242 w 4651277"/>
              <a:gd name="connsiteY983" fmla="*/ 2063119 h 4241931"/>
              <a:gd name="connsiteX984" fmla="*/ 231942 w 4651277"/>
              <a:gd name="connsiteY984" fmla="*/ 2058517 h 4241931"/>
              <a:gd name="connsiteX985" fmla="*/ 254423 w 4651277"/>
              <a:gd name="connsiteY985" fmla="*/ 2032807 h 4241931"/>
              <a:gd name="connsiteX986" fmla="*/ 259562 w 4651277"/>
              <a:gd name="connsiteY986" fmla="*/ 2024385 h 4241931"/>
              <a:gd name="connsiteX987" fmla="*/ 260350 w 4651277"/>
              <a:gd name="connsiteY987" fmla="*/ 2011951 h 4241931"/>
              <a:gd name="connsiteX988" fmla="*/ 243934 w 4651277"/>
              <a:gd name="connsiteY988" fmla="*/ 1984262 h 4241931"/>
              <a:gd name="connsiteX989" fmla="*/ 241968 w 4651277"/>
              <a:gd name="connsiteY989" fmla="*/ 1967429 h 4241931"/>
              <a:gd name="connsiteX990" fmla="*/ 257810 w 4651277"/>
              <a:gd name="connsiteY990" fmla="*/ 1964858 h 4241931"/>
              <a:gd name="connsiteX991" fmla="*/ 278777 w 4651277"/>
              <a:gd name="connsiteY991" fmla="*/ 1969490 h 4241931"/>
              <a:gd name="connsiteX992" fmla="*/ 293797 w 4651277"/>
              <a:gd name="connsiteY992" fmla="*/ 1970497 h 4241931"/>
              <a:gd name="connsiteX993" fmla="*/ 304189 w 4651277"/>
              <a:gd name="connsiteY993" fmla="*/ 1964603 h 4241931"/>
              <a:gd name="connsiteX994" fmla="*/ 323849 w 4651277"/>
              <a:gd name="connsiteY994" fmla="*/ 1916778 h 4241931"/>
              <a:gd name="connsiteX995" fmla="*/ 339900 w 4651277"/>
              <a:gd name="connsiteY995" fmla="*/ 1899380 h 4241931"/>
              <a:gd name="connsiteX996" fmla="*/ 366172 w 4651277"/>
              <a:gd name="connsiteY996" fmla="*/ 1899774 h 4241931"/>
              <a:gd name="connsiteX997" fmla="*/ 386797 w 4651277"/>
              <a:gd name="connsiteY997" fmla="*/ 1855936 h 4241931"/>
              <a:gd name="connsiteX998" fmla="*/ 382353 w 4651277"/>
              <a:gd name="connsiteY998" fmla="*/ 1837591 h 4241931"/>
              <a:gd name="connsiteX999" fmla="*/ 397618 w 4651277"/>
              <a:gd name="connsiteY999" fmla="*/ 1832628 h 4241931"/>
              <a:gd name="connsiteX1000" fmla="*/ 428633 w 4651277"/>
              <a:gd name="connsiteY1000" fmla="*/ 1850870 h 4241931"/>
              <a:gd name="connsiteX1001" fmla="*/ 421799 w 4651277"/>
              <a:gd name="connsiteY1001" fmla="*/ 1833105 h 4241931"/>
              <a:gd name="connsiteX1002" fmla="*/ 416893 w 4651277"/>
              <a:gd name="connsiteY1002" fmla="*/ 1823315 h 4241931"/>
              <a:gd name="connsiteX1003" fmla="*/ 392972 w 4651277"/>
              <a:gd name="connsiteY1003" fmla="*/ 1801244 h 4241931"/>
              <a:gd name="connsiteX1004" fmla="*/ 372974 w 4651277"/>
              <a:gd name="connsiteY1004" fmla="*/ 1800599 h 4241931"/>
              <a:gd name="connsiteX1005" fmla="*/ 385949 w 4651277"/>
              <a:gd name="connsiteY1005" fmla="*/ 1754815 h 4241931"/>
              <a:gd name="connsiteX1006" fmla="*/ 398951 w 4651277"/>
              <a:gd name="connsiteY1006" fmla="*/ 1705649 h 4241931"/>
              <a:gd name="connsiteX1007" fmla="*/ 389494 w 4651277"/>
              <a:gd name="connsiteY1007" fmla="*/ 1678807 h 4241931"/>
              <a:gd name="connsiteX1008" fmla="*/ 363309 w 4651277"/>
              <a:gd name="connsiteY1008" fmla="*/ 1680505 h 4241931"/>
              <a:gd name="connsiteX1009" fmla="*/ 342496 w 4651277"/>
              <a:gd name="connsiteY1009" fmla="*/ 1695679 h 4241931"/>
              <a:gd name="connsiteX1010" fmla="*/ 298105 w 4651277"/>
              <a:gd name="connsiteY1010" fmla="*/ 1669277 h 4241931"/>
              <a:gd name="connsiteX1011" fmla="*/ 291363 w 4651277"/>
              <a:gd name="connsiteY1011" fmla="*/ 1665844 h 4241931"/>
              <a:gd name="connsiteX1012" fmla="*/ 294593 w 4651277"/>
              <a:gd name="connsiteY1012" fmla="*/ 1646062 h 4241931"/>
              <a:gd name="connsiteX1013" fmla="*/ 308882 w 4651277"/>
              <a:gd name="connsiteY1013" fmla="*/ 1624869 h 4241931"/>
              <a:gd name="connsiteX1014" fmla="*/ 350575 w 4651277"/>
              <a:gd name="connsiteY1014" fmla="*/ 1612239 h 4241931"/>
              <a:gd name="connsiteX1015" fmla="*/ 368299 w 4651277"/>
              <a:gd name="connsiteY1015" fmla="*/ 1624411 h 4241931"/>
              <a:gd name="connsiteX1016" fmla="*/ 381481 w 4651277"/>
              <a:gd name="connsiteY1016" fmla="*/ 1631773 h 4241931"/>
              <a:gd name="connsiteX1017" fmla="*/ 447262 w 4651277"/>
              <a:gd name="connsiteY1017" fmla="*/ 1605288 h 4241931"/>
              <a:gd name="connsiteX1018" fmla="*/ 459886 w 4651277"/>
              <a:gd name="connsiteY1018" fmla="*/ 1566766 h 4241931"/>
              <a:gd name="connsiteX1019" fmla="*/ 453689 w 4651277"/>
              <a:gd name="connsiteY1019" fmla="*/ 1556868 h 4241931"/>
              <a:gd name="connsiteX1020" fmla="*/ 470485 w 4651277"/>
              <a:gd name="connsiteY1020" fmla="*/ 1505937 h 4241931"/>
              <a:gd name="connsiteX1021" fmla="*/ 499433 w 4651277"/>
              <a:gd name="connsiteY1021" fmla="*/ 1480773 h 4241931"/>
              <a:gd name="connsiteX1022" fmla="*/ 547531 w 4651277"/>
              <a:gd name="connsiteY1022" fmla="*/ 1463211 h 4241931"/>
              <a:gd name="connsiteX1023" fmla="*/ 567253 w 4651277"/>
              <a:gd name="connsiteY1023" fmla="*/ 1460968 h 4241931"/>
              <a:gd name="connsiteX1024" fmla="*/ 536841 w 4651277"/>
              <a:gd name="connsiteY1024" fmla="*/ 1441738 h 4241931"/>
              <a:gd name="connsiteX1025" fmla="*/ 534666 w 4651277"/>
              <a:gd name="connsiteY1025" fmla="*/ 1439730 h 4241931"/>
              <a:gd name="connsiteX1026" fmla="*/ 534281 w 4651277"/>
              <a:gd name="connsiteY1026" fmla="*/ 1438135 h 4241931"/>
              <a:gd name="connsiteX1027" fmla="*/ 490714 w 4651277"/>
              <a:gd name="connsiteY1027" fmla="*/ 1340184 h 4241931"/>
              <a:gd name="connsiteX1028" fmla="*/ 488780 w 4651277"/>
              <a:gd name="connsiteY1028" fmla="*/ 1292099 h 4241931"/>
              <a:gd name="connsiteX1029" fmla="*/ 496936 w 4651277"/>
              <a:gd name="connsiteY1029" fmla="*/ 1238618 h 4241931"/>
              <a:gd name="connsiteX1030" fmla="*/ 497423 w 4651277"/>
              <a:gd name="connsiteY1030" fmla="*/ 1226677 h 4241931"/>
              <a:gd name="connsiteX1031" fmla="*/ 498708 w 4651277"/>
              <a:gd name="connsiteY1031" fmla="*/ 1146573 h 4241931"/>
              <a:gd name="connsiteX1032" fmla="*/ 494265 w 4651277"/>
              <a:gd name="connsiteY1032" fmla="*/ 1128228 h 4241931"/>
              <a:gd name="connsiteX1033" fmla="*/ 491301 w 4651277"/>
              <a:gd name="connsiteY1033" fmla="*/ 1098548 h 4241931"/>
              <a:gd name="connsiteX1034" fmla="*/ 474258 w 4651277"/>
              <a:gd name="connsiteY1034" fmla="*/ 1115342 h 4241931"/>
              <a:gd name="connsiteX1035" fmla="*/ 456676 w 4651277"/>
              <a:gd name="connsiteY1035" fmla="*/ 1110734 h 4241931"/>
              <a:gd name="connsiteX1036" fmla="*/ 424274 w 4651277"/>
              <a:gd name="connsiteY1036" fmla="*/ 1078050 h 4241931"/>
              <a:gd name="connsiteX1037" fmla="*/ 407590 w 4651277"/>
              <a:gd name="connsiteY1037" fmla="*/ 1059716 h 4241931"/>
              <a:gd name="connsiteX1038" fmla="*/ 403785 w 4651277"/>
              <a:gd name="connsiteY1038" fmla="*/ 1049237 h 4241931"/>
              <a:gd name="connsiteX1039" fmla="*/ 396629 w 4651277"/>
              <a:gd name="connsiteY1039" fmla="*/ 1007485 h 4241931"/>
              <a:gd name="connsiteX1040" fmla="*/ 398423 w 4651277"/>
              <a:gd name="connsiteY1040" fmla="*/ 980030 h 4241931"/>
              <a:gd name="connsiteX1041" fmla="*/ 397121 w 4651277"/>
              <a:gd name="connsiteY1041" fmla="*/ 967679 h 4241931"/>
              <a:gd name="connsiteX1042" fmla="*/ 394920 w 4651277"/>
              <a:gd name="connsiteY1042" fmla="*/ 954017 h 424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651277" h="4241931">
                <a:moveTo>
                  <a:pt x="3897079" y="2775104"/>
                </a:moveTo>
                <a:lnTo>
                  <a:pt x="3897072" y="2775245"/>
                </a:lnTo>
                <a:lnTo>
                  <a:pt x="3897236" y="2775217"/>
                </a:lnTo>
                <a:close/>
                <a:moveTo>
                  <a:pt x="3870002" y="2525312"/>
                </a:moveTo>
                <a:cubicBezTo>
                  <a:pt x="3867714" y="2528042"/>
                  <a:pt x="3867110" y="2530885"/>
                  <a:pt x="3868144" y="2533137"/>
                </a:cubicBezTo>
                <a:lnTo>
                  <a:pt x="3873257" y="2535878"/>
                </a:lnTo>
                <a:lnTo>
                  <a:pt x="3875291" y="2517799"/>
                </a:lnTo>
                <a:lnTo>
                  <a:pt x="3877729" y="2513815"/>
                </a:lnTo>
                <a:close/>
                <a:moveTo>
                  <a:pt x="3877901" y="2487465"/>
                </a:moveTo>
                <a:lnTo>
                  <a:pt x="3888277" y="2487068"/>
                </a:lnTo>
                <a:cubicBezTo>
                  <a:pt x="3890139" y="2487516"/>
                  <a:pt x="3891479" y="2488580"/>
                  <a:pt x="3891886" y="2490771"/>
                </a:cubicBezTo>
                <a:lnTo>
                  <a:pt x="3891216" y="2494297"/>
                </a:lnTo>
                <a:lnTo>
                  <a:pt x="3905570" y="2476507"/>
                </a:lnTo>
                <a:cubicBezTo>
                  <a:pt x="3907159" y="2474283"/>
                  <a:pt x="3909352" y="2472157"/>
                  <a:pt x="3910941" y="2469934"/>
                </a:cubicBezTo>
                <a:cubicBezTo>
                  <a:pt x="3907829" y="2470059"/>
                  <a:pt x="3906239" y="2472282"/>
                  <a:pt x="3903635" y="2473107"/>
                </a:cubicBezTo>
                <a:close/>
                <a:moveTo>
                  <a:pt x="3861532" y="2480806"/>
                </a:moveTo>
                <a:lnTo>
                  <a:pt x="3861510" y="2481282"/>
                </a:lnTo>
                <a:cubicBezTo>
                  <a:pt x="3862240" y="2484491"/>
                  <a:pt x="3862849" y="2488453"/>
                  <a:pt x="3864547" y="2490423"/>
                </a:cubicBezTo>
                <a:lnTo>
                  <a:pt x="3870148" y="2488776"/>
                </a:lnTo>
                <a:lnTo>
                  <a:pt x="3869606" y="2488750"/>
                </a:lnTo>
                <a:close/>
                <a:moveTo>
                  <a:pt x="3844059" y="2490243"/>
                </a:moveTo>
                <a:lnTo>
                  <a:pt x="3842985" y="2493698"/>
                </a:lnTo>
                <a:lnTo>
                  <a:pt x="3843598" y="2492828"/>
                </a:lnTo>
                <a:close/>
                <a:moveTo>
                  <a:pt x="4088505" y="2054563"/>
                </a:moveTo>
                <a:lnTo>
                  <a:pt x="4088401" y="2054951"/>
                </a:lnTo>
                <a:lnTo>
                  <a:pt x="4089266" y="2055670"/>
                </a:lnTo>
                <a:close/>
                <a:moveTo>
                  <a:pt x="3885513" y="1821923"/>
                </a:moveTo>
                <a:lnTo>
                  <a:pt x="3885167" y="1822589"/>
                </a:lnTo>
                <a:lnTo>
                  <a:pt x="3886626" y="1822717"/>
                </a:lnTo>
                <a:lnTo>
                  <a:pt x="3891162" y="1820860"/>
                </a:lnTo>
                <a:close/>
                <a:moveTo>
                  <a:pt x="3821509" y="1811281"/>
                </a:moveTo>
                <a:lnTo>
                  <a:pt x="3822504" y="1811643"/>
                </a:lnTo>
                <a:lnTo>
                  <a:pt x="3822243" y="1811284"/>
                </a:lnTo>
                <a:close/>
                <a:moveTo>
                  <a:pt x="3767517" y="1561442"/>
                </a:moveTo>
                <a:lnTo>
                  <a:pt x="3765081" y="1577440"/>
                </a:lnTo>
                <a:cubicBezTo>
                  <a:pt x="3765461" y="1582682"/>
                  <a:pt x="3766682" y="1587722"/>
                  <a:pt x="3767062" y="1592964"/>
                </a:cubicBezTo>
                <a:cubicBezTo>
                  <a:pt x="3767647" y="1599046"/>
                  <a:pt x="3766615" y="1603964"/>
                  <a:pt x="3763927" y="1607782"/>
                </a:cubicBezTo>
                <a:lnTo>
                  <a:pt x="3761545" y="1609280"/>
                </a:lnTo>
                <a:lnTo>
                  <a:pt x="3797457" y="1614968"/>
                </a:lnTo>
                <a:lnTo>
                  <a:pt x="3788623" y="1604063"/>
                </a:lnTo>
                <a:cubicBezTo>
                  <a:pt x="3785763" y="1594087"/>
                  <a:pt x="3781115" y="1584988"/>
                  <a:pt x="3776032" y="1576163"/>
                </a:cubicBezTo>
                <a:close/>
                <a:moveTo>
                  <a:pt x="3386337" y="529816"/>
                </a:moveTo>
                <a:lnTo>
                  <a:pt x="3387319" y="533022"/>
                </a:lnTo>
                <a:cubicBezTo>
                  <a:pt x="3387837" y="537454"/>
                  <a:pt x="3387616" y="542508"/>
                  <a:pt x="3390371" y="545619"/>
                </a:cubicBezTo>
                <a:cubicBezTo>
                  <a:pt x="3403040" y="561222"/>
                  <a:pt x="3409325" y="561478"/>
                  <a:pt x="3423565" y="548694"/>
                </a:cubicBezTo>
                <a:lnTo>
                  <a:pt x="3424013" y="548364"/>
                </a:lnTo>
                <a:lnTo>
                  <a:pt x="3429555" y="530803"/>
                </a:lnTo>
                <a:cubicBezTo>
                  <a:pt x="3430271" y="524351"/>
                  <a:pt x="3429730" y="517758"/>
                  <a:pt x="3427864" y="511430"/>
                </a:cubicBezTo>
                <a:lnTo>
                  <a:pt x="3425437" y="507611"/>
                </a:lnTo>
                <a:lnTo>
                  <a:pt x="3420175" y="511007"/>
                </a:lnTo>
                <a:cubicBezTo>
                  <a:pt x="3411083" y="515049"/>
                  <a:pt x="3401574" y="518110"/>
                  <a:pt x="3392266" y="521522"/>
                </a:cubicBezTo>
                <a:close/>
                <a:moveTo>
                  <a:pt x="1071940" y="3407137"/>
                </a:moveTo>
                <a:lnTo>
                  <a:pt x="1073275" y="3407279"/>
                </a:lnTo>
                <a:lnTo>
                  <a:pt x="1073048" y="3406948"/>
                </a:lnTo>
                <a:close/>
                <a:moveTo>
                  <a:pt x="842232" y="3128002"/>
                </a:moveTo>
                <a:lnTo>
                  <a:pt x="853613" y="3150615"/>
                </a:lnTo>
                <a:cubicBezTo>
                  <a:pt x="857212" y="3165206"/>
                  <a:pt x="876110" y="3161952"/>
                  <a:pt x="883500" y="3172512"/>
                </a:cubicBezTo>
                <a:lnTo>
                  <a:pt x="895668" y="3159366"/>
                </a:lnTo>
                <a:lnTo>
                  <a:pt x="895051" y="3159242"/>
                </a:lnTo>
                <a:cubicBezTo>
                  <a:pt x="890962" y="3157291"/>
                  <a:pt x="887431" y="3154321"/>
                  <a:pt x="884086" y="3150235"/>
                </a:cubicBezTo>
                <a:cubicBezTo>
                  <a:pt x="877397" y="3142805"/>
                  <a:pt x="871451" y="3134634"/>
                  <a:pt x="861788" y="3130176"/>
                </a:cubicBezTo>
                <a:cubicBezTo>
                  <a:pt x="856586" y="3127947"/>
                  <a:pt x="851755" y="3126461"/>
                  <a:pt x="846830" y="3126461"/>
                </a:cubicBezTo>
                <a:close/>
                <a:moveTo>
                  <a:pt x="1434125" y="357635"/>
                </a:moveTo>
                <a:lnTo>
                  <a:pt x="1444615" y="349964"/>
                </a:lnTo>
                <a:lnTo>
                  <a:pt x="1442833" y="352363"/>
                </a:lnTo>
                <a:cubicBezTo>
                  <a:pt x="1440502" y="355223"/>
                  <a:pt x="1438066" y="357044"/>
                  <a:pt x="1435282" y="357772"/>
                </a:cubicBezTo>
                <a:close/>
                <a:moveTo>
                  <a:pt x="901577" y="1089026"/>
                </a:moveTo>
                <a:cubicBezTo>
                  <a:pt x="900292" y="1091592"/>
                  <a:pt x="900074" y="1094338"/>
                  <a:pt x="902450" y="1097146"/>
                </a:cubicBezTo>
                <a:lnTo>
                  <a:pt x="902526" y="1097156"/>
                </a:lnTo>
                <a:lnTo>
                  <a:pt x="903198" y="1086955"/>
                </a:lnTo>
                <a:close/>
                <a:moveTo>
                  <a:pt x="757666" y="1050727"/>
                </a:moveTo>
                <a:lnTo>
                  <a:pt x="751018" y="1071490"/>
                </a:lnTo>
                <a:lnTo>
                  <a:pt x="758841" y="1071058"/>
                </a:lnTo>
                <a:cubicBezTo>
                  <a:pt x="763118" y="1071162"/>
                  <a:pt x="767408" y="1070654"/>
                  <a:pt x="769344" y="1066422"/>
                </a:cubicBezTo>
                <a:cubicBezTo>
                  <a:pt x="771280" y="1062191"/>
                  <a:pt x="767049" y="1060255"/>
                  <a:pt x="764664" y="1057752"/>
                </a:cubicBezTo>
                <a:close/>
                <a:moveTo>
                  <a:pt x="394920" y="954017"/>
                </a:moveTo>
                <a:cubicBezTo>
                  <a:pt x="396227" y="950481"/>
                  <a:pt x="399953" y="947995"/>
                  <a:pt x="407227" y="946656"/>
                </a:cubicBezTo>
                <a:cubicBezTo>
                  <a:pt x="418889" y="944254"/>
                  <a:pt x="421466" y="932231"/>
                  <a:pt x="424128" y="922299"/>
                </a:cubicBezTo>
                <a:cubicBezTo>
                  <a:pt x="429969" y="899351"/>
                  <a:pt x="429969" y="899351"/>
                  <a:pt x="452395" y="908274"/>
                </a:cubicBezTo>
                <a:cubicBezTo>
                  <a:pt x="454872" y="909785"/>
                  <a:pt x="457155" y="910499"/>
                  <a:pt x="459935" y="911515"/>
                </a:cubicBezTo>
                <a:cubicBezTo>
                  <a:pt x="471849" y="915384"/>
                  <a:pt x="481311" y="914359"/>
                  <a:pt x="483116" y="899146"/>
                </a:cubicBezTo>
                <a:cubicBezTo>
                  <a:pt x="482560" y="893369"/>
                  <a:pt x="486052" y="892101"/>
                  <a:pt x="490125" y="893227"/>
                </a:cubicBezTo>
                <a:cubicBezTo>
                  <a:pt x="495489" y="894461"/>
                  <a:pt x="501350" y="895995"/>
                  <a:pt x="505508" y="899211"/>
                </a:cubicBezTo>
                <a:cubicBezTo>
                  <a:pt x="514314" y="905945"/>
                  <a:pt x="522953" y="908496"/>
                  <a:pt x="533045" y="903097"/>
                </a:cubicBezTo>
                <a:cubicBezTo>
                  <a:pt x="538738" y="900451"/>
                  <a:pt x="543994" y="902978"/>
                  <a:pt x="549057" y="904707"/>
                </a:cubicBezTo>
                <a:cubicBezTo>
                  <a:pt x="558974" y="922992"/>
                  <a:pt x="551705" y="950506"/>
                  <a:pt x="576911" y="960445"/>
                </a:cubicBezTo>
                <a:cubicBezTo>
                  <a:pt x="582964" y="962779"/>
                  <a:pt x="582478" y="974719"/>
                  <a:pt x="592268" y="969814"/>
                </a:cubicBezTo>
                <a:cubicBezTo>
                  <a:pt x="612778" y="955137"/>
                  <a:pt x="612476" y="955631"/>
                  <a:pt x="635566" y="969038"/>
                </a:cubicBezTo>
                <a:cubicBezTo>
                  <a:pt x="642005" y="972967"/>
                  <a:pt x="647127" y="980170"/>
                  <a:pt x="656699" y="977852"/>
                </a:cubicBezTo>
                <a:cubicBezTo>
                  <a:pt x="663852" y="979496"/>
                  <a:pt x="669880" y="985215"/>
                  <a:pt x="677579" y="980395"/>
                </a:cubicBezTo>
                <a:cubicBezTo>
                  <a:pt x="689735" y="978295"/>
                  <a:pt x="699862" y="981753"/>
                  <a:pt x="708864" y="989282"/>
                </a:cubicBezTo>
                <a:cubicBezTo>
                  <a:pt x="709057" y="990081"/>
                  <a:pt x="709057" y="990081"/>
                  <a:pt x="709249" y="990879"/>
                </a:cubicBezTo>
                <a:cubicBezTo>
                  <a:pt x="719279" y="993938"/>
                  <a:pt x="725838" y="991822"/>
                  <a:pt x="730538" y="987041"/>
                </a:cubicBezTo>
                <a:lnTo>
                  <a:pt x="733369" y="981508"/>
                </a:lnTo>
                <a:lnTo>
                  <a:pt x="741250" y="939228"/>
                </a:lnTo>
                <a:cubicBezTo>
                  <a:pt x="743019" y="916657"/>
                  <a:pt x="748590" y="913737"/>
                  <a:pt x="770387" y="922209"/>
                </a:cubicBezTo>
                <a:cubicBezTo>
                  <a:pt x="772764" y="925017"/>
                  <a:pt x="773149" y="928082"/>
                  <a:pt x="772846" y="931130"/>
                </a:cubicBezTo>
                <a:lnTo>
                  <a:pt x="771985" y="935690"/>
                </a:lnTo>
                <a:lnTo>
                  <a:pt x="777371" y="940499"/>
                </a:lnTo>
                <a:cubicBezTo>
                  <a:pt x="778542" y="943594"/>
                  <a:pt x="779432" y="947706"/>
                  <a:pt x="782283" y="952504"/>
                </a:cubicBezTo>
                <a:cubicBezTo>
                  <a:pt x="782149" y="957181"/>
                  <a:pt x="780033" y="960649"/>
                  <a:pt x="776624" y="964006"/>
                </a:cubicBezTo>
                <a:lnTo>
                  <a:pt x="768714" y="968596"/>
                </a:lnTo>
                <a:lnTo>
                  <a:pt x="769873" y="975063"/>
                </a:lnTo>
                <a:cubicBezTo>
                  <a:pt x="773894" y="985704"/>
                  <a:pt x="781464" y="994902"/>
                  <a:pt x="789860" y="1001522"/>
                </a:cubicBezTo>
                <a:cubicBezTo>
                  <a:pt x="794048" y="1005291"/>
                  <a:pt x="800723" y="1007285"/>
                  <a:pt x="801796" y="1013423"/>
                </a:cubicBezTo>
                <a:cubicBezTo>
                  <a:pt x="802915" y="1017729"/>
                  <a:pt x="802930" y="1017118"/>
                  <a:pt x="804836" y="1014109"/>
                </a:cubicBezTo>
                <a:cubicBezTo>
                  <a:pt x="806116" y="1011694"/>
                  <a:pt x="808604" y="1009921"/>
                  <a:pt x="810407" y="1011186"/>
                </a:cubicBezTo>
                <a:cubicBezTo>
                  <a:pt x="828554" y="1018960"/>
                  <a:pt x="837446" y="1005119"/>
                  <a:pt x="847470" y="994970"/>
                </a:cubicBezTo>
                <a:cubicBezTo>
                  <a:pt x="850598" y="991990"/>
                  <a:pt x="854351" y="988414"/>
                  <a:pt x="858657" y="987296"/>
                </a:cubicBezTo>
                <a:cubicBezTo>
                  <a:pt x="865406" y="986236"/>
                  <a:pt x="872081" y="988231"/>
                  <a:pt x="874361" y="995010"/>
                </a:cubicBezTo>
                <a:cubicBezTo>
                  <a:pt x="882904" y="1020886"/>
                  <a:pt x="907844" y="1025768"/>
                  <a:pt x="927779" y="1035418"/>
                </a:cubicBezTo>
                <a:cubicBezTo>
                  <a:pt x="929008" y="1035143"/>
                  <a:pt x="931001" y="1034885"/>
                  <a:pt x="932742" y="1035538"/>
                </a:cubicBezTo>
                <a:lnTo>
                  <a:pt x="935226" y="1039553"/>
                </a:lnTo>
                <a:lnTo>
                  <a:pt x="940983" y="1033338"/>
                </a:lnTo>
                <a:lnTo>
                  <a:pt x="935821" y="1023593"/>
                </a:lnTo>
                <a:cubicBezTo>
                  <a:pt x="931931" y="1011433"/>
                  <a:pt x="926045" y="1008169"/>
                  <a:pt x="913760" y="1010868"/>
                </a:cubicBezTo>
                <a:cubicBezTo>
                  <a:pt x="912112" y="1011276"/>
                  <a:pt x="910749" y="1012140"/>
                  <a:pt x="908193" y="1013124"/>
                </a:cubicBezTo>
                <a:cubicBezTo>
                  <a:pt x="907678" y="1003278"/>
                  <a:pt x="913624" y="997603"/>
                  <a:pt x="918086" y="991595"/>
                </a:cubicBezTo>
                <a:cubicBezTo>
                  <a:pt x="923623" y="984271"/>
                  <a:pt x="926482" y="976736"/>
                  <a:pt x="923864" y="967586"/>
                </a:cubicBezTo>
                <a:cubicBezTo>
                  <a:pt x="922684" y="960704"/>
                  <a:pt x="919188" y="957197"/>
                  <a:pt x="911850" y="958668"/>
                </a:cubicBezTo>
                <a:cubicBezTo>
                  <a:pt x="904058" y="960427"/>
                  <a:pt x="897962" y="959840"/>
                  <a:pt x="893528" y="951841"/>
                </a:cubicBezTo>
                <a:cubicBezTo>
                  <a:pt x="888928" y="944582"/>
                  <a:pt x="893800" y="940223"/>
                  <a:pt x="898383" y="935411"/>
                </a:cubicBezTo>
                <a:cubicBezTo>
                  <a:pt x="899911" y="933807"/>
                  <a:pt x="903088" y="931793"/>
                  <a:pt x="900622" y="928906"/>
                </a:cubicBezTo>
                <a:cubicBezTo>
                  <a:pt x="898322" y="925276"/>
                  <a:pt x="893919" y="922344"/>
                  <a:pt x="889714" y="923737"/>
                </a:cubicBezTo>
                <a:cubicBezTo>
                  <a:pt x="878002" y="927344"/>
                  <a:pt x="874887" y="920417"/>
                  <a:pt x="871981" y="910814"/>
                </a:cubicBezTo>
                <a:cubicBezTo>
                  <a:pt x="866942" y="896840"/>
                  <a:pt x="858725" y="884879"/>
                  <a:pt x="847331" y="874933"/>
                </a:cubicBezTo>
                <a:cubicBezTo>
                  <a:pt x="844124" y="871878"/>
                  <a:pt x="841658" y="868990"/>
                  <a:pt x="841915" y="864377"/>
                </a:cubicBezTo>
                <a:cubicBezTo>
                  <a:pt x="842065" y="851565"/>
                  <a:pt x="839779" y="840932"/>
                  <a:pt x="826359" y="834813"/>
                </a:cubicBezTo>
                <a:cubicBezTo>
                  <a:pt x="821502" y="832169"/>
                  <a:pt x="824603" y="827024"/>
                  <a:pt x="827614" y="825752"/>
                </a:cubicBezTo>
                <a:cubicBezTo>
                  <a:pt x="844605" y="819435"/>
                  <a:pt x="844709" y="808559"/>
                  <a:pt x="837279" y="794828"/>
                </a:cubicBezTo>
                <a:cubicBezTo>
                  <a:pt x="836296" y="792273"/>
                  <a:pt x="836962" y="789306"/>
                  <a:pt x="836885" y="786176"/>
                </a:cubicBezTo>
                <a:cubicBezTo>
                  <a:pt x="836385" y="769326"/>
                  <a:pt x="836718" y="767844"/>
                  <a:pt x="852800" y="762101"/>
                </a:cubicBezTo>
                <a:cubicBezTo>
                  <a:pt x="861665" y="759028"/>
                  <a:pt x="866084" y="754956"/>
                  <a:pt x="864539" y="744488"/>
                </a:cubicBezTo>
                <a:cubicBezTo>
                  <a:pt x="863525" y="736866"/>
                  <a:pt x="865069" y="728258"/>
                  <a:pt x="871755" y="722748"/>
                </a:cubicBezTo>
                <a:cubicBezTo>
                  <a:pt x="877987" y="717526"/>
                  <a:pt x="875567" y="712702"/>
                  <a:pt x="872404" y="707712"/>
                </a:cubicBezTo>
                <a:cubicBezTo>
                  <a:pt x="869242" y="702722"/>
                  <a:pt x="865912" y="698474"/>
                  <a:pt x="866503" y="692377"/>
                </a:cubicBezTo>
                <a:cubicBezTo>
                  <a:pt x="866759" y="687763"/>
                  <a:pt x="863052" y="686934"/>
                  <a:pt x="859921" y="687011"/>
                </a:cubicBezTo>
                <a:cubicBezTo>
                  <a:pt x="855428" y="687951"/>
                  <a:pt x="851675" y="689057"/>
                  <a:pt x="847757" y="690905"/>
                </a:cubicBezTo>
                <a:cubicBezTo>
                  <a:pt x="833943" y="695208"/>
                  <a:pt x="832915" y="694588"/>
                  <a:pt x="831295" y="680991"/>
                </a:cubicBezTo>
                <a:cubicBezTo>
                  <a:pt x="830116" y="674108"/>
                  <a:pt x="830871" y="667272"/>
                  <a:pt x="830432" y="660556"/>
                </a:cubicBezTo>
                <a:cubicBezTo>
                  <a:pt x="830324" y="652357"/>
                  <a:pt x="830218" y="644158"/>
                  <a:pt x="842534" y="646527"/>
                </a:cubicBezTo>
                <a:cubicBezTo>
                  <a:pt x="846695" y="647070"/>
                  <a:pt x="849463" y="643408"/>
                  <a:pt x="847783" y="638749"/>
                </a:cubicBezTo>
                <a:cubicBezTo>
                  <a:pt x="845983" y="632897"/>
                  <a:pt x="844347" y="626302"/>
                  <a:pt x="835406" y="626246"/>
                </a:cubicBezTo>
                <a:cubicBezTo>
                  <a:pt x="834953" y="626533"/>
                  <a:pt x="834499" y="626821"/>
                  <a:pt x="833304" y="626943"/>
                </a:cubicBezTo>
                <a:cubicBezTo>
                  <a:pt x="828810" y="627884"/>
                  <a:pt x="824468" y="635086"/>
                  <a:pt x="819248" y="628857"/>
                </a:cubicBezTo>
                <a:cubicBezTo>
                  <a:pt x="814316" y="623080"/>
                  <a:pt x="812394" y="616033"/>
                  <a:pt x="813029" y="608001"/>
                </a:cubicBezTo>
                <a:cubicBezTo>
                  <a:pt x="814072" y="601617"/>
                  <a:pt x="817339" y="595731"/>
                  <a:pt x="821182" y="590753"/>
                </a:cubicBezTo>
                <a:cubicBezTo>
                  <a:pt x="824404" y="586802"/>
                  <a:pt x="827582" y="584789"/>
                  <a:pt x="831485" y="589945"/>
                </a:cubicBezTo>
                <a:cubicBezTo>
                  <a:pt x="833088" y="591472"/>
                  <a:pt x="835147" y="592712"/>
                  <a:pt x="836962" y="591561"/>
                </a:cubicBezTo>
                <a:cubicBezTo>
                  <a:pt x="840139" y="589547"/>
                  <a:pt x="839156" y="586991"/>
                  <a:pt x="838006" y="585177"/>
                </a:cubicBezTo>
                <a:cubicBezTo>
                  <a:pt x="836160" y="581260"/>
                  <a:pt x="834147" y="578085"/>
                  <a:pt x="832588" y="574621"/>
                </a:cubicBezTo>
                <a:cubicBezTo>
                  <a:pt x="827051" y="562871"/>
                  <a:pt x="831725" y="554186"/>
                  <a:pt x="844297" y="551941"/>
                </a:cubicBezTo>
                <a:cubicBezTo>
                  <a:pt x="845947" y="551532"/>
                  <a:pt x="847142" y="551410"/>
                  <a:pt x="848337" y="551287"/>
                </a:cubicBezTo>
                <a:cubicBezTo>
                  <a:pt x="867747" y="549796"/>
                  <a:pt x="869730" y="547904"/>
                  <a:pt x="866763" y="528166"/>
                </a:cubicBezTo>
                <a:cubicBezTo>
                  <a:pt x="865749" y="520542"/>
                  <a:pt x="866914" y="515353"/>
                  <a:pt x="874296" y="511946"/>
                </a:cubicBezTo>
                <a:cubicBezTo>
                  <a:pt x="877307" y="510674"/>
                  <a:pt x="879288" y="508783"/>
                  <a:pt x="881271" y="506890"/>
                </a:cubicBezTo>
                <a:cubicBezTo>
                  <a:pt x="894599" y="497807"/>
                  <a:pt x="901875" y="486202"/>
                  <a:pt x="895567" y="469218"/>
                </a:cubicBezTo>
                <a:cubicBezTo>
                  <a:pt x="893477" y="462912"/>
                  <a:pt x="892297" y="456030"/>
                  <a:pt x="893053" y="449192"/>
                </a:cubicBezTo>
                <a:cubicBezTo>
                  <a:pt x="893310" y="444578"/>
                  <a:pt x="895791" y="440463"/>
                  <a:pt x="900283" y="439523"/>
                </a:cubicBezTo>
                <a:cubicBezTo>
                  <a:pt x="905685" y="438008"/>
                  <a:pt x="906457" y="443241"/>
                  <a:pt x="908015" y="446703"/>
                </a:cubicBezTo>
                <a:cubicBezTo>
                  <a:pt x="918849" y="467814"/>
                  <a:pt x="918849" y="467814"/>
                  <a:pt x="935325" y="451650"/>
                </a:cubicBezTo>
                <a:cubicBezTo>
                  <a:pt x="941270" y="445975"/>
                  <a:pt x="947337" y="441495"/>
                  <a:pt x="955007" y="438541"/>
                </a:cubicBezTo>
                <a:cubicBezTo>
                  <a:pt x="962965" y="436041"/>
                  <a:pt x="969274" y="433950"/>
                  <a:pt x="977460" y="440844"/>
                </a:cubicBezTo>
                <a:cubicBezTo>
                  <a:pt x="989760" y="450215"/>
                  <a:pt x="1009307" y="442914"/>
                  <a:pt x="1019519" y="426905"/>
                </a:cubicBezTo>
                <a:cubicBezTo>
                  <a:pt x="1021214" y="424559"/>
                  <a:pt x="1022167" y="422048"/>
                  <a:pt x="1024027" y="418962"/>
                </a:cubicBezTo>
                <a:cubicBezTo>
                  <a:pt x="1032455" y="428244"/>
                  <a:pt x="1041215" y="436045"/>
                  <a:pt x="1054530" y="433965"/>
                </a:cubicBezTo>
                <a:cubicBezTo>
                  <a:pt x="1066648" y="432009"/>
                  <a:pt x="1074288" y="423987"/>
                  <a:pt x="1082669" y="416132"/>
                </a:cubicBezTo>
                <a:cubicBezTo>
                  <a:pt x="1085301" y="418279"/>
                  <a:pt x="1084061" y="420336"/>
                  <a:pt x="1084016" y="422272"/>
                </a:cubicBezTo>
                <a:cubicBezTo>
                  <a:pt x="1081264" y="438006"/>
                  <a:pt x="1092082" y="447046"/>
                  <a:pt x="1107832" y="442787"/>
                </a:cubicBezTo>
                <a:cubicBezTo>
                  <a:pt x="1124035" y="438240"/>
                  <a:pt x="1124035" y="438240"/>
                  <a:pt x="1128122" y="454725"/>
                </a:cubicBezTo>
                <a:cubicBezTo>
                  <a:pt x="1130981" y="466266"/>
                  <a:pt x="1142753" y="472793"/>
                  <a:pt x="1153601" y="467827"/>
                </a:cubicBezTo>
                <a:cubicBezTo>
                  <a:pt x="1159168" y="465570"/>
                  <a:pt x="1156747" y="460746"/>
                  <a:pt x="1155642" y="456996"/>
                </a:cubicBezTo>
                <a:cubicBezTo>
                  <a:pt x="1153554" y="450689"/>
                  <a:pt x="1150436" y="443762"/>
                  <a:pt x="1156095" y="437634"/>
                </a:cubicBezTo>
                <a:cubicBezTo>
                  <a:pt x="1160058" y="433849"/>
                  <a:pt x="1162949" y="431382"/>
                  <a:pt x="1165444" y="439338"/>
                </a:cubicBezTo>
                <a:cubicBezTo>
                  <a:pt x="1172285" y="459165"/>
                  <a:pt x="1180561" y="462186"/>
                  <a:pt x="1198671" y="452617"/>
                </a:cubicBezTo>
                <a:cubicBezTo>
                  <a:pt x="1221607" y="440624"/>
                  <a:pt x="1245102" y="436543"/>
                  <a:pt x="1270353" y="440250"/>
                </a:cubicBezTo>
                <a:cubicBezTo>
                  <a:pt x="1283123" y="442332"/>
                  <a:pt x="1295484" y="442764"/>
                  <a:pt x="1308224" y="439776"/>
                </a:cubicBezTo>
                <a:cubicBezTo>
                  <a:pt x="1314819" y="438140"/>
                  <a:pt x="1319812" y="434976"/>
                  <a:pt x="1321763" y="428016"/>
                </a:cubicBezTo>
                <a:cubicBezTo>
                  <a:pt x="1323547" y="421800"/>
                  <a:pt x="1327103" y="416366"/>
                  <a:pt x="1334517" y="418026"/>
                </a:cubicBezTo>
                <a:cubicBezTo>
                  <a:pt x="1342218" y="420140"/>
                  <a:pt x="1339525" y="426934"/>
                  <a:pt x="1338527" y="431380"/>
                </a:cubicBezTo>
                <a:cubicBezTo>
                  <a:pt x="1336031" y="442501"/>
                  <a:pt x="1339602" y="449139"/>
                  <a:pt x="1348242" y="455745"/>
                </a:cubicBezTo>
                <a:lnTo>
                  <a:pt x="1387252" y="495472"/>
                </a:lnTo>
                <a:lnTo>
                  <a:pt x="1391836" y="495409"/>
                </a:lnTo>
                <a:cubicBezTo>
                  <a:pt x="1404436" y="492736"/>
                  <a:pt x="1415417" y="485221"/>
                  <a:pt x="1416977" y="473735"/>
                </a:cubicBezTo>
                <a:cubicBezTo>
                  <a:pt x="1420965" y="446895"/>
                  <a:pt x="1437005" y="441697"/>
                  <a:pt x="1459403" y="441306"/>
                </a:cubicBezTo>
                <a:cubicBezTo>
                  <a:pt x="1462911" y="440739"/>
                  <a:pt x="1466274" y="440818"/>
                  <a:pt x="1469781" y="440250"/>
                </a:cubicBezTo>
                <a:cubicBezTo>
                  <a:pt x="1484809" y="439561"/>
                  <a:pt x="1485743" y="438417"/>
                  <a:pt x="1481549" y="423949"/>
                </a:cubicBezTo>
                <a:cubicBezTo>
                  <a:pt x="1477566" y="411556"/>
                  <a:pt x="1470431" y="401164"/>
                  <a:pt x="1461863" y="391126"/>
                </a:cubicBezTo>
                <a:cubicBezTo>
                  <a:pt x="1456437" y="385175"/>
                  <a:pt x="1454727" y="380734"/>
                  <a:pt x="1459823" y="373082"/>
                </a:cubicBezTo>
                <a:cubicBezTo>
                  <a:pt x="1463987" y="366575"/>
                  <a:pt x="1466363" y="358990"/>
                  <a:pt x="1468739" y="351406"/>
                </a:cubicBezTo>
                <a:cubicBezTo>
                  <a:pt x="1470539" y="346398"/>
                  <a:pt x="1468975" y="341312"/>
                  <a:pt x="1464112" y="338871"/>
                </a:cubicBezTo>
                <a:lnTo>
                  <a:pt x="1460545" y="338313"/>
                </a:lnTo>
                <a:lnTo>
                  <a:pt x="1512110" y="300603"/>
                </a:lnTo>
                <a:lnTo>
                  <a:pt x="1512639" y="301468"/>
                </a:lnTo>
                <a:cubicBezTo>
                  <a:pt x="1514202" y="302411"/>
                  <a:pt x="1516207" y="302522"/>
                  <a:pt x="1518925" y="302455"/>
                </a:cubicBezTo>
                <a:cubicBezTo>
                  <a:pt x="1549337" y="302509"/>
                  <a:pt x="1572854" y="315221"/>
                  <a:pt x="1592774" y="337949"/>
                </a:cubicBezTo>
                <a:cubicBezTo>
                  <a:pt x="1604626" y="351430"/>
                  <a:pt x="1610607" y="366975"/>
                  <a:pt x="1609283" y="384942"/>
                </a:cubicBezTo>
                <a:cubicBezTo>
                  <a:pt x="1608837" y="392960"/>
                  <a:pt x="1611124" y="394824"/>
                  <a:pt x="1618784" y="393835"/>
                </a:cubicBezTo>
                <a:cubicBezTo>
                  <a:pt x="1627874" y="392491"/>
                  <a:pt x="1638107" y="392080"/>
                  <a:pt x="1646488" y="387870"/>
                </a:cubicBezTo>
                <a:cubicBezTo>
                  <a:pt x="1652648" y="384516"/>
                  <a:pt x="1654934" y="386382"/>
                  <a:pt x="1656853" y="392900"/>
                </a:cubicBezTo>
                <a:cubicBezTo>
                  <a:pt x="1659904" y="406436"/>
                  <a:pt x="1684065" y="419292"/>
                  <a:pt x="1697241" y="414806"/>
                </a:cubicBezTo>
                <a:cubicBezTo>
                  <a:pt x="1701679" y="413096"/>
                  <a:pt x="1702546" y="409231"/>
                  <a:pt x="1703912" y="406155"/>
                </a:cubicBezTo>
                <a:cubicBezTo>
                  <a:pt x="1708797" y="396427"/>
                  <a:pt x="1714181" y="387489"/>
                  <a:pt x="1723639" y="381491"/>
                </a:cubicBezTo>
                <a:cubicBezTo>
                  <a:pt x="1739900" y="372285"/>
                  <a:pt x="1751265" y="378892"/>
                  <a:pt x="1751085" y="397791"/>
                </a:cubicBezTo>
                <a:cubicBezTo>
                  <a:pt x="1751216" y="403232"/>
                  <a:pt x="1749918" y="409028"/>
                  <a:pt x="1750050" y="414468"/>
                </a:cubicBezTo>
                <a:cubicBezTo>
                  <a:pt x="1750736" y="429504"/>
                  <a:pt x="1756307" y="434812"/>
                  <a:pt x="1771480" y="433478"/>
                </a:cubicBezTo>
                <a:cubicBezTo>
                  <a:pt x="1778994" y="433134"/>
                  <a:pt x="1785010" y="430423"/>
                  <a:pt x="1791671" y="427858"/>
                </a:cubicBezTo>
                <a:cubicBezTo>
                  <a:pt x="1798474" y="424649"/>
                  <a:pt x="1804491" y="421938"/>
                  <a:pt x="1811649" y="420162"/>
                </a:cubicBezTo>
                <a:cubicBezTo>
                  <a:pt x="1816733" y="418595"/>
                  <a:pt x="1822961" y="417960"/>
                  <a:pt x="1828465" y="420549"/>
                </a:cubicBezTo>
                <a:cubicBezTo>
                  <a:pt x="1835612" y="424856"/>
                  <a:pt x="1828874" y="430786"/>
                  <a:pt x="1828507" y="435439"/>
                </a:cubicBezTo>
                <a:cubicBezTo>
                  <a:pt x="1828628" y="446965"/>
                  <a:pt x="1826673" y="458702"/>
                  <a:pt x="1831732" y="469308"/>
                </a:cubicBezTo>
                <a:cubicBezTo>
                  <a:pt x="1835583" y="476257"/>
                  <a:pt x="1839800" y="478556"/>
                  <a:pt x="1847892" y="475634"/>
                </a:cubicBezTo>
                <a:cubicBezTo>
                  <a:pt x="1858991" y="471360"/>
                  <a:pt x="1870025" y="464363"/>
                  <a:pt x="1880127" y="458510"/>
                </a:cubicBezTo>
                <a:cubicBezTo>
                  <a:pt x="1897176" y="448804"/>
                  <a:pt x="1913648" y="441674"/>
                  <a:pt x="1931438" y="455808"/>
                </a:cubicBezTo>
                <a:cubicBezTo>
                  <a:pt x="1936156" y="458895"/>
                  <a:pt x="1940095" y="456396"/>
                  <a:pt x="1943891" y="454542"/>
                </a:cubicBezTo>
                <a:cubicBezTo>
                  <a:pt x="1951340" y="451475"/>
                  <a:pt x="1956790" y="445257"/>
                  <a:pt x="1961453" y="439538"/>
                </a:cubicBezTo>
                <a:cubicBezTo>
                  <a:pt x="1968913" y="430388"/>
                  <a:pt x="1975085" y="420949"/>
                  <a:pt x="1987828" y="418394"/>
                </a:cubicBezTo>
                <a:cubicBezTo>
                  <a:pt x="1985264" y="411731"/>
                  <a:pt x="1978971" y="409645"/>
                  <a:pt x="1975043" y="406059"/>
                </a:cubicBezTo>
                <a:cubicBezTo>
                  <a:pt x="1971114" y="402471"/>
                  <a:pt x="1965110" y="399096"/>
                  <a:pt x="1967342" y="392156"/>
                </a:cubicBezTo>
                <a:cubicBezTo>
                  <a:pt x="1969863" y="383927"/>
                  <a:pt x="1973671" y="375988"/>
                  <a:pt x="1982906" y="373999"/>
                </a:cubicBezTo>
                <a:cubicBezTo>
                  <a:pt x="1990853" y="371723"/>
                  <a:pt x="1996357" y="374310"/>
                  <a:pt x="1993404" y="384470"/>
                </a:cubicBezTo>
                <a:cubicBezTo>
                  <a:pt x="1991172" y="391410"/>
                  <a:pt x="1995389" y="393709"/>
                  <a:pt x="2001183" y="395007"/>
                </a:cubicBezTo>
                <a:cubicBezTo>
                  <a:pt x="2016988" y="399903"/>
                  <a:pt x="2030607" y="387399"/>
                  <a:pt x="2026848" y="370998"/>
                </a:cubicBezTo>
                <a:cubicBezTo>
                  <a:pt x="2026072" y="365413"/>
                  <a:pt x="2024508" y="360326"/>
                  <a:pt x="2023876" y="354098"/>
                </a:cubicBezTo>
                <a:cubicBezTo>
                  <a:pt x="2024031" y="347369"/>
                  <a:pt x="2027118" y="342649"/>
                  <a:pt x="2033778" y="340084"/>
                </a:cubicBezTo>
                <a:cubicBezTo>
                  <a:pt x="2040582" y="336873"/>
                  <a:pt x="2044367" y="341105"/>
                  <a:pt x="2048794" y="345479"/>
                </a:cubicBezTo>
                <a:cubicBezTo>
                  <a:pt x="2056507" y="353296"/>
                  <a:pt x="2056273" y="363390"/>
                  <a:pt x="2057325" y="373772"/>
                </a:cubicBezTo>
                <a:cubicBezTo>
                  <a:pt x="2059221" y="392460"/>
                  <a:pt x="2059695" y="397132"/>
                  <a:pt x="2070321" y="397232"/>
                </a:cubicBezTo>
                <a:lnTo>
                  <a:pt x="2071512" y="397142"/>
                </a:lnTo>
                <a:lnTo>
                  <a:pt x="2069934" y="387948"/>
                </a:lnTo>
                <a:cubicBezTo>
                  <a:pt x="2068112" y="383916"/>
                  <a:pt x="2065026" y="379929"/>
                  <a:pt x="2060255" y="375985"/>
                </a:cubicBezTo>
                <a:cubicBezTo>
                  <a:pt x="2056461" y="373267"/>
                  <a:pt x="2059830" y="367979"/>
                  <a:pt x="2064924" y="367708"/>
                </a:cubicBezTo>
                <a:cubicBezTo>
                  <a:pt x="2070748" y="367399"/>
                  <a:pt x="2075842" y="367129"/>
                  <a:pt x="2081666" y="366819"/>
                </a:cubicBezTo>
                <a:cubicBezTo>
                  <a:pt x="2107986" y="367612"/>
                  <a:pt x="2120663" y="358909"/>
                  <a:pt x="2129577" y="334348"/>
                </a:cubicBezTo>
                <a:cubicBezTo>
                  <a:pt x="2134016" y="321703"/>
                  <a:pt x="2123671" y="319333"/>
                  <a:pt x="2116160" y="315351"/>
                </a:cubicBezTo>
                <a:cubicBezTo>
                  <a:pt x="2110145" y="312021"/>
                  <a:pt x="2101294" y="310302"/>
                  <a:pt x="2102325" y="302217"/>
                </a:cubicBezTo>
                <a:cubicBezTo>
                  <a:pt x="2104083" y="294094"/>
                  <a:pt x="2112818" y="293630"/>
                  <a:pt x="2119407" y="294011"/>
                </a:cubicBezTo>
                <a:cubicBezTo>
                  <a:pt x="2164846" y="297438"/>
                  <a:pt x="2192375" y="266049"/>
                  <a:pt x="2224738" y="243162"/>
                </a:cubicBezTo>
                <a:cubicBezTo>
                  <a:pt x="2232474" y="237642"/>
                  <a:pt x="2229865" y="229752"/>
                  <a:pt x="2229478" y="222474"/>
                </a:cubicBezTo>
                <a:cubicBezTo>
                  <a:pt x="2229666" y="212244"/>
                  <a:pt x="2223108" y="198724"/>
                  <a:pt x="2233028" y="193087"/>
                </a:cubicBezTo>
                <a:cubicBezTo>
                  <a:pt x="2245093" y="186607"/>
                  <a:pt x="2248243" y="204688"/>
                  <a:pt x="2257860" y="207096"/>
                </a:cubicBezTo>
                <a:cubicBezTo>
                  <a:pt x="2280850" y="213906"/>
                  <a:pt x="2287208" y="209919"/>
                  <a:pt x="2292599" y="187734"/>
                </a:cubicBezTo>
                <a:lnTo>
                  <a:pt x="2292817" y="187109"/>
                </a:lnTo>
                <a:lnTo>
                  <a:pt x="2286426" y="166089"/>
                </a:lnTo>
                <a:cubicBezTo>
                  <a:pt x="2282779" y="159257"/>
                  <a:pt x="2277801" y="153134"/>
                  <a:pt x="2271698" y="148167"/>
                </a:cubicBezTo>
                <a:cubicBezTo>
                  <a:pt x="2252651" y="133119"/>
                  <a:pt x="2225333" y="127270"/>
                  <a:pt x="2200551" y="141725"/>
                </a:cubicBezTo>
                <a:cubicBezTo>
                  <a:pt x="2193466" y="145751"/>
                  <a:pt x="2180094" y="141351"/>
                  <a:pt x="2177955" y="156063"/>
                </a:cubicBezTo>
                <a:cubicBezTo>
                  <a:pt x="2177459" y="160469"/>
                  <a:pt x="2167500" y="165378"/>
                  <a:pt x="2161942" y="156914"/>
                </a:cubicBezTo>
                <a:cubicBezTo>
                  <a:pt x="2160845" y="146570"/>
                  <a:pt x="2160157" y="136206"/>
                  <a:pt x="2166815" y="128838"/>
                </a:cubicBezTo>
                <a:cubicBezTo>
                  <a:pt x="2169034" y="126382"/>
                  <a:pt x="2172069" y="124259"/>
                  <a:pt x="2176178" y="122581"/>
                </a:cubicBezTo>
                <a:cubicBezTo>
                  <a:pt x="2190465" y="116713"/>
                  <a:pt x="2206825" y="122414"/>
                  <a:pt x="2220346" y="115856"/>
                </a:cubicBezTo>
                <a:cubicBezTo>
                  <a:pt x="2227470" y="112559"/>
                  <a:pt x="2238235" y="109067"/>
                  <a:pt x="2224591" y="99573"/>
                </a:cubicBezTo>
                <a:cubicBezTo>
                  <a:pt x="2222555" y="88731"/>
                  <a:pt x="2211554" y="73987"/>
                  <a:pt x="2236573" y="77769"/>
                </a:cubicBezTo>
                <a:cubicBezTo>
                  <a:pt x="2238028" y="77691"/>
                  <a:pt x="2238756" y="77652"/>
                  <a:pt x="2240288" y="79030"/>
                </a:cubicBezTo>
                <a:cubicBezTo>
                  <a:pt x="2247381" y="88874"/>
                  <a:pt x="2259833" y="89671"/>
                  <a:pt x="2269604" y="94993"/>
                </a:cubicBezTo>
                <a:cubicBezTo>
                  <a:pt x="2277114" y="98974"/>
                  <a:pt x="2283473" y="94987"/>
                  <a:pt x="2282204" y="84835"/>
                </a:cubicBezTo>
                <a:cubicBezTo>
                  <a:pt x="2282893" y="84068"/>
                  <a:pt x="2284309" y="83264"/>
                  <a:pt x="2285805" y="83914"/>
                </a:cubicBezTo>
                <a:cubicBezTo>
                  <a:pt x="2292124" y="79199"/>
                  <a:pt x="2301741" y="81608"/>
                  <a:pt x="2306411" y="73331"/>
                </a:cubicBezTo>
                <a:cubicBezTo>
                  <a:pt x="2320351" y="60911"/>
                  <a:pt x="2332834" y="48569"/>
                  <a:pt x="2339875" y="29946"/>
                </a:cubicBezTo>
                <a:cubicBezTo>
                  <a:pt x="2352810" y="-1397"/>
                  <a:pt x="2370239" y="-3053"/>
                  <a:pt x="2392011" y="22068"/>
                </a:cubicBezTo>
                <a:cubicBezTo>
                  <a:pt x="2415355" y="49297"/>
                  <a:pt x="2423401" y="49600"/>
                  <a:pt x="2449746" y="23384"/>
                </a:cubicBezTo>
                <a:cubicBezTo>
                  <a:pt x="2450436" y="22617"/>
                  <a:pt x="2450436" y="22617"/>
                  <a:pt x="2451125" y="21850"/>
                </a:cubicBezTo>
                <a:cubicBezTo>
                  <a:pt x="2481072" y="-5288"/>
                  <a:pt x="2484595" y="-7664"/>
                  <a:pt x="2508325" y="26842"/>
                </a:cubicBezTo>
                <a:cubicBezTo>
                  <a:pt x="2514651" y="35996"/>
                  <a:pt x="2516958" y="51931"/>
                  <a:pt x="2528565" y="50586"/>
                </a:cubicBezTo>
                <a:cubicBezTo>
                  <a:pt x="2543084" y="49084"/>
                  <a:pt x="2541428" y="31654"/>
                  <a:pt x="2545177" y="19776"/>
                </a:cubicBezTo>
                <a:cubicBezTo>
                  <a:pt x="2547052" y="13837"/>
                  <a:pt x="2548199" y="7937"/>
                  <a:pt x="2549345" y="2036"/>
                </a:cubicBezTo>
                <a:cubicBezTo>
                  <a:pt x="2556391" y="-2718"/>
                  <a:pt x="2559535" y="1496"/>
                  <a:pt x="2559883" y="8046"/>
                </a:cubicBezTo>
                <a:cubicBezTo>
                  <a:pt x="2560882" y="13102"/>
                  <a:pt x="2559657" y="17548"/>
                  <a:pt x="2562074" y="21799"/>
                </a:cubicBezTo>
                <a:cubicBezTo>
                  <a:pt x="2564070" y="31912"/>
                  <a:pt x="2566066" y="42024"/>
                  <a:pt x="2568791" y="52099"/>
                </a:cubicBezTo>
                <a:cubicBezTo>
                  <a:pt x="2575008" y="72937"/>
                  <a:pt x="2583208" y="76153"/>
                  <a:pt x="2601553" y="64228"/>
                </a:cubicBezTo>
                <a:cubicBezTo>
                  <a:pt x="2610018" y="58670"/>
                  <a:pt x="2616872" y="50277"/>
                  <a:pt x="2625296" y="43989"/>
                </a:cubicBezTo>
                <a:cubicBezTo>
                  <a:pt x="2630888" y="39313"/>
                  <a:pt x="2637090" y="32414"/>
                  <a:pt x="2645290" y="35629"/>
                </a:cubicBezTo>
                <a:cubicBezTo>
                  <a:pt x="2654257" y="39532"/>
                  <a:pt x="2654721" y="48267"/>
                  <a:pt x="2655912" y="56963"/>
                </a:cubicBezTo>
                <a:cubicBezTo>
                  <a:pt x="2657220" y="67843"/>
                  <a:pt x="2657071" y="78799"/>
                  <a:pt x="2657690" y="90445"/>
                </a:cubicBezTo>
                <a:cubicBezTo>
                  <a:pt x="2658347" y="102819"/>
                  <a:pt x="2663062" y="109138"/>
                  <a:pt x="2676280" y="110626"/>
                </a:cubicBezTo>
                <a:cubicBezTo>
                  <a:pt x="2699765" y="113030"/>
                  <a:pt x="2709119" y="124212"/>
                  <a:pt x="2711007" y="146010"/>
                </a:cubicBezTo>
                <a:cubicBezTo>
                  <a:pt x="2715741" y="193934"/>
                  <a:pt x="2718768" y="195963"/>
                  <a:pt x="2766305" y="183951"/>
                </a:cubicBezTo>
                <a:lnTo>
                  <a:pt x="2774785" y="182383"/>
                </a:lnTo>
                <a:lnTo>
                  <a:pt x="2787062" y="171241"/>
                </a:lnTo>
                <a:cubicBezTo>
                  <a:pt x="2798361" y="164073"/>
                  <a:pt x="2812957" y="164028"/>
                  <a:pt x="2822613" y="167164"/>
                </a:cubicBezTo>
                <a:cubicBezTo>
                  <a:pt x="2833762" y="170951"/>
                  <a:pt x="2840275" y="169876"/>
                  <a:pt x="2851379" y="159068"/>
                </a:cubicBezTo>
                <a:cubicBezTo>
                  <a:pt x="2843193" y="183589"/>
                  <a:pt x="2851927" y="183125"/>
                  <a:pt x="2865409" y="175841"/>
                </a:cubicBezTo>
                <a:cubicBezTo>
                  <a:pt x="2866295" y="185647"/>
                  <a:pt x="2866605" y="194938"/>
                  <a:pt x="2868616" y="203591"/>
                </a:cubicBezTo>
                <a:lnTo>
                  <a:pt x="2876461" y="217589"/>
                </a:lnTo>
                <a:lnTo>
                  <a:pt x="2879988" y="214776"/>
                </a:lnTo>
                <a:cubicBezTo>
                  <a:pt x="2882505" y="210629"/>
                  <a:pt x="2883508" y="205465"/>
                  <a:pt x="2883159" y="198914"/>
                </a:cubicBezTo>
                <a:cubicBezTo>
                  <a:pt x="2881344" y="164704"/>
                  <a:pt x="2883373" y="161676"/>
                  <a:pt x="2919613" y="156832"/>
                </a:cubicBezTo>
                <a:cubicBezTo>
                  <a:pt x="2934860" y="155292"/>
                  <a:pt x="2934511" y="148741"/>
                  <a:pt x="2928147" y="138860"/>
                </a:cubicBezTo>
                <a:cubicBezTo>
                  <a:pt x="2925764" y="121468"/>
                  <a:pt x="2937836" y="128857"/>
                  <a:pt x="2945881" y="129159"/>
                </a:cubicBezTo>
                <a:cubicBezTo>
                  <a:pt x="2979944" y="138300"/>
                  <a:pt x="3002044" y="128368"/>
                  <a:pt x="3020035" y="96025"/>
                </a:cubicBezTo>
                <a:cubicBezTo>
                  <a:pt x="3035385" y="68933"/>
                  <a:pt x="3041054" y="65711"/>
                  <a:pt x="3059179" y="77158"/>
                </a:cubicBezTo>
                <a:cubicBezTo>
                  <a:pt x="3063973" y="84932"/>
                  <a:pt x="3065280" y="95812"/>
                  <a:pt x="3077043" y="97377"/>
                </a:cubicBezTo>
                <a:cubicBezTo>
                  <a:pt x="3090414" y="101777"/>
                  <a:pt x="3100334" y="96140"/>
                  <a:pt x="3110061" y="86865"/>
                </a:cubicBezTo>
                <a:cubicBezTo>
                  <a:pt x="3119098" y="78356"/>
                  <a:pt x="3126447" y="65557"/>
                  <a:pt x="3141966" y="69112"/>
                </a:cubicBezTo>
                <a:cubicBezTo>
                  <a:pt x="3147524" y="77577"/>
                  <a:pt x="3152355" y="86080"/>
                  <a:pt x="3160021" y="92972"/>
                </a:cubicBezTo>
                <a:cubicBezTo>
                  <a:pt x="3164620" y="97106"/>
                  <a:pt x="3163055" y="108869"/>
                  <a:pt x="3174507" y="104611"/>
                </a:cubicBezTo>
                <a:cubicBezTo>
                  <a:pt x="3179448" y="101429"/>
                  <a:pt x="3180594" y="95529"/>
                  <a:pt x="3184041" y="91697"/>
                </a:cubicBezTo>
                <a:cubicBezTo>
                  <a:pt x="3184731" y="90930"/>
                  <a:pt x="3184653" y="89474"/>
                  <a:pt x="3184575" y="88018"/>
                </a:cubicBezTo>
                <a:cubicBezTo>
                  <a:pt x="3188556" y="80507"/>
                  <a:pt x="3182153" y="69898"/>
                  <a:pt x="3192073" y="64262"/>
                </a:cubicBezTo>
                <a:cubicBezTo>
                  <a:pt x="3200962" y="66710"/>
                  <a:pt x="3199932" y="74794"/>
                  <a:pt x="3201007" y="81307"/>
                </a:cubicBezTo>
                <a:cubicBezTo>
                  <a:pt x="3202083" y="87819"/>
                  <a:pt x="3203198" y="95058"/>
                  <a:pt x="3205002" y="101532"/>
                </a:cubicBezTo>
                <a:cubicBezTo>
                  <a:pt x="3211448" y="126738"/>
                  <a:pt x="3219610" y="129225"/>
                  <a:pt x="3239907" y="112818"/>
                </a:cubicBezTo>
                <a:cubicBezTo>
                  <a:pt x="3244771" y="108180"/>
                  <a:pt x="3249596" y="102815"/>
                  <a:pt x="3253692" y="97487"/>
                </a:cubicBezTo>
                <a:cubicBezTo>
                  <a:pt x="3267940" y="90891"/>
                  <a:pt x="3274878" y="97821"/>
                  <a:pt x="3276340" y="111614"/>
                </a:cubicBezTo>
                <a:cubicBezTo>
                  <a:pt x="3277455" y="118855"/>
                  <a:pt x="3277880" y="126860"/>
                  <a:pt x="3277538" y="134178"/>
                </a:cubicBezTo>
                <a:cubicBezTo>
                  <a:pt x="3277428" y="145864"/>
                  <a:pt x="3279999" y="153026"/>
                  <a:pt x="3294634" y="153708"/>
                </a:cubicBezTo>
                <a:cubicBezTo>
                  <a:pt x="3310725" y="154314"/>
                  <a:pt x="3317971" y="167068"/>
                  <a:pt x="3319511" y="182315"/>
                </a:cubicBezTo>
                <a:cubicBezTo>
                  <a:pt x="3323589" y="217866"/>
                  <a:pt x="3323589" y="217866"/>
                  <a:pt x="3357761" y="215321"/>
                </a:cubicBezTo>
                <a:cubicBezTo>
                  <a:pt x="3365040" y="214935"/>
                  <a:pt x="3376221" y="205581"/>
                  <a:pt x="3375693" y="223128"/>
                </a:cubicBezTo>
                <a:cubicBezTo>
                  <a:pt x="3372936" y="226195"/>
                  <a:pt x="3370180" y="229261"/>
                  <a:pt x="3367384" y="231599"/>
                </a:cubicBezTo>
                <a:cubicBezTo>
                  <a:pt x="3359268" y="243709"/>
                  <a:pt x="3368118" y="245428"/>
                  <a:pt x="3377007" y="247876"/>
                </a:cubicBezTo>
                <a:cubicBezTo>
                  <a:pt x="3393175" y="249938"/>
                  <a:pt x="3404403" y="255181"/>
                  <a:pt x="3404679" y="274145"/>
                </a:cubicBezTo>
                <a:cubicBezTo>
                  <a:pt x="3404377" y="282190"/>
                  <a:pt x="3409897" y="289927"/>
                  <a:pt x="3412506" y="297817"/>
                </a:cubicBezTo>
                <a:cubicBezTo>
                  <a:pt x="3416074" y="310037"/>
                  <a:pt x="3414432" y="320343"/>
                  <a:pt x="3404705" y="329618"/>
                </a:cubicBezTo>
                <a:cubicBezTo>
                  <a:pt x="3386707" y="348093"/>
                  <a:pt x="3386714" y="361961"/>
                  <a:pt x="3403809" y="381492"/>
                </a:cubicBezTo>
                <a:cubicBezTo>
                  <a:pt x="3407719" y="386394"/>
                  <a:pt x="3412319" y="390529"/>
                  <a:pt x="3416229" y="395432"/>
                </a:cubicBezTo>
                <a:cubicBezTo>
                  <a:pt x="3425582" y="406614"/>
                  <a:pt x="3425434" y="417571"/>
                  <a:pt x="3415823" y="429029"/>
                </a:cubicBezTo>
                <a:cubicBezTo>
                  <a:pt x="3409102" y="436503"/>
                  <a:pt x="3400313" y="443677"/>
                  <a:pt x="3401628" y="453597"/>
                </a:cubicBezTo>
                <a:lnTo>
                  <a:pt x="3406631" y="464270"/>
                </a:lnTo>
                <a:lnTo>
                  <a:pt x="3407669" y="464755"/>
                </a:lnTo>
                <a:cubicBezTo>
                  <a:pt x="3414157" y="465851"/>
                  <a:pt x="3423255" y="468538"/>
                  <a:pt x="3418321" y="455508"/>
                </a:cubicBezTo>
                <a:cubicBezTo>
                  <a:pt x="3422051" y="447047"/>
                  <a:pt x="3421431" y="431638"/>
                  <a:pt x="3436938" y="446109"/>
                </a:cubicBezTo>
                <a:cubicBezTo>
                  <a:pt x="3437981" y="446745"/>
                  <a:pt x="3438503" y="447064"/>
                  <a:pt x="3438909" y="448742"/>
                </a:cubicBezTo>
                <a:cubicBezTo>
                  <a:pt x="3439149" y="458909"/>
                  <a:pt x="3447381" y="465362"/>
                  <a:pt x="3451615" y="473672"/>
                </a:cubicBezTo>
                <a:cubicBezTo>
                  <a:pt x="3454921" y="479983"/>
                  <a:pt x="3461208" y="480239"/>
                  <a:pt x="3465140" y="472619"/>
                </a:cubicBezTo>
                <a:cubicBezTo>
                  <a:pt x="3465981" y="472415"/>
                  <a:pt x="3467342" y="472530"/>
                  <a:pt x="3468067" y="473688"/>
                </a:cubicBezTo>
                <a:cubicBezTo>
                  <a:pt x="3474671" y="473422"/>
                  <a:pt x="3480179" y="479645"/>
                  <a:pt x="3487330" y="476135"/>
                </a:cubicBezTo>
                <a:cubicBezTo>
                  <a:pt x="3502854" y="474154"/>
                  <a:pt x="3517334" y="471536"/>
                  <a:pt x="3531027" y="461995"/>
                </a:cubicBezTo>
                <a:cubicBezTo>
                  <a:pt x="3554823" y="446453"/>
                  <a:pt x="3567660" y="453568"/>
                  <a:pt x="3570810" y="481255"/>
                </a:cubicBezTo>
                <a:cubicBezTo>
                  <a:pt x="3574047" y="511145"/>
                  <a:pt x="3579467" y="515167"/>
                  <a:pt x="3610106" y="509524"/>
                </a:cubicBezTo>
                <a:cubicBezTo>
                  <a:pt x="3610947" y="509321"/>
                  <a:pt x="3610947" y="509321"/>
                  <a:pt x="3611787" y="509117"/>
                </a:cubicBezTo>
                <a:cubicBezTo>
                  <a:pt x="3645353" y="504544"/>
                  <a:pt x="3648916" y="504571"/>
                  <a:pt x="3648972" y="539676"/>
                </a:cubicBezTo>
                <a:cubicBezTo>
                  <a:pt x="3649008" y="549002"/>
                  <a:pt x="3643051" y="561114"/>
                  <a:pt x="3651715" y="565684"/>
                </a:cubicBezTo>
                <a:cubicBezTo>
                  <a:pt x="3662465" y="571526"/>
                  <a:pt x="3669581" y="558689"/>
                  <a:pt x="3677801" y="552253"/>
                </a:cubicBezTo>
                <a:cubicBezTo>
                  <a:pt x="3681913" y="549034"/>
                  <a:pt x="3685501" y="545499"/>
                  <a:pt x="3689090" y="541962"/>
                </a:cubicBezTo>
                <a:cubicBezTo>
                  <a:pt x="3696215" y="542015"/>
                  <a:pt x="3696392" y="546416"/>
                  <a:pt x="3693528" y="551111"/>
                </a:cubicBezTo>
                <a:cubicBezTo>
                  <a:pt x="3691823" y="555081"/>
                  <a:pt x="3688870" y="557574"/>
                  <a:pt x="3688525" y="561659"/>
                </a:cubicBezTo>
                <a:cubicBezTo>
                  <a:pt x="3685113" y="569598"/>
                  <a:pt x="3681701" y="577536"/>
                  <a:pt x="3678811" y="585792"/>
                </a:cubicBezTo>
                <a:cubicBezTo>
                  <a:pt x="3673234" y="603147"/>
                  <a:pt x="3677381" y="609256"/>
                  <a:pt x="3695717" y="609705"/>
                </a:cubicBezTo>
                <a:cubicBezTo>
                  <a:pt x="3704203" y="609872"/>
                  <a:pt x="3712919" y="607317"/>
                  <a:pt x="3721724" y="606963"/>
                </a:cubicBezTo>
                <a:cubicBezTo>
                  <a:pt x="3727807" y="606379"/>
                  <a:pt x="3735364" y="604548"/>
                  <a:pt x="3739511" y="610656"/>
                </a:cubicBezTo>
                <a:cubicBezTo>
                  <a:pt x="3743862" y="617604"/>
                  <a:pt x="3740043" y="623864"/>
                  <a:pt x="3736745" y="630441"/>
                </a:cubicBezTo>
                <a:cubicBezTo>
                  <a:pt x="3732494" y="638584"/>
                  <a:pt x="3727200" y="646089"/>
                  <a:pt x="3722108" y="654435"/>
                </a:cubicBezTo>
                <a:cubicBezTo>
                  <a:pt x="3716698" y="663302"/>
                  <a:pt x="3716964" y="669906"/>
                  <a:pt x="3725398" y="677198"/>
                </a:cubicBezTo>
                <a:cubicBezTo>
                  <a:pt x="3740499" y="689988"/>
                  <a:pt x="3741667" y="702153"/>
                  <a:pt x="3732642" y="718119"/>
                </a:cubicBezTo>
                <a:cubicBezTo>
                  <a:pt x="3713205" y="753500"/>
                  <a:pt x="3714336" y="756337"/>
                  <a:pt x="3752899" y="770559"/>
                </a:cubicBezTo>
                <a:lnTo>
                  <a:pt x="3759505" y="773493"/>
                </a:lnTo>
                <a:lnTo>
                  <a:pt x="3773273" y="771607"/>
                </a:lnTo>
                <a:cubicBezTo>
                  <a:pt x="3784483" y="772004"/>
                  <a:pt x="3794597" y="778891"/>
                  <a:pt x="3799787" y="785635"/>
                </a:cubicBezTo>
                <a:cubicBezTo>
                  <a:pt x="3805701" y="793537"/>
                  <a:pt x="3810714" y="795880"/>
                  <a:pt x="3823514" y="793668"/>
                </a:cubicBezTo>
                <a:cubicBezTo>
                  <a:pt x="3806234" y="806744"/>
                  <a:pt x="3812492" y="810563"/>
                  <a:pt x="3825266" y="811916"/>
                </a:cubicBezTo>
                <a:cubicBezTo>
                  <a:pt x="3821231" y="819116"/>
                  <a:pt x="3817043" y="825686"/>
                  <a:pt x="3814334" y="832622"/>
                </a:cubicBezTo>
                <a:lnTo>
                  <a:pt x="3813124" y="846019"/>
                </a:lnTo>
                <a:lnTo>
                  <a:pt x="3816896" y="845745"/>
                </a:lnTo>
                <a:cubicBezTo>
                  <a:pt x="3820602" y="844070"/>
                  <a:pt x="3823742" y="840975"/>
                  <a:pt x="3826606" y="836281"/>
                </a:cubicBezTo>
                <a:cubicBezTo>
                  <a:pt x="3841561" y="811765"/>
                  <a:pt x="3844399" y="810633"/>
                  <a:pt x="3871753" y="824457"/>
                </a:cubicBezTo>
                <a:cubicBezTo>
                  <a:pt x="3883025" y="830618"/>
                  <a:pt x="3885888" y="825924"/>
                  <a:pt x="3886170" y="816075"/>
                </a:cubicBezTo>
                <a:cubicBezTo>
                  <a:pt x="3892765" y="802921"/>
                  <a:pt x="3897610" y="813750"/>
                  <a:pt x="3903030" y="817772"/>
                </a:cubicBezTo>
                <a:cubicBezTo>
                  <a:pt x="3922250" y="840234"/>
                  <a:pt x="3942238" y="843838"/>
                  <a:pt x="3970004" y="830001"/>
                </a:cubicBezTo>
                <a:cubicBezTo>
                  <a:pt x="3993457" y="818542"/>
                  <a:pt x="3998902" y="819002"/>
                  <a:pt x="4006011" y="835505"/>
                </a:cubicBezTo>
                <a:cubicBezTo>
                  <a:pt x="4005641" y="843152"/>
                  <a:pt x="4001389" y="851295"/>
                  <a:pt x="4008781" y="857952"/>
                </a:cubicBezTo>
                <a:cubicBezTo>
                  <a:pt x="4015942" y="867330"/>
                  <a:pt x="4025472" y="868134"/>
                  <a:pt x="4036592" y="866330"/>
                </a:cubicBezTo>
                <a:cubicBezTo>
                  <a:pt x="4046874" y="864729"/>
                  <a:pt x="4058021" y="859362"/>
                  <a:pt x="4067065" y="869173"/>
                </a:cubicBezTo>
                <a:cubicBezTo>
                  <a:pt x="4066898" y="877661"/>
                  <a:pt x="4066209" y="885829"/>
                  <a:pt x="4068243" y="894227"/>
                </a:cubicBezTo>
                <a:cubicBezTo>
                  <a:pt x="4069463" y="899266"/>
                  <a:pt x="4062807" y="906657"/>
                  <a:pt x="4072744" y="909141"/>
                </a:cubicBezTo>
                <a:cubicBezTo>
                  <a:pt x="4077668" y="909281"/>
                  <a:pt x="4081257" y="905745"/>
                  <a:pt x="4085455" y="904728"/>
                </a:cubicBezTo>
                <a:cubicBezTo>
                  <a:pt x="4086296" y="904525"/>
                  <a:pt x="4086932" y="903482"/>
                  <a:pt x="4087569" y="902438"/>
                </a:cubicBezTo>
                <a:cubicBezTo>
                  <a:pt x="4093881" y="899131"/>
                  <a:pt x="4094481" y="888762"/>
                  <a:pt x="4104010" y="889565"/>
                </a:cubicBezTo>
                <a:cubicBezTo>
                  <a:pt x="4108996" y="895471"/>
                  <a:pt x="4104454" y="900572"/>
                  <a:pt x="4102112" y="905584"/>
                </a:cubicBezTo>
                <a:cubicBezTo>
                  <a:pt x="4099768" y="910597"/>
                  <a:pt x="4097108" y="916131"/>
                  <a:pt x="4095288" y="921462"/>
                </a:cubicBezTo>
                <a:cubicBezTo>
                  <a:pt x="4087801" y="941946"/>
                  <a:pt x="4092266" y="947533"/>
                  <a:pt x="4114076" y="945807"/>
                </a:cubicBezTo>
                <a:cubicBezTo>
                  <a:pt x="4119635" y="944905"/>
                  <a:pt x="4125515" y="943481"/>
                  <a:pt x="4130871" y="941738"/>
                </a:cubicBezTo>
                <a:cubicBezTo>
                  <a:pt x="4143850" y="943930"/>
                  <a:pt x="4145362" y="952010"/>
                  <a:pt x="4139837" y="962239"/>
                </a:cubicBezTo>
                <a:cubicBezTo>
                  <a:pt x="4137177" y="967773"/>
                  <a:pt x="4133677" y="973511"/>
                  <a:pt x="4129973" y="978408"/>
                </a:cubicBezTo>
                <a:cubicBezTo>
                  <a:pt x="4124359" y="986437"/>
                  <a:pt x="4122742" y="992607"/>
                  <a:pt x="4132538" y="1000014"/>
                </a:cubicBezTo>
                <a:cubicBezTo>
                  <a:pt x="4143377" y="1008058"/>
                  <a:pt x="4142343" y="1020311"/>
                  <a:pt x="4136183" y="1031582"/>
                </a:cubicBezTo>
                <a:cubicBezTo>
                  <a:pt x="4122155" y="1058096"/>
                  <a:pt x="4122155" y="1058096"/>
                  <a:pt x="4146989" y="1072530"/>
                </a:cubicBezTo>
                <a:cubicBezTo>
                  <a:pt x="4152205" y="1075712"/>
                  <a:pt x="4164370" y="1074544"/>
                  <a:pt x="4155688" y="1086426"/>
                </a:cubicBezTo>
                <a:cubicBezTo>
                  <a:pt x="4152330" y="1087240"/>
                  <a:pt x="4148971" y="1088053"/>
                  <a:pt x="4145929" y="1088345"/>
                </a:cubicBezTo>
                <a:cubicBezTo>
                  <a:pt x="4134579" y="1092873"/>
                  <a:pt x="4139884" y="1098255"/>
                  <a:pt x="4144869" y="1104161"/>
                </a:cubicBezTo>
                <a:cubicBezTo>
                  <a:pt x="4155072" y="1113248"/>
                  <a:pt x="4160351" y="1122193"/>
                  <a:pt x="4151555" y="1135438"/>
                </a:cubicBezTo>
                <a:cubicBezTo>
                  <a:pt x="4147534" y="1140857"/>
                  <a:pt x="4147683" y="1148821"/>
                  <a:pt x="4145749" y="1155514"/>
                </a:cubicBezTo>
                <a:cubicBezTo>
                  <a:pt x="4142425" y="1165654"/>
                  <a:pt x="4136406" y="1172002"/>
                  <a:pt x="4125285" y="1173805"/>
                </a:cubicBezTo>
                <a:cubicBezTo>
                  <a:pt x="4104086" y="1178051"/>
                  <a:pt x="4097520" y="1187644"/>
                  <a:pt x="4100084" y="1209249"/>
                </a:cubicBezTo>
                <a:cubicBezTo>
                  <a:pt x="4100465" y="1214492"/>
                  <a:pt x="4101686" y="1219531"/>
                  <a:pt x="4102066" y="1224772"/>
                </a:cubicBezTo>
                <a:cubicBezTo>
                  <a:pt x="4103234" y="1236937"/>
                  <a:pt x="4097939" y="1244443"/>
                  <a:pt x="4085863" y="1247812"/>
                </a:cubicBezTo>
                <a:cubicBezTo>
                  <a:pt x="4074945" y="1250456"/>
                  <a:pt x="4061738" y="1250987"/>
                  <a:pt x="4062766" y="1268076"/>
                </a:cubicBezTo>
                <a:cubicBezTo>
                  <a:pt x="4063703" y="1282962"/>
                  <a:pt x="4064641" y="1297849"/>
                  <a:pt x="4083268" y="1301340"/>
                </a:cubicBezTo>
                <a:cubicBezTo>
                  <a:pt x="4085152" y="1301773"/>
                  <a:pt x="4088078" y="1302842"/>
                  <a:pt x="4087529" y="1306087"/>
                </a:cubicBezTo>
                <a:cubicBezTo>
                  <a:pt x="4084144" y="1310464"/>
                  <a:pt x="4079449" y="1307599"/>
                  <a:pt x="4075365" y="1307255"/>
                </a:cubicBezTo>
                <a:cubicBezTo>
                  <a:pt x="4057845" y="1310164"/>
                  <a:pt x="4041851" y="1304703"/>
                  <a:pt x="4025745" y="1300602"/>
                </a:cubicBezTo>
                <a:cubicBezTo>
                  <a:pt x="4016736" y="1300117"/>
                  <a:pt x="4012599" y="1306898"/>
                  <a:pt x="4008462" y="1313679"/>
                </a:cubicBezTo>
                <a:cubicBezTo>
                  <a:pt x="4004644" y="1319937"/>
                  <a:pt x="4001030" y="1327036"/>
                  <a:pt x="3997211" y="1333296"/>
                </a:cubicBezTo>
                <a:cubicBezTo>
                  <a:pt x="3983731" y="1356565"/>
                  <a:pt x="3982892" y="1356768"/>
                  <a:pt x="3959710" y="1345489"/>
                </a:cubicBezTo>
                <a:cubicBezTo>
                  <a:pt x="3954629" y="1366724"/>
                  <a:pt x="3954629" y="1366724"/>
                  <a:pt x="3934694" y="1355993"/>
                </a:cubicBezTo>
                <a:cubicBezTo>
                  <a:pt x="3931042" y="1353766"/>
                  <a:pt x="3927072" y="1352060"/>
                  <a:pt x="3923280" y="1354757"/>
                </a:cubicBezTo>
                <a:cubicBezTo>
                  <a:pt x="3919488" y="1357454"/>
                  <a:pt x="3922185" y="1361246"/>
                  <a:pt x="3922998" y="1364605"/>
                </a:cubicBezTo>
                <a:cubicBezTo>
                  <a:pt x="3924944" y="1370803"/>
                  <a:pt x="3926889" y="1376999"/>
                  <a:pt x="3927995" y="1383399"/>
                </a:cubicBezTo>
                <a:cubicBezTo>
                  <a:pt x="3930525" y="1395678"/>
                  <a:pt x="3936872" y="1401698"/>
                  <a:pt x="3949877" y="1400327"/>
                </a:cubicBezTo>
                <a:cubicBezTo>
                  <a:pt x="3958999" y="1399451"/>
                  <a:pt x="3965894" y="1402227"/>
                  <a:pt x="3968971" y="1411260"/>
                </a:cubicBezTo>
                <a:cubicBezTo>
                  <a:pt x="3969123" y="1419225"/>
                  <a:pt x="3962926" y="1421171"/>
                  <a:pt x="3957365" y="1422073"/>
                </a:cubicBezTo>
                <a:cubicBezTo>
                  <a:pt x="3922845" y="1428211"/>
                  <a:pt x="3902964" y="1452585"/>
                  <a:pt x="3884013" y="1478958"/>
                </a:cubicBezTo>
                <a:cubicBezTo>
                  <a:pt x="3874400" y="1492955"/>
                  <a:pt x="3868462" y="1496310"/>
                  <a:pt x="3859916" y="1489420"/>
                </a:cubicBezTo>
                <a:lnTo>
                  <a:pt x="3852809" y="1481838"/>
                </a:lnTo>
                <a:lnTo>
                  <a:pt x="3841864" y="1492090"/>
                </a:lnTo>
                <a:lnTo>
                  <a:pt x="3840531" y="1496284"/>
                </a:lnTo>
                <a:lnTo>
                  <a:pt x="3850294" y="1497109"/>
                </a:lnTo>
                <a:cubicBezTo>
                  <a:pt x="3875524" y="1500333"/>
                  <a:pt x="3883385" y="1514432"/>
                  <a:pt x="3872107" y="1537613"/>
                </a:cubicBezTo>
                <a:cubicBezTo>
                  <a:pt x="3867422" y="1547638"/>
                  <a:pt x="3860129" y="1556073"/>
                  <a:pt x="3857531" y="1567370"/>
                </a:cubicBezTo>
                <a:cubicBezTo>
                  <a:pt x="3852883" y="1586722"/>
                  <a:pt x="3857029" y="1592830"/>
                  <a:pt x="3876637" y="1591194"/>
                </a:cubicBezTo>
                <a:cubicBezTo>
                  <a:pt x="3882401" y="1591131"/>
                  <a:pt x="3888279" y="1589708"/>
                  <a:pt x="3893840" y="1588805"/>
                </a:cubicBezTo>
                <a:cubicBezTo>
                  <a:pt x="3898879" y="1587585"/>
                  <a:pt x="3903918" y="1586365"/>
                  <a:pt x="3910000" y="1585781"/>
                </a:cubicBezTo>
                <a:cubicBezTo>
                  <a:pt x="3887371" y="1613488"/>
                  <a:pt x="3869009" y="1616601"/>
                  <a:pt x="3841479" y="1598374"/>
                </a:cubicBezTo>
                <a:cubicBezTo>
                  <a:pt x="3828236" y="1589580"/>
                  <a:pt x="3822040" y="1591525"/>
                  <a:pt x="3820166" y="1603982"/>
                </a:cubicBezTo>
                <a:cubicBezTo>
                  <a:pt x="3819879" y="1607385"/>
                  <a:pt x="3820969" y="1612344"/>
                  <a:pt x="3821044" y="1616327"/>
                </a:cubicBezTo>
                <a:lnTo>
                  <a:pt x="3820601" y="1618633"/>
                </a:lnTo>
                <a:lnTo>
                  <a:pt x="3856796" y="1624365"/>
                </a:lnTo>
                <a:cubicBezTo>
                  <a:pt x="3864640" y="1625607"/>
                  <a:pt x="3873280" y="1625738"/>
                  <a:pt x="3878963" y="1632824"/>
                </a:cubicBezTo>
                <a:cubicBezTo>
                  <a:pt x="3879662" y="1632318"/>
                  <a:pt x="3880361" y="1631810"/>
                  <a:pt x="3881060" y="1631301"/>
                </a:cubicBezTo>
                <a:cubicBezTo>
                  <a:pt x="3903233" y="1628009"/>
                  <a:pt x="3924385" y="1635070"/>
                  <a:pt x="3946493" y="1636096"/>
                </a:cubicBezTo>
                <a:cubicBezTo>
                  <a:pt x="3987691" y="1637671"/>
                  <a:pt x="4029301" y="1640551"/>
                  <a:pt x="4070600" y="1629769"/>
                </a:cubicBezTo>
                <a:cubicBezTo>
                  <a:pt x="4082831" y="1626757"/>
                  <a:pt x="4095982" y="1625747"/>
                  <a:pt x="4108464" y="1628961"/>
                </a:cubicBezTo>
                <a:cubicBezTo>
                  <a:pt x="4128696" y="1634021"/>
                  <a:pt x="4146574" y="1646132"/>
                  <a:pt x="4169224" y="1639821"/>
                </a:cubicBezTo>
                <a:cubicBezTo>
                  <a:pt x="4178947" y="1637030"/>
                  <a:pt x="4190030" y="1641260"/>
                  <a:pt x="4200098" y="1644093"/>
                </a:cubicBezTo>
                <a:cubicBezTo>
                  <a:pt x="4206038" y="1645651"/>
                  <a:pt x="4211182" y="1648322"/>
                  <a:pt x="4211147" y="1656359"/>
                </a:cubicBezTo>
                <a:cubicBezTo>
                  <a:pt x="4214361" y="1643876"/>
                  <a:pt x="4222463" y="1639592"/>
                  <a:pt x="4233231" y="1641916"/>
                </a:cubicBezTo>
                <a:cubicBezTo>
                  <a:pt x="4255971" y="1646755"/>
                  <a:pt x="4279859" y="1644351"/>
                  <a:pt x="4300563" y="1658147"/>
                </a:cubicBezTo>
                <a:cubicBezTo>
                  <a:pt x="4305612" y="1661421"/>
                  <a:pt x="4313140" y="1660757"/>
                  <a:pt x="4319080" y="1662317"/>
                </a:cubicBezTo>
                <a:cubicBezTo>
                  <a:pt x="4337405" y="1667694"/>
                  <a:pt x="4355923" y="1671864"/>
                  <a:pt x="4374375" y="1680353"/>
                </a:cubicBezTo>
                <a:cubicBezTo>
                  <a:pt x="4392127" y="1689350"/>
                  <a:pt x="4410924" y="1703463"/>
                  <a:pt x="4434018" y="1702171"/>
                </a:cubicBezTo>
                <a:cubicBezTo>
                  <a:pt x="4445166" y="1702081"/>
                  <a:pt x="4457840" y="1704088"/>
                  <a:pt x="4465268" y="1715781"/>
                </a:cubicBezTo>
                <a:lnTo>
                  <a:pt x="4467174" y="1715464"/>
                </a:lnTo>
                <a:lnTo>
                  <a:pt x="4467174" y="1715466"/>
                </a:lnTo>
                <a:cubicBezTo>
                  <a:pt x="4468222" y="1714702"/>
                  <a:pt x="4468175" y="1715005"/>
                  <a:pt x="4467651" y="1715385"/>
                </a:cubicBezTo>
                <a:lnTo>
                  <a:pt x="4467174" y="1715464"/>
                </a:lnTo>
                <a:lnTo>
                  <a:pt x="4466063" y="1714670"/>
                </a:lnTo>
                <a:cubicBezTo>
                  <a:pt x="4458791" y="1709807"/>
                  <a:pt x="4459459" y="1705582"/>
                  <a:pt x="4467370" y="1702505"/>
                </a:cubicBezTo>
                <a:cubicBezTo>
                  <a:pt x="4470071" y="1701077"/>
                  <a:pt x="4473088" y="1701554"/>
                  <a:pt x="4476105" y="1702032"/>
                </a:cubicBezTo>
                <a:cubicBezTo>
                  <a:pt x="4507614" y="1710115"/>
                  <a:pt x="4540876" y="1699299"/>
                  <a:pt x="4572317" y="1711701"/>
                </a:cubicBezTo>
                <a:cubicBezTo>
                  <a:pt x="4576953" y="1713673"/>
                  <a:pt x="4583370" y="1712214"/>
                  <a:pt x="4589311" y="1713775"/>
                </a:cubicBezTo>
                <a:cubicBezTo>
                  <a:pt x="4590518" y="1713966"/>
                  <a:pt x="4592231" y="1714856"/>
                  <a:pt x="4593344" y="1715649"/>
                </a:cubicBezTo>
                <a:cubicBezTo>
                  <a:pt x="4596582" y="1718638"/>
                  <a:pt x="4596420" y="1723561"/>
                  <a:pt x="4601154" y="1724930"/>
                </a:cubicBezTo>
                <a:cubicBezTo>
                  <a:pt x="4602169" y="1726327"/>
                  <a:pt x="4602581" y="1727630"/>
                  <a:pt x="4602994" y="1728933"/>
                </a:cubicBezTo>
                <a:cubicBezTo>
                  <a:pt x="4603627" y="1732745"/>
                  <a:pt x="4603657" y="1736461"/>
                  <a:pt x="4603083" y="1740082"/>
                </a:cubicBezTo>
                <a:cubicBezTo>
                  <a:pt x="4603305" y="1742591"/>
                  <a:pt x="4602923" y="1745006"/>
                  <a:pt x="4603239" y="1746912"/>
                </a:cubicBezTo>
                <a:cubicBezTo>
                  <a:pt x="4611844" y="1755078"/>
                  <a:pt x="4620675" y="1754003"/>
                  <a:pt x="4630175" y="1748703"/>
                </a:cubicBezTo>
                <a:cubicBezTo>
                  <a:pt x="4639388" y="1745213"/>
                  <a:pt x="4645740" y="1748074"/>
                  <a:pt x="4649928" y="1756780"/>
                </a:cubicBezTo>
                <a:cubicBezTo>
                  <a:pt x="4653196" y="1763484"/>
                  <a:pt x="4650431" y="1769232"/>
                  <a:pt x="4642711" y="1771103"/>
                </a:cubicBezTo>
                <a:cubicBezTo>
                  <a:pt x="4616892" y="1758353"/>
                  <a:pt x="4587764" y="1758689"/>
                  <a:pt x="4560387" y="1751878"/>
                </a:cubicBezTo>
                <a:cubicBezTo>
                  <a:pt x="4549111" y="1748855"/>
                  <a:pt x="4532124" y="1735030"/>
                  <a:pt x="4517474" y="1749413"/>
                </a:cubicBezTo>
                <a:cubicBezTo>
                  <a:pt x="4515980" y="1751032"/>
                  <a:pt x="4511056" y="1750871"/>
                  <a:pt x="4509437" y="1749377"/>
                </a:cubicBezTo>
                <a:cubicBezTo>
                  <a:pt x="4495275" y="1737237"/>
                  <a:pt x="4475707" y="1739705"/>
                  <a:pt x="4460463" y="1730486"/>
                </a:cubicBezTo>
                <a:cubicBezTo>
                  <a:pt x="4451986" y="1725431"/>
                  <a:pt x="4443919" y="1721680"/>
                  <a:pt x="4435148" y="1730189"/>
                </a:cubicBezTo>
                <a:cubicBezTo>
                  <a:pt x="4430762" y="1734443"/>
                  <a:pt x="4424728" y="1733487"/>
                  <a:pt x="4420092" y="1731516"/>
                </a:cubicBezTo>
                <a:cubicBezTo>
                  <a:pt x="4400338" y="1723438"/>
                  <a:pt x="4379216" y="1720093"/>
                  <a:pt x="4358507" y="1718051"/>
                </a:cubicBezTo>
                <a:cubicBezTo>
                  <a:pt x="4343927" y="1716359"/>
                  <a:pt x="4330142" y="1713559"/>
                  <a:pt x="4315401" y="1716792"/>
                </a:cubicBezTo>
                <a:cubicBezTo>
                  <a:pt x="4303267" y="1719200"/>
                  <a:pt x="4290880" y="1715382"/>
                  <a:pt x="4279957" y="1706229"/>
                </a:cubicBezTo>
                <a:cubicBezTo>
                  <a:pt x="4264779" y="1692691"/>
                  <a:pt x="4247656" y="1699257"/>
                  <a:pt x="4243898" y="1719077"/>
                </a:cubicBezTo>
                <a:cubicBezTo>
                  <a:pt x="4243516" y="1721491"/>
                  <a:pt x="4243039" y="1724509"/>
                  <a:pt x="4242561" y="1727526"/>
                </a:cubicBezTo>
                <a:cubicBezTo>
                  <a:pt x="4237591" y="1758907"/>
                  <a:pt x="4227487" y="1764111"/>
                  <a:pt x="4197062" y="1753107"/>
                </a:cubicBezTo>
                <a:cubicBezTo>
                  <a:pt x="4185374" y="1748781"/>
                  <a:pt x="4177117" y="1746236"/>
                  <a:pt x="4171232" y="1763863"/>
                </a:cubicBezTo>
                <a:cubicBezTo>
                  <a:pt x="4166620" y="1777361"/>
                  <a:pt x="4162737" y="1794067"/>
                  <a:pt x="4148247" y="1803527"/>
                </a:cubicBezTo>
                <a:cubicBezTo>
                  <a:pt x="4143450" y="1806478"/>
                  <a:pt x="4144304" y="1812800"/>
                  <a:pt x="4142937" y="1817531"/>
                </a:cubicBezTo>
                <a:cubicBezTo>
                  <a:pt x="4139244" y="1833031"/>
                  <a:pt x="4129428" y="1836426"/>
                  <a:pt x="4116091" y="1826890"/>
                </a:cubicBezTo>
                <a:cubicBezTo>
                  <a:pt x="4112249" y="1823808"/>
                  <a:pt x="4109997" y="1818501"/>
                  <a:pt x="4104976" y="1818944"/>
                </a:cubicBezTo>
                <a:cubicBezTo>
                  <a:pt x="4100561" y="1819482"/>
                  <a:pt x="4090905" y="1817953"/>
                  <a:pt x="4097318" y="1828247"/>
                </a:cubicBezTo>
                <a:cubicBezTo>
                  <a:pt x="4105061" y="1841846"/>
                  <a:pt x="4097372" y="1847433"/>
                  <a:pt x="4085236" y="1849842"/>
                </a:cubicBezTo>
                <a:cubicBezTo>
                  <a:pt x="4078915" y="1850697"/>
                  <a:pt x="4074500" y="1851235"/>
                  <a:pt x="4074972" y="1859969"/>
                </a:cubicBezTo>
                <a:cubicBezTo>
                  <a:pt x="4075032" y="1867404"/>
                  <a:pt x="4075791" y="1874327"/>
                  <a:pt x="4084940" y="1875158"/>
                </a:cubicBezTo>
                <a:cubicBezTo>
                  <a:pt x="4101330" y="1877135"/>
                  <a:pt x="4102721" y="1887872"/>
                  <a:pt x="4100714" y="1900545"/>
                </a:cubicBezTo>
                <a:cubicBezTo>
                  <a:pt x="4099281" y="1909598"/>
                  <a:pt x="4098354" y="1919348"/>
                  <a:pt x="4096318" y="1928305"/>
                </a:cubicBezTo>
                <a:cubicBezTo>
                  <a:pt x="4093898" y="1939677"/>
                  <a:pt x="4089764" y="1950156"/>
                  <a:pt x="4108759" y="1951309"/>
                </a:cubicBezTo>
                <a:cubicBezTo>
                  <a:pt x="4116700" y="1951948"/>
                  <a:pt x="4120124" y="1965481"/>
                  <a:pt x="4131370" y="1964787"/>
                </a:cubicBezTo>
                <a:cubicBezTo>
                  <a:pt x="4138801" y="1964727"/>
                  <a:pt x="4146360" y="1967780"/>
                  <a:pt x="4154147" y="1961590"/>
                </a:cubicBezTo>
                <a:cubicBezTo>
                  <a:pt x="4161931" y="1955400"/>
                  <a:pt x="4170697" y="1958644"/>
                  <a:pt x="4170691" y="1970397"/>
                </a:cubicBezTo>
                <a:cubicBezTo>
                  <a:pt x="4170877" y="1980943"/>
                  <a:pt x="4173889" y="1993173"/>
                  <a:pt x="4162195" y="2000601"/>
                </a:cubicBezTo>
                <a:cubicBezTo>
                  <a:pt x="4158797" y="2002537"/>
                  <a:pt x="4158826" y="2006253"/>
                  <a:pt x="4160762" y="2009654"/>
                </a:cubicBezTo>
                <a:cubicBezTo>
                  <a:pt x="4162191" y="2012353"/>
                  <a:pt x="4163619" y="2015054"/>
                  <a:pt x="4164444" y="2017660"/>
                </a:cubicBezTo>
                <a:cubicBezTo>
                  <a:pt x="4168029" y="2026269"/>
                  <a:pt x="4156940" y="2033793"/>
                  <a:pt x="4161732" y="2042594"/>
                </a:cubicBezTo>
                <a:cubicBezTo>
                  <a:pt x="4166429" y="2051998"/>
                  <a:pt x="4177267" y="2038249"/>
                  <a:pt x="4183266" y="2047242"/>
                </a:cubicBezTo>
                <a:cubicBezTo>
                  <a:pt x="4184790" y="2049338"/>
                  <a:pt x="4188219" y="2051119"/>
                  <a:pt x="4188027" y="2052326"/>
                </a:cubicBezTo>
                <a:cubicBezTo>
                  <a:pt x="4186081" y="2072432"/>
                  <a:pt x="4203260" y="2085051"/>
                  <a:pt x="4207826" y="2103095"/>
                </a:cubicBezTo>
                <a:cubicBezTo>
                  <a:pt x="4208650" y="2105700"/>
                  <a:pt x="4210491" y="2109703"/>
                  <a:pt x="4208997" y="2111322"/>
                </a:cubicBezTo>
                <a:cubicBezTo>
                  <a:pt x="4199145" y="2122753"/>
                  <a:pt x="4203776" y="2136478"/>
                  <a:pt x="4203675" y="2148834"/>
                </a:cubicBezTo>
                <a:cubicBezTo>
                  <a:pt x="4203635" y="2168623"/>
                  <a:pt x="4188572" y="2181704"/>
                  <a:pt x="4180972" y="2198440"/>
                </a:cubicBezTo>
                <a:cubicBezTo>
                  <a:pt x="4177411" y="2205300"/>
                  <a:pt x="4172136" y="2211268"/>
                  <a:pt x="4169590" y="2219527"/>
                </a:cubicBezTo>
                <a:cubicBezTo>
                  <a:pt x="4168126" y="2224863"/>
                  <a:pt x="4163867" y="2232229"/>
                  <a:pt x="4158340" y="2231974"/>
                </a:cubicBezTo>
                <a:cubicBezTo>
                  <a:pt x="4139249" y="2231424"/>
                  <a:pt x="4126124" y="2247903"/>
                  <a:pt x="4107542" y="2248054"/>
                </a:cubicBezTo>
                <a:cubicBezTo>
                  <a:pt x="4103221" y="2247988"/>
                  <a:pt x="4097215" y="2250749"/>
                  <a:pt x="4097438" y="2253258"/>
                </a:cubicBezTo>
                <a:cubicBezTo>
                  <a:pt x="4100067" y="2267903"/>
                  <a:pt x="4085548" y="2273646"/>
                  <a:pt x="4081921" y="2284825"/>
                </a:cubicBezTo>
                <a:cubicBezTo>
                  <a:pt x="4080648" y="2288954"/>
                  <a:pt x="4077088" y="2295814"/>
                  <a:pt x="4073975" y="2295940"/>
                </a:cubicBezTo>
                <a:cubicBezTo>
                  <a:pt x="4057712" y="2297075"/>
                  <a:pt x="4060657" y="2313626"/>
                  <a:pt x="4052681" y="2321023"/>
                </a:cubicBezTo>
                <a:cubicBezTo>
                  <a:pt x="4048295" y="2325278"/>
                  <a:pt x="4050358" y="2331790"/>
                  <a:pt x="4057216" y="2335352"/>
                </a:cubicBezTo>
                <a:lnTo>
                  <a:pt x="4073448" y="2336856"/>
                </a:lnTo>
                <a:lnTo>
                  <a:pt x="4053350" y="2363122"/>
                </a:lnTo>
                <a:lnTo>
                  <a:pt x="4026071" y="2415619"/>
                </a:lnTo>
                <a:lnTo>
                  <a:pt x="4026496" y="2412144"/>
                </a:lnTo>
                <a:cubicBezTo>
                  <a:pt x="4027930" y="2403092"/>
                  <a:pt x="4030982" y="2395533"/>
                  <a:pt x="4036449" y="2388357"/>
                </a:cubicBezTo>
                <a:cubicBezTo>
                  <a:pt x="4045191" y="2376132"/>
                  <a:pt x="4030425" y="2363895"/>
                  <a:pt x="4033640" y="2351413"/>
                </a:cubicBezTo>
                <a:cubicBezTo>
                  <a:pt x="4025000" y="2351282"/>
                  <a:pt x="4016551" y="2349945"/>
                  <a:pt x="4007815" y="2350417"/>
                </a:cubicBezTo>
                <a:cubicBezTo>
                  <a:pt x="4004004" y="2351050"/>
                  <a:pt x="4003843" y="2355973"/>
                  <a:pt x="4002760" y="2358895"/>
                </a:cubicBezTo>
                <a:cubicBezTo>
                  <a:pt x="3998627" y="2369376"/>
                  <a:pt x="3995000" y="2380555"/>
                  <a:pt x="3990263" y="2390941"/>
                </a:cubicBezTo>
                <a:cubicBezTo>
                  <a:pt x="3986223" y="2400817"/>
                  <a:pt x="3976598" y="2403004"/>
                  <a:pt x="3968627" y="2398648"/>
                </a:cubicBezTo>
                <a:cubicBezTo>
                  <a:pt x="3951574" y="2389144"/>
                  <a:pt x="3939313" y="2388438"/>
                  <a:pt x="3931553" y="2410099"/>
                </a:cubicBezTo>
                <a:cubicBezTo>
                  <a:pt x="3928596" y="2417054"/>
                  <a:pt x="3920368" y="2418225"/>
                  <a:pt x="3913538" y="2418381"/>
                </a:cubicBezTo>
                <a:cubicBezTo>
                  <a:pt x="3906709" y="2418537"/>
                  <a:pt x="3903721" y="2421775"/>
                  <a:pt x="3904576" y="2428097"/>
                </a:cubicBezTo>
                <a:cubicBezTo>
                  <a:pt x="3905939" y="2435118"/>
                  <a:pt x="3910133" y="2432070"/>
                  <a:pt x="3915152" y="2431628"/>
                </a:cubicBezTo>
                <a:cubicBezTo>
                  <a:pt x="3944949" y="2427067"/>
                  <a:pt x="3963013" y="2449724"/>
                  <a:pt x="3952295" y="2478339"/>
                </a:cubicBezTo>
                <a:cubicBezTo>
                  <a:pt x="3947778" y="2491233"/>
                  <a:pt x="3944563" y="2503715"/>
                  <a:pt x="3926585" y="2503961"/>
                </a:cubicBezTo>
                <a:cubicBezTo>
                  <a:pt x="3912323" y="2504177"/>
                  <a:pt x="3915048" y="2518218"/>
                  <a:pt x="3914218" y="2527366"/>
                </a:cubicBezTo>
                <a:cubicBezTo>
                  <a:pt x="3912784" y="2536418"/>
                  <a:pt x="3918150" y="2541598"/>
                  <a:pt x="3927394" y="2541825"/>
                </a:cubicBezTo>
                <a:cubicBezTo>
                  <a:pt x="3942863" y="2541800"/>
                  <a:pt x="3950799" y="2554193"/>
                  <a:pt x="3961310" y="2562043"/>
                </a:cubicBezTo>
                <a:cubicBezTo>
                  <a:pt x="3965754" y="2565221"/>
                  <a:pt x="3966706" y="2570940"/>
                  <a:pt x="3965845" y="2576371"/>
                </a:cubicBezTo>
                <a:cubicBezTo>
                  <a:pt x="3958773" y="2621029"/>
                  <a:pt x="3951796" y="2665083"/>
                  <a:pt x="3944723" y="2709741"/>
                </a:cubicBezTo>
                <a:cubicBezTo>
                  <a:pt x="3942237" y="2725432"/>
                  <a:pt x="3935020" y="2739754"/>
                  <a:pt x="3933742" y="2755636"/>
                </a:cubicBezTo>
                <a:cubicBezTo>
                  <a:pt x="3933103" y="2763577"/>
                  <a:pt x="3934054" y="2769295"/>
                  <a:pt x="3942916" y="2771935"/>
                </a:cubicBezTo>
                <a:cubicBezTo>
                  <a:pt x="3958828" y="2776929"/>
                  <a:pt x="3960631" y="2788970"/>
                  <a:pt x="3958242" y="2804057"/>
                </a:cubicBezTo>
                <a:cubicBezTo>
                  <a:pt x="3953654" y="2833025"/>
                  <a:pt x="3963496" y="2845098"/>
                  <a:pt x="3993102" y="2841746"/>
                </a:cubicBezTo>
                <a:cubicBezTo>
                  <a:pt x="4008159" y="2840418"/>
                  <a:pt x="4015300" y="2853922"/>
                  <a:pt x="4028260" y="2854118"/>
                </a:cubicBezTo>
                <a:cubicBezTo>
                  <a:pt x="4028864" y="2854214"/>
                  <a:pt x="4030704" y="2858217"/>
                  <a:pt x="4030417" y="2860027"/>
                </a:cubicBezTo>
                <a:cubicBezTo>
                  <a:pt x="4030508" y="2871177"/>
                  <a:pt x="4030597" y="2882326"/>
                  <a:pt x="4028877" y="2893189"/>
                </a:cubicBezTo>
                <a:cubicBezTo>
                  <a:pt x="4025502" y="2910595"/>
                  <a:pt x="4016188" y="2926441"/>
                  <a:pt x="4020657" y="2945090"/>
                </a:cubicBezTo>
                <a:cubicBezTo>
                  <a:pt x="4022116" y="2951507"/>
                  <a:pt x="4016936" y="2956871"/>
                  <a:pt x="4008391" y="2956137"/>
                </a:cubicBezTo>
                <a:cubicBezTo>
                  <a:pt x="4003880" y="2957278"/>
                  <a:pt x="4005912" y="2960075"/>
                  <a:pt x="4007340" y="2962776"/>
                </a:cubicBezTo>
                <a:cubicBezTo>
                  <a:pt x="3985800" y="2969881"/>
                  <a:pt x="3985252" y="2988971"/>
                  <a:pt x="3981780" y="3006980"/>
                </a:cubicBezTo>
                <a:cubicBezTo>
                  <a:pt x="3979744" y="3015937"/>
                  <a:pt x="3972054" y="3021525"/>
                  <a:pt x="3962714" y="3021901"/>
                </a:cubicBezTo>
                <a:cubicBezTo>
                  <a:pt x="3952168" y="3022087"/>
                  <a:pt x="3940512" y="3021477"/>
                  <a:pt x="3936483" y="3007848"/>
                </a:cubicBezTo>
                <a:cubicBezTo>
                  <a:pt x="3935946" y="3003433"/>
                  <a:pt x="3934452" y="3005052"/>
                  <a:pt x="3932864" y="3007275"/>
                </a:cubicBezTo>
                <a:cubicBezTo>
                  <a:pt x="3899887" y="3016282"/>
                  <a:pt x="3866439" y="3016551"/>
                  <a:pt x="3836556" y="2998209"/>
                </a:cubicBezTo>
                <a:cubicBezTo>
                  <a:pt x="3828681" y="2993250"/>
                  <a:pt x="3830084" y="2980482"/>
                  <a:pt x="3826595" y="2971269"/>
                </a:cubicBezTo>
                <a:cubicBezTo>
                  <a:pt x="3825357" y="2967361"/>
                  <a:pt x="3827109" y="2960213"/>
                  <a:pt x="3819102" y="2963895"/>
                </a:cubicBezTo>
                <a:cubicBezTo>
                  <a:pt x="3812399" y="2967163"/>
                  <a:pt x="3806076" y="2968018"/>
                  <a:pt x="3803698" y="2959600"/>
                </a:cubicBezTo>
                <a:cubicBezTo>
                  <a:pt x="3801510" y="2949974"/>
                  <a:pt x="3807706" y="2946006"/>
                  <a:pt x="3816538" y="2944930"/>
                </a:cubicBezTo>
                <a:cubicBezTo>
                  <a:pt x="3810348" y="2937145"/>
                  <a:pt x="3803966" y="2930567"/>
                  <a:pt x="3806099" y="2921007"/>
                </a:cubicBezTo>
                <a:cubicBezTo>
                  <a:pt x="3807276" y="2917482"/>
                  <a:pt x="3809660" y="2914147"/>
                  <a:pt x="3804324" y="2912684"/>
                </a:cubicBezTo>
                <a:cubicBezTo>
                  <a:pt x="3800195" y="2911412"/>
                  <a:pt x="3797399" y="2913443"/>
                  <a:pt x="3795618" y="2916873"/>
                </a:cubicBezTo>
                <a:cubicBezTo>
                  <a:pt x="3793138" y="2920810"/>
                  <a:pt x="3790880" y="2927257"/>
                  <a:pt x="3786147" y="2925888"/>
                </a:cubicBezTo>
                <a:cubicBezTo>
                  <a:pt x="3780613" y="2924703"/>
                  <a:pt x="3776684" y="2924854"/>
                  <a:pt x="3773865" y="2925935"/>
                </a:cubicBezTo>
                <a:lnTo>
                  <a:pt x="3773518" y="2926280"/>
                </a:lnTo>
                <a:lnTo>
                  <a:pt x="3784755" y="2933616"/>
                </a:lnTo>
                <a:cubicBezTo>
                  <a:pt x="3786489" y="2940527"/>
                  <a:pt x="3782270" y="2941802"/>
                  <a:pt x="3777010" y="2940205"/>
                </a:cubicBezTo>
                <a:lnTo>
                  <a:pt x="3767057" y="2938294"/>
                </a:lnTo>
                <a:lnTo>
                  <a:pt x="3765045" y="2949766"/>
                </a:lnTo>
                <a:cubicBezTo>
                  <a:pt x="3762435" y="2962344"/>
                  <a:pt x="3762841" y="2975400"/>
                  <a:pt x="3751466" y="2984732"/>
                </a:cubicBezTo>
                <a:cubicBezTo>
                  <a:pt x="3746476" y="2988891"/>
                  <a:pt x="3748824" y="2993595"/>
                  <a:pt x="3751078" y="2998900"/>
                </a:cubicBezTo>
                <a:cubicBezTo>
                  <a:pt x="3753742" y="3005509"/>
                  <a:pt x="3757555" y="3004875"/>
                  <a:pt x="3763368" y="3003321"/>
                </a:cubicBezTo>
                <a:cubicBezTo>
                  <a:pt x="3772390" y="3001038"/>
                  <a:pt x="3778044" y="3004407"/>
                  <a:pt x="3779627" y="3013937"/>
                </a:cubicBezTo>
                <a:cubicBezTo>
                  <a:pt x="3782669" y="3029885"/>
                  <a:pt x="3787015" y="3045420"/>
                  <a:pt x="3782528" y="3062031"/>
                </a:cubicBezTo>
                <a:cubicBezTo>
                  <a:pt x="3781843" y="3064397"/>
                  <a:pt x="3781588" y="3066986"/>
                  <a:pt x="3780892" y="3069427"/>
                </a:cubicBezTo>
                <a:lnTo>
                  <a:pt x="3778293" y="3073382"/>
                </a:lnTo>
                <a:lnTo>
                  <a:pt x="3789082" y="3087723"/>
                </a:lnTo>
                <a:lnTo>
                  <a:pt x="3795809" y="3086560"/>
                </a:lnTo>
                <a:cubicBezTo>
                  <a:pt x="3799908" y="3084115"/>
                  <a:pt x="3803420" y="3080496"/>
                  <a:pt x="3806757" y="3077003"/>
                </a:cubicBezTo>
                <a:cubicBezTo>
                  <a:pt x="3816513" y="3066176"/>
                  <a:pt x="3825822" y="3062083"/>
                  <a:pt x="3840145" y="3069300"/>
                </a:cubicBezTo>
                <a:cubicBezTo>
                  <a:pt x="3851037" y="3074737"/>
                  <a:pt x="3862790" y="3074742"/>
                  <a:pt x="3868293" y="3059530"/>
                </a:cubicBezTo>
                <a:cubicBezTo>
                  <a:pt x="3871537" y="3050764"/>
                  <a:pt x="3878814" y="3043874"/>
                  <a:pt x="3888279" y="3046611"/>
                </a:cubicBezTo>
                <a:cubicBezTo>
                  <a:pt x="3897743" y="3049347"/>
                  <a:pt x="3903139" y="3058244"/>
                  <a:pt x="3901101" y="3067200"/>
                </a:cubicBezTo>
                <a:cubicBezTo>
                  <a:pt x="3898903" y="3081080"/>
                  <a:pt x="3916752" y="3089475"/>
                  <a:pt x="3910137" y="3103892"/>
                </a:cubicBezTo>
                <a:cubicBezTo>
                  <a:pt x="3910137" y="3103892"/>
                  <a:pt x="3911757" y="3105386"/>
                  <a:pt x="3912964" y="3105577"/>
                </a:cubicBezTo>
                <a:cubicBezTo>
                  <a:pt x="3922524" y="3107710"/>
                  <a:pt x="3933609" y="3111940"/>
                  <a:pt x="3932587" y="3122294"/>
                </a:cubicBezTo>
                <a:cubicBezTo>
                  <a:pt x="3930992" y="3136271"/>
                  <a:pt x="3934829" y="3151107"/>
                  <a:pt x="3925389" y="3163840"/>
                </a:cubicBezTo>
                <a:cubicBezTo>
                  <a:pt x="3923195" y="3165967"/>
                  <a:pt x="3921194" y="3166887"/>
                  <a:pt x="3918081" y="3167012"/>
                </a:cubicBezTo>
                <a:cubicBezTo>
                  <a:pt x="3913540" y="3164437"/>
                  <a:pt x="3909793" y="3160752"/>
                  <a:pt x="3905062" y="3159383"/>
                </a:cubicBezTo>
                <a:cubicBezTo>
                  <a:pt x="3903252" y="3159096"/>
                  <a:pt x="3902235" y="3157698"/>
                  <a:pt x="3901124" y="3156903"/>
                </a:cubicBezTo>
                <a:cubicBezTo>
                  <a:pt x="3889311" y="3149465"/>
                  <a:pt x="3880295" y="3139996"/>
                  <a:pt x="3877568" y="3125953"/>
                </a:cubicBezTo>
                <a:cubicBezTo>
                  <a:pt x="3876206" y="3118933"/>
                  <a:pt x="3871061" y="3116262"/>
                  <a:pt x="3864614" y="3114005"/>
                </a:cubicBezTo>
                <a:cubicBezTo>
                  <a:pt x="3852926" y="3109679"/>
                  <a:pt x="3840255" y="3107671"/>
                  <a:pt x="3827867" y="3103854"/>
                </a:cubicBezTo>
                <a:cubicBezTo>
                  <a:pt x="3817291" y="3100323"/>
                  <a:pt x="3800884" y="3109440"/>
                  <a:pt x="3792335" y="3120584"/>
                </a:cubicBezTo>
                <a:lnTo>
                  <a:pt x="3788652" y="3128340"/>
                </a:lnTo>
                <a:lnTo>
                  <a:pt x="3794472" y="3139166"/>
                </a:lnTo>
                <a:lnTo>
                  <a:pt x="3785947" y="3136398"/>
                </a:lnTo>
                <a:lnTo>
                  <a:pt x="3783579" y="3147180"/>
                </a:lnTo>
                <a:cubicBezTo>
                  <a:pt x="3782779" y="3152235"/>
                  <a:pt x="3782896" y="3157357"/>
                  <a:pt x="3785751" y="3162758"/>
                </a:cubicBezTo>
                <a:cubicBezTo>
                  <a:pt x="3788705" y="3167556"/>
                  <a:pt x="3786541" y="3173400"/>
                  <a:pt x="3780632" y="3175556"/>
                </a:cubicBezTo>
                <a:cubicBezTo>
                  <a:pt x="3774723" y="3177715"/>
                  <a:pt x="3770469" y="3173328"/>
                  <a:pt x="3768818" y="3168119"/>
                </a:cubicBezTo>
                <a:lnTo>
                  <a:pt x="3764521" y="3149205"/>
                </a:lnTo>
                <a:lnTo>
                  <a:pt x="3758745" y="3149338"/>
                </a:lnTo>
                <a:lnTo>
                  <a:pt x="3750332" y="3153082"/>
                </a:lnTo>
                <a:lnTo>
                  <a:pt x="3754299" y="3159710"/>
                </a:lnTo>
                <a:cubicBezTo>
                  <a:pt x="3755583" y="3164785"/>
                  <a:pt x="3752857" y="3169301"/>
                  <a:pt x="3746580" y="3175731"/>
                </a:cubicBezTo>
                <a:cubicBezTo>
                  <a:pt x="3739368" y="3178301"/>
                  <a:pt x="3730220" y="3177471"/>
                  <a:pt x="3726880" y="3186840"/>
                </a:cubicBezTo>
                <a:cubicBezTo>
                  <a:pt x="3720936" y="3197033"/>
                  <a:pt x="3723822" y="3206152"/>
                  <a:pt x="3729726" y="3215747"/>
                </a:cubicBezTo>
                <a:cubicBezTo>
                  <a:pt x="3735122" y="3224644"/>
                  <a:pt x="3744330" y="3232907"/>
                  <a:pt x="3738701" y="3245006"/>
                </a:cubicBezTo>
                <a:cubicBezTo>
                  <a:pt x="3730791" y="3248084"/>
                  <a:pt x="3722976" y="3250558"/>
                  <a:pt x="3715985" y="3255637"/>
                </a:cubicBezTo>
                <a:cubicBezTo>
                  <a:pt x="3711791" y="3258685"/>
                  <a:pt x="3702422" y="3255344"/>
                  <a:pt x="3703909" y="3265478"/>
                </a:cubicBezTo>
                <a:cubicBezTo>
                  <a:pt x="3705655" y="3270085"/>
                  <a:pt x="3710292" y="3272057"/>
                  <a:pt x="3712831" y="3275552"/>
                </a:cubicBezTo>
                <a:cubicBezTo>
                  <a:pt x="3713339" y="3276252"/>
                  <a:pt x="3714546" y="3276443"/>
                  <a:pt x="3715754" y="3276634"/>
                </a:cubicBezTo>
                <a:cubicBezTo>
                  <a:pt x="3721214" y="3281210"/>
                  <a:pt x="3731031" y="3277816"/>
                  <a:pt x="3733918" y="3286934"/>
                </a:cubicBezTo>
                <a:cubicBezTo>
                  <a:pt x="3730357" y="3293793"/>
                  <a:pt x="3723909" y="3291535"/>
                  <a:pt x="3718383" y="3291278"/>
                </a:cubicBezTo>
                <a:cubicBezTo>
                  <a:pt x="3712856" y="3291022"/>
                  <a:pt x="3706725" y="3290670"/>
                  <a:pt x="3701104" y="3291017"/>
                </a:cubicBezTo>
                <a:cubicBezTo>
                  <a:pt x="3679312" y="3291895"/>
                  <a:pt x="3675846" y="3298151"/>
                  <a:pt x="3685748" y="3317659"/>
                </a:cubicBezTo>
                <a:cubicBezTo>
                  <a:pt x="3688700" y="3322457"/>
                  <a:pt x="3692256" y="3327351"/>
                  <a:pt x="3695906" y="3331641"/>
                </a:cubicBezTo>
                <a:cubicBezTo>
                  <a:pt x="3698823" y="3344475"/>
                  <a:pt x="3691928" y="3348950"/>
                  <a:pt x="3680365" y="3347738"/>
                </a:cubicBezTo>
                <a:cubicBezTo>
                  <a:pt x="3674236" y="3347385"/>
                  <a:pt x="3667598" y="3346335"/>
                  <a:pt x="3661658" y="3344775"/>
                </a:cubicBezTo>
                <a:cubicBezTo>
                  <a:pt x="3652097" y="3342642"/>
                  <a:pt x="3645775" y="3343497"/>
                  <a:pt x="3642658" y="3355375"/>
                </a:cubicBezTo>
                <a:cubicBezTo>
                  <a:pt x="3639348" y="3368462"/>
                  <a:pt x="3627624" y="3372173"/>
                  <a:pt x="3614856" y="3370769"/>
                </a:cubicBezTo>
                <a:cubicBezTo>
                  <a:pt x="3584999" y="3367896"/>
                  <a:pt x="3584999" y="3367896"/>
                  <a:pt x="3581110" y="3396356"/>
                </a:cubicBezTo>
                <a:cubicBezTo>
                  <a:pt x="3580155" y="3402391"/>
                  <a:pt x="3585868" y="3413194"/>
                  <a:pt x="3571575" y="3409691"/>
                </a:cubicBezTo>
                <a:cubicBezTo>
                  <a:pt x="3569544" y="3406896"/>
                  <a:pt x="3567511" y="3404100"/>
                  <a:pt x="3566083" y="3401399"/>
                </a:cubicBezTo>
                <a:cubicBezTo>
                  <a:pt x="3557575" y="3392628"/>
                  <a:pt x="3554617" y="3399584"/>
                  <a:pt x="3551057" y="3406442"/>
                </a:cubicBezTo>
                <a:lnTo>
                  <a:pt x="3545766" y="3415251"/>
                </a:lnTo>
                <a:lnTo>
                  <a:pt x="3552178" y="3422386"/>
                </a:lnTo>
                <a:cubicBezTo>
                  <a:pt x="3547711" y="3428692"/>
                  <a:pt x="3541633" y="3425572"/>
                  <a:pt x="3536193" y="3424560"/>
                </a:cubicBezTo>
                <a:lnTo>
                  <a:pt x="3529977" y="3423604"/>
                </a:lnTo>
                <a:lnTo>
                  <a:pt x="3524683" y="3424536"/>
                </a:lnTo>
                <a:cubicBezTo>
                  <a:pt x="3518140" y="3422882"/>
                  <a:pt x="3510833" y="3426054"/>
                  <a:pt x="3503908" y="3426814"/>
                </a:cubicBezTo>
                <a:lnTo>
                  <a:pt x="3498752" y="3426054"/>
                </a:lnTo>
                <a:lnTo>
                  <a:pt x="3497136" y="3433401"/>
                </a:lnTo>
                <a:cubicBezTo>
                  <a:pt x="3497398" y="3436813"/>
                  <a:pt x="3498468" y="3441049"/>
                  <a:pt x="3500251" y="3446219"/>
                </a:cubicBezTo>
                <a:cubicBezTo>
                  <a:pt x="3502517" y="3451376"/>
                  <a:pt x="3505369" y="3456710"/>
                  <a:pt x="3508398" y="3461460"/>
                </a:cubicBezTo>
                <a:cubicBezTo>
                  <a:pt x="3509527" y="3474573"/>
                  <a:pt x="3502083" y="3478061"/>
                  <a:pt x="3490797" y="3475276"/>
                </a:cubicBezTo>
                <a:cubicBezTo>
                  <a:pt x="3484771" y="3474086"/>
                  <a:pt x="3478342" y="3472135"/>
                  <a:pt x="3472671" y="3469777"/>
                </a:cubicBezTo>
                <a:cubicBezTo>
                  <a:pt x="3468082" y="3468065"/>
                  <a:pt x="3464193" y="3467203"/>
                  <a:pt x="3460862" y="3468188"/>
                </a:cubicBezTo>
                <a:lnTo>
                  <a:pt x="3453331" y="3476626"/>
                </a:lnTo>
                <a:lnTo>
                  <a:pt x="3454386" y="3477165"/>
                </a:lnTo>
                <a:cubicBezTo>
                  <a:pt x="3457170" y="3483552"/>
                  <a:pt x="3451456" y="3488147"/>
                  <a:pt x="3446789" y="3491117"/>
                </a:cubicBezTo>
                <a:cubicBezTo>
                  <a:pt x="3414205" y="3511049"/>
                  <a:pt x="3410859" y="3545887"/>
                  <a:pt x="3400060" y="3577309"/>
                </a:cubicBezTo>
                <a:cubicBezTo>
                  <a:pt x="3397504" y="3584854"/>
                  <a:pt x="3403143" y="3588942"/>
                  <a:pt x="3406973" y="3593703"/>
                </a:cubicBezTo>
                <a:cubicBezTo>
                  <a:pt x="3411857" y="3600752"/>
                  <a:pt x="3422942" y="3606735"/>
                  <a:pt x="3418956" y="3615430"/>
                </a:cubicBezTo>
                <a:cubicBezTo>
                  <a:pt x="3413926" y="3625748"/>
                  <a:pt x="3402924" y="3614994"/>
                  <a:pt x="3395203" y="3618067"/>
                </a:cubicBezTo>
                <a:cubicBezTo>
                  <a:pt x="3376230" y="3624700"/>
                  <a:pt x="3373860" y="3630526"/>
                  <a:pt x="3381062" y="3648256"/>
                </a:cubicBezTo>
                <a:cubicBezTo>
                  <a:pt x="3384901" y="3656931"/>
                  <a:pt x="3385500" y="3667427"/>
                  <a:pt x="3389340" y="3676099"/>
                </a:cubicBezTo>
                <a:cubicBezTo>
                  <a:pt x="3394544" y="3696220"/>
                  <a:pt x="3395930" y="3715493"/>
                  <a:pt x="3387297" y="3734980"/>
                </a:cubicBezTo>
                <a:cubicBezTo>
                  <a:pt x="3383124" y="3745392"/>
                  <a:pt x="3373219" y="3752575"/>
                  <a:pt x="3365114" y="3755173"/>
                </a:cubicBezTo>
                <a:cubicBezTo>
                  <a:pt x="3355675" y="3758059"/>
                  <a:pt x="3351772" y="3761981"/>
                  <a:pt x="3349515" y="3774773"/>
                </a:cubicBezTo>
                <a:cubicBezTo>
                  <a:pt x="3343069" y="3754084"/>
                  <a:pt x="3337356" y="3758679"/>
                  <a:pt x="3331755" y="3770238"/>
                </a:cubicBezTo>
                <a:cubicBezTo>
                  <a:pt x="3320939" y="3757766"/>
                  <a:pt x="3312703" y="3745573"/>
                  <a:pt x="3295139" y="3743233"/>
                </a:cubicBezTo>
                <a:cubicBezTo>
                  <a:pt x="3283971" y="3742020"/>
                  <a:pt x="3273363" y="3735654"/>
                  <a:pt x="3262091" y="3731390"/>
                </a:cubicBezTo>
                <a:cubicBezTo>
                  <a:pt x="3240026" y="3722475"/>
                  <a:pt x="3221241" y="3727390"/>
                  <a:pt x="3205351" y="3745657"/>
                </a:cubicBezTo>
                <a:cubicBezTo>
                  <a:pt x="3201925" y="3749197"/>
                  <a:pt x="3198023" y="3753119"/>
                  <a:pt x="3194120" y="3757041"/>
                </a:cubicBezTo>
                <a:cubicBezTo>
                  <a:pt x="3189266" y="3761730"/>
                  <a:pt x="3184897" y="3769948"/>
                  <a:pt x="3176971" y="3766914"/>
                </a:cubicBezTo>
                <a:cubicBezTo>
                  <a:pt x="3169424" y="3764358"/>
                  <a:pt x="3173410" y="3755664"/>
                  <a:pt x="3172726" y="3749940"/>
                </a:cubicBezTo>
                <a:cubicBezTo>
                  <a:pt x="3172241" y="3746411"/>
                  <a:pt x="3172707" y="3742114"/>
                  <a:pt x="3169365" y="3740884"/>
                </a:cubicBezTo>
                <a:cubicBezTo>
                  <a:pt x="3164779" y="3739082"/>
                  <a:pt x="3163361" y="3744143"/>
                  <a:pt x="3161839" y="3746151"/>
                </a:cubicBezTo>
                <a:cubicBezTo>
                  <a:pt x="3147203" y="3768900"/>
                  <a:pt x="3124578" y="3765140"/>
                  <a:pt x="3103961" y="3762903"/>
                </a:cubicBezTo>
                <a:cubicBezTo>
                  <a:pt x="3096516" y="3762421"/>
                  <a:pt x="3086178" y="3763825"/>
                  <a:pt x="3079445" y="3757920"/>
                </a:cubicBezTo>
                <a:lnTo>
                  <a:pt x="3076595" y="3753244"/>
                </a:lnTo>
                <a:lnTo>
                  <a:pt x="3073963" y="3755235"/>
                </a:lnTo>
                <a:cubicBezTo>
                  <a:pt x="3068724" y="3755834"/>
                  <a:pt x="3066071" y="3752970"/>
                  <a:pt x="3064222" y="3749147"/>
                </a:cubicBezTo>
                <a:lnTo>
                  <a:pt x="3062184" y="3744246"/>
                </a:lnTo>
                <a:lnTo>
                  <a:pt x="3049858" y="3739106"/>
                </a:lnTo>
                <a:lnTo>
                  <a:pt x="3044792" y="3733879"/>
                </a:lnTo>
                <a:lnTo>
                  <a:pt x="3044128" y="3738922"/>
                </a:lnTo>
                <a:cubicBezTo>
                  <a:pt x="3039449" y="3774418"/>
                  <a:pt x="3010243" y="3782693"/>
                  <a:pt x="2984298" y="3791655"/>
                </a:cubicBezTo>
                <a:cubicBezTo>
                  <a:pt x="2972054" y="3796491"/>
                  <a:pt x="2955545" y="3808245"/>
                  <a:pt x="2940903" y="3792129"/>
                </a:cubicBezTo>
                <a:cubicBezTo>
                  <a:pt x="2916216" y="3800353"/>
                  <a:pt x="2895053" y="3791632"/>
                  <a:pt x="2874058" y="3781642"/>
                </a:cubicBezTo>
                <a:lnTo>
                  <a:pt x="2865991" y="3778096"/>
                </a:lnTo>
                <a:lnTo>
                  <a:pt x="2857815" y="3786799"/>
                </a:lnTo>
                <a:lnTo>
                  <a:pt x="2856425" y="3795390"/>
                </a:lnTo>
                <a:lnTo>
                  <a:pt x="2860563" y="3807410"/>
                </a:lnTo>
                <a:cubicBezTo>
                  <a:pt x="2860718" y="3810137"/>
                  <a:pt x="2859820" y="3812404"/>
                  <a:pt x="2856998" y="3813863"/>
                </a:cubicBezTo>
                <a:lnTo>
                  <a:pt x="2854422" y="3814137"/>
                </a:lnTo>
                <a:lnTo>
                  <a:pt x="2854754" y="3831215"/>
                </a:lnTo>
                <a:cubicBezTo>
                  <a:pt x="2854012" y="3838609"/>
                  <a:pt x="2851297" y="3845462"/>
                  <a:pt x="2843360" y="3850708"/>
                </a:cubicBezTo>
                <a:cubicBezTo>
                  <a:pt x="2831452" y="3848538"/>
                  <a:pt x="2820112" y="3845704"/>
                  <a:pt x="2807827" y="3846654"/>
                </a:cubicBezTo>
                <a:cubicBezTo>
                  <a:pt x="2800456" y="3847223"/>
                  <a:pt x="2791571" y="3836168"/>
                  <a:pt x="2785810" y="3849588"/>
                </a:cubicBezTo>
                <a:cubicBezTo>
                  <a:pt x="2784489" y="3856487"/>
                  <a:pt x="2788649" y="3862345"/>
                  <a:pt x="2789121" y="3868487"/>
                </a:cubicBezTo>
                <a:cubicBezTo>
                  <a:pt x="2789216" y="3869716"/>
                  <a:pt x="2790539" y="3870850"/>
                  <a:pt x="2791863" y="3871984"/>
                </a:cubicBezTo>
                <a:cubicBezTo>
                  <a:pt x="2795079" y="3881622"/>
                  <a:pt x="2809538" y="3884830"/>
                  <a:pt x="2806233" y="3898062"/>
                </a:cubicBezTo>
                <a:cubicBezTo>
                  <a:pt x="2796785" y="3903734"/>
                  <a:pt x="2790640" y="3896176"/>
                  <a:pt x="2784118" y="3891736"/>
                </a:cubicBezTo>
                <a:cubicBezTo>
                  <a:pt x="2777598" y="3887296"/>
                  <a:pt x="2770415" y="3882289"/>
                  <a:pt x="2763325" y="3878511"/>
                </a:cubicBezTo>
                <a:cubicBezTo>
                  <a:pt x="2736200" y="3863302"/>
                  <a:pt x="2727318" y="3868314"/>
                  <a:pt x="2724775" y="3899406"/>
                </a:cubicBezTo>
                <a:cubicBezTo>
                  <a:pt x="2724777" y="3907437"/>
                  <a:pt x="2725439" y="3916036"/>
                  <a:pt x="2726671" y="3923975"/>
                </a:cubicBezTo>
                <a:cubicBezTo>
                  <a:pt x="2720629" y="3941742"/>
                  <a:pt x="2708909" y="3942028"/>
                  <a:pt x="2695770" y="3931920"/>
                </a:cubicBezTo>
                <a:cubicBezTo>
                  <a:pt x="2688587" y="3926912"/>
                  <a:pt x="2681309" y="3920678"/>
                  <a:pt x="2675260" y="3914348"/>
                </a:cubicBezTo>
                <a:cubicBezTo>
                  <a:pt x="2670251" y="3909481"/>
                  <a:pt x="2665666" y="3906128"/>
                  <a:pt x="2660753" y="3905503"/>
                </a:cubicBezTo>
                <a:lnTo>
                  <a:pt x="2646083" y="3912202"/>
                </a:lnTo>
                <a:lnTo>
                  <a:pt x="2647150" y="3913511"/>
                </a:lnTo>
                <a:cubicBezTo>
                  <a:pt x="2647124" y="3923446"/>
                  <a:pt x="2637029" y="3926168"/>
                  <a:pt x="2629231" y="3927369"/>
                </a:cubicBezTo>
                <a:cubicBezTo>
                  <a:pt x="2575263" y="3934709"/>
                  <a:pt x="2550921" y="3978274"/>
                  <a:pt x="2518807" y="4013107"/>
                </a:cubicBezTo>
                <a:cubicBezTo>
                  <a:pt x="2511143" y="4021492"/>
                  <a:pt x="2516162" y="4030063"/>
                  <a:pt x="2518432" y="4038475"/>
                </a:cubicBezTo>
                <a:cubicBezTo>
                  <a:pt x="2520767" y="4050478"/>
                  <a:pt x="2531809" y="4064644"/>
                  <a:pt x="2521619" y="4073711"/>
                </a:cubicBezTo>
                <a:cubicBezTo>
                  <a:pt x="2509136" y="4084298"/>
                  <a:pt x="2500938" y="4063950"/>
                  <a:pt x="2489096" y="4063534"/>
                </a:cubicBezTo>
                <a:cubicBezTo>
                  <a:pt x="2460522" y="4061316"/>
                  <a:pt x="2454087" y="4067564"/>
                  <a:pt x="2453324" y="4094842"/>
                </a:cubicBezTo>
                <a:cubicBezTo>
                  <a:pt x="2453363" y="4108368"/>
                  <a:pt x="2448129" y="4122414"/>
                  <a:pt x="2448168" y="4135938"/>
                </a:cubicBezTo>
                <a:cubicBezTo>
                  <a:pt x="2443426" y="4165192"/>
                  <a:pt x="2434185" y="4191149"/>
                  <a:pt x="2411741" y="4211641"/>
                </a:cubicBezTo>
                <a:cubicBezTo>
                  <a:pt x="2400323" y="4222841"/>
                  <a:pt x="2383272" y="4226539"/>
                  <a:pt x="2371202" y="4225284"/>
                </a:cubicBezTo>
                <a:cubicBezTo>
                  <a:pt x="2357224" y="4223641"/>
                  <a:pt x="2349880" y="4226524"/>
                  <a:pt x="2339599" y="4241931"/>
                </a:cubicBezTo>
                <a:cubicBezTo>
                  <a:pt x="2343045" y="4211222"/>
                  <a:pt x="2332951" y="4213947"/>
                  <a:pt x="2319011" y="4225827"/>
                </a:cubicBezTo>
                <a:cubicBezTo>
                  <a:pt x="2312042" y="4203343"/>
                  <a:pt x="2308279" y="4182700"/>
                  <a:pt x="2286691" y="4169575"/>
                </a:cubicBezTo>
                <a:cubicBezTo>
                  <a:pt x="2272805" y="4161589"/>
                  <a:pt x="2262605" y="4147195"/>
                  <a:pt x="2250336" y="4135164"/>
                </a:cubicBezTo>
                <a:cubicBezTo>
                  <a:pt x="2226638" y="4110875"/>
                  <a:pt x="2199293" y="4106522"/>
                  <a:pt x="2168075" y="4121259"/>
                </a:cubicBezTo>
                <a:cubicBezTo>
                  <a:pt x="2161574" y="4123918"/>
                  <a:pt x="2154229" y="4126801"/>
                  <a:pt x="2146887" y="4129683"/>
                </a:cubicBezTo>
                <a:cubicBezTo>
                  <a:pt x="2137860" y="4133020"/>
                  <a:pt x="2127445" y="4141245"/>
                  <a:pt x="2118834" y="4132741"/>
                </a:cubicBezTo>
                <a:cubicBezTo>
                  <a:pt x="2110449" y="4125075"/>
                  <a:pt x="2120638" y="4116010"/>
                  <a:pt x="2123027" y="4108146"/>
                </a:cubicBezTo>
                <a:cubicBezTo>
                  <a:pt x="2124417" y="4103259"/>
                  <a:pt x="2127488" y="4097918"/>
                  <a:pt x="2123831" y="4094395"/>
                </a:cubicBezTo>
                <a:cubicBezTo>
                  <a:pt x="2118877" y="4089412"/>
                  <a:pt x="2114123" y="4095208"/>
                  <a:pt x="2110984" y="4096957"/>
                </a:cubicBezTo>
                <a:cubicBezTo>
                  <a:pt x="2078833" y="4118264"/>
                  <a:pt x="2051449" y="4100385"/>
                  <a:pt x="2025816" y="4085641"/>
                </a:cubicBezTo>
                <a:cubicBezTo>
                  <a:pt x="2013224" y="4079113"/>
                  <a:pt x="1991996" y="4074010"/>
                  <a:pt x="1994734" y="4050712"/>
                </a:cubicBezTo>
                <a:cubicBezTo>
                  <a:pt x="1946444" y="4022230"/>
                  <a:pt x="1963203" y="3957247"/>
                  <a:pt x="1924097" y="3922677"/>
                </a:cubicBezTo>
                <a:cubicBezTo>
                  <a:pt x="1917236" y="3917310"/>
                  <a:pt x="1913898" y="3908284"/>
                  <a:pt x="1905006" y="3918804"/>
                </a:cubicBezTo>
                <a:cubicBezTo>
                  <a:pt x="1893429" y="3932757"/>
                  <a:pt x="1890479" y="3921820"/>
                  <a:pt x="1887982" y="3912568"/>
                </a:cubicBezTo>
                <a:lnTo>
                  <a:pt x="1885017" y="3901578"/>
                </a:lnTo>
                <a:lnTo>
                  <a:pt x="1862111" y="3897986"/>
                </a:lnTo>
                <a:lnTo>
                  <a:pt x="1858625" y="3892341"/>
                </a:lnTo>
                <a:lnTo>
                  <a:pt x="1837794" y="3907157"/>
                </a:lnTo>
                <a:cubicBezTo>
                  <a:pt x="1822226" y="3899624"/>
                  <a:pt x="1836007" y="3890494"/>
                  <a:pt x="1836714" y="3883084"/>
                </a:cubicBezTo>
                <a:cubicBezTo>
                  <a:pt x="1829690" y="3880467"/>
                  <a:pt x="1820571" y="3890146"/>
                  <a:pt x="1816165" y="3880505"/>
                </a:cubicBezTo>
                <a:lnTo>
                  <a:pt x="1816633" y="3878350"/>
                </a:lnTo>
                <a:lnTo>
                  <a:pt x="1800539" y="3891482"/>
                </a:lnTo>
                <a:cubicBezTo>
                  <a:pt x="1790621" y="3902516"/>
                  <a:pt x="1783139" y="3918493"/>
                  <a:pt x="1764303" y="3915801"/>
                </a:cubicBezTo>
                <a:cubicBezTo>
                  <a:pt x="1756838" y="3906270"/>
                  <a:pt x="1750239" y="3896623"/>
                  <a:pt x="1740423" y="3889176"/>
                </a:cubicBezTo>
                <a:cubicBezTo>
                  <a:pt x="1734534" y="3884708"/>
                  <a:pt x="1735229" y="3870542"/>
                  <a:pt x="1722011" y="3876752"/>
                </a:cubicBezTo>
                <a:cubicBezTo>
                  <a:pt x="1716442" y="3881033"/>
                  <a:pt x="1715664" y="3888175"/>
                  <a:pt x="1711940" y="3893084"/>
                </a:cubicBezTo>
                <a:cubicBezTo>
                  <a:pt x="1711193" y="3894066"/>
                  <a:pt x="1711430" y="3895791"/>
                  <a:pt x="1711668" y="3897518"/>
                </a:cubicBezTo>
                <a:cubicBezTo>
                  <a:pt x="1707673" y="3906861"/>
                  <a:pt x="1716355" y="3918860"/>
                  <a:pt x="1705099" y="3926559"/>
                </a:cubicBezTo>
                <a:cubicBezTo>
                  <a:pt x="1694267" y="3924528"/>
                  <a:pt x="1694692" y="3914796"/>
                  <a:pt x="1692762" y="3907147"/>
                </a:cubicBezTo>
                <a:cubicBezTo>
                  <a:pt x="1690834" y="3899496"/>
                  <a:pt x="1688787" y="3890983"/>
                  <a:pt x="1685994" y="3883452"/>
                </a:cubicBezTo>
                <a:cubicBezTo>
                  <a:pt x="1675808" y="3854070"/>
                  <a:pt x="1665840" y="3851919"/>
                  <a:pt x="1643295" y="3873479"/>
                </a:cubicBezTo>
                <a:cubicBezTo>
                  <a:pt x="1637963" y="3879486"/>
                  <a:pt x="1632749" y="3886358"/>
                  <a:pt x="1628399" y="3893111"/>
                </a:cubicBezTo>
                <a:cubicBezTo>
                  <a:pt x="1612084" y="3902386"/>
                  <a:pt x="1603131" y="3894819"/>
                  <a:pt x="1600019" y="3878537"/>
                </a:cubicBezTo>
                <a:cubicBezTo>
                  <a:pt x="1597970" y="3870023"/>
                  <a:pt x="1596668" y="3860529"/>
                  <a:pt x="1596347" y="3851778"/>
                </a:cubicBezTo>
                <a:cubicBezTo>
                  <a:pt x="1595317" y="3837849"/>
                  <a:pt x="1591543" y="3829573"/>
                  <a:pt x="1574043" y="3830214"/>
                </a:cubicBezTo>
                <a:cubicBezTo>
                  <a:pt x="1554817" y="3831094"/>
                  <a:pt x="1544917" y="3816622"/>
                  <a:pt x="1541567" y="3798615"/>
                </a:cubicBezTo>
                <a:cubicBezTo>
                  <a:pt x="1533176" y="3756674"/>
                  <a:pt x="1533176" y="3756674"/>
                  <a:pt x="1492724" y="3763103"/>
                </a:cubicBezTo>
                <a:cubicBezTo>
                  <a:pt x="1484092" y="3764286"/>
                  <a:pt x="1471703" y="3776539"/>
                  <a:pt x="1470589" y="3755587"/>
                </a:cubicBezTo>
                <a:cubicBezTo>
                  <a:pt x="1473566" y="3751661"/>
                  <a:pt x="1476545" y="3747733"/>
                  <a:pt x="1479644" y="3744671"/>
                </a:cubicBezTo>
                <a:cubicBezTo>
                  <a:pt x="1488107" y="3729440"/>
                  <a:pt x="1477393" y="3728270"/>
                  <a:pt x="1466562" y="3726239"/>
                </a:cubicBezTo>
                <a:cubicBezTo>
                  <a:pt x="1447100" y="3725390"/>
                  <a:pt x="1433204" y="3720262"/>
                  <a:pt x="1430989" y="3697700"/>
                </a:cubicBezTo>
                <a:cubicBezTo>
                  <a:pt x="1430550" y="3688088"/>
                  <a:pt x="1423206" y="3679421"/>
                  <a:pt x="1419313" y="3670284"/>
                </a:cubicBezTo>
                <a:lnTo>
                  <a:pt x="1417125" y="3655509"/>
                </a:lnTo>
                <a:lnTo>
                  <a:pt x="1407563" y="3669999"/>
                </a:lnTo>
                <a:cubicBezTo>
                  <a:pt x="1401895" y="3681248"/>
                  <a:pt x="1394108" y="3691893"/>
                  <a:pt x="1383547" y="3699284"/>
                </a:cubicBezTo>
                <a:cubicBezTo>
                  <a:pt x="1366543" y="3711359"/>
                  <a:pt x="1345717" y="3717059"/>
                  <a:pt x="1335775" y="3738369"/>
                </a:cubicBezTo>
                <a:cubicBezTo>
                  <a:pt x="1331571" y="3747568"/>
                  <a:pt x="1321149" y="3753234"/>
                  <a:pt x="1312449" y="3759039"/>
                </a:cubicBezTo>
                <a:cubicBezTo>
                  <a:pt x="1307402" y="3762537"/>
                  <a:pt x="1302027" y="3764707"/>
                  <a:pt x="1295945" y="3759452"/>
                </a:cubicBezTo>
                <a:cubicBezTo>
                  <a:pt x="1303336" y="3770012"/>
                  <a:pt x="1301319" y="3778953"/>
                  <a:pt x="1292551" y="3785619"/>
                </a:cubicBezTo>
                <a:cubicBezTo>
                  <a:pt x="1274083" y="3799744"/>
                  <a:pt x="1260369" y="3819451"/>
                  <a:pt x="1236423" y="3826202"/>
                </a:cubicBezTo>
                <a:cubicBezTo>
                  <a:pt x="1230652" y="3827908"/>
                  <a:pt x="1226260" y="3834058"/>
                  <a:pt x="1221212" y="3837554"/>
                </a:cubicBezTo>
                <a:cubicBezTo>
                  <a:pt x="1205207" y="3847975"/>
                  <a:pt x="1189996" y="3859328"/>
                  <a:pt x="1171545" y="3867819"/>
                </a:cubicBezTo>
                <a:cubicBezTo>
                  <a:pt x="1153165" y="3875450"/>
                  <a:pt x="1130218" y="3880547"/>
                  <a:pt x="1116177" y="3898928"/>
                </a:cubicBezTo>
                <a:cubicBezTo>
                  <a:pt x="1108993" y="3907454"/>
                  <a:pt x="1099225" y="3915774"/>
                  <a:pt x="1085512" y="3913809"/>
                </a:cubicBezTo>
                <a:lnTo>
                  <a:pt x="1084513" y="3915463"/>
                </a:lnTo>
                <a:lnTo>
                  <a:pt x="1084512" y="3915463"/>
                </a:lnTo>
                <a:cubicBezTo>
                  <a:pt x="1084409" y="3916755"/>
                  <a:pt x="1084211" y="3916523"/>
                  <a:pt x="1084263" y="3915876"/>
                </a:cubicBezTo>
                <a:lnTo>
                  <a:pt x="1084513" y="3915463"/>
                </a:lnTo>
                <a:lnTo>
                  <a:pt x="1085839" y="3915136"/>
                </a:lnTo>
                <a:cubicBezTo>
                  <a:pt x="1094263" y="3912776"/>
                  <a:pt x="1097036" y="3916032"/>
                  <a:pt x="1094229" y="3924043"/>
                </a:cubicBezTo>
                <a:cubicBezTo>
                  <a:pt x="1093556" y="3927023"/>
                  <a:pt x="1091230" y="3929004"/>
                  <a:pt x="1088904" y="3930985"/>
                </a:cubicBezTo>
                <a:cubicBezTo>
                  <a:pt x="1062271" y="3949658"/>
                  <a:pt x="1048850" y="3981957"/>
                  <a:pt x="1018977" y="3997770"/>
                </a:cubicBezTo>
                <a:cubicBezTo>
                  <a:pt x="1014463" y="4000009"/>
                  <a:pt x="1011398" y="4005831"/>
                  <a:pt x="1006350" y="4009328"/>
                </a:cubicBezTo>
                <a:cubicBezTo>
                  <a:pt x="1005419" y="4010121"/>
                  <a:pt x="1003627" y="4010844"/>
                  <a:pt x="1002301" y="4011171"/>
                </a:cubicBezTo>
                <a:cubicBezTo>
                  <a:pt x="997926" y="4011688"/>
                  <a:pt x="994291" y="4008363"/>
                  <a:pt x="990173" y="4011068"/>
                </a:cubicBezTo>
                <a:cubicBezTo>
                  <a:pt x="988450" y="4010929"/>
                  <a:pt x="987194" y="4010395"/>
                  <a:pt x="985936" y="4009861"/>
                </a:cubicBezTo>
                <a:cubicBezTo>
                  <a:pt x="982628" y="4007862"/>
                  <a:pt x="979786" y="4005468"/>
                  <a:pt x="977409" y="4002677"/>
                </a:cubicBezTo>
                <a:cubicBezTo>
                  <a:pt x="975359" y="4001212"/>
                  <a:pt x="973773" y="3999351"/>
                  <a:pt x="972121" y="3998352"/>
                </a:cubicBezTo>
                <a:cubicBezTo>
                  <a:pt x="960320" y="3999575"/>
                  <a:pt x="955393" y="4006983"/>
                  <a:pt x="953239" y="4017645"/>
                </a:cubicBezTo>
                <a:cubicBezTo>
                  <a:pt x="949897" y="4026914"/>
                  <a:pt x="943591" y="4029876"/>
                  <a:pt x="934255" y="4027395"/>
                </a:cubicBezTo>
                <a:cubicBezTo>
                  <a:pt x="927037" y="4025517"/>
                  <a:pt x="924470" y="4019677"/>
                  <a:pt x="928071" y="4012596"/>
                </a:cubicBezTo>
                <a:cubicBezTo>
                  <a:pt x="954549" y="4001280"/>
                  <a:pt x="973242" y="3978937"/>
                  <a:pt x="996223" y="3962574"/>
                </a:cubicBezTo>
                <a:cubicBezTo>
                  <a:pt x="1005853" y="3955977"/>
                  <a:pt x="1027404" y="3952068"/>
                  <a:pt x="1026009" y="3931585"/>
                </a:cubicBezTo>
                <a:cubicBezTo>
                  <a:pt x="1025752" y="3929396"/>
                  <a:pt x="1029075" y="3925762"/>
                  <a:pt x="1031264" y="3925503"/>
                </a:cubicBezTo>
                <a:cubicBezTo>
                  <a:pt x="1049697" y="3922645"/>
                  <a:pt x="1060551" y="3906177"/>
                  <a:pt x="1077468" y="3900596"/>
                </a:cubicBezTo>
                <a:cubicBezTo>
                  <a:pt x="1086822" y="3897444"/>
                  <a:pt x="1094918" y="3893758"/>
                  <a:pt x="1094162" y="3881561"/>
                </a:cubicBezTo>
                <a:cubicBezTo>
                  <a:pt x="1093783" y="3875464"/>
                  <a:pt x="1098434" y="3871502"/>
                  <a:pt x="1102948" y="3869261"/>
                </a:cubicBezTo>
                <a:cubicBezTo>
                  <a:pt x="1121932" y="3859514"/>
                  <a:pt x="1138212" y="3845647"/>
                  <a:pt x="1153234" y="3831245"/>
                </a:cubicBezTo>
                <a:cubicBezTo>
                  <a:pt x="1164003" y="3821271"/>
                  <a:pt x="1175096" y="3812624"/>
                  <a:pt x="1182230" y="3799326"/>
                </a:cubicBezTo>
                <a:cubicBezTo>
                  <a:pt x="1188294" y="3788542"/>
                  <a:pt x="1199251" y="3781617"/>
                  <a:pt x="1213308" y="3779276"/>
                </a:cubicBezTo>
                <a:cubicBezTo>
                  <a:pt x="1233463" y="3776554"/>
                  <a:pt x="1239615" y="3759276"/>
                  <a:pt x="1227005" y="3743531"/>
                </a:cubicBezTo>
                <a:cubicBezTo>
                  <a:pt x="1225420" y="3741670"/>
                  <a:pt x="1223439" y="3739344"/>
                  <a:pt x="1221458" y="3737019"/>
                </a:cubicBezTo>
                <a:cubicBezTo>
                  <a:pt x="1200857" y="3712831"/>
                  <a:pt x="1203476" y="3701772"/>
                  <a:pt x="1231625" y="3685821"/>
                </a:cubicBezTo>
                <a:cubicBezTo>
                  <a:pt x="1242513" y="3679758"/>
                  <a:pt x="1249817" y="3675141"/>
                  <a:pt x="1240257" y="3659206"/>
                </a:cubicBezTo>
                <a:lnTo>
                  <a:pt x="1240179" y="3659067"/>
                </a:lnTo>
                <a:lnTo>
                  <a:pt x="1230192" y="3642988"/>
                </a:lnTo>
                <a:lnTo>
                  <a:pt x="1231048" y="3642849"/>
                </a:lnTo>
                <a:lnTo>
                  <a:pt x="1229111" y="3639405"/>
                </a:lnTo>
                <a:cubicBezTo>
                  <a:pt x="1225943" y="3632271"/>
                  <a:pt x="1223963" y="3624527"/>
                  <a:pt x="1225082" y="3615949"/>
                </a:cubicBezTo>
                <a:lnTo>
                  <a:pt x="1223380" y="3610559"/>
                </a:lnTo>
                <a:lnTo>
                  <a:pt x="1222745" y="3611002"/>
                </a:lnTo>
                <a:cubicBezTo>
                  <a:pt x="1211165" y="3623331"/>
                  <a:pt x="1193951" y="3632156"/>
                  <a:pt x="1190493" y="3651565"/>
                </a:cubicBezTo>
                <a:cubicBezTo>
                  <a:pt x="1182352" y="3655121"/>
                  <a:pt x="1174923" y="3658179"/>
                  <a:pt x="1166783" y="3661736"/>
                </a:cubicBezTo>
                <a:cubicBezTo>
                  <a:pt x="1162495" y="3664727"/>
                  <a:pt x="1158923" y="3667218"/>
                  <a:pt x="1154637" y="3670210"/>
                </a:cubicBezTo>
                <a:cubicBezTo>
                  <a:pt x="1145979" y="3683687"/>
                  <a:pt x="1131057" y="3686663"/>
                  <a:pt x="1116633" y="3690352"/>
                </a:cubicBezTo>
                <a:cubicBezTo>
                  <a:pt x="1105999" y="3690337"/>
                  <a:pt x="1094649" y="3690818"/>
                  <a:pt x="1090960" y="3676395"/>
                </a:cubicBezTo>
                <a:cubicBezTo>
                  <a:pt x="1104933" y="3640086"/>
                  <a:pt x="1123543" y="3605853"/>
                  <a:pt x="1152056" y="3582772"/>
                </a:cubicBezTo>
                <a:cubicBezTo>
                  <a:pt x="1150627" y="3583769"/>
                  <a:pt x="1149414" y="3583552"/>
                  <a:pt x="1146988" y="3583121"/>
                </a:cubicBezTo>
                <a:cubicBezTo>
                  <a:pt x="1156762" y="3573911"/>
                  <a:pt x="1165926" y="3564396"/>
                  <a:pt x="1174341" y="3554475"/>
                </a:cubicBezTo>
                <a:lnTo>
                  <a:pt x="1195008" y="3526369"/>
                </a:lnTo>
                <a:lnTo>
                  <a:pt x="1182314" y="3516738"/>
                </a:lnTo>
                <a:cubicBezTo>
                  <a:pt x="1176370" y="3509760"/>
                  <a:pt x="1169567" y="3502713"/>
                  <a:pt x="1164089" y="3495341"/>
                </a:cubicBezTo>
                <a:cubicBezTo>
                  <a:pt x="1157027" y="3486106"/>
                  <a:pt x="1151755" y="3476150"/>
                  <a:pt x="1138525" y="3489826"/>
                </a:cubicBezTo>
                <a:cubicBezTo>
                  <a:pt x="1132874" y="3495443"/>
                  <a:pt x="1120368" y="3489240"/>
                  <a:pt x="1113579" y="3498232"/>
                </a:cubicBezTo>
                <a:cubicBezTo>
                  <a:pt x="1108791" y="3503916"/>
                  <a:pt x="1101555" y="3507672"/>
                  <a:pt x="1101193" y="3517611"/>
                </a:cubicBezTo>
                <a:cubicBezTo>
                  <a:pt x="1100831" y="3527551"/>
                  <a:pt x="1092665" y="3532099"/>
                  <a:pt x="1083741" y="3524449"/>
                </a:cubicBezTo>
                <a:cubicBezTo>
                  <a:pt x="1075611" y="3517730"/>
                  <a:pt x="1064362" y="3512062"/>
                  <a:pt x="1066327" y="3498350"/>
                </a:cubicBezTo>
                <a:cubicBezTo>
                  <a:pt x="1067067" y="3494508"/>
                  <a:pt x="1064226" y="3492113"/>
                  <a:pt x="1060384" y="3491373"/>
                </a:cubicBezTo>
                <a:cubicBezTo>
                  <a:pt x="1057404" y="3490701"/>
                  <a:pt x="1054424" y="3490029"/>
                  <a:pt x="1051908" y="3488960"/>
                </a:cubicBezTo>
                <a:cubicBezTo>
                  <a:pt x="1043037" y="3486083"/>
                  <a:pt x="1044536" y="3472766"/>
                  <a:pt x="1034735" y="3470682"/>
                </a:cubicBezTo>
                <a:cubicBezTo>
                  <a:pt x="1024536" y="3468132"/>
                  <a:pt x="1027929" y="3485307"/>
                  <a:pt x="1017197" y="3484015"/>
                </a:cubicBezTo>
                <a:cubicBezTo>
                  <a:pt x="1014613" y="3483807"/>
                  <a:pt x="1011030" y="3485255"/>
                  <a:pt x="1010237" y="3484324"/>
                </a:cubicBezTo>
                <a:cubicBezTo>
                  <a:pt x="996233" y="3469766"/>
                  <a:pt x="975474" y="3474606"/>
                  <a:pt x="958799" y="3466337"/>
                </a:cubicBezTo>
                <a:cubicBezTo>
                  <a:pt x="956284" y="3465269"/>
                  <a:pt x="952046" y="3464063"/>
                  <a:pt x="951788" y="3461874"/>
                </a:cubicBezTo>
                <a:cubicBezTo>
                  <a:pt x="949515" y="3446956"/>
                  <a:pt x="936078" y="3441546"/>
                  <a:pt x="926759" y="3433431"/>
                </a:cubicBezTo>
                <a:cubicBezTo>
                  <a:pt x="911755" y="3420529"/>
                  <a:pt x="911618" y="3400579"/>
                  <a:pt x="903850" y="3383920"/>
                </a:cubicBezTo>
                <a:cubicBezTo>
                  <a:pt x="900957" y="3376754"/>
                  <a:pt x="899854" y="3368864"/>
                  <a:pt x="895238" y="3361559"/>
                </a:cubicBezTo>
                <a:cubicBezTo>
                  <a:pt x="892137" y="3356976"/>
                  <a:pt x="889313" y="3348949"/>
                  <a:pt x="893102" y="3344918"/>
                </a:cubicBezTo>
                <a:cubicBezTo>
                  <a:pt x="905938" y="3330776"/>
                  <a:pt x="901959" y="3310087"/>
                  <a:pt x="913932" y="3295875"/>
                </a:cubicBezTo>
                <a:cubicBezTo>
                  <a:pt x="916793" y="3292637"/>
                  <a:pt x="918601" y="3286279"/>
                  <a:pt x="916552" y="3284815"/>
                </a:cubicBezTo>
                <a:cubicBezTo>
                  <a:pt x="903718" y="3277287"/>
                  <a:pt x="908800" y="3262523"/>
                  <a:pt x="902668" y="3252497"/>
                </a:cubicBezTo>
                <a:cubicBezTo>
                  <a:pt x="900360" y="3248845"/>
                  <a:pt x="897466" y="3241679"/>
                  <a:pt x="899396" y="3239232"/>
                </a:cubicBezTo>
                <a:cubicBezTo>
                  <a:pt x="909112" y="3226141"/>
                  <a:pt x="894626" y="3217612"/>
                  <a:pt x="894195" y="3206742"/>
                </a:cubicBezTo>
                <a:cubicBezTo>
                  <a:pt x="893817" y="3200644"/>
                  <a:pt x="887529" y="3197974"/>
                  <a:pt x="880363" y="3200867"/>
                </a:cubicBezTo>
                <a:lnTo>
                  <a:pt x="868662" y="3212216"/>
                </a:lnTo>
                <a:lnTo>
                  <a:pt x="861785" y="3179867"/>
                </a:lnTo>
                <a:lnTo>
                  <a:pt x="841031" y="3128406"/>
                </a:lnTo>
                <a:lnTo>
                  <a:pt x="835094" y="3130395"/>
                </a:lnTo>
                <a:lnTo>
                  <a:pt x="836894" y="3131712"/>
                </a:lnTo>
                <a:cubicBezTo>
                  <a:pt x="837023" y="3134426"/>
                  <a:pt x="833965" y="3137488"/>
                  <a:pt x="828164" y="3141426"/>
                </a:cubicBezTo>
                <a:cubicBezTo>
                  <a:pt x="818458" y="3148422"/>
                  <a:pt x="813018" y="3157337"/>
                  <a:pt x="810249" y="3168564"/>
                </a:cubicBezTo>
                <a:cubicBezTo>
                  <a:pt x="809318" y="3173433"/>
                  <a:pt x="809074" y="3179403"/>
                  <a:pt x="805666" y="3182762"/>
                </a:cubicBezTo>
                <a:cubicBezTo>
                  <a:pt x="787414" y="3201536"/>
                  <a:pt x="780751" y="3228059"/>
                  <a:pt x="762994" y="3247137"/>
                </a:cubicBezTo>
                <a:cubicBezTo>
                  <a:pt x="751258" y="3259688"/>
                  <a:pt x="753600" y="3265877"/>
                  <a:pt x="769696" y="3269578"/>
                </a:cubicBezTo>
                <a:cubicBezTo>
                  <a:pt x="792945" y="3274925"/>
                  <a:pt x="800386" y="3291698"/>
                  <a:pt x="788985" y="3312615"/>
                </a:cubicBezTo>
                <a:cubicBezTo>
                  <a:pt x="786568" y="3316577"/>
                  <a:pt x="784452" y="3320045"/>
                  <a:pt x="783024" y="3324613"/>
                </a:cubicBezTo>
                <a:cubicBezTo>
                  <a:pt x="776218" y="3343570"/>
                  <a:pt x="776326" y="3342279"/>
                  <a:pt x="758660" y="3335580"/>
                </a:cubicBezTo>
                <a:cubicBezTo>
                  <a:pt x="725311" y="3323391"/>
                  <a:pt x="700011" y="3299121"/>
                  <a:pt x="671389" y="3280299"/>
                </a:cubicBezTo>
                <a:cubicBezTo>
                  <a:pt x="664454" y="3276068"/>
                  <a:pt x="658316" y="3271644"/>
                  <a:pt x="650969" y="3269201"/>
                </a:cubicBezTo>
                <a:cubicBezTo>
                  <a:pt x="647695" y="3267882"/>
                  <a:pt x="644252" y="3262384"/>
                  <a:pt x="641617" y="3268933"/>
                </a:cubicBezTo>
                <a:cubicBezTo>
                  <a:pt x="639393" y="3273694"/>
                  <a:pt x="638956" y="3278866"/>
                  <a:pt x="644405" y="3282190"/>
                </a:cubicBezTo>
                <a:cubicBezTo>
                  <a:pt x="646387" y="3283399"/>
                  <a:pt x="648476" y="3283314"/>
                  <a:pt x="650760" y="3284028"/>
                </a:cubicBezTo>
                <a:cubicBezTo>
                  <a:pt x="655328" y="3285455"/>
                  <a:pt x="662423" y="3281627"/>
                  <a:pt x="664657" y="3289108"/>
                </a:cubicBezTo>
                <a:cubicBezTo>
                  <a:pt x="666890" y="3296588"/>
                  <a:pt x="658310" y="3299510"/>
                  <a:pt x="653088" y="3305841"/>
                </a:cubicBezTo>
                <a:cubicBezTo>
                  <a:pt x="664943" y="3304236"/>
                  <a:pt x="673994" y="3305000"/>
                  <a:pt x="681811" y="3311127"/>
                </a:cubicBezTo>
                <a:cubicBezTo>
                  <a:pt x="686161" y="3315142"/>
                  <a:pt x="689712" y="3319347"/>
                  <a:pt x="681325" y="3323067"/>
                </a:cubicBezTo>
                <a:cubicBezTo>
                  <a:pt x="670368" y="3310944"/>
                  <a:pt x="656397" y="3316018"/>
                  <a:pt x="642947" y="3318009"/>
                </a:cubicBezTo>
                <a:cubicBezTo>
                  <a:pt x="631587" y="3319914"/>
                  <a:pt x="621135" y="3320335"/>
                  <a:pt x="616859" y="3306171"/>
                </a:cubicBezTo>
                <a:cubicBezTo>
                  <a:pt x="612232" y="3299271"/>
                  <a:pt x="615171" y="3292227"/>
                  <a:pt x="615221" y="3285459"/>
                </a:cubicBezTo>
                <a:cubicBezTo>
                  <a:pt x="615078" y="3277895"/>
                  <a:pt x="613230" y="3272008"/>
                  <a:pt x="603851" y="3275124"/>
                </a:cubicBezTo>
                <a:cubicBezTo>
                  <a:pt x="597338" y="3281347"/>
                  <a:pt x="590822" y="3287567"/>
                  <a:pt x="584006" y="3294285"/>
                </a:cubicBezTo>
                <a:cubicBezTo>
                  <a:pt x="581394" y="3297450"/>
                  <a:pt x="579690" y="3299130"/>
                  <a:pt x="576030" y="3296216"/>
                </a:cubicBezTo>
                <a:cubicBezTo>
                  <a:pt x="583887" y="3283337"/>
                  <a:pt x="590066" y="3268752"/>
                  <a:pt x="595446" y="3254362"/>
                </a:cubicBezTo>
                <a:cubicBezTo>
                  <a:pt x="600717" y="3241264"/>
                  <a:pt x="595184" y="3235849"/>
                  <a:pt x="582146" y="3236050"/>
                </a:cubicBezTo>
                <a:cubicBezTo>
                  <a:pt x="574581" y="3236194"/>
                  <a:pt x="566907" y="3237630"/>
                  <a:pt x="559040" y="3238269"/>
                </a:cubicBezTo>
                <a:cubicBezTo>
                  <a:pt x="545396" y="3239463"/>
                  <a:pt x="541651" y="3234459"/>
                  <a:pt x="547418" y="3221663"/>
                </a:cubicBezTo>
                <a:cubicBezTo>
                  <a:pt x="549644" y="3216903"/>
                  <a:pt x="552364" y="3212444"/>
                  <a:pt x="555276" y="3208783"/>
                </a:cubicBezTo>
                <a:cubicBezTo>
                  <a:pt x="563219" y="3197993"/>
                  <a:pt x="565770" y="3189354"/>
                  <a:pt x="552916" y="3178113"/>
                </a:cubicBezTo>
                <a:cubicBezTo>
                  <a:pt x="541244" y="3168275"/>
                  <a:pt x="547808" y="3155285"/>
                  <a:pt x="554759" y="3143891"/>
                </a:cubicBezTo>
                <a:cubicBezTo>
                  <a:pt x="566243" y="3125067"/>
                  <a:pt x="564975" y="3121575"/>
                  <a:pt x="546452" y="3109595"/>
                </a:cubicBezTo>
                <a:cubicBezTo>
                  <a:pt x="540701" y="3106766"/>
                  <a:pt x="532640" y="3106607"/>
                  <a:pt x="531314" y="3097640"/>
                </a:cubicBezTo>
                <a:cubicBezTo>
                  <a:pt x="533647" y="3091586"/>
                  <a:pt x="538239" y="3089631"/>
                  <a:pt x="544016" y="3089076"/>
                </a:cubicBezTo>
                <a:cubicBezTo>
                  <a:pt x="551086" y="3088629"/>
                  <a:pt x="550917" y="3084449"/>
                  <a:pt x="547970" y="3079252"/>
                </a:cubicBezTo>
                <a:cubicBezTo>
                  <a:pt x="535005" y="3069303"/>
                  <a:pt x="524737" y="3058281"/>
                  <a:pt x="536113" y="3040749"/>
                </a:cubicBezTo>
                <a:cubicBezTo>
                  <a:pt x="534651" y="3036458"/>
                  <a:pt x="536573" y="3032193"/>
                  <a:pt x="536514" y="3026719"/>
                </a:cubicBezTo>
                <a:cubicBezTo>
                  <a:pt x="527825" y="3030935"/>
                  <a:pt x="526650" y="3041773"/>
                  <a:pt x="518069" y="3044697"/>
                </a:cubicBezTo>
                <a:cubicBezTo>
                  <a:pt x="513393" y="3044561"/>
                  <a:pt x="509103" y="3046023"/>
                  <a:pt x="505031" y="3044899"/>
                </a:cubicBezTo>
                <a:cubicBezTo>
                  <a:pt x="488743" y="3040401"/>
                  <a:pt x="476283" y="3042996"/>
                  <a:pt x="469088" y="3060358"/>
                </a:cubicBezTo>
                <a:cubicBezTo>
                  <a:pt x="464531" y="3071173"/>
                  <a:pt x="455891" y="3068621"/>
                  <a:pt x="446865" y="3064475"/>
                </a:cubicBezTo>
                <a:cubicBezTo>
                  <a:pt x="427327" y="3055274"/>
                  <a:pt x="427327" y="3055274"/>
                  <a:pt x="428167" y="3076179"/>
                </a:cubicBezTo>
                <a:cubicBezTo>
                  <a:pt x="428034" y="3080857"/>
                  <a:pt x="426028" y="3083029"/>
                  <a:pt x="421376" y="3079513"/>
                </a:cubicBezTo>
                <a:cubicBezTo>
                  <a:pt x="412206" y="3067802"/>
                  <a:pt x="406748" y="3052236"/>
                  <a:pt x="387850" y="3050902"/>
                </a:cubicBezTo>
                <a:cubicBezTo>
                  <a:pt x="376212" y="3049921"/>
                  <a:pt x="366532" y="3053532"/>
                  <a:pt x="356247" y="3058134"/>
                </a:cubicBezTo>
                <a:cubicBezTo>
                  <a:pt x="336669" y="3067942"/>
                  <a:pt x="330917" y="3065114"/>
                  <a:pt x="329279" y="3044401"/>
                </a:cubicBezTo>
                <a:cubicBezTo>
                  <a:pt x="328084" y="3030757"/>
                  <a:pt x="321452" y="3026031"/>
                  <a:pt x="308607" y="3027031"/>
                </a:cubicBezTo>
                <a:cubicBezTo>
                  <a:pt x="279229" y="3029502"/>
                  <a:pt x="278733" y="3029199"/>
                  <a:pt x="279538" y="3001141"/>
                </a:cubicBezTo>
                <a:cubicBezTo>
                  <a:pt x="280108" y="2991291"/>
                  <a:pt x="276338" y="2989671"/>
                  <a:pt x="267950" y="2993392"/>
                </a:cubicBezTo>
                <a:cubicBezTo>
                  <a:pt x="260856" y="2997221"/>
                  <a:pt x="258597" y="2993124"/>
                  <a:pt x="257547" y="2987046"/>
                </a:cubicBezTo>
                <a:cubicBezTo>
                  <a:pt x="260075" y="2981789"/>
                  <a:pt x="261803" y="2976727"/>
                  <a:pt x="263834" y="2971168"/>
                </a:cubicBezTo>
                <a:cubicBezTo>
                  <a:pt x="265565" y="2966107"/>
                  <a:pt x="271147" y="2964754"/>
                  <a:pt x="275244" y="2962494"/>
                </a:cubicBezTo>
                <a:cubicBezTo>
                  <a:pt x="281540" y="2958859"/>
                  <a:pt x="284865" y="2953409"/>
                  <a:pt x="283127" y="2946230"/>
                </a:cubicBezTo>
                <a:cubicBezTo>
                  <a:pt x="281774" y="2940646"/>
                  <a:pt x="277014" y="2938422"/>
                  <a:pt x="271842" y="2937986"/>
                </a:cubicBezTo>
                <a:cubicBezTo>
                  <a:pt x="264084" y="2937332"/>
                  <a:pt x="259383" y="2940582"/>
                  <a:pt x="255949" y="2947324"/>
                </a:cubicBezTo>
                <a:cubicBezTo>
                  <a:pt x="253724" y="2952085"/>
                  <a:pt x="255959" y="2959566"/>
                  <a:pt x="248671" y="2962598"/>
                </a:cubicBezTo>
                <a:cubicBezTo>
                  <a:pt x="239403" y="2964419"/>
                  <a:pt x="230520" y="2967838"/>
                  <a:pt x="220889" y="2964682"/>
                </a:cubicBezTo>
                <a:cubicBezTo>
                  <a:pt x="215271" y="2957176"/>
                  <a:pt x="220191" y="2951340"/>
                  <a:pt x="224312" y="2945699"/>
                </a:cubicBezTo>
                <a:cubicBezTo>
                  <a:pt x="230248" y="2937083"/>
                  <a:pt x="234093" y="2928553"/>
                  <a:pt x="224403" y="2919922"/>
                </a:cubicBezTo>
                <a:cubicBezTo>
                  <a:pt x="221045" y="2916514"/>
                  <a:pt x="220683" y="2911535"/>
                  <a:pt x="221119" y="2906363"/>
                </a:cubicBezTo>
                <a:cubicBezTo>
                  <a:pt x="220481" y="2898496"/>
                  <a:pt x="223611" y="2892250"/>
                  <a:pt x="227734" y="2886607"/>
                </a:cubicBezTo>
                <a:cubicBezTo>
                  <a:pt x="230949" y="2882452"/>
                  <a:pt x="232570" y="2878681"/>
                  <a:pt x="230419" y="2873291"/>
                </a:cubicBezTo>
                <a:cubicBezTo>
                  <a:pt x="231485" y="2863744"/>
                  <a:pt x="216574" y="2861446"/>
                  <a:pt x="220334" y="2850825"/>
                </a:cubicBezTo>
                <a:cubicBezTo>
                  <a:pt x="229485" y="2838054"/>
                  <a:pt x="212181" y="2836334"/>
                  <a:pt x="210854" y="2827368"/>
                </a:cubicBezTo>
                <a:cubicBezTo>
                  <a:pt x="210642" y="2802088"/>
                  <a:pt x="220203" y="2787527"/>
                  <a:pt x="241764" y="2778929"/>
                </a:cubicBezTo>
                <a:cubicBezTo>
                  <a:pt x="254139" y="2774242"/>
                  <a:pt x="256909" y="2763016"/>
                  <a:pt x="255002" y="2751657"/>
                </a:cubicBezTo>
                <a:cubicBezTo>
                  <a:pt x="251852" y="2733421"/>
                  <a:pt x="254043" y="2719803"/>
                  <a:pt x="276350" y="2717777"/>
                </a:cubicBezTo>
                <a:cubicBezTo>
                  <a:pt x="282127" y="2717223"/>
                  <a:pt x="285837" y="2713370"/>
                  <a:pt x="285282" y="2707593"/>
                </a:cubicBezTo>
                <a:cubicBezTo>
                  <a:pt x="284559" y="2697636"/>
                  <a:pt x="286229" y="2687100"/>
                  <a:pt x="276926" y="2680064"/>
                </a:cubicBezTo>
                <a:cubicBezTo>
                  <a:pt x="273458" y="2677948"/>
                  <a:pt x="269496" y="2675530"/>
                  <a:pt x="264542" y="2672508"/>
                </a:cubicBezTo>
                <a:cubicBezTo>
                  <a:pt x="280384" y="2669938"/>
                  <a:pt x="293859" y="2664564"/>
                  <a:pt x="308116" y="2674621"/>
                </a:cubicBezTo>
                <a:cubicBezTo>
                  <a:pt x="315740" y="2679952"/>
                  <a:pt x="323028" y="2676920"/>
                  <a:pt x="327864" y="2668993"/>
                </a:cubicBezTo>
                <a:cubicBezTo>
                  <a:pt x="331792" y="2662553"/>
                  <a:pt x="336024" y="2655618"/>
                  <a:pt x="339456" y="2648876"/>
                </a:cubicBezTo>
                <a:cubicBezTo>
                  <a:pt x="345913" y="2637181"/>
                  <a:pt x="353636" y="2628976"/>
                  <a:pt x="368061" y="2643216"/>
                </a:cubicBezTo>
                <a:cubicBezTo>
                  <a:pt x="369890" y="2624619"/>
                  <a:pt x="377177" y="2621587"/>
                  <a:pt x="389538" y="2632526"/>
                </a:cubicBezTo>
                <a:cubicBezTo>
                  <a:pt x="391519" y="2633735"/>
                  <a:pt x="393995" y="2635245"/>
                  <a:pt x="396992" y="2633675"/>
                </a:cubicBezTo>
                <a:cubicBezTo>
                  <a:pt x="400292" y="2631609"/>
                  <a:pt x="398721" y="2628612"/>
                  <a:pt x="398142" y="2626219"/>
                </a:cubicBezTo>
                <a:cubicBezTo>
                  <a:pt x="394936" y="2615596"/>
                  <a:pt x="395164" y="2602479"/>
                  <a:pt x="385394" y="2597603"/>
                </a:cubicBezTo>
                <a:lnTo>
                  <a:pt x="377546" y="2596603"/>
                </a:lnTo>
                <a:lnTo>
                  <a:pt x="376221" y="2597323"/>
                </a:lnTo>
                <a:cubicBezTo>
                  <a:pt x="371736" y="2598535"/>
                  <a:pt x="367330" y="2598074"/>
                  <a:pt x="363730" y="2594317"/>
                </a:cubicBezTo>
                <a:cubicBezTo>
                  <a:pt x="354152" y="2584016"/>
                  <a:pt x="340389" y="2577279"/>
                  <a:pt x="336858" y="2561827"/>
                </a:cubicBezTo>
                <a:lnTo>
                  <a:pt x="337956" y="2558256"/>
                </a:lnTo>
                <a:lnTo>
                  <a:pt x="331405" y="2552878"/>
                </a:lnTo>
                <a:cubicBezTo>
                  <a:pt x="322102" y="2545844"/>
                  <a:pt x="314127" y="2547775"/>
                  <a:pt x="308578" y="2557984"/>
                </a:cubicBezTo>
                <a:cubicBezTo>
                  <a:pt x="303440" y="2566405"/>
                  <a:pt x="299100" y="2574634"/>
                  <a:pt x="294264" y="2582561"/>
                </a:cubicBezTo>
                <a:cubicBezTo>
                  <a:pt x="292149" y="2586028"/>
                  <a:pt x="290806" y="2592686"/>
                  <a:pt x="283955" y="2590545"/>
                </a:cubicBezTo>
                <a:cubicBezTo>
                  <a:pt x="278892" y="2588816"/>
                  <a:pt x="279630" y="2583149"/>
                  <a:pt x="279462" y="2578968"/>
                </a:cubicBezTo>
                <a:cubicBezTo>
                  <a:pt x="279671" y="2564141"/>
                  <a:pt x="280677" y="2549121"/>
                  <a:pt x="280886" y="2534293"/>
                </a:cubicBezTo>
                <a:cubicBezTo>
                  <a:pt x="282229" y="2527635"/>
                  <a:pt x="287920" y="2524990"/>
                  <a:pt x="293312" y="2522841"/>
                </a:cubicBezTo>
                <a:cubicBezTo>
                  <a:pt x="300902" y="2519313"/>
                  <a:pt x="307430" y="2514460"/>
                  <a:pt x="313664" y="2509256"/>
                </a:cubicBezTo>
                <a:lnTo>
                  <a:pt x="322562" y="2501743"/>
                </a:lnTo>
                <a:lnTo>
                  <a:pt x="322347" y="2500403"/>
                </a:lnTo>
                <a:cubicBezTo>
                  <a:pt x="322951" y="2498369"/>
                  <a:pt x="324153" y="2496315"/>
                  <a:pt x="325012" y="2494504"/>
                </a:cubicBezTo>
                <a:cubicBezTo>
                  <a:pt x="325942" y="2492996"/>
                  <a:pt x="326566" y="2491562"/>
                  <a:pt x="327121" y="2489822"/>
                </a:cubicBezTo>
                <a:cubicBezTo>
                  <a:pt x="327907" y="2487706"/>
                  <a:pt x="327635" y="2485197"/>
                  <a:pt x="325375" y="2483801"/>
                </a:cubicBezTo>
                <a:cubicBezTo>
                  <a:pt x="323420" y="2482332"/>
                  <a:pt x="321433" y="2483446"/>
                  <a:pt x="319894" y="2485096"/>
                </a:cubicBezTo>
                <a:cubicBezTo>
                  <a:pt x="317513" y="2487268"/>
                  <a:pt x="315060" y="2489134"/>
                  <a:pt x="311599" y="2486736"/>
                </a:cubicBezTo>
                <a:cubicBezTo>
                  <a:pt x="308442" y="2484265"/>
                  <a:pt x="309244" y="2480857"/>
                  <a:pt x="310423" y="2477683"/>
                </a:cubicBezTo>
                <a:cubicBezTo>
                  <a:pt x="310655" y="2477307"/>
                  <a:pt x="311120" y="2476555"/>
                  <a:pt x="311281" y="2475872"/>
                </a:cubicBezTo>
                <a:cubicBezTo>
                  <a:pt x="314962" y="2466960"/>
                  <a:pt x="313921" y="2465274"/>
                  <a:pt x="304224" y="2463706"/>
                </a:cubicBezTo>
                <a:cubicBezTo>
                  <a:pt x="299601" y="2463191"/>
                  <a:pt x="295890" y="2462459"/>
                  <a:pt x="295275" y="2457135"/>
                </a:cubicBezTo>
                <a:cubicBezTo>
                  <a:pt x="294986" y="2455917"/>
                  <a:pt x="294770" y="2455003"/>
                  <a:pt x="294859" y="2454016"/>
                </a:cubicBezTo>
                <a:cubicBezTo>
                  <a:pt x="295461" y="2448405"/>
                  <a:pt x="291944" y="2444410"/>
                  <a:pt x="286910" y="2446244"/>
                </a:cubicBezTo>
                <a:cubicBezTo>
                  <a:pt x="281877" y="2448077"/>
                  <a:pt x="279401" y="2445767"/>
                  <a:pt x="278232" y="2442183"/>
                </a:cubicBezTo>
                <a:cubicBezTo>
                  <a:pt x="274814" y="2430443"/>
                  <a:pt x="266929" y="2429735"/>
                  <a:pt x="256502" y="2431877"/>
                </a:cubicBezTo>
                <a:cubicBezTo>
                  <a:pt x="249121" y="2433301"/>
                  <a:pt x="241379" y="2433200"/>
                  <a:pt x="233566" y="2432796"/>
                </a:cubicBezTo>
                <a:cubicBezTo>
                  <a:pt x="229927" y="2432370"/>
                  <a:pt x="227364" y="2431045"/>
                  <a:pt x="225585" y="2427605"/>
                </a:cubicBezTo>
                <a:cubicBezTo>
                  <a:pt x="222281" y="2421790"/>
                  <a:pt x="219661" y="2415815"/>
                  <a:pt x="218516" y="2409611"/>
                </a:cubicBezTo>
                <a:lnTo>
                  <a:pt x="219702" y="2396654"/>
                </a:lnTo>
                <a:lnTo>
                  <a:pt x="203612" y="2390201"/>
                </a:lnTo>
                <a:cubicBezTo>
                  <a:pt x="197466" y="2388576"/>
                  <a:pt x="191205" y="2387136"/>
                  <a:pt x="185454" y="2384308"/>
                </a:cubicBezTo>
                <a:cubicBezTo>
                  <a:pt x="171667" y="2377936"/>
                  <a:pt x="170122" y="2371555"/>
                  <a:pt x="180651" y="2360984"/>
                </a:cubicBezTo>
                <a:cubicBezTo>
                  <a:pt x="183455" y="2358616"/>
                  <a:pt x="186451" y="2357046"/>
                  <a:pt x="188954" y="2355173"/>
                </a:cubicBezTo>
                <a:cubicBezTo>
                  <a:pt x="201353" y="2347104"/>
                  <a:pt x="207397" y="2337195"/>
                  <a:pt x="203232" y="2321739"/>
                </a:cubicBezTo>
                <a:cubicBezTo>
                  <a:pt x="199949" y="2308181"/>
                  <a:pt x="199553" y="2294345"/>
                  <a:pt x="198358" y="2280702"/>
                </a:cubicBezTo>
                <a:cubicBezTo>
                  <a:pt x="196947" y="2269642"/>
                  <a:pt x="193010" y="2263843"/>
                  <a:pt x="181129" y="2268831"/>
                </a:cubicBezTo>
                <a:cubicBezTo>
                  <a:pt x="174338" y="2272164"/>
                  <a:pt x="167461" y="2273408"/>
                  <a:pt x="161542" y="2266396"/>
                </a:cubicBezTo>
                <a:cubicBezTo>
                  <a:pt x="159249" y="2253442"/>
                  <a:pt x="166586" y="2243644"/>
                  <a:pt x="170152" y="2232225"/>
                </a:cubicBezTo>
                <a:cubicBezTo>
                  <a:pt x="172898" y="2224383"/>
                  <a:pt x="177430" y="2216953"/>
                  <a:pt x="182158" y="2210319"/>
                </a:cubicBezTo>
                <a:lnTo>
                  <a:pt x="185087" y="2204960"/>
                </a:lnTo>
                <a:lnTo>
                  <a:pt x="183548" y="2204931"/>
                </a:lnTo>
                <a:cubicBezTo>
                  <a:pt x="180415" y="2206636"/>
                  <a:pt x="178099" y="2203645"/>
                  <a:pt x="176985" y="2201655"/>
                </a:cubicBezTo>
                <a:cubicBezTo>
                  <a:pt x="172371" y="2194382"/>
                  <a:pt x="166329" y="2191949"/>
                  <a:pt x="158195" y="2192908"/>
                </a:cubicBezTo>
                <a:cubicBezTo>
                  <a:pt x="153178" y="2193451"/>
                  <a:pt x="151831" y="2191838"/>
                  <a:pt x="153725" y="2186242"/>
                </a:cubicBezTo>
                <a:lnTo>
                  <a:pt x="153180" y="2181644"/>
                </a:lnTo>
                <a:lnTo>
                  <a:pt x="148907" y="2184596"/>
                </a:lnTo>
                <a:cubicBezTo>
                  <a:pt x="144000" y="2188740"/>
                  <a:pt x="138907" y="2191241"/>
                  <a:pt x="133549" y="2192221"/>
                </a:cubicBezTo>
                <a:lnTo>
                  <a:pt x="130014" y="2191909"/>
                </a:lnTo>
                <a:lnTo>
                  <a:pt x="130318" y="2192823"/>
                </a:lnTo>
                <a:cubicBezTo>
                  <a:pt x="130000" y="2194023"/>
                  <a:pt x="128756" y="2194881"/>
                  <a:pt x="126282" y="2195305"/>
                </a:cubicBezTo>
                <a:cubicBezTo>
                  <a:pt x="119511" y="2196585"/>
                  <a:pt x="113381" y="2195139"/>
                  <a:pt x="107338" y="2192707"/>
                </a:cubicBezTo>
                <a:cubicBezTo>
                  <a:pt x="99558" y="2189719"/>
                  <a:pt x="95831" y="2190279"/>
                  <a:pt x="90588" y="2196667"/>
                </a:cubicBezTo>
                <a:cubicBezTo>
                  <a:pt x="88512" y="2198766"/>
                  <a:pt x="86957" y="2201708"/>
                  <a:pt x="85329" y="2204345"/>
                </a:cubicBezTo>
                <a:cubicBezTo>
                  <a:pt x="84631" y="2205475"/>
                  <a:pt x="84079" y="2207214"/>
                  <a:pt x="82412" y="2206965"/>
                </a:cubicBezTo>
                <a:cubicBezTo>
                  <a:pt x="80440" y="2206787"/>
                  <a:pt x="79775" y="2205337"/>
                  <a:pt x="79791" y="2204045"/>
                </a:cubicBezTo>
                <a:cubicBezTo>
                  <a:pt x="79714" y="2198273"/>
                  <a:pt x="76988" y="2197631"/>
                  <a:pt x="72187" y="2199087"/>
                </a:cubicBezTo>
                <a:cubicBezTo>
                  <a:pt x="66169" y="2200831"/>
                  <a:pt x="60968" y="2197880"/>
                  <a:pt x="56610" y="2194405"/>
                </a:cubicBezTo>
                <a:cubicBezTo>
                  <a:pt x="53077" y="2191701"/>
                  <a:pt x="50872" y="2191900"/>
                  <a:pt x="49228" y="2195828"/>
                </a:cubicBezTo>
                <a:cubicBezTo>
                  <a:pt x="48443" y="2197945"/>
                  <a:pt x="47513" y="2199452"/>
                  <a:pt x="44932" y="2199419"/>
                </a:cubicBezTo>
                <a:cubicBezTo>
                  <a:pt x="41439" y="2199601"/>
                  <a:pt x="41471" y="2197020"/>
                  <a:pt x="40357" y="2195030"/>
                </a:cubicBezTo>
                <a:cubicBezTo>
                  <a:pt x="39764" y="2193883"/>
                  <a:pt x="39404" y="2192360"/>
                  <a:pt x="38739" y="2190908"/>
                </a:cubicBezTo>
                <a:cubicBezTo>
                  <a:pt x="35881" y="2182898"/>
                  <a:pt x="30881" y="2182150"/>
                  <a:pt x="25029" y="2188681"/>
                </a:cubicBezTo>
                <a:cubicBezTo>
                  <a:pt x="24258" y="2189507"/>
                  <a:pt x="23794" y="2190261"/>
                  <a:pt x="22953" y="2190781"/>
                </a:cubicBezTo>
                <a:cubicBezTo>
                  <a:pt x="21341" y="2192127"/>
                  <a:pt x="19049" y="2193312"/>
                  <a:pt x="17398" y="2191771"/>
                </a:cubicBezTo>
                <a:cubicBezTo>
                  <a:pt x="15820" y="2190537"/>
                  <a:pt x="16534" y="2188116"/>
                  <a:pt x="17464" y="2186609"/>
                </a:cubicBezTo>
                <a:cubicBezTo>
                  <a:pt x="18394" y="2185102"/>
                  <a:pt x="19396" y="2183901"/>
                  <a:pt x="20703" y="2182626"/>
                </a:cubicBezTo>
                <a:cubicBezTo>
                  <a:pt x="22403" y="2180293"/>
                  <a:pt x="22580" y="2178321"/>
                  <a:pt x="20175" y="2176316"/>
                </a:cubicBezTo>
                <a:cubicBezTo>
                  <a:pt x="14847" y="2171463"/>
                  <a:pt x="12726" y="2165208"/>
                  <a:pt x="10908" y="2158882"/>
                </a:cubicBezTo>
                <a:cubicBezTo>
                  <a:pt x="8498" y="2151407"/>
                  <a:pt x="7539" y="2143269"/>
                  <a:pt x="3909" y="2136084"/>
                </a:cubicBezTo>
                <a:cubicBezTo>
                  <a:pt x="2653" y="2133485"/>
                  <a:pt x="4120" y="2131530"/>
                  <a:pt x="5354" y="2129952"/>
                </a:cubicBezTo>
                <a:lnTo>
                  <a:pt x="9185" y="2123453"/>
                </a:lnTo>
                <a:lnTo>
                  <a:pt x="8263" y="2119867"/>
                </a:lnTo>
                <a:cubicBezTo>
                  <a:pt x="5811" y="2114972"/>
                  <a:pt x="252" y="2112941"/>
                  <a:pt x="0" y="2106669"/>
                </a:cubicBezTo>
                <a:cubicBezTo>
                  <a:pt x="6599" y="2102537"/>
                  <a:pt x="1066" y="2097122"/>
                  <a:pt x="1997" y="2092253"/>
                </a:cubicBezTo>
                <a:cubicBezTo>
                  <a:pt x="6531" y="2084822"/>
                  <a:pt x="7100" y="2074973"/>
                  <a:pt x="18461" y="2073068"/>
                </a:cubicBezTo>
                <a:cubicBezTo>
                  <a:pt x="22642" y="2072898"/>
                  <a:pt x="23573" y="2068029"/>
                  <a:pt x="22909" y="2063545"/>
                </a:cubicBezTo>
                <a:cubicBezTo>
                  <a:pt x="21473" y="2055872"/>
                  <a:pt x="23504" y="2050313"/>
                  <a:pt x="31396" y="2046292"/>
                </a:cubicBezTo>
                <a:cubicBezTo>
                  <a:pt x="40689" y="2041086"/>
                  <a:pt x="33972" y="2034267"/>
                  <a:pt x="31352" y="2025192"/>
                </a:cubicBezTo>
                <a:cubicBezTo>
                  <a:pt x="45852" y="2029280"/>
                  <a:pt x="56523" y="2026274"/>
                  <a:pt x="63886" y="2013091"/>
                </a:cubicBezTo>
                <a:cubicBezTo>
                  <a:pt x="65396" y="2010614"/>
                  <a:pt x="74278" y="2007196"/>
                  <a:pt x="81239" y="2008044"/>
                </a:cubicBezTo>
                <a:cubicBezTo>
                  <a:pt x="94363" y="2009931"/>
                  <a:pt x="101700" y="2000134"/>
                  <a:pt x="111405" y="1993139"/>
                </a:cubicBezTo>
                <a:cubicBezTo>
                  <a:pt x="111305" y="2006673"/>
                  <a:pt x="117770" y="2007219"/>
                  <a:pt x="126677" y="2000417"/>
                </a:cubicBezTo>
                <a:cubicBezTo>
                  <a:pt x="131161" y="1999753"/>
                  <a:pt x="135728" y="2001180"/>
                  <a:pt x="139632" y="1998124"/>
                </a:cubicBezTo>
                <a:cubicBezTo>
                  <a:pt x="141832" y="1996747"/>
                  <a:pt x="144334" y="1994875"/>
                  <a:pt x="146533" y="1993496"/>
                </a:cubicBezTo>
                <a:cubicBezTo>
                  <a:pt x="149035" y="1991624"/>
                  <a:pt x="151948" y="1987964"/>
                  <a:pt x="153736" y="1988375"/>
                </a:cubicBezTo>
                <a:cubicBezTo>
                  <a:pt x="158305" y="1989802"/>
                  <a:pt x="154593" y="1993656"/>
                  <a:pt x="154376" y="1996242"/>
                </a:cubicBezTo>
                <a:cubicBezTo>
                  <a:pt x="154241" y="2000919"/>
                  <a:pt x="153914" y="2004797"/>
                  <a:pt x="153285" y="2009173"/>
                </a:cubicBezTo>
                <a:cubicBezTo>
                  <a:pt x="154336" y="2015250"/>
                  <a:pt x="159397" y="2016979"/>
                  <a:pt x="164872" y="2016921"/>
                </a:cubicBezTo>
                <a:cubicBezTo>
                  <a:pt x="168171" y="2014855"/>
                  <a:pt x="171966" y="2013091"/>
                  <a:pt x="175266" y="2011025"/>
                </a:cubicBezTo>
                <a:cubicBezTo>
                  <a:pt x="179447" y="2010857"/>
                  <a:pt x="178624" y="2014433"/>
                  <a:pt x="179204" y="2016827"/>
                </a:cubicBezTo>
                <a:cubicBezTo>
                  <a:pt x="173050" y="2028027"/>
                  <a:pt x="172975" y="2038177"/>
                  <a:pt x="185964" y="2044743"/>
                </a:cubicBezTo>
                <a:cubicBezTo>
                  <a:pt x="191221" y="2047270"/>
                  <a:pt x="195570" y="2051282"/>
                  <a:pt x="192136" y="2058025"/>
                </a:cubicBezTo>
                <a:lnTo>
                  <a:pt x="191400" y="2065222"/>
                </a:lnTo>
                <a:lnTo>
                  <a:pt x="193705" y="2064625"/>
                </a:lnTo>
                <a:cubicBezTo>
                  <a:pt x="196450" y="2062971"/>
                  <a:pt x="198965" y="2060687"/>
                  <a:pt x="201345" y="2058516"/>
                </a:cubicBezTo>
                <a:cubicBezTo>
                  <a:pt x="203798" y="2056649"/>
                  <a:pt x="205481" y="2055607"/>
                  <a:pt x="208726" y="2057092"/>
                </a:cubicBezTo>
                <a:lnTo>
                  <a:pt x="228242" y="2063119"/>
                </a:lnTo>
                <a:lnTo>
                  <a:pt x="231942" y="2058517"/>
                </a:lnTo>
                <a:cubicBezTo>
                  <a:pt x="240656" y="2050918"/>
                  <a:pt x="244031" y="2038701"/>
                  <a:pt x="254423" y="2032807"/>
                </a:cubicBezTo>
                <a:cubicBezTo>
                  <a:pt x="256237" y="2029835"/>
                  <a:pt x="257748" y="2027358"/>
                  <a:pt x="259562" y="2024385"/>
                </a:cubicBezTo>
                <a:cubicBezTo>
                  <a:pt x="258100" y="2020095"/>
                  <a:pt x="261014" y="2016434"/>
                  <a:pt x="260350" y="2011951"/>
                </a:cubicBezTo>
                <a:cubicBezTo>
                  <a:pt x="259241" y="2000398"/>
                  <a:pt x="248041" y="1994245"/>
                  <a:pt x="243934" y="1984262"/>
                </a:cubicBezTo>
                <a:cubicBezTo>
                  <a:pt x="241288" y="1978570"/>
                  <a:pt x="238148" y="1972575"/>
                  <a:pt x="241968" y="1967429"/>
                </a:cubicBezTo>
                <a:cubicBezTo>
                  <a:pt x="245788" y="1962282"/>
                  <a:pt x="252445" y="1963625"/>
                  <a:pt x="257810" y="1964858"/>
                </a:cubicBezTo>
                <a:cubicBezTo>
                  <a:pt x="264964" y="1966502"/>
                  <a:pt x="271404" y="1970433"/>
                  <a:pt x="278777" y="1969490"/>
                </a:cubicBezTo>
                <a:cubicBezTo>
                  <a:pt x="283973" y="1966543"/>
                  <a:pt x="288817" y="1970860"/>
                  <a:pt x="293797" y="1970497"/>
                </a:cubicBezTo>
                <a:cubicBezTo>
                  <a:pt x="297096" y="1968432"/>
                  <a:pt x="300201" y="1965569"/>
                  <a:pt x="304189" y="1964603"/>
                </a:cubicBezTo>
                <a:cubicBezTo>
                  <a:pt x="318017" y="1951966"/>
                  <a:pt x="330854" y="1938723"/>
                  <a:pt x="323849" y="1916778"/>
                </a:cubicBezTo>
                <a:cubicBezTo>
                  <a:pt x="320347" y="1905805"/>
                  <a:pt x="328953" y="1899498"/>
                  <a:pt x="339900" y="1899380"/>
                </a:cubicBezTo>
                <a:cubicBezTo>
                  <a:pt x="348759" y="1899346"/>
                  <a:pt x="357507" y="1900605"/>
                  <a:pt x="366172" y="1899774"/>
                </a:cubicBezTo>
                <a:cubicBezTo>
                  <a:pt x="385398" y="1897227"/>
                  <a:pt x="399611" y="1886186"/>
                  <a:pt x="386797" y="1855936"/>
                </a:cubicBezTo>
                <a:cubicBezTo>
                  <a:pt x="388937" y="1849084"/>
                  <a:pt x="381809" y="1844057"/>
                  <a:pt x="382353" y="1837591"/>
                </a:cubicBezTo>
                <a:cubicBezTo>
                  <a:pt x="386937" y="1823393"/>
                  <a:pt x="387735" y="1823200"/>
                  <a:pt x="397618" y="1832628"/>
                </a:cubicBezTo>
                <a:cubicBezTo>
                  <a:pt x="406317" y="1840654"/>
                  <a:pt x="417626" y="1845514"/>
                  <a:pt x="428633" y="1850870"/>
                </a:cubicBezTo>
                <a:cubicBezTo>
                  <a:pt x="424695" y="1845069"/>
                  <a:pt x="427138" y="1837723"/>
                  <a:pt x="421799" y="1833105"/>
                </a:cubicBezTo>
                <a:cubicBezTo>
                  <a:pt x="418632" y="1830494"/>
                  <a:pt x="416567" y="1827194"/>
                  <a:pt x="416893" y="1823315"/>
                </a:cubicBezTo>
                <a:cubicBezTo>
                  <a:pt x="417514" y="1806700"/>
                  <a:pt x="407003" y="1801646"/>
                  <a:pt x="392972" y="1801244"/>
                </a:cubicBezTo>
                <a:cubicBezTo>
                  <a:pt x="386338" y="1796518"/>
                  <a:pt x="378867" y="1810993"/>
                  <a:pt x="372974" y="1800599"/>
                </a:cubicBezTo>
                <a:cubicBezTo>
                  <a:pt x="365944" y="1782037"/>
                  <a:pt x="382055" y="1770114"/>
                  <a:pt x="385949" y="1754815"/>
                </a:cubicBezTo>
                <a:cubicBezTo>
                  <a:pt x="390449" y="1738528"/>
                  <a:pt x="396735" y="1722650"/>
                  <a:pt x="398951" y="1705649"/>
                </a:cubicBezTo>
                <a:cubicBezTo>
                  <a:pt x="400621" y="1695112"/>
                  <a:pt x="398001" y="1686035"/>
                  <a:pt x="389494" y="1678807"/>
                </a:cubicBezTo>
                <a:cubicBezTo>
                  <a:pt x="379504" y="1670672"/>
                  <a:pt x="371057" y="1668918"/>
                  <a:pt x="363309" y="1680505"/>
                </a:cubicBezTo>
                <a:cubicBezTo>
                  <a:pt x="357977" y="1688128"/>
                  <a:pt x="348708" y="1689952"/>
                  <a:pt x="342496" y="1695679"/>
                </a:cubicBezTo>
                <a:cubicBezTo>
                  <a:pt x="322085" y="1696822"/>
                  <a:pt x="303295" y="1694196"/>
                  <a:pt x="298105" y="1669277"/>
                </a:cubicBezTo>
                <a:cubicBezTo>
                  <a:pt x="297247" y="1663995"/>
                  <a:pt x="292932" y="1668839"/>
                  <a:pt x="291363" y="1665844"/>
                </a:cubicBezTo>
                <a:cubicBezTo>
                  <a:pt x="289623" y="1658665"/>
                  <a:pt x="294047" y="1652528"/>
                  <a:pt x="294593" y="1646062"/>
                </a:cubicBezTo>
                <a:cubicBezTo>
                  <a:pt x="298136" y="1638026"/>
                  <a:pt x="306825" y="1633812"/>
                  <a:pt x="308882" y="1624869"/>
                </a:cubicBezTo>
                <a:cubicBezTo>
                  <a:pt x="322164" y="1618699"/>
                  <a:pt x="335444" y="1612525"/>
                  <a:pt x="350575" y="1612239"/>
                </a:cubicBezTo>
                <a:cubicBezTo>
                  <a:pt x="353160" y="1612458"/>
                  <a:pt x="367718" y="1622019"/>
                  <a:pt x="368299" y="1624411"/>
                </a:cubicBezTo>
                <a:cubicBezTo>
                  <a:pt x="369433" y="1632581"/>
                  <a:pt x="374496" y="1634309"/>
                  <a:pt x="381481" y="1631773"/>
                </a:cubicBezTo>
                <a:cubicBezTo>
                  <a:pt x="403343" y="1622679"/>
                  <a:pt x="426281" y="1616280"/>
                  <a:pt x="447262" y="1605288"/>
                </a:cubicBezTo>
                <a:cubicBezTo>
                  <a:pt x="464446" y="1596060"/>
                  <a:pt x="468123" y="1583348"/>
                  <a:pt x="459886" y="1566766"/>
                </a:cubicBezTo>
                <a:cubicBezTo>
                  <a:pt x="457820" y="1563467"/>
                  <a:pt x="455754" y="1560167"/>
                  <a:pt x="453689" y="1556868"/>
                </a:cubicBezTo>
                <a:cubicBezTo>
                  <a:pt x="438565" y="1529288"/>
                  <a:pt x="441528" y="1518861"/>
                  <a:pt x="470485" y="1505937"/>
                </a:cubicBezTo>
                <a:cubicBezTo>
                  <a:pt x="483163" y="1500755"/>
                  <a:pt x="492675" y="1492964"/>
                  <a:pt x="499433" y="1480773"/>
                </a:cubicBezTo>
                <a:cubicBezTo>
                  <a:pt x="509925" y="1461343"/>
                  <a:pt x="529127" y="1462182"/>
                  <a:pt x="547531" y="1463211"/>
                </a:cubicBezTo>
                <a:cubicBezTo>
                  <a:pt x="553223" y="1460568"/>
                  <a:pt x="560074" y="1462707"/>
                  <a:pt x="567253" y="1460968"/>
                </a:cubicBezTo>
                <a:cubicBezTo>
                  <a:pt x="555146" y="1456301"/>
                  <a:pt x="543727" y="1452735"/>
                  <a:pt x="536841" y="1441738"/>
                </a:cubicBezTo>
                <a:cubicBezTo>
                  <a:pt x="536648" y="1440939"/>
                  <a:pt x="535657" y="1440335"/>
                  <a:pt x="534666" y="1439730"/>
                </a:cubicBezTo>
                <a:cubicBezTo>
                  <a:pt x="534172" y="1439428"/>
                  <a:pt x="533978" y="1438631"/>
                  <a:pt x="534281" y="1438135"/>
                </a:cubicBezTo>
                <a:cubicBezTo>
                  <a:pt x="536368" y="1397943"/>
                  <a:pt x="520472" y="1367174"/>
                  <a:pt x="490714" y="1340184"/>
                </a:cubicBezTo>
                <a:cubicBezTo>
                  <a:pt x="472519" y="1324325"/>
                  <a:pt x="474298" y="1312494"/>
                  <a:pt x="488780" y="1292099"/>
                </a:cubicBezTo>
                <a:cubicBezTo>
                  <a:pt x="500842" y="1275668"/>
                  <a:pt x="496206" y="1256526"/>
                  <a:pt x="496936" y="1238618"/>
                </a:cubicBezTo>
                <a:cubicBezTo>
                  <a:pt x="495971" y="1234629"/>
                  <a:pt x="496298" y="1230750"/>
                  <a:pt x="497423" y="1226677"/>
                </a:cubicBezTo>
                <a:cubicBezTo>
                  <a:pt x="501501" y="1199937"/>
                  <a:pt x="504781" y="1173389"/>
                  <a:pt x="498708" y="1146573"/>
                </a:cubicBezTo>
                <a:cubicBezTo>
                  <a:pt x="501647" y="1139528"/>
                  <a:pt x="498204" y="1134029"/>
                  <a:pt x="494265" y="1128228"/>
                </a:cubicBezTo>
                <a:cubicBezTo>
                  <a:pt x="489857" y="1118740"/>
                  <a:pt x="492023" y="1108506"/>
                  <a:pt x="491301" y="1098548"/>
                </a:cubicBezTo>
                <a:cubicBezTo>
                  <a:pt x="482720" y="1101471"/>
                  <a:pt x="479673" y="1109808"/>
                  <a:pt x="474258" y="1115342"/>
                </a:cubicBezTo>
                <a:cubicBezTo>
                  <a:pt x="465132" y="1124729"/>
                  <a:pt x="456686" y="1122975"/>
                  <a:pt x="456676" y="1110734"/>
                </a:cubicBezTo>
                <a:cubicBezTo>
                  <a:pt x="455944" y="1088534"/>
                  <a:pt x="441662" y="1081861"/>
                  <a:pt x="424274" y="1078050"/>
                </a:cubicBezTo>
                <a:cubicBezTo>
                  <a:pt x="414341" y="1075391"/>
                  <a:pt x="406802" y="1072150"/>
                  <a:pt x="407590" y="1059716"/>
                </a:cubicBezTo>
                <a:cubicBezTo>
                  <a:pt x="407916" y="1055836"/>
                  <a:pt x="406456" y="1051545"/>
                  <a:pt x="403785" y="1049237"/>
                </a:cubicBezTo>
                <a:cubicBezTo>
                  <a:pt x="389141" y="1037584"/>
                  <a:pt x="389048" y="1023253"/>
                  <a:pt x="396629" y="1007485"/>
                </a:cubicBezTo>
                <a:cubicBezTo>
                  <a:pt x="399483" y="998349"/>
                  <a:pt x="402832" y="989518"/>
                  <a:pt x="398423" y="980030"/>
                </a:cubicBezTo>
                <a:cubicBezTo>
                  <a:pt x="398256" y="975849"/>
                  <a:pt x="400177" y="971584"/>
                  <a:pt x="397121" y="967679"/>
                </a:cubicBezTo>
                <a:cubicBezTo>
                  <a:pt x="394723" y="962138"/>
                  <a:pt x="393612" y="957553"/>
                  <a:pt x="394920" y="954017"/>
                </a:cubicBezTo>
                <a:close/>
              </a:path>
            </a:pathLst>
          </a:custGeom>
          <a:solidFill>
            <a:srgbClr val="92D050"/>
          </a:solidFill>
          <a:ln>
            <a:noFill/>
          </a:ln>
        </p:spPr>
        <p:txBody>
          <a:bodyPr vert="horz" wrap="square" lIns="85090" tIns="42545" rIns="85090" bIns="42545" numCol="1" anchor="t" anchorCtr="0" compatLnSpc="1">
            <a:prstTxWarp prst="textNoShape">
              <a:avLst/>
            </a:prstTxWarp>
            <a:noAutofit/>
          </a:bodyPr>
          <a:lstStyle/>
          <a:p>
            <a:endParaRPr lang="en-US"/>
          </a:p>
        </p:txBody>
      </p:sp>
      <p:sp>
        <p:nvSpPr>
          <p:cNvPr id="30" name="Freeform: Shape 43">
            <a:extLst>
              <a:ext uri="{FF2B5EF4-FFF2-40B4-BE49-F238E27FC236}">
                <a16:creationId xmlns:a16="http://schemas.microsoft.com/office/drawing/2014/main" xmlns="" id="{CF94831E-98C3-4026-BFB2-AED132D94BF8}"/>
              </a:ext>
            </a:extLst>
          </p:cNvPr>
          <p:cNvSpPr>
            <a:spLocks/>
          </p:cNvSpPr>
          <p:nvPr/>
        </p:nvSpPr>
        <p:spPr bwMode="auto">
          <a:xfrm rot="900000">
            <a:off x="583325" y="155952"/>
            <a:ext cx="1846444" cy="1706134"/>
          </a:xfrm>
          <a:custGeom>
            <a:avLst/>
            <a:gdLst>
              <a:gd name="connsiteX0" fmla="*/ 3386347 w 4041704"/>
              <a:gd name="connsiteY0" fmla="*/ 2411413 h 3686004"/>
              <a:gd name="connsiteX1" fmla="*/ 3386340 w 4041704"/>
              <a:gd name="connsiteY1" fmla="*/ 2411535 h 3686004"/>
              <a:gd name="connsiteX2" fmla="*/ 3386483 w 4041704"/>
              <a:gd name="connsiteY2" fmla="*/ 2411511 h 3686004"/>
              <a:gd name="connsiteX3" fmla="*/ 3362819 w 4041704"/>
              <a:gd name="connsiteY3" fmla="*/ 2194357 h 3686004"/>
              <a:gd name="connsiteX4" fmla="*/ 3361204 w 4041704"/>
              <a:gd name="connsiteY4" fmla="*/ 2201156 h 3686004"/>
              <a:gd name="connsiteX5" fmla="*/ 3365647 w 4041704"/>
              <a:gd name="connsiteY5" fmla="*/ 2203538 h 3686004"/>
              <a:gd name="connsiteX6" fmla="*/ 3367414 w 4041704"/>
              <a:gd name="connsiteY6" fmla="*/ 2187828 h 3686004"/>
              <a:gd name="connsiteX7" fmla="*/ 3369533 w 4041704"/>
              <a:gd name="connsiteY7" fmla="*/ 2184367 h 3686004"/>
              <a:gd name="connsiteX8" fmla="*/ 3369683 w 4041704"/>
              <a:gd name="connsiteY8" fmla="*/ 2161469 h 3686004"/>
              <a:gd name="connsiteX9" fmla="*/ 3378698 w 4041704"/>
              <a:gd name="connsiteY9" fmla="*/ 2161125 h 3686004"/>
              <a:gd name="connsiteX10" fmla="*/ 3381834 w 4041704"/>
              <a:gd name="connsiteY10" fmla="*/ 2164342 h 3686004"/>
              <a:gd name="connsiteX11" fmla="*/ 3381252 w 4041704"/>
              <a:gd name="connsiteY11" fmla="*/ 2167406 h 3686004"/>
              <a:gd name="connsiteX12" fmla="*/ 3393725 w 4041704"/>
              <a:gd name="connsiteY12" fmla="*/ 2151948 h 3686004"/>
              <a:gd name="connsiteX13" fmla="*/ 3398392 w 4041704"/>
              <a:gd name="connsiteY13" fmla="*/ 2146236 h 3686004"/>
              <a:gd name="connsiteX14" fmla="*/ 3392043 w 4041704"/>
              <a:gd name="connsiteY14" fmla="*/ 2148993 h 3686004"/>
              <a:gd name="connsiteX15" fmla="*/ 3355458 w 4041704"/>
              <a:gd name="connsiteY15" fmla="*/ 2155683 h 3686004"/>
              <a:gd name="connsiteX16" fmla="*/ 3355439 w 4041704"/>
              <a:gd name="connsiteY16" fmla="*/ 2156097 h 3686004"/>
              <a:gd name="connsiteX17" fmla="*/ 3358079 w 4041704"/>
              <a:gd name="connsiteY17" fmla="*/ 2164040 h 3686004"/>
              <a:gd name="connsiteX18" fmla="*/ 3362945 w 4041704"/>
              <a:gd name="connsiteY18" fmla="*/ 2162609 h 3686004"/>
              <a:gd name="connsiteX19" fmla="*/ 3362474 w 4041704"/>
              <a:gd name="connsiteY19" fmla="*/ 2162586 h 3686004"/>
              <a:gd name="connsiteX20" fmla="*/ 3340275 w 4041704"/>
              <a:gd name="connsiteY20" fmla="*/ 2163884 h 3686004"/>
              <a:gd name="connsiteX21" fmla="*/ 3339342 w 4041704"/>
              <a:gd name="connsiteY21" fmla="*/ 2166886 h 3686004"/>
              <a:gd name="connsiteX22" fmla="*/ 3339875 w 4041704"/>
              <a:gd name="connsiteY22" fmla="*/ 2166130 h 3686004"/>
              <a:gd name="connsiteX23" fmla="*/ 3552686 w 4041704"/>
              <a:gd name="connsiteY23" fmla="*/ 1785302 h 3686004"/>
              <a:gd name="connsiteX24" fmla="*/ 3552595 w 4041704"/>
              <a:gd name="connsiteY24" fmla="*/ 1785639 h 3686004"/>
              <a:gd name="connsiteX25" fmla="*/ 3553346 w 4041704"/>
              <a:gd name="connsiteY25" fmla="*/ 1786264 h 3686004"/>
              <a:gd name="connsiteX26" fmla="*/ 3376296 w 4041704"/>
              <a:gd name="connsiteY26" fmla="*/ 1583151 h 3686004"/>
              <a:gd name="connsiteX27" fmla="*/ 3375997 w 4041704"/>
              <a:gd name="connsiteY27" fmla="*/ 1583729 h 3686004"/>
              <a:gd name="connsiteX28" fmla="*/ 3377264 w 4041704"/>
              <a:gd name="connsiteY28" fmla="*/ 1583840 h 3686004"/>
              <a:gd name="connsiteX29" fmla="*/ 3381205 w 4041704"/>
              <a:gd name="connsiteY29" fmla="*/ 1582227 h 3686004"/>
              <a:gd name="connsiteX30" fmla="*/ 3320681 w 4041704"/>
              <a:gd name="connsiteY30" fmla="*/ 1573903 h 3686004"/>
              <a:gd name="connsiteX31" fmla="*/ 3321545 w 4041704"/>
              <a:gd name="connsiteY31" fmla="*/ 1574218 h 3686004"/>
              <a:gd name="connsiteX32" fmla="*/ 3321319 w 4041704"/>
              <a:gd name="connsiteY32" fmla="*/ 1573906 h 3686004"/>
              <a:gd name="connsiteX33" fmla="*/ 3273764 w 4041704"/>
              <a:gd name="connsiteY33" fmla="*/ 1356808 h 3686004"/>
              <a:gd name="connsiteX34" fmla="*/ 3271648 w 4041704"/>
              <a:gd name="connsiteY34" fmla="*/ 1370709 h 3686004"/>
              <a:gd name="connsiteX35" fmla="*/ 3273370 w 4041704"/>
              <a:gd name="connsiteY35" fmla="*/ 1384198 h 3686004"/>
              <a:gd name="connsiteX36" fmla="*/ 3270646 w 4041704"/>
              <a:gd name="connsiteY36" fmla="*/ 1397074 h 3686004"/>
              <a:gd name="connsiteX37" fmla="*/ 3268575 w 4041704"/>
              <a:gd name="connsiteY37" fmla="*/ 1398376 h 3686004"/>
              <a:gd name="connsiteX38" fmla="*/ 3299781 w 4041704"/>
              <a:gd name="connsiteY38" fmla="*/ 1403318 h 3686004"/>
              <a:gd name="connsiteX39" fmla="*/ 3292105 w 4041704"/>
              <a:gd name="connsiteY39" fmla="*/ 1393842 h 3686004"/>
              <a:gd name="connsiteX40" fmla="*/ 3281163 w 4041704"/>
              <a:gd name="connsiteY40" fmla="*/ 1369598 h 3686004"/>
              <a:gd name="connsiteX41" fmla="*/ 2942540 w 4041704"/>
              <a:gd name="connsiteY41" fmla="*/ 460381 h 3686004"/>
              <a:gd name="connsiteX42" fmla="*/ 2943393 w 4041704"/>
              <a:gd name="connsiteY42" fmla="*/ 463167 h 3686004"/>
              <a:gd name="connsiteX43" fmla="*/ 2946045 w 4041704"/>
              <a:gd name="connsiteY43" fmla="*/ 474113 h 3686004"/>
              <a:gd name="connsiteX44" fmla="*/ 2974889 w 4041704"/>
              <a:gd name="connsiteY44" fmla="*/ 476785 h 3686004"/>
              <a:gd name="connsiteX45" fmla="*/ 2975278 w 4041704"/>
              <a:gd name="connsiteY45" fmla="*/ 476498 h 3686004"/>
              <a:gd name="connsiteX46" fmla="*/ 2980094 w 4041704"/>
              <a:gd name="connsiteY46" fmla="*/ 461238 h 3686004"/>
              <a:gd name="connsiteX47" fmla="*/ 2978625 w 4041704"/>
              <a:gd name="connsiteY47" fmla="*/ 444405 h 3686004"/>
              <a:gd name="connsiteX48" fmla="*/ 2976516 w 4041704"/>
              <a:gd name="connsiteY48" fmla="*/ 441086 h 3686004"/>
              <a:gd name="connsiteX49" fmla="*/ 2971944 w 4041704"/>
              <a:gd name="connsiteY49" fmla="*/ 444037 h 3686004"/>
              <a:gd name="connsiteX50" fmla="*/ 2947692 w 4041704"/>
              <a:gd name="connsiteY50" fmla="*/ 453174 h 3686004"/>
              <a:gd name="connsiteX51" fmla="*/ 931457 w 4041704"/>
              <a:gd name="connsiteY51" fmla="*/ 2960614 h 3686004"/>
              <a:gd name="connsiteX52" fmla="*/ 932617 w 4041704"/>
              <a:gd name="connsiteY52" fmla="*/ 2960737 h 3686004"/>
              <a:gd name="connsiteX53" fmla="*/ 932419 w 4041704"/>
              <a:gd name="connsiteY53" fmla="*/ 2960450 h 3686004"/>
              <a:gd name="connsiteX54" fmla="*/ 731853 w 4041704"/>
              <a:gd name="connsiteY54" fmla="*/ 2718061 h 3686004"/>
              <a:gd name="connsiteX55" fmla="*/ 741742 w 4041704"/>
              <a:gd name="connsiteY55" fmla="*/ 2737711 h 3686004"/>
              <a:gd name="connsiteX56" fmla="*/ 767713 w 4041704"/>
              <a:gd name="connsiteY56" fmla="*/ 2756738 h 3686004"/>
              <a:gd name="connsiteX57" fmla="*/ 778286 w 4041704"/>
              <a:gd name="connsiteY57" fmla="*/ 2745315 h 3686004"/>
              <a:gd name="connsiteX58" fmla="*/ 777750 w 4041704"/>
              <a:gd name="connsiteY58" fmla="*/ 2745207 h 3686004"/>
              <a:gd name="connsiteX59" fmla="*/ 768222 w 4041704"/>
              <a:gd name="connsiteY59" fmla="*/ 2737381 h 3686004"/>
              <a:gd name="connsiteX60" fmla="*/ 748847 w 4041704"/>
              <a:gd name="connsiteY60" fmla="*/ 2719950 h 3686004"/>
              <a:gd name="connsiteX61" fmla="*/ 735849 w 4041704"/>
              <a:gd name="connsiteY61" fmla="*/ 2716722 h 3686004"/>
              <a:gd name="connsiteX62" fmla="*/ 1246175 w 4041704"/>
              <a:gd name="connsiteY62" fmla="*/ 310765 h 3686004"/>
              <a:gd name="connsiteX63" fmla="*/ 1255291 w 4041704"/>
              <a:gd name="connsiteY63" fmla="*/ 304099 h 3686004"/>
              <a:gd name="connsiteX64" fmla="*/ 1253742 w 4041704"/>
              <a:gd name="connsiteY64" fmla="*/ 306184 h 3686004"/>
              <a:gd name="connsiteX65" fmla="*/ 1247181 w 4041704"/>
              <a:gd name="connsiteY65" fmla="*/ 310884 h 3686004"/>
              <a:gd name="connsiteX66" fmla="*/ 783421 w 4041704"/>
              <a:gd name="connsiteY66" fmla="*/ 946304 h 3686004"/>
              <a:gd name="connsiteX67" fmla="*/ 784179 w 4041704"/>
              <a:gd name="connsiteY67" fmla="*/ 953359 h 3686004"/>
              <a:gd name="connsiteX68" fmla="*/ 784245 w 4041704"/>
              <a:gd name="connsiteY68" fmla="*/ 953368 h 3686004"/>
              <a:gd name="connsiteX69" fmla="*/ 784830 w 4041704"/>
              <a:gd name="connsiteY69" fmla="*/ 944504 h 3686004"/>
              <a:gd name="connsiteX70" fmla="*/ 658370 w 4041704"/>
              <a:gd name="connsiteY70" fmla="*/ 913024 h 3686004"/>
              <a:gd name="connsiteX71" fmla="*/ 652593 w 4041704"/>
              <a:gd name="connsiteY71" fmla="*/ 931066 h 3686004"/>
              <a:gd name="connsiteX72" fmla="*/ 659391 w 4041704"/>
              <a:gd name="connsiteY72" fmla="*/ 930691 h 3686004"/>
              <a:gd name="connsiteX73" fmla="*/ 668518 w 4041704"/>
              <a:gd name="connsiteY73" fmla="*/ 926662 h 3686004"/>
              <a:gd name="connsiteX74" fmla="*/ 664451 w 4041704"/>
              <a:gd name="connsiteY74" fmla="*/ 919128 h 3686004"/>
              <a:gd name="connsiteX75" fmla="*/ 343163 w 4041704"/>
              <a:gd name="connsiteY75" fmla="*/ 828988 h 3686004"/>
              <a:gd name="connsiteX76" fmla="*/ 353858 w 4041704"/>
              <a:gd name="connsiteY76" fmla="*/ 822591 h 3686004"/>
              <a:gd name="connsiteX77" fmla="*/ 368544 w 4041704"/>
              <a:gd name="connsiteY77" fmla="*/ 801426 h 3686004"/>
              <a:gd name="connsiteX78" fmla="*/ 393106 w 4041704"/>
              <a:gd name="connsiteY78" fmla="*/ 789240 h 3686004"/>
              <a:gd name="connsiteX79" fmla="*/ 399658 w 4041704"/>
              <a:gd name="connsiteY79" fmla="*/ 792057 h 3686004"/>
              <a:gd name="connsiteX80" fmla="*/ 419801 w 4041704"/>
              <a:gd name="connsiteY80" fmla="*/ 781308 h 3686004"/>
              <a:gd name="connsiteX81" fmla="*/ 425891 w 4041704"/>
              <a:gd name="connsiteY81" fmla="*/ 776165 h 3686004"/>
              <a:gd name="connsiteX82" fmla="*/ 439258 w 4041704"/>
              <a:gd name="connsiteY82" fmla="*/ 781365 h 3686004"/>
              <a:gd name="connsiteX83" fmla="*/ 463187 w 4041704"/>
              <a:gd name="connsiteY83" fmla="*/ 784741 h 3686004"/>
              <a:gd name="connsiteX84" fmla="*/ 477100 w 4041704"/>
              <a:gd name="connsiteY84" fmla="*/ 786141 h 3686004"/>
              <a:gd name="connsiteX85" fmla="*/ 501304 w 4041704"/>
              <a:gd name="connsiteY85" fmla="*/ 834574 h 3686004"/>
              <a:gd name="connsiteX86" fmla="*/ 514648 w 4041704"/>
              <a:gd name="connsiteY86" fmla="*/ 842715 h 3686004"/>
              <a:gd name="connsiteX87" fmla="*/ 552271 w 4041704"/>
              <a:gd name="connsiteY87" fmla="*/ 842041 h 3686004"/>
              <a:gd name="connsiteX88" fmla="*/ 570635 w 4041704"/>
              <a:gd name="connsiteY88" fmla="*/ 849700 h 3686004"/>
              <a:gd name="connsiteX89" fmla="*/ 588778 w 4041704"/>
              <a:gd name="connsiteY89" fmla="*/ 851910 h 3686004"/>
              <a:gd name="connsiteX90" fmla="*/ 615963 w 4041704"/>
              <a:gd name="connsiteY90" fmla="*/ 859632 h 3686004"/>
              <a:gd name="connsiteX91" fmla="*/ 616299 w 4041704"/>
              <a:gd name="connsiteY91" fmla="*/ 861019 h 3686004"/>
              <a:gd name="connsiteX92" fmla="*/ 634797 w 4041704"/>
              <a:gd name="connsiteY92" fmla="*/ 857685 h 3686004"/>
              <a:gd name="connsiteX93" fmla="*/ 637257 w 4041704"/>
              <a:gd name="connsiteY93" fmla="*/ 852876 h 3686004"/>
              <a:gd name="connsiteX94" fmla="*/ 644105 w 4041704"/>
              <a:gd name="connsiteY94" fmla="*/ 816137 h 3686004"/>
              <a:gd name="connsiteX95" fmla="*/ 669424 w 4041704"/>
              <a:gd name="connsiteY95" fmla="*/ 801349 h 3686004"/>
              <a:gd name="connsiteX96" fmla="*/ 671560 w 4041704"/>
              <a:gd name="connsiteY96" fmla="*/ 809100 h 3686004"/>
              <a:gd name="connsiteX97" fmla="*/ 670812 w 4041704"/>
              <a:gd name="connsiteY97" fmla="*/ 813063 h 3686004"/>
              <a:gd name="connsiteX98" fmla="*/ 675492 w 4041704"/>
              <a:gd name="connsiteY98" fmla="*/ 817242 h 3686004"/>
              <a:gd name="connsiteX99" fmla="*/ 679761 w 4041704"/>
              <a:gd name="connsiteY99" fmla="*/ 827674 h 3686004"/>
              <a:gd name="connsiteX100" fmla="*/ 674844 w 4041704"/>
              <a:gd name="connsiteY100" fmla="*/ 837668 h 3686004"/>
              <a:gd name="connsiteX101" fmla="*/ 667970 w 4041704"/>
              <a:gd name="connsiteY101" fmla="*/ 841657 h 3686004"/>
              <a:gd name="connsiteX102" fmla="*/ 668977 w 4041704"/>
              <a:gd name="connsiteY102" fmla="*/ 847276 h 3686004"/>
              <a:gd name="connsiteX103" fmla="*/ 686345 w 4041704"/>
              <a:gd name="connsiteY103" fmla="*/ 870267 h 3686004"/>
              <a:gd name="connsiteX104" fmla="*/ 696716 w 4041704"/>
              <a:gd name="connsiteY104" fmla="*/ 880609 h 3686004"/>
              <a:gd name="connsiteX105" fmla="*/ 699358 w 4041704"/>
              <a:gd name="connsiteY105" fmla="*/ 881204 h 3686004"/>
              <a:gd name="connsiteX106" fmla="*/ 704199 w 4041704"/>
              <a:gd name="connsiteY106" fmla="*/ 878665 h 3686004"/>
              <a:gd name="connsiteX107" fmla="*/ 736405 w 4041704"/>
              <a:gd name="connsiteY107" fmla="*/ 864574 h 3686004"/>
              <a:gd name="connsiteX108" fmla="*/ 746126 w 4041704"/>
              <a:gd name="connsiteY108" fmla="*/ 857906 h 3686004"/>
              <a:gd name="connsiteX109" fmla="*/ 759772 w 4041704"/>
              <a:gd name="connsiteY109" fmla="*/ 864608 h 3686004"/>
              <a:gd name="connsiteX110" fmla="*/ 806189 w 4041704"/>
              <a:gd name="connsiteY110" fmla="*/ 899721 h 3686004"/>
              <a:gd name="connsiteX111" fmla="*/ 810502 w 4041704"/>
              <a:gd name="connsiteY111" fmla="*/ 899825 h 3686004"/>
              <a:gd name="connsiteX112" fmla="*/ 812660 w 4041704"/>
              <a:gd name="connsiteY112" fmla="*/ 903314 h 3686004"/>
              <a:gd name="connsiteX113" fmla="*/ 817662 w 4041704"/>
              <a:gd name="connsiteY113" fmla="*/ 897914 h 3686004"/>
              <a:gd name="connsiteX114" fmla="*/ 813177 w 4041704"/>
              <a:gd name="connsiteY114" fmla="*/ 889446 h 3686004"/>
              <a:gd name="connsiteX115" fmla="*/ 794007 w 4041704"/>
              <a:gd name="connsiteY115" fmla="*/ 878389 h 3686004"/>
              <a:gd name="connsiteX116" fmla="*/ 789170 w 4041704"/>
              <a:gd name="connsiteY116" fmla="*/ 880349 h 3686004"/>
              <a:gd name="connsiteX117" fmla="*/ 797766 w 4041704"/>
              <a:gd name="connsiteY117" fmla="*/ 861641 h 3686004"/>
              <a:gd name="connsiteX118" fmla="*/ 802787 w 4041704"/>
              <a:gd name="connsiteY118" fmla="*/ 840778 h 3686004"/>
              <a:gd name="connsiteX119" fmla="*/ 792348 w 4041704"/>
              <a:gd name="connsiteY119" fmla="*/ 833029 h 3686004"/>
              <a:gd name="connsiteX120" fmla="*/ 776427 w 4041704"/>
              <a:gd name="connsiteY120" fmla="*/ 827097 h 3686004"/>
              <a:gd name="connsiteX121" fmla="*/ 780645 w 4041704"/>
              <a:gd name="connsiteY121" fmla="*/ 812820 h 3686004"/>
              <a:gd name="connsiteX122" fmla="*/ 782590 w 4041704"/>
              <a:gd name="connsiteY122" fmla="*/ 807168 h 3686004"/>
              <a:gd name="connsiteX123" fmla="*/ 773112 w 4041704"/>
              <a:gd name="connsiteY123" fmla="*/ 802676 h 3686004"/>
              <a:gd name="connsiteX124" fmla="*/ 757703 w 4041704"/>
              <a:gd name="connsiteY124" fmla="*/ 791447 h 3686004"/>
              <a:gd name="connsiteX125" fmla="*/ 736284 w 4041704"/>
              <a:gd name="connsiteY125" fmla="*/ 760268 h 3686004"/>
              <a:gd name="connsiteX126" fmla="*/ 731578 w 4041704"/>
              <a:gd name="connsiteY126" fmla="*/ 751096 h 3686004"/>
              <a:gd name="connsiteX127" fmla="*/ 718061 w 4041704"/>
              <a:gd name="connsiteY127" fmla="*/ 725407 h 3686004"/>
              <a:gd name="connsiteX128" fmla="*/ 719151 w 4041704"/>
              <a:gd name="connsiteY128" fmla="*/ 717533 h 3686004"/>
              <a:gd name="connsiteX129" fmla="*/ 727549 w 4041704"/>
              <a:gd name="connsiteY129" fmla="*/ 690662 h 3686004"/>
              <a:gd name="connsiteX130" fmla="*/ 727207 w 4041704"/>
              <a:gd name="connsiteY130" fmla="*/ 683143 h 3686004"/>
              <a:gd name="connsiteX131" fmla="*/ 741036 w 4041704"/>
              <a:gd name="connsiteY131" fmla="*/ 662224 h 3686004"/>
              <a:gd name="connsiteX132" fmla="*/ 751237 w 4041704"/>
              <a:gd name="connsiteY132" fmla="*/ 646919 h 3686004"/>
              <a:gd name="connsiteX133" fmla="*/ 757507 w 4041704"/>
              <a:gd name="connsiteY133" fmla="*/ 628028 h 3686004"/>
              <a:gd name="connsiteX134" fmla="*/ 758071 w 4041704"/>
              <a:gd name="connsiteY134" fmla="*/ 614963 h 3686004"/>
              <a:gd name="connsiteX135" fmla="*/ 752943 w 4041704"/>
              <a:gd name="connsiteY135" fmla="*/ 601638 h 3686004"/>
              <a:gd name="connsiteX136" fmla="*/ 747224 w 4041704"/>
              <a:gd name="connsiteY136" fmla="*/ 596975 h 3686004"/>
              <a:gd name="connsiteX137" fmla="*/ 736654 w 4041704"/>
              <a:gd name="connsiteY137" fmla="*/ 600358 h 3686004"/>
              <a:gd name="connsiteX138" fmla="*/ 722350 w 4041704"/>
              <a:gd name="connsiteY138" fmla="*/ 591743 h 3686004"/>
              <a:gd name="connsiteX139" fmla="*/ 721599 w 4041704"/>
              <a:gd name="connsiteY139" fmla="*/ 573987 h 3686004"/>
              <a:gd name="connsiteX140" fmla="*/ 732116 w 4041704"/>
              <a:gd name="connsiteY140" fmla="*/ 561796 h 3686004"/>
              <a:gd name="connsiteX141" fmla="*/ 736677 w 4041704"/>
              <a:gd name="connsiteY141" fmla="*/ 555038 h 3686004"/>
              <a:gd name="connsiteX142" fmla="*/ 725922 w 4041704"/>
              <a:gd name="connsiteY142" fmla="*/ 544173 h 3686004"/>
              <a:gd name="connsiteX143" fmla="*/ 724095 w 4041704"/>
              <a:gd name="connsiteY143" fmla="*/ 544779 h 3686004"/>
              <a:gd name="connsiteX144" fmla="*/ 711882 w 4041704"/>
              <a:gd name="connsiteY144" fmla="*/ 546442 h 3686004"/>
              <a:gd name="connsiteX145" fmla="*/ 706478 w 4041704"/>
              <a:gd name="connsiteY145" fmla="*/ 528319 h 3686004"/>
              <a:gd name="connsiteX146" fmla="*/ 713562 w 4041704"/>
              <a:gd name="connsiteY146" fmla="*/ 513331 h 3686004"/>
              <a:gd name="connsiteX147" fmla="*/ 722515 w 4041704"/>
              <a:gd name="connsiteY147" fmla="*/ 512630 h 3686004"/>
              <a:gd name="connsiteX148" fmla="*/ 727274 w 4041704"/>
              <a:gd name="connsiteY148" fmla="*/ 514033 h 3686004"/>
              <a:gd name="connsiteX149" fmla="*/ 728181 w 4041704"/>
              <a:gd name="connsiteY149" fmla="*/ 508486 h 3686004"/>
              <a:gd name="connsiteX150" fmla="*/ 723473 w 4041704"/>
              <a:gd name="connsiteY150" fmla="*/ 499314 h 3686004"/>
              <a:gd name="connsiteX151" fmla="*/ 733648 w 4041704"/>
              <a:gd name="connsiteY151" fmla="*/ 479606 h 3686004"/>
              <a:gd name="connsiteX152" fmla="*/ 737158 w 4041704"/>
              <a:gd name="connsiteY152" fmla="*/ 479038 h 3686004"/>
              <a:gd name="connsiteX153" fmla="*/ 753169 w 4041704"/>
              <a:gd name="connsiteY153" fmla="*/ 458948 h 3686004"/>
              <a:gd name="connsiteX154" fmla="*/ 759715 w 4041704"/>
              <a:gd name="connsiteY154" fmla="*/ 444853 h 3686004"/>
              <a:gd name="connsiteX155" fmla="*/ 765776 w 4041704"/>
              <a:gd name="connsiteY155" fmla="*/ 440460 h 3686004"/>
              <a:gd name="connsiteX156" fmla="*/ 778198 w 4041704"/>
              <a:gd name="connsiteY156" fmla="*/ 407724 h 3686004"/>
              <a:gd name="connsiteX157" fmla="*/ 776014 w 4041704"/>
              <a:gd name="connsiteY157" fmla="*/ 390323 h 3686004"/>
              <a:gd name="connsiteX158" fmla="*/ 782297 w 4041704"/>
              <a:gd name="connsiteY158" fmla="*/ 381921 h 3686004"/>
              <a:gd name="connsiteX159" fmla="*/ 789015 w 4041704"/>
              <a:gd name="connsiteY159" fmla="*/ 388160 h 3686004"/>
              <a:gd name="connsiteX160" fmla="*/ 812745 w 4041704"/>
              <a:gd name="connsiteY160" fmla="*/ 392459 h 3686004"/>
              <a:gd name="connsiteX161" fmla="*/ 829848 w 4041704"/>
              <a:gd name="connsiteY161" fmla="*/ 381068 h 3686004"/>
              <a:gd name="connsiteX162" fmla="*/ 849359 w 4041704"/>
              <a:gd name="connsiteY162" fmla="*/ 383069 h 3686004"/>
              <a:gd name="connsiteX163" fmla="*/ 885906 w 4041704"/>
              <a:gd name="connsiteY163" fmla="*/ 370957 h 3686004"/>
              <a:gd name="connsiteX164" fmla="*/ 889824 w 4041704"/>
              <a:gd name="connsiteY164" fmla="*/ 364054 h 3686004"/>
              <a:gd name="connsiteX165" fmla="*/ 916328 w 4041704"/>
              <a:gd name="connsiteY165" fmla="*/ 377092 h 3686004"/>
              <a:gd name="connsiteX166" fmla="*/ 940780 w 4041704"/>
              <a:gd name="connsiteY166" fmla="*/ 361596 h 3686004"/>
              <a:gd name="connsiteX167" fmla="*/ 941950 w 4041704"/>
              <a:gd name="connsiteY167" fmla="*/ 366932 h 3686004"/>
              <a:gd name="connsiteX168" fmla="*/ 962645 w 4041704"/>
              <a:gd name="connsiteY168" fmla="*/ 384757 h 3686004"/>
              <a:gd name="connsiteX169" fmla="*/ 980276 w 4041704"/>
              <a:gd name="connsiteY169" fmla="*/ 395131 h 3686004"/>
              <a:gd name="connsiteX170" fmla="*/ 1002415 w 4041704"/>
              <a:gd name="connsiteY170" fmla="*/ 406516 h 3686004"/>
              <a:gd name="connsiteX171" fmla="*/ 1004189 w 4041704"/>
              <a:gd name="connsiteY171" fmla="*/ 397105 h 3686004"/>
              <a:gd name="connsiteX172" fmla="*/ 1004583 w 4041704"/>
              <a:gd name="connsiteY172" fmla="*/ 380280 h 3686004"/>
              <a:gd name="connsiteX173" fmla="*/ 1012707 w 4041704"/>
              <a:gd name="connsiteY173" fmla="*/ 381760 h 3686004"/>
              <a:gd name="connsiteX174" fmla="*/ 1041579 w 4041704"/>
              <a:gd name="connsiteY174" fmla="*/ 393299 h 3686004"/>
              <a:gd name="connsiteX175" fmla="*/ 1103867 w 4041704"/>
              <a:gd name="connsiteY175" fmla="*/ 382553 h 3686004"/>
              <a:gd name="connsiteX176" fmla="*/ 1136774 w 4041704"/>
              <a:gd name="connsiteY176" fmla="*/ 382141 h 3686004"/>
              <a:gd name="connsiteX177" fmla="*/ 1148539 w 4041704"/>
              <a:gd name="connsiteY177" fmla="*/ 371922 h 3686004"/>
              <a:gd name="connsiteX178" fmla="*/ 1159621 w 4041704"/>
              <a:gd name="connsiteY178" fmla="*/ 363242 h 3686004"/>
              <a:gd name="connsiteX179" fmla="*/ 1163106 w 4041704"/>
              <a:gd name="connsiteY179" fmla="*/ 374845 h 3686004"/>
              <a:gd name="connsiteX180" fmla="*/ 1171548 w 4041704"/>
              <a:gd name="connsiteY180" fmla="*/ 396017 h 3686004"/>
              <a:gd name="connsiteX181" fmla="*/ 1205445 w 4041704"/>
              <a:gd name="connsiteY181" fmla="*/ 430538 h 3686004"/>
              <a:gd name="connsiteX182" fmla="*/ 1209429 w 4041704"/>
              <a:gd name="connsiteY182" fmla="*/ 430483 h 3686004"/>
              <a:gd name="connsiteX183" fmla="*/ 1231275 w 4041704"/>
              <a:gd name="connsiteY183" fmla="*/ 411649 h 3686004"/>
              <a:gd name="connsiteX184" fmla="*/ 1268141 w 4041704"/>
              <a:gd name="connsiteY184" fmla="*/ 383471 h 3686004"/>
              <a:gd name="connsiteX185" fmla="*/ 1277159 w 4041704"/>
              <a:gd name="connsiteY185" fmla="*/ 382553 h 3686004"/>
              <a:gd name="connsiteX186" fmla="*/ 1287384 w 4041704"/>
              <a:gd name="connsiteY186" fmla="*/ 368388 h 3686004"/>
              <a:gd name="connsiteX187" fmla="*/ 1270278 w 4041704"/>
              <a:gd name="connsiteY187" fmla="*/ 339867 h 3686004"/>
              <a:gd name="connsiteX188" fmla="*/ 1268506 w 4041704"/>
              <a:gd name="connsiteY188" fmla="*/ 324188 h 3686004"/>
              <a:gd name="connsiteX189" fmla="*/ 1276253 w 4041704"/>
              <a:gd name="connsiteY189" fmla="*/ 305352 h 3686004"/>
              <a:gd name="connsiteX190" fmla="*/ 1272233 w 4041704"/>
              <a:gd name="connsiteY190" fmla="*/ 294460 h 3686004"/>
              <a:gd name="connsiteX191" fmla="*/ 1269133 w 4041704"/>
              <a:gd name="connsiteY191" fmla="*/ 293976 h 3686004"/>
              <a:gd name="connsiteX192" fmla="*/ 1313940 w 4041704"/>
              <a:gd name="connsiteY192" fmla="*/ 261207 h 3686004"/>
              <a:gd name="connsiteX193" fmla="*/ 1314400 w 4041704"/>
              <a:gd name="connsiteY193" fmla="*/ 261959 h 3686004"/>
              <a:gd name="connsiteX194" fmla="*/ 1319862 w 4041704"/>
              <a:gd name="connsiteY194" fmla="*/ 262817 h 3686004"/>
              <a:gd name="connsiteX195" fmla="*/ 1384033 w 4041704"/>
              <a:gd name="connsiteY195" fmla="*/ 293659 h 3686004"/>
              <a:gd name="connsiteX196" fmla="*/ 1398378 w 4041704"/>
              <a:gd name="connsiteY196" fmla="*/ 334493 h 3686004"/>
              <a:gd name="connsiteX197" fmla="*/ 1406634 w 4041704"/>
              <a:gd name="connsiteY197" fmla="*/ 342221 h 3686004"/>
              <a:gd name="connsiteX198" fmla="*/ 1430707 w 4041704"/>
              <a:gd name="connsiteY198" fmla="*/ 337038 h 3686004"/>
              <a:gd name="connsiteX199" fmla="*/ 1439714 w 4041704"/>
              <a:gd name="connsiteY199" fmla="*/ 341409 h 3686004"/>
              <a:gd name="connsiteX200" fmla="*/ 1474809 w 4041704"/>
              <a:gd name="connsiteY200" fmla="*/ 360443 h 3686004"/>
              <a:gd name="connsiteX201" fmla="*/ 1480606 w 4041704"/>
              <a:gd name="connsiteY201" fmla="*/ 352926 h 3686004"/>
              <a:gd name="connsiteX202" fmla="*/ 1497747 w 4041704"/>
              <a:gd name="connsiteY202" fmla="*/ 331495 h 3686004"/>
              <a:gd name="connsiteX203" fmla="*/ 1521596 w 4041704"/>
              <a:gd name="connsiteY203" fmla="*/ 345658 h 3686004"/>
              <a:gd name="connsiteX204" fmla="*/ 1520697 w 4041704"/>
              <a:gd name="connsiteY204" fmla="*/ 360150 h 3686004"/>
              <a:gd name="connsiteX205" fmla="*/ 1539318 w 4041704"/>
              <a:gd name="connsiteY205" fmla="*/ 376668 h 3686004"/>
              <a:gd name="connsiteX206" fmla="*/ 1556863 w 4041704"/>
              <a:gd name="connsiteY206" fmla="*/ 371785 h 3686004"/>
              <a:gd name="connsiteX207" fmla="*/ 1574223 w 4041704"/>
              <a:gd name="connsiteY207" fmla="*/ 365097 h 3686004"/>
              <a:gd name="connsiteX208" fmla="*/ 1588835 w 4041704"/>
              <a:gd name="connsiteY208" fmla="*/ 365434 h 3686004"/>
              <a:gd name="connsiteX209" fmla="*/ 1588872 w 4041704"/>
              <a:gd name="connsiteY209" fmla="*/ 378372 h 3686004"/>
              <a:gd name="connsiteX210" fmla="*/ 1591674 w 4041704"/>
              <a:gd name="connsiteY210" fmla="*/ 407802 h 3686004"/>
              <a:gd name="connsiteX211" fmla="*/ 1605716 w 4041704"/>
              <a:gd name="connsiteY211" fmla="*/ 413300 h 3686004"/>
              <a:gd name="connsiteX212" fmla="*/ 1633726 w 4041704"/>
              <a:gd name="connsiteY212" fmla="*/ 398419 h 3686004"/>
              <a:gd name="connsiteX213" fmla="*/ 1678313 w 4041704"/>
              <a:gd name="connsiteY213" fmla="*/ 396072 h 3686004"/>
              <a:gd name="connsiteX214" fmla="*/ 1689134 w 4041704"/>
              <a:gd name="connsiteY214" fmla="*/ 394971 h 3686004"/>
              <a:gd name="connsiteX215" fmla="*/ 1704395 w 4041704"/>
              <a:gd name="connsiteY215" fmla="*/ 381934 h 3686004"/>
              <a:gd name="connsiteX216" fmla="*/ 1727313 w 4041704"/>
              <a:gd name="connsiteY216" fmla="*/ 363561 h 3686004"/>
              <a:gd name="connsiteX217" fmla="*/ 1716203 w 4041704"/>
              <a:gd name="connsiteY217" fmla="*/ 352842 h 3686004"/>
              <a:gd name="connsiteX218" fmla="*/ 1709511 w 4041704"/>
              <a:gd name="connsiteY218" fmla="*/ 340762 h 3686004"/>
              <a:gd name="connsiteX219" fmla="*/ 1723035 w 4041704"/>
              <a:gd name="connsiteY219" fmla="*/ 324984 h 3686004"/>
              <a:gd name="connsiteX220" fmla="*/ 1732158 w 4041704"/>
              <a:gd name="connsiteY220" fmla="*/ 334083 h 3686004"/>
              <a:gd name="connsiteX221" fmla="*/ 1738918 w 4041704"/>
              <a:gd name="connsiteY221" fmla="*/ 343239 h 3686004"/>
              <a:gd name="connsiteX222" fmla="*/ 1761219 w 4041704"/>
              <a:gd name="connsiteY222" fmla="*/ 322377 h 3686004"/>
              <a:gd name="connsiteX223" fmla="*/ 1758636 w 4041704"/>
              <a:gd name="connsiteY223" fmla="*/ 307691 h 3686004"/>
              <a:gd name="connsiteX224" fmla="*/ 1767241 w 4041704"/>
              <a:gd name="connsiteY224" fmla="*/ 295514 h 3686004"/>
              <a:gd name="connsiteX225" fmla="*/ 1780289 w 4041704"/>
              <a:gd name="connsiteY225" fmla="*/ 300202 h 3686004"/>
              <a:gd name="connsiteX226" fmla="*/ 1787702 w 4041704"/>
              <a:gd name="connsiteY226" fmla="*/ 324787 h 3686004"/>
              <a:gd name="connsiteX227" fmla="*/ 1798995 w 4041704"/>
              <a:gd name="connsiteY227" fmla="*/ 345173 h 3686004"/>
              <a:gd name="connsiteX228" fmla="*/ 1800029 w 4041704"/>
              <a:gd name="connsiteY228" fmla="*/ 345095 h 3686004"/>
              <a:gd name="connsiteX229" fmla="*/ 1798659 w 4041704"/>
              <a:gd name="connsiteY229" fmla="*/ 337106 h 3686004"/>
              <a:gd name="connsiteX230" fmla="*/ 1790248 w 4041704"/>
              <a:gd name="connsiteY230" fmla="*/ 326711 h 3686004"/>
              <a:gd name="connsiteX231" fmla="*/ 1794305 w 4041704"/>
              <a:gd name="connsiteY231" fmla="*/ 319518 h 3686004"/>
              <a:gd name="connsiteX232" fmla="*/ 1808853 w 4041704"/>
              <a:gd name="connsiteY232" fmla="*/ 318746 h 3686004"/>
              <a:gd name="connsiteX233" fmla="*/ 1850485 w 4041704"/>
              <a:gd name="connsiteY233" fmla="*/ 290530 h 3686004"/>
              <a:gd name="connsiteX234" fmla="*/ 1838826 w 4041704"/>
              <a:gd name="connsiteY234" fmla="*/ 274023 h 3686004"/>
              <a:gd name="connsiteX235" fmla="*/ 1826804 w 4041704"/>
              <a:gd name="connsiteY235" fmla="*/ 262610 h 3686004"/>
              <a:gd name="connsiteX236" fmla="*/ 1841648 w 4041704"/>
              <a:gd name="connsiteY236" fmla="*/ 255479 h 3686004"/>
              <a:gd name="connsiteX237" fmla="*/ 1933175 w 4041704"/>
              <a:gd name="connsiteY237" fmla="*/ 211295 h 3686004"/>
              <a:gd name="connsiteX238" fmla="*/ 1937293 w 4041704"/>
              <a:gd name="connsiteY238" fmla="*/ 193317 h 3686004"/>
              <a:gd name="connsiteX239" fmla="*/ 1940378 w 4041704"/>
              <a:gd name="connsiteY239" fmla="*/ 167782 h 3686004"/>
              <a:gd name="connsiteX240" fmla="*/ 1961956 w 4041704"/>
              <a:gd name="connsiteY240" fmla="*/ 179955 h 3686004"/>
              <a:gd name="connsiteX241" fmla="*/ 1992141 w 4041704"/>
              <a:gd name="connsiteY241" fmla="*/ 163131 h 3686004"/>
              <a:gd name="connsiteX242" fmla="*/ 1992331 w 4041704"/>
              <a:gd name="connsiteY242" fmla="*/ 162587 h 3686004"/>
              <a:gd name="connsiteX243" fmla="*/ 1986778 w 4041704"/>
              <a:gd name="connsiteY243" fmla="*/ 144322 h 3686004"/>
              <a:gd name="connsiteX244" fmla="*/ 1973980 w 4041704"/>
              <a:gd name="connsiteY244" fmla="*/ 128749 h 3686004"/>
              <a:gd name="connsiteX245" fmla="*/ 1912158 w 4041704"/>
              <a:gd name="connsiteY245" fmla="*/ 123151 h 3686004"/>
              <a:gd name="connsiteX246" fmla="*/ 1892523 w 4041704"/>
              <a:gd name="connsiteY246" fmla="*/ 135610 h 3686004"/>
              <a:gd name="connsiteX247" fmla="*/ 1878608 w 4041704"/>
              <a:gd name="connsiteY247" fmla="*/ 136350 h 3686004"/>
              <a:gd name="connsiteX248" fmla="*/ 1882843 w 4041704"/>
              <a:gd name="connsiteY248" fmla="*/ 111953 h 3686004"/>
              <a:gd name="connsiteX249" fmla="*/ 1890978 w 4041704"/>
              <a:gd name="connsiteY249" fmla="*/ 106516 h 3686004"/>
              <a:gd name="connsiteX250" fmla="*/ 1929358 w 4041704"/>
              <a:gd name="connsiteY250" fmla="*/ 100672 h 3686004"/>
              <a:gd name="connsiteX251" fmla="*/ 1933047 w 4041704"/>
              <a:gd name="connsiteY251" fmla="*/ 86523 h 3686004"/>
              <a:gd name="connsiteX252" fmla="*/ 1943458 w 4041704"/>
              <a:gd name="connsiteY252" fmla="*/ 67577 h 3686004"/>
              <a:gd name="connsiteX253" fmla="*/ 1946687 w 4041704"/>
              <a:gd name="connsiteY253" fmla="*/ 68673 h 3686004"/>
              <a:gd name="connsiteX254" fmla="*/ 1972161 w 4041704"/>
              <a:gd name="connsiteY254" fmla="*/ 82543 h 3686004"/>
              <a:gd name="connsiteX255" fmla="*/ 1983109 w 4041704"/>
              <a:gd name="connsiteY255" fmla="*/ 73717 h 3686004"/>
              <a:gd name="connsiteX256" fmla="*/ 1986238 w 4041704"/>
              <a:gd name="connsiteY256" fmla="*/ 72916 h 3686004"/>
              <a:gd name="connsiteX257" fmla="*/ 2004144 w 4041704"/>
              <a:gd name="connsiteY257" fmla="*/ 63720 h 3686004"/>
              <a:gd name="connsiteX258" fmla="*/ 2033222 w 4041704"/>
              <a:gd name="connsiteY258" fmla="*/ 26022 h 3686004"/>
              <a:gd name="connsiteX259" fmla="*/ 2078526 w 4041704"/>
              <a:gd name="connsiteY259" fmla="*/ 19176 h 3686004"/>
              <a:gd name="connsiteX260" fmla="*/ 2128694 w 4041704"/>
              <a:gd name="connsiteY260" fmla="*/ 20319 h 3686004"/>
              <a:gd name="connsiteX261" fmla="*/ 2129892 w 4041704"/>
              <a:gd name="connsiteY261" fmla="*/ 18987 h 3686004"/>
              <a:gd name="connsiteX262" fmla="*/ 2179596 w 4041704"/>
              <a:gd name="connsiteY262" fmla="*/ 23325 h 3686004"/>
              <a:gd name="connsiteX263" fmla="*/ 2197183 w 4041704"/>
              <a:gd name="connsiteY263" fmla="*/ 43956 h 3686004"/>
              <a:gd name="connsiteX264" fmla="*/ 2211619 w 4041704"/>
              <a:gd name="connsiteY264" fmla="*/ 17184 h 3686004"/>
              <a:gd name="connsiteX265" fmla="*/ 2215240 w 4041704"/>
              <a:gd name="connsiteY265" fmla="*/ 1769 h 3686004"/>
              <a:gd name="connsiteX266" fmla="*/ 2224397 w 4041704"/>
              <a:gd name="connsiteY266" fmla="*/ 6991 h 3686004"/>
              <a:gd name="connsiteX267" fmla="*/ 2226301 w 4041704"/>
              <a:gd name="connsiteY267" fmla="*/ 18942 h 3686004"/>
              <a:gd name="connsiteX268" fmla="*/ 2232138 w 4041704"/>
              <a:gd name="connsiteY268" fmla="*/ 45271 h 3686004"/>
              <a:gd name="connsiteX269" fmla="*/ 2260606 w 4041704"/>
              <a:gd name="connsiteY269" fmla="*/ 55811 h 3686004"/>
              <a:gd name="connsiteX270" fmla="*/ 2281238 w 4041704"/>
              <a:gd name="connsiteY270" fmla="*/ 38224 h 3686004"/>
              <a:gd name="connsiteX271" fmla="*/ 2298611 w 4041704"/>
              <a:gd name="connsiteY271" fmla="*/ 30959 h 3686004"/>
              <a:gd name="connsiteX272" fmla="*/ 2307841 w 4041704"/>
              <a:gd name="connsiteY272" fmla="*/ 49497 h 3686004"/>
              <a:gd name="connsiteX273" fmla="*/ 2309386 w 4041704"/>
              <a:gd name="connsiteY273" fmla="*/ 78592 h 3686004"/>
              <a:gd name="connsiteX274" fmla="*/ 2325539 w 4041704"/>
              <a:gd name="connsiteY274" fmla="*/ 96128 h 3686004"/>
              <a:gd name="connsiteX275" fmla="*/ 2355715 w 4041704"/>
              <a:gd name="connsiteY275" fmla="*/ 126875 h 3686004"/>
              <a:gd name="connsiteX276" fmla="*/ 2403767 w 4041704"/>
              <a:gd name="connsiteY276" fmla="*/ 159843 h 3686004"/>
              <a:gd name="connsiteX277" fmla="*/ 2411135 w 4041704"/>
              <a:gd name="connsiteY277" fmla="*/ 158481 h 3686004"/>
              <a:gd name="connsiteX278" fmla="*/ 2421802 w 4041704"/>
              <a:gd name="connsiteY278" fmla="*/ 148799 h 3686004"/>
              <a:gd name="connsiteX279" fmla="*/ 2452695 w 4041704"/>
              <a:gd name="connsiteY279" fmla="*/ 145256 h 3686004"/>
              <a:gd name="connsiteX280" fmla="*/ 2477692 w 4041704"/>
              <a:gd name="connsiteY280" fmla="*/ 138221 h 3686004"/>
              <a:gd name="connsiteX281" fmla="*/ 2489883 w 4041704"/>
              <a:gd name="connsiteY281" fmla="*/ 152796 h 3686004"/>
              <a:gd name="connsiteX282" fmla="*/ 2492669 w 4041704"/>
              <a:gd name="connsiteY282" fmla="*/ 176909 h 3686004"/>
              <a:gd name="connsiteX283" fmla="*/ 2499486 w 4041704"/>
              <a:gd name="connsiteY283" fmla="*/ 189073 h 3686004"/>
              <a:gd name="connsiteX284" fmla="*/ 2502551 w 4041704"/>
              <a:gd name="connsiteY284" fmla="*/ 186628 h 3686004"/>
              <a:gd name="connsiteX285" fmla="*/ 2505307 w 4041704"/>
              <a:gd name="connsiteY285" fmla="*/ 172845 h 3686004"/>
              <a:gd name="connsiteX286" fmla="*/ 2536983 w 4041704"/>
              <a:gd name="connsiteY286" fmla="*/ 136278 h 3686004"/>
              <a:gd name="connsiteX287" fmla="*/ 2544398 w 4041704"/>
              <a:gd name="connsiteY287" fmla="*/ 120661 h 3686004"/>
              <a:gd name="connsiteX288" fmla="*/ 2559808 w 4041704"/>
              <a:gd name="connsiteY288" fmla="*/ 112233 h 3686004"/>
              <a:gd name="connsiteX289" fmla="*/ 2624244 w 4041704"/>
              <a:gd name="connsiteY289" fmla="*/ 83440 h 3686004"/>
              <a:gd name="connsiteX290" fmla="*/ 2658258 w 4041704"/>
              <a:gd name="connsiteY290" fmla="*/ 67046 h 3686004"/>
              <a:gd name="connsiteX291" fmla="*/ 2673780 w 4041704"/>
              <a:gd name="connsiteY291" fmla="*/ 84616 h 3686004"/>
              <a:gd name="connsiteX292" fmla="*/ 2702471 w 4041704"/>
              <a:gd name="connsiteY292" fmla="*/ 75481 h 3686004"/>
              <a:gd name="connsiteX293" fmla="*/ 2730195 w 4041704"/>
              <a:gd name="connsiteY293" fmla="*/ 60055 h 3686004"/>
              <a:gd name="connsiteX294" fmla="*/ 2745884 w 4041704"/>
              <a:gd name="connsiteY294" fmla="*/ 80788 h 3686004"/>
              <a:gd name="connsiteX295" fmla="*/ 2758472 w 4041704"/>
              <a:gd name="connsiteY295" fmla="*/ 90901 h 3686004"/>
              <a:gd name="connsiteX296" fmla="*/ 2766756 w 4041704"/>
              <a:gd name="connsiteY296" fmla="*/ 79679 h 3686004"/>
              <a:gd name="connsiteX297" fmla="*/ 2767220 w 4041704"/>
              <a:gd name="connsiteY297" fmla="*/ 76483 h 3686004"/>
              <a:gd name="connsiteX298" fmla="*/ 2773735 w 4041704"/>
              <a:gd name="connsiteY298" fmla="*/ 55840 h 3686004"/>
              <a:gd name="connsiteX299" fmla="*/ 2781499 w 4041704"/>
              <a:gd name="connsiteY299" fmla="*/ 70651 h 3686004"/>
              <a:gd name="connsiteX300" fmla="*/ 2784970 w 4041704"/>
              <a:gd name="connsiteY300" fmla="*/ 88225 h 3686004"/>
              <a:gd name="connsiteX301" fmla="*/ 2815301 w 4041704"/>
              <a:gd name="connsiteY301" fmla="*/ 98032 h 3686004"/>
              <a:gd name="connsiteX302" fmla="*/ 2827279 w 4041704"/>
              <a:gd name="connsiteY302" fmla="*/ 84711 h 3686004"/>
              <a:gd name="connsiteX303" fmla="*/ 2846959 w 4041704"/>
              <a:gd name="connsiteY303" fmla="*/ 96987 h 3686004"/>
              <a:gd name="connsiteX304" fmla="*/ 2848000 w 4041704"/>
              <a:gd name="connsiteY304" fmla="*/ 116593 h 3686004"/>
              <a:gd name="connsiteX305" fmla="*/ 2862855 w 4041704"/>
              <a:gd name="connsiteY305" fmla="*/ 133564 h 3686004"/>
              <a:gd name="connsiteX306" fmla="*/ 2884472 w 4041704"/>
              <a:gd name="connsiteY306" fmla="*/ 158421 h 3686004"/>
              <a:gd name="connsiteX307" fmla="*/ 2917709 w 4041704"/>
              <a:gd name="connsiteY307" fmla="*/ 187102 h 3686004"/>
              <a:gd name="connsiteX308" fmla="*/ 2933291 w 4041704"/>
              <a:gd name="connsiteY308" fmla="*/ 193886 h 3686004"/>
              <a:gd name="connsiteX309" fmla="*/ 2926071 w 4041704"/>
              <a:gd name="connsiteY309" fmla="*/ 201247 h 3686004"/>
              <a:gd name="connsiteX310" fmla="*/ 2934433 w 4041704"/>
              <a:gd name="connsiteY310" fmla="*/ 215391 h 3686004"/>
              <a:gd name="connsiteX311" fmla="*/ 2958478 w 4041704"/>
              <a:gd name="connsiteY311" fmla="*/ 238217 h 3686004"/>
              <a:gd name="connsiteX312" fmla="*/ 2965280 w 4041704"/>
              <a:gd name="connsiteY312" fmla="*/ 258786 h 3686004"/>
              <a:gd name="connsiteX313" fmla="*/ 2958500 w 4041704"/>
              <a:gd name="connsiteY313" fmla="*/ 286420 h 3686004"/>
              <a:gd name="connsiteX314" fmla="*/ 2957723 w 4041704"/>
              <a:gd name="connsiteY314" fmla="*/ 331496 h 3686004"/>
              <a:gd name="connsiteX315" fmla="*/ 2968514 w 4041704"/>
              <a:gd name="connsiteY315" fmla="*/ 343608 h 3686004"/>
              <a:gd name="connsiteX316" fmla="*/ 2968162 w 4041704"/>
              <a:gd name="connsiteY316" fmla="*/ 372803 h 3686004"/>
              <a:gd name="connsiteX317" fmla="*/ 2955827 w 4041704"/>
              <a:gd name="connsiteY317" fmla="*/ 394151 h 3686004"/>
              <a:gd name="connsiteX318" fmla="*/ 2960174 w 4041704"/>
              <a:gd name="connsiteY318" fmla="*/ 403426 h 3686004"/>
              <a:gd name="connsiteX319" fmla="*/ 2961076 w 4041704"/>
              <a:gd name="connsiteY319" fmla="*/ 403846 h 3686004"/>
              <a:gd name="connsiteX320" fmla="*/ 2970332 w 4041704"/>
              <a:gd name="connsiteY320" fmla="*/ 395811 h 3686004"/>
              <a:gd name="connsiteX321" fmla="*/ 2986510 w 4041704"/>
              <a:gd name="connsiteY321" fmla="*/ 387644 h 3686004"/>
              <a:gd name="connsiteX322" fmla="*/ 2988222 w 4041704"/>
              <a:gd name="connsiteY322" fmla="*/ 389933 h 3686004"/>
              <a:gd name="connsiteX323" fmla="*/ 2999263 w 4041704"/>
              <a:gd name="connsiteY323" fmla="*/ 411595 h 3686004"/>
              <a:gd name="connsiteX324" fmla="*/ 3011016 w 4041704"/>
              <a:gd name="connsiteY324" fmla="*/ 410679 h 3686004"/>
              <a:gd name="connsiteX325" fmla="*/ 3013559 w 4041704"/>
              <a:gd name="connsiteY325" fmla="*/ 411609 h 3686004"/>
              <a:gd name="connsiteX326" fmla="*/ 3030298 w 4041704"/>
              <a:gd name="connsiteY326" fmla="*/ 413735 h 3686004"/>
              <a:gd name="connsiteX327" fmla="*/ 3068268 w 4041704"/>
              <a:gd name="connsiteY327" fmla="*/ 401449 h 3686004"/>
              <a:gd name="connsiteX328" fmla="*/ 3102837 w 4041704"/>
              <a:gd name="connsiteY328" fmla="*/ 418184 h 3686004"/>
              <a:gd name="connsiteX329" fmla="*/ 3136983 w 4041704"/>
              <a:gd name="connsiteY329" fmla="*/ 442748 h 3686004"/>
              <a:gd name="connsiteX330" fmla="*/ 3138443 w 4041704"/>
              <a:gd name="connsiteY330" fmla="*/ 442395 h 3686004"/>
              <a:gd name="connsiteX331" fmla="*/ 3170756 w 4041704"/>
              <a:gd name="connsiteY331" fmla="*/ 468949 h 3686004"/>
              <a:gd name="connsiteX332" fmla="*/ 3173139 w 4041704"/>
              <a:gd name="connsiteY332" fmla="*/ 491549 h 3686004"/>
              <a:gd name="connsiteX333" fmla="*/ 3195806 w 4041704"/>
              <a:gd name="connsiteY333" fmla="*/ 479877 h 3686004"/>
              <a:gd name="connsiteX334" fmla="*/ 3205615 w 4041704"/>
              <a:gd name="connsiteY334" fmla="*/ 470935 h 3686004"/>
              <a:gd name="connsiteX335" fmla="*/ 3209472 w 4041704"/>
              <a:gd name="connsiteY335" fmla="*/ 478885 h 3686004"/>
              <a:gd name="connsiteX336" fmla="*/ 3205125 w 4041704"/>
              <a:gd name="connsiteY336" fmla="*/ 488051 h 3686004"/>
              <a:gd name="connsiteX337" fmla="*/ 3196684 w 4041704"/>
              <a:gd name="connsiteY337" fmla="*/ 509022 h 3686004"/>
              <a:gd name="connsiteX338" fmla="*/ 3211374 w 4041704"/>
              <a:gd name="connsiteY338" fmla="*/ 529800 h 3686004"/>
              <a:gd name="connsiteX339" fmla="*/ 3233973 w 4041704"/>
              <a:gd name="connsiteY339" fmla="*/ 527417 h 3686004"/>
              <a:gd name="connsiteX340" fmla="*/ 3249429 w 4041704"/>
              <a:gd name="connsiteY340" fmla="*/ 530626 h 3686004"/>
              <a:gd name="connsiteX341" fmla="*/ 3247026 w 4041704"/>
              <a:gd name="connsiteY341" fmla="*/ 547818 h 3686004"/>
              <a:gd name="connsiteX342" fmla="*/ 3234306 w 4041704"/>
              <a:gd name="connsiteY342" fmla="*/ 568668 h 3686004"/>
              <a:gd name="connsiteX343" fmla="*/ 3237166 w 4041704"/>
              <a:gd name="connsiteY343" fmla="*/ 588447 h 3686004"/>
              <a:gd name="connsiteX344" fmla="*/ 3243460 w 4041704"/>
              <a:gd name="connsiteY344" fmla="*/ 624006 h 3686004"/>
              <a:gd name="connsiteX345" fmla="*/ 3261062 w 4041704"/>
              <a:gd name="connsiteY345" fmla="*/ 669573 h 3686004"/>
              <a:gd name="connsiteX346" fmla="*/ 3266803 w 4041704"/>
              <a:gd name="connsiteY346" fmla="*/ 672122 h 3686004"/>
              <a:gd name="connsiteX347" fmla="*/ 3278766 w 4041704"/>
              <a:gd name="connsiteY347" fmla="*/ 670484 h 3686004"/>
              <a:gd name="connsiteX348" fmla="*/ 3301805 w 4041704"/>
              <a:gd name="connsiteY348" fmla="*/ 682673 h 3686004"/>
              <a:gd name="connsiteX349" fmla="*/ 3322422 w 4041704"/>
              <a:gd name="connsiteY349" fmla="*/ 689654 h 3686004"/>
              <a:gd name="connsiteX350" fmla="*/ 3323945 w 4041704"/>
              <a:gd name="connsiteY350" fmla="*/ 705510 h 3686004"/>
              <a:gd name="connsiteX351" fmla="*/ 3314446 w 4041704"/>
              <a:gd name="connsiteY351" fmla="*/ 723502 h 3686004"/>
              <a:gd name="connsiteX352" fmla="*/ 3313394 w 4041704"/>
              <a:gd name="connsiteY352" fmla="*/ 735144 h 3686004"/>
              <a:gd name="connsiteX353" fmla="*/ 3316672 w 4041704"/>
              <a:gd name="connsiteY353" fmla="*/ 734906 h 3686004"/>
              <a:gd name="connsiteX354" fmla="*/ 3325110 w 4041704"/>
              <a:gd name="connsiteY354" fmla="*/ 726681 h 3686004"/>
              <a:gd name="connsiteX355" fmla="*/ 3364340 w 4041704"/>
              <a:gd name="connsiteY355" fmla="*/ 716408 h 3686004"/>
              <a:gd name="connsiteX356" fmla="*/ 3376868 w 4041704"/>
              <a:gd name="connsiteY356" fmla="*/ 709124 h 3686004"/>
              <a:gd name="connsiteX357" fmla="*/ 3391517 w 4041704"/>
              <a:gd name="connsiteY357" fmla="*/ 710599 h 3686004"/>
              <a:gd name="connsiteX358" fmla="*/ 3449715 w 4041704"/>
              <a:gd name="connsiteY358" fmla="*/ 721225 h 3686004"/>
              <a:gd name="connsiteX359" fmla="*/ 3481003 w 4041704"/>
              <a:gd name="connsiteY359" fmla="*/ 726008 h 3686004"/>
              <a:gd name="connsiteX360" fmla="*/ 3483409 w 4041704"/>
              <a:gd name="connsiteY360" fmla="*/ 745513 h 3686004"/>
              <a:gd name="connsiteX361" fmla="*/ 3507576 w 4041704"/>
              <a:gd name="connsiteY361" fmla="*/ 752793 h 3686004"/>
              <a:gd name="connsiteX362" fmla="*/ 3534055 w 4041704"/>
              <a:gd name="connsiteY362" fmla="*/ 755263 h 3686004"/>
              <a:gd name="connsiteX363" fmla="*/ 3535079 w 4041704"/>
              <a:gd name="connsiteY363" fmla="*/ 777034 h 3686004"/>
              <a:gd name="connsiteX364" fmla="*/ 3538990 w 4041704"/>
              <a:gd name="connsiteY364" fmla="*/ 789993 h 3686004"/>
              <a:gd name="connsiteX365" fmla="*/ 3550035 w 4041704"/>
              <a:gd name="connsiteY365" fmla="*/ 786158 h 3686004"/>
              <a:gd name="connsiteX366" fmla="*/ 3551872 w 4041704"/>
              <a:gd name="connsiteY366" fmla="*/ 784169 h 3686004"/>
              <a:gd name="connsiteX367" fmla="*/ 3566159 w 4041704"/>
              <a:gd name="connsiteY367" fmla="*/ 772983 h 3686004"/>
              <a:gd name="connsiteX368" fmla="*/ 3564509 w 4041704"/>
              <a:gd name="connsiteY368" fmla="*/ 786903 h 3686004"/>
              <a:gd name="connsiteX369" fmla="*/ 3558579 w 4041704"/>
              <a:gd name="connsiteY369" fmla="*/ 800700 h 3686004"/>
              <a:gd name="connsiteX370" fmla="*/ 3574904 w 4041704"/>
              <a:gd name="connsiteY370" fmla="*/ 821854 h 3686004"/>
              <a:gd name="connsiteX371" fmla="*/ 3589499 w 4041704"/>
              <a:gd name="connsiteY371" fmla="*/ 818319 h 3686004"/>
              <a:gd name="connsiteX372" fmla="*/ 3597290 w 4041704"/>
              <a:gd name="connsiteY372" fmla="*/ 836133 h 3686004"/>
              <a:gd name="connsiteX373" fmla="*/ 3588718 w 4041704"/>
              <a:gd name="connsiteY373" fmla="*/ 850183 h 3686004"/>
              <a:gd name="connsiteX374" fmla="*/ 3590947 w 4041704"/>
              <a:gd name="connsiteY374" fmla="*/ 868957 h 3686004"/>
              <a:gd name="connsiteX375" fmla="*/ 3594115 w 4041704"/>
              <a:gd name="connsiteY375" fmla="*/ 896388 h 3686004"/>
              <a:gd name="connsiteX376" fmla="*/ 3603504 w 4041704"/>
              <a:gd name="connsiteY376" fmla="*/ 931969 h 3686004"/>
              <a:gd name="connsiteX377" fmla="*/ 3611064 w 4041704"/>
              <a:gd name="connsiteY377" fmla="*/ 944044 h 3686004"/>
              <a:gd name="connsiteX378" fmla="*/ 3602584 w 4041704"/>
              <a:gd name="connsiteY378" fmla="*/ 945712 h 3686004"/>
              <a:gd name="connsiteX379" fmla="*/ 3601663 w 4041704"/>
              <a:gd name="connsiteY379" fmla="*/ 959454 h 3686004"/>
              <a:gd name="connsiteX380" fmla="*/ 3607473 w 4041704"/>
              <a:gd name="connsiteY380" fmla="*/ 986633 h 3686004"/>
              <a:gd name="connsiteX381" fmla="*/ 3602427 w 4041704"/>
              <a:gd name="connsiteY381" fmla="*/ 1004078 h 3686004"/>
              <a:gd name="connsiteX382" fmla="*/ 3584645 w 4041704"/>
              <a:gd name="connsiteY382" fmla="*/ 1019972 h 3686004"/>
              <a:gd name="connsiteX383" fmla="*/ 3562747 w 4041704"/>
              <a:gd name="connsiteY383" fmla="*/ 1050771 h 3686004"/>
              <a:gd name="connsiteX384" fmla="*/ 3564469 w 4041704"/>
              <a:gd name="connsiteY384" fmla="*/ 1064260 h 3686004"/>
              <a:gd name="connsiteX385" fmla="*/ 3550390 w 4041704"/>
              <a:gd name="connsiteY385" fmla="*/ 1084279 h 3686004"/>
              <a:gd name="connsiteX386" fmla="*/ 3530319 w 4041704"/>
              <a:gd name="connsiteY386" fmla="*/ 1101888 h 3686004"/>
              <a:gd name="connsiteX387" fmla="*/ 3548134 w 4041704"/>
              <a:gd name="connsiteY387" fmla="*/ 1130793 h 3686004"/>
              <a:gd name="connsiteX388" fmla="*/ 3551837 w 4041704"/>
              <a:gd name="connsiteY388" fmla="*/ 1134918 h 3686004"/>
              <a:gd name="connsiteX389" fmla="*/ 3541268 w 4041704"/>
              <a:gd name="connsiteY389" fmla="*/ 1135933 h 3686004"/>
              <a:gd name="connsiteX390" fmla="*/ 3498150 w 4041704"/>
              <a:gd name="connsiteY390" fmla="*/ 1130151 h 3686004"/>
              <a:gd name="connsiteX391" fmla="*/ 3483133 w 4041704"/>
              <a:gd name="connsiteY391" fmla="*/ 1141514 h 3686004"/>
              <a:gd name="connsiteX392" fmla="*/ 3473356 w 4041704"/>
              <a:gd name="connsiteY392" fmla="*/ 1158560 h 3686004"/>
              <a:gd name="connsiteX393" fmla="*/ 3440770 w 4041704"/>
              <a:gd name="connsiteY393" fmla="*/ 1169156 h 3686004"/>
              <a:gd name="connsiteX394" fmla="*/ 3419032 w 4041704"/>
              <a:gd name="connsiteY394" fmla="*/ 1178283 h 3686004"/>
              <a:gd name="connsiteX395" fmla="*/ 3409114 w 4041704"/>
              <a:gd name="connsiteY395" fmla="*/ 1177209 h 3686004"/>
              <a:gd name="connsiteX396" fmla="*/ 3408869 w 4041704"/>
              <a:gd name="connsiteY396" fmla="*/ 1185767 h 3686004"/>
              <a:gd name="connsiteX397" fmla="*/ 3413211 w 4041704"/>
              <a:gd name="connsiteY397" fmla="*/ 1202098 h 3686004"/>
              <a:gd name="connsiteX398" fmla="*/ 3432225 w 4041704"/>
              <a:gd name="connsiteY398" fmla="*/ 1216807 h 3686004"/>
              <a:gd name="connsiteX399" fmla="*/ 3448817 w 4041704"/>
              <a:gd name="connsiteY399" fmla="*/ 1226307 h 3686004"/>
              <a:gd name="connsiteX400" fmla="*/ 3438732 w 4041704"/>
              <a:gd name="connsiteY400" fmla="*/ 1235703 h 3686004"/>
              <a:gd name="connsiteX401" fmla="*/ 3374993 w 4041704"/>
              <a:gd name="connsiteY401" fmla="*/ 1285133 h 3686004"/>
              <a:gd name="connsiteX402" fmla="*/ 3354054 w 4041704"/>
              <a:gd name="connsiteY402" fmla="*/ 1294223 h 3686004"/>
              <a:gd name="connsiteX403" fmla="*/ 3347879 w 4041704"/>
              <a:gd name="connsiteY403" fmla="*/ 1287635 h 3686004"/>
              <a:gd name="connsiteX404" fmla="*/ 3338368 w 4041704"/>
              <a:gd name="connsiteY404" fmla="*/ 1296544 h 3686004"/>
              <a:gd name="connsiteX405" fmla="*/ 3337209 w 4041704"/>
              <a:gd name="connsiteY405" fmla="*/ 1300189 h 3686004"/>
              <a:gd name="connsiteX406" fmla="*/ 3345693 w 4041704"/>
              <a:gd name="connsiteY406" fmla="*/ 1300905 h 3686004"/>
              <a:gd name="connsiteX407" fmla="*/ 3364647 w 4041704"/>
              <a:gd name="connsiteY407" fmla="*/ 1336101 h 3686004"/>
              <a:gd name="connsiteX408" fmla="*/ 3351981 w 4041704"/>
              <a:gd name="connsiteY408" fmla="*/ 1361958 h 3686004"/>
              <a:gd name="connsiteX409" fmla="*/ 3368583 w 4041704"/>
              <a:gd name="connsiteY409" fmla="*/ 1382660 h 3686004"/>
              <a:gd name="connsiteX410" fmla="*/ 3383532 w 4041704"/>
              <a:gd name="connsiteY410" fmla="*/ 1380584 h 3686004"/>
              <a:gd name="connsiteX411" fmla="*/ 3397575 w 4041704"/>
              <a:gd name="connsiteY411" fmla="*/ 1377956 h 3686004"/>
              <a:gd name="connsiteX412" fmla="*/ 3338034 w 4041704"/>
              <a:gd name="connsiteY412" fmla="*/ 1388899 h 3686004"/>
              <a:gd name="connsiteX413" fmla="*/ 3319514 w 4041704"/>
              <a:gd name="connsiteY413" fmla="*/ 1393771 h 3686004"/>
              <a:gd name="connsiteX414" fmla="*/ 3320276 w 4041704"/>
              <a:gd name="connsiteY414" fmla="*/ 1404499 h 3686004"/>
              <a:gd name="connsiteX415" fmla="*/ 3319892 w 4041704"/>
              <a:gd name="connsiteY415" fmla="*/ 1406503 h 3686004"/>
              <a:gd name="connsiteX416" fmla="*/ 3351343 w 4041704"/>
              <a:gd name="connsiteY416" fmla="*/ 1411484 h 3686004"/>
              <a:gd name="connsiteX417" fmla="*/ 3370604 w 4041704"/>
              <a:gd name="connsiteY417" fmla="*/ 1418834 h 3686004"/>
              <a:gd name="connsiteX418" fmla="*/ 3372427 w 4041704"/>
              <a:gd name="connsiteY418" fmla="*/ 1417510 h 3686004"/>
              <a:gd name="connsiteX419" fmla="*/ 3429285 w 4041704"/>
              <a:gd name="connsiteY419" fmla="*/ 1421677 h 3686004"/>
              <a:gd name="connsiteX420" fmla="*/ 3537127 w 4041704"/>
              <a:gd name="connsiteY420" fmla="*/ 1416180 h 3686004"/>
              <a:gd name="connsiteX421" fmla="*/ 3570029 w 4041704"/>
              <a:gd name="connsiteY421" fmla="*/ 1415478 h 3686004"/>
              <a:gd name="connsiteX422" fmla="*/ 3622826 w 4041704"/>
              <a:gd name="connsiteY422" fmla="*/ 1424914 h 3686004"/>
              <a:gd name="connsiteX423" fmla="*/ 3649654 w 4041704"/>
              <a:gd name="connsiteY423" fmla="*/ 1428626 h 3686004"/>
              <a:gd name="connsiteX424" fmla="*/ 3659254 w 4041704"/>
              <a:gd name="connsiteY424" fmla="*/ 1439284 h 3686004"/>
              <a:gd name="connsiteX425" fmla="*/ 3678443 w 4041704"/>
              <a:gd name="connsiteY425" fmla="*/ 1426734 h 3686004"/>
              <a:gd name="connsiteX426" fmla="*/ 3736952 w 4041704"/>
              <a:gd name="connsiteY426" fmla="*/ 1440838 h 3686004"/>
              <a:gd name="connsiteX427" fmla="*/ 3753042 w 4041704"/>
              <a:gd name="connsiteY427" fmla="*/ 1444462 h 3686004"/>
              <a:gd name="connsiteX428" fmla="*/ 3801091 w 4041704"/>
              <a:gd name="connsiteY428" fmla="*/ 1460134 h 3686004"/>
              <a:gd name="connsiteX429" fmla="*/ 3852917 w 4041704"/>
              <a:gd name="connsiteY429" fmla="*/ 1479093 h 3686004"/>
              <a:gd name="connsiteX430" fmla="*/ 3880072 w 4041704"/>
              <a:gd name="connsiteY430" fmla="*/ 1490918 h 3686004"/>
              <a:gd name="connsiteX431" fmla="*/ 3881728 w 4041704"/>
              <a:gd name="connsiteY431" fmla="*/ 1490643 h 3686004"/>
              <a:gd name="connsiteX432" fmla="*/ 3881727 w 4041704"/>
              <a:gd name="connsiteY432" fmla="*/ 1490645 h 3686004"/>
              <a:gd name="connsiteX433" fmla="*/ 3882142 w 4041704"/>
              <a:gd name="connsiteY433" fmla="*/ 1490575 h 3686004"/>
              <a:gd name="connsiteX434" fmla="*/ 3881728 w 4041704"/>
              <a:gd name="connsiteY434" fmla="*/ 1490643 h 3686004"/>
              <a:gd name="connsiteX435" fmla="*/ 3880762 w 4041704"/>
              <a:gd name="connsiteY435" fmla="*/ 1489954 h 3686004"/>
              <a:gd name="connsiteX436" fmla="*/ 3881898 w 4041704"/>
              <a:gd name="connsiteY436" fmla="*/ 1479383 h 3686004"/>
              <a:gd name="connsiteX437" fmla="*/ 3889489 w 4041704"/>
              <a:gd name="connsiteY437" fmla="*/ 1478972 h 3686004"/>
              <a:gd name="connsiteX438" fmla="*/ 3973092 w 4041704"/>
              <a:gd name="connsiteY438" fmla="*/ 1487374 h 3686004"/>
              <a:gd name="connsiteX439" fmla="*/ 3987858 w 4041704"/>
              <a:gd name="connsiteY439" fmla="*/ 1489176 h 3686004"/>
              <a:gd name="connsiteX440" fmla="*/ 3991362 w 4041704"/>
              <a:gd name="connsiteY440" fmla="*/ 1490805 h 3686004"/>
              <a:gd name="connsiteX441" fmla="*/ 3998148 w 4041704"/>
              <a:gd name="connsiteY441" fmla="*/ 1498868 h 3686004"/>
              <a:gd name="connsiteX442" fmla="*/ 3999748 w 4041704"/>
              <a:gd name="connsiteY442" fmla="*/ 1502347 h 3686004"/>
              <a:gd name="connsiteX443" fmla="*/ 3999825 w 4041704"/>
              <a:gd name="connsiteY443" fmla="*/ 1512035 h 3686004"/>
              <a:gd name="connsiteX444" fmla="*/ 3999960 w 4041704"/>
              <a:gd name="connsiteY444" fmla="*/ 1517970 h 3686004"/>
              <a:gd name="connsiteX445" fmla="*/ 4023367 w 4041704"/>
              <a:gd name="connsiteY445" fmla="*/ 1519526 h 3686004"/>
              <a:gd name="connsiteX446" fmla="*/ 4040531 w 4041704"/>
              <a:gd name="connsiteY446" fmla="*/ 1526545 h 3686004"/>
              <a:gd name="connsiteX447" fmla="*/ 4034260 w 4041704"/>
              <a:gd name="connsiteY447" fmla="*/ 1538991 h 3686004"/>
              <a:gd name="connsiteX448" fmla="*/ 3962725 w 4041704"/>
              <a:gd name="connsiteY448" fmla="*/ 1522285 h 3686004"/>
              <a:gd name="connsiteX449" fmla="*/ 3925435 w 4041704"/>
              <a:gd name="connsiteY449" fmla="*/ 1520144 h 3686004"/>
              <a:gd name="connsiteX450" fmla="*/ 3918451 w 4041704"/>
              <a:gd name="connsiteY450" fmla="*/ 1520112 h 3686004"/>
              <a:gd name="connsiteX451" fmla="*/ 3875897 w 4041704"/>
              <a:gd name="connsiteY451" fmla="*/ 1503697 h 3686004"/>
              <a:gd name="connsiteX452" fmla="*/ 3853899 w 4041704"/>
              <a:gd name="connsiteY452" fmla="*/ 1503438 h 3686004"/>
              <a:gd name="connsiteX453" fmla="*/ 3840815 w 4041704"/>
              <a:gd name="connsiteY453" fmla="*/ 1504592 h 3686004"/>
              <a:gd name="connsiteX454" fmla="*/ 3787302 w 4041704"/>
              <a:gd name="connsiteY454" fmla="*/ 1492891 h 3686004"/>
              <a:gd name="connsiteX455" fmla="*/ 3749846 w 4041704"/>
              <a:gd name="connsiteY455" fmla="*/ 1491797 h 3686004"/>
              <a:gd name="connsiteX456" fmla="*/ 3719047 w 4041704"/>
              <a:gd name="connsiteY456" fmla="*/ 1482618 h 3686004"/>
              <a:gd name="connsiteX457" fmla="*/ 3687714 w 4041704"/>
              <a:gd name="connsiteY457" fmla="*/ 1493783 h 3686004"/>
              <a:gd name="connsiteX458" fmla="*/ 3686552 w 4041704"/>
              <a:gd name="connsiteY458" fmla="*/ 1501125 h 3686004"/>
              <a:gd name="connsiteX459" fmla="*/ 3647015 w 4041704"/>
              <a:gd name="connsiteY459" fmla="*/ 1523353 h 3686004"/>
              <a:gd name="connsiteX460" fmla="*/ 3624570 w 4041704"/>
              <a:gd name="connsiteY460" fmla="*/ 1532700 h 3686004"/>
              <a:gd name="connsiteX461" fmla="*/ 3604598 w 4041704"/>
              <a:gd name="connsiteY461" fmla="*/ 1567165 h 3686004"/>
              <a:gd name="connsiteX462" fmla="*/ 3599983 w 4041704"/>
              <a:gd name="connsiteY462" fmla="*/ 1579335 h 3686004"/>
              <a:gd name="connsiteX463" fmla="*/ 3576656 w 4041704"/>
              <a:gd name="connsiteY463" fmla="*/ 1587467 h 3686004"/>
              <a:gd name="connsiteX464" fmla="*/ 3566998 w 4041704"/>
              <a:gd name="connsiteY464" fmla="*/ 1580562 h 3686004"/>
              <a:gd name="connsiteX465" fmla="*/ 3560343 w 4041704"/>
              <a:gd name="connsiteY465" fmla="*/ 1588646 h 3686004"/>
              <a:gd name="connsiteX466" fmla="*/ 3549845 w 4041704"/>
              <a:gd name="connsiteY466" fmla="*/ 1607411 h 3686004"/>
              <a:gd name="connsiteX467" fmla="*/ 3540926 w 4041704"/>
              <a:gd name="connsiteY467" fmla="*/ 1616211 h 3686004"/>
              <a:gd name="connsiteX468" fmla="*/ 3549587 w 4041704"/>
              <a:gd name="connsiteY468" fmla="*/ 1629410 h 3686004"/>
              <a:gd name="connsiteX469" fmla="*/ 3563295 w 4041704"/>
              <a:gd name="connsiteY469" fmla="*/ 1651469 h 3686004"/>
              <a:gd name="connsiteX470" fmla="*/ 3559475 w 4041704"/>
              <a:gd name="connsiteY470" fmla="*/ 1675591 h 3686004"/>
              <a:gd name="connsiteX471" fmla="*/ 3570285 w 4041704"/>
              <a:gd name="connsiteY471" fmla="*/ 1695579 h 3686004"/>
              <a:gd name="connsiteX472" fmla="*/ 3589932 w 4041704"/>
              <a:gd name="connsiteY472" fmla="*/ 1707291 h 3686004"/>
              <a:gd name="connsiteX473" fmla="*/ 3609724 w 4041704"/>
              <a:gd name="connsiteY473" fmla="*/ 1704514 h 3686004"/>
              <a:gd name="connsiteX474" fmla="*/ 3624100 w 4041704"/>
              <a:gd name="connsiteY474" fmla="*/ 1712166 h 3686004"/>
              <a:gd name="connsiteX475" fmla="*/ 3616719 w 4041704"/>
              <a:gd name="connsiteY475" fmla="*/ 1738412 h 3686004"/>
              <a:gd name="connsiteX476" fmla="*/ 3615472 w 4041704"/>
              <a:gd name="connsiteY476" fmla="*/ 1746279 h 3686004"/>
              <a:gd name="connsiteX477" fmla="*/ 3618671 w 4041704"/>
              <a:gd name="connsiteY477" fmla="*/ 1753235 h 3686004"/>
              <a:gd name="connsiteX478" fmla="*/ 3616316 w 4041704"/>
              <a:gd name="connsiteY478" fmla="*/ 1774901 h 3686004"/>
              <a:gd name="connsiteX479" fmla="*/ 3635028 w 4041704"/>
              <a:gd name="connsiteY479" fmla="*/ 1778940 h 3686004"/>
              <a:gd name="connsiteX480" fmla="*/ 3639165 w 4041704"/>
              <a:gd name="connsiteY480" fmla="*/ 1783358 h 3686004"/>
              <a:gd name="connsiteX481" fmla="*/ 3656369 w 4041704"/>
              <a:gd name="connsiteY481" fmla="*/ 1827474 h 3686004"/>
              <a:gd name="connsiteX482" fmla="*/ 3657386 w 4041704"/>
              <a:gd name="connsiteY482" fmla="*/ 1834623 h 3686004"/>
              <a:gd name="connsiteX483" fmla="*/ 3652762 w 4041704"/>
              <a:gd name="connsiteY483" fmla="*/ 1867218 h 3686004"/>
              <a:gd name="connsiteX484" fmla="*/ 3633034 w 4041704"/>
              <a:gd name="connsiteY484" fmla="*/ 1910323 h 3686004"/>
              <a:gd name="connsiteX485" fmla="*/ 3623144 w 4041704"/>
              <a:gd name="connsiteY485" fmla="*/ 1928646 h 3686004"/>
              <a:gd name="connsiteX486" fmla="*/ 3613368 w 4041704"/>
              <a:gd name="connsiteY486" fmla="*/ 1939462 h 3686004"/>
              <a:gd name="connsiteX487" fmla="*/ 3569227 w 4041704"/>
              <a:gd name="connsiteY487" fmla="*/ 1953435 h 3686004"/>
              <a:gd name="connsiteX488" fmla="*/ 3560447 w 4041704"/>
              <a:gd name="connsiteY488" fmla="*/ 1957957 h 3686004"/>
              <a:gd name="connsiteX489" fmla="*/ 3546964 w 4041704"/>
              <a:gd name="connsiteY489" fmla="*/ 1985387 h 3686004"/>
              <a:gd name="connsiteX490" fmla="*/ 3540059 w 4041704"/>
              <a:gd name="connsiteY490" fmla="*/ 1995045 h 3686004"/>
              <a:gd name="connsiteX491" fmla="*/ 3521556 w 4041704"/>
              <a:gd name="connsiteY491" fmla="*/ 2016841 h 3686004"/>
              <a:gd name="connsiteX492" fmla="*/ 3525497 w 4041704"/>
              <a:gd name="connsiteY492" fmla="*/ 2029292 h 3686004"/>
              <a:gd name="connsiteX493" fmla="*/ 3539601 w 4041704"/>
              <a:gd name="connsiteY493" fmla="*/ 2030598 h 3686004"/>
              <a:gd name="connsiteX494" fmla="*/ 3522138 w 4041704"/>
              <a:gd name="connsiteY494" fmla="*/ 2053422 h 3686004"/>
              <a:gd name="connsiteX495" fmla="*/ 3498434 w 4041704"/>
              <a:gd name="connsiteY495" fmla="*/ 2099040 h 3686004"/>
              <a:gd name="connsiteX496" fmla="*/ 3498803 w 4041704"/>
              <a:gd name="connsiteY496" fmla="*/ 2096020 h 3686004"/>
              <a:gd name="connsiteX497" fmla="*/ 3507452 w 4041704"/>
              <a:gd name="connsiteY497" fmla="*/ 2075350 h 3686004"/>
              <a:gd name="connsiteX498" fmla="*/ 3505010 w 4041704"/>
              <a:gd name="connsiteY498" fmla="*/ 2043248 h 3686004"/>
              <a:gd name="connsiteX499" fmla="*/ 3482570 w 4041704"/>
              <a:gd name="connsiteY499" fmla="*/ 2042383 h 3686004"/>
              <a:gd name="connsiteX500" fmla="*/ 3478178 w 4041704"/>
              <a:gd name="connsiteY500" fmla="*/ 2049750 h 3686004"/>
              <a:gd name="connsiteX501" fmla="*/ 3467318 w 4041704"/>
              <a:gd name="connsiteY501" fmla="*/ 2077595 h 3686004"/>
              <a:gd name="connsiteX502" fmla="*/ 3448518 w 4041704"/>
              <a:gd name="connsiteY502" fmla="*/ 2084293 h 3686004"/>
              <a:gd name="connsiteX503" fmla="*/ 3416302 w 4041704"/>
              <a:gd name="connsiteY503" fmla="*/ 2094243 h 3686004"/>
              <a:gd name="connsiteX504" fmla="*/ 3400649 w 4041704"/>
              <a:gd name="connsiteY504" fmla="*/ 2101439 h 3686004"/>
              <a:gd name="connsiteX505" fmla="*/ 3392861 w 4041704"/>
              <a:gd name="connsiteY505" fmla="*/ 2109883 h 3686004"/>
              <a:gd name="connsiteX506" fmla="*/ 3402050 w 4041704"/>
              <a:gd name="connsiteY506" fmla="*/ 2112950 h 3686004"/>
              <a:gd name="connsiteX507" fmla="*/ 3434326 w 4041704"/>
              <a:gd name="connsiteY507" fmla="*/ 2153540 h 3686004"/>
              <a:gd name="connsiteX508" fmla="*/ 3411986 w 4041704"/>
              <a:gd name="connsiteY508" fmla="*/ 2175804 h 3686004"/>
              <a:gd name="connsiteX509" fmla="*/ 3401240 w 4041704"/>
              <a:gd name="connsiteY509" fmla="*/ 2196142 h 3686004"/>
              <a:gd name="connsiteX510" fmla="*/ 3412689 w 4041704"/>
              <a:gd name="connsiteY510" fmla="*/ 2208706 h 3686004"/>
              <a:gd name="connsiteX511" fmla="*/ 3442159 w 4041704"/>
              <a:gd name="connsiteY511" fmla="*/ 2226274 h 3686004"/>
              <a:gd name="connsiteX512" fmla="*/ 3446101 w 4041704"/>
              <a:gd name="connsiteY512" fmla="*/ 2238724 h 3686004"/>
              <a:gd name="connsiteX513" fmla="*/ 3427747 w 4041704"/>
              <a:gd name="connsiteY513" fmla="*/ 2354615 h 3686004"/>
              <a:gd name="connsiteX514" fmla="*/ 3418205 w 4041704"/>
              <a:gd name="connsiteY514" fmla="*/ 2394495 h 3686004"/>
              <a:gd name="connsiteX515" fmla="*/ 3426176 w 4041704"/>
              <a:gd name="connsiteY515" fmla="*/ 2408659 h 3686004"/>
              <a:gd name="connsiteX516" fmla="*/ 3439494 w 4041704"/>
              <a:gd name="connsiteY516" fmla="*/ 2436571 h 3686004"/>
              <a:gd name="connsiteX517" fmla="*/ 3469785 w 4041704"/>
              <a:gd name="connsiteY517" fmla="*/ 2469320 h 3686004"/>
              <a:gd name="connsiteX518" fmla="*/ 3500336 w 4041704"/>
              <a:gd name="connsiteY518" fmla="*/ 2480071 h 3686004"/>
              <a:gd name="connsiteX519" fmla="*/ 3502210 w 4041704"/>
              <a:gd name="connsiteY519" fmla="*/ 2485206 h 3686004"/>
              <a:gd name="connsiteX520" fmla="*/ 3500872 w 4041704"/>
              <a:gd name="connsiteY520" fmla="*/ 2514022 h 3686004"/>
              <a:gd name="connsiteX521" fmla="*/ 3493729 w 4041704"/>
              <a:gd name="connsiteY521" fmla="*/ 2559120 h 3686004"/>
              <a:gd name="connsiteX522" fmla="*/ 3483071 w 4041704"/>
              <a:gd name="connsiteY522" fmla="*/ 2568720 h 3686004"/>
              <a:gd name="connsiteX523" fmla="*/ 3482158 w 4041704"/>
              <a:gd name="connsiteY523" fmla="*/ 2574489 h 3686004"/>
              <a:gd name="connsiteX524" fmla="*/ 3459948 w 4041704"/>
              <a:gd name="connsiteY524" fmla="*/ 2612900 h 3686004"/>
              <a:gd name="connsiteX525" fmla="*/ 3443380 w 4041704"/>
              <a:gd name="connsiteY525" fmla="*/ 2625865 h 3686004"/>
              <a:gd name="connsiteX526" fmla="*/ 3420587 w 4041704"/>
              <a:gd name="connsiteY526" fmla="*/ 2613654 h 3686004"/>
              <a:gd name="connsiteX527" fmla="*/ 3417441 w 4041704"/>
              <a:gd name="connsiteY527" fmla="*/ 2613156 h 3686004"/>
              <a:gd name="connsiteX528" fmla="*/ 3333756 w 4041704"/>
              <a:gd name="connsiteY528" fmla="*/ 2605278 h 3686004"/>
              <a:gd name="connsiteX529" fmla="*/ 3325100 w 4041704"/>
              <a:gd name="connsiteY529" fmla="*/ 2581868 h 3686004"/>
              <a:gd name="connsiteX530" fmla="*/ 3318589 w 4041704"/>
              <a:gd name="connsiteY530" fmla="*/ 2575462 h 3686004"/>
              <a:gd name="connsiteX531" fmla="*/ 3305204 w 4041704"/>
              <a:gd name="connsiteY531" fmla="*/ 2571729 h 3686004"/>
              <a:gd name="connsiteX532" fmla="*/ 3316361 w 4041704"/>
              <a:gd name="connsiteY532" fmla="*/ 2558982 h 3686004"/>
              <a:gd name="connsiteX533" fmla="*/ 3307290 w 4041704"/>
              <a:gd name="connsiteY533" fmla="*/ 2538194 h 3686004"/>
              <a:gd name="connsiteX534" fmla="*/ 3305747 w 4041704"/>
              <a:gd name="connsiteY534" fmla="*/ 2530962 h 3686004"/>
              <a:gd name="connsiteX535" fmla="*/ 3298183 w 4041704"/>
              <a:gd name="connsiteY535" fmla="*/ 2534601 h 3686004"/>
              <a:gd name="connsiteX536" fmla="*/ 3289953 w 4041704"/>
              <a:gd name="connsiteY536" fmla="*/ 2542436 h 3686004"/>
              <a:gd name="connsiteX537" fmla="*/ 3279280 w 4041704"/>
              <a:gd name="connsiteY537" fmla="*/ 2542477 h 3686004"/>
              <a:gd name="connsiteX538" fmla="*/ 3278980 w 4041704"/>
              <a:gd name="connsiteY538" fmla="*/ 2542776 h 3686004"/>
              <a:gd name="connsiteX539" fmla="*/ 3288743 w 4041704"/>
              <a:gd name="connsiteY539" fmla="*/ 2549150 h 3686004"/>
              <a:gd name="connsiteX540" fmla="*/ 3282013 w 4041704"/>
              <a:gd name="connsiteY540" fmla="*/ 2554876 h 3686004"/>
              <a:gd name="connsiteX541" fmla="*/ 3273364 w 4041704"/>
              <a:gd name="connsiteY541" fmla="*/ 2553216 h 3686004"/>
              <a:gd name="connsiteX542" fmla="*/ 3271617 w 4041704"/>
              <a:gd name="connsiteY542" fmla="*/ 2563184 h 3686004"/>
              <a:gd name="connsiteX543" fmla="*/ 3259817 w 4041704"/>
              <a:gd name="connsiteY543" fmla="*/ 2593568 h 3686004"/>
              <a:gd name="connsiteX544" fmla="*/ 3259480 w 4041704"/>
              <a:gd name="connsiteY544" fmla="*/ 2605879 h 3686004"/>
              <a:gd name="connsiteX545" fmla="*/ 3270159 w 4041704"/>
              <a:gd name="connsiteY545" fmla="*/ 2609720 h 3686004"/>
              <a:gd name="connsiteX546" fmla="*/ 3284287 w 4041704"/>
              <a:gd name="connsiteY546" fmla="*/ 2618945 h 3686004"/>
              <a:gd name="connsiteX547" fmla="*/ 3286808 w 4041704"/>
              <a:gd name="connsiteY547" fmla="*/ 2660735 h 3686004"/>
              <a:gd name="connsiteX548" fmla="*/ 3285386 w 4041704"/>
              <a:gd name="connsiteY548" fmla="*/ 2667163 h 3686004"/>
              <a:gd name="connsiteX549" fmla="*/ 3283128 w 4041704"/>
              <a:gd name="connsiteY549" fmla="*/ 2670599 h 3686004"/>
              <a:gd name="connsiteX550" fmla="*/ 3292503 w 4041704"/>
              <a:gd name="connsiteY550" fmla="*/ 2683060 h 3686004"/>
              <a:gd name="connsiteX551" fmla="*/ 3298349 w 4041704"/>
              <a:gd name="connsiteY551" fmla="*/ 2682050 h 3686004"/>
              <a:gd name="connsiteX552" fmla="*/ 3307862 w 4041704"/>
              <a:gd name="connsiteY552" fmla="*/ 2673746 h 3686004"/>
              <a:gd name="connsiteX553" fmla="*/ 3336874 w 4041704"/>
              <a:gd name="connsiteY553" fmla="*/ 2667053 h 3686004"/>
              <a:gd name="connsiteX554" fmla="*/ 3361333 w 4041704"/>
              <a:gd name="connsiteY554" fmla="*/ 2658563 h 3686004"/>
              <a:gd name="connsiteX555" fmla="*/ 3378700 w 4041704"/>
              <a:gd name="connsiteY555" fmla="*/ 2647336 h 3686004"/>
              <a:gd name="connsiteX556" fmla="*/ 3389842 w 4041704"/>
              <a:gd name="connsiteY556" fmla="*/ 2665227 h 3686004"/>
              <a:gd name="connsiteX557" fmla="*/ 3397694 w 4041704"/>
              <a:gd name="connsiteY557" fmla="*/ 2697111 h 3686004"/>
              <a:gd name="connsiteX558" fmla="*/ 3400149 w 4041704"/>
              <a:gd name="connsiteY558" fmla="*/ 2698576 h 3686004"/>
              <a:gd name="connsiteX559" fmla="*/ 3417201 w 4041704"/>
              <a:gd name="connsiteY559" fmla="*/ 2713102 h 3686004"/>
              <a:gd name="connsiteX560" fmla="*/ 3410947 w 4041704"/>
              <a:gd name="connsiteY560" fmla="*/ 2749202 h 3686004"/>
              <a:gd name="connsiteX561" fmla="*/ 3404597 w 4041704"/>
              <a:gd name="connsiteY561" fmla="*/ 2751959 h 3686004"/>
              <a:gd name="connsiteX562" fmla="*/ 3393284 w 4041704"/>
              <a:gd name="connsiteY562" fmla="*/ 2745329 h 3686004"/>
              <a:gd name="connsiteX563" fmla="*/ 3389862 w 4041704"/>
              <a:gd name="connsiteY563" fmla="*/ 2743175 h 3686004"/>
              <a:gd name="connsiteX564" fmla="*/ 3369393 w 4041704"/>
              <a:gd name="connsiteY564" fmla="*/ 2716281 h 3686004"/>
              <a:gd name="connsiteX565" fmla="*/ 3358136 w 4041704"/>
              <a:gd name="connsiteY565" fmla="*/ 2705898 h 3686004"/>
              <a:gd name="connsiteX566" fmla="*/ 3326206 w 4041704"/>
              <a:gd name="connsiteY566" fmla="*/ 2697078 h 3686004"/>
              <a:gd name="connsiteX567" fmla="*/ 3295330 w 4041704"/>
              <a:gd name="connsiteY567" fmla="*/ 2711615 h 3686004"/>
              <a:gd name="connsiteX568" fmla="*/ 3292130 w 4041704"/>
              <a:gd name="connsiteY568" fmla="*/ 2718355 h 3686004"/>
              <a:gd name="connsiteX569" fmla="*/ 3297187 w 4041704"/>
              <a:gd name="connsiteY569" fmla="*/ 2727762 h 3686004"/>
              <a:gd name="connsiteX570" fmla="*/ 3289779 w 4041704"/>
              <a:gd name="connsiteY570" fmla="*/ 2725356 h 3686004"/>
              <a:gd name="connsiteX571" fmla="*/ 3287722 w 4041704"/>
              <a:gd name="connsiteY571" fmla="*/ 2734726 h 3686004"/>
              <a:gd name="connsiteX572" fmla="*/ 3289609 w 4041704"/>
              <a:gd name="connsiteY572" fmla="*/ 2748262 h 3686004"/>
              <a:gd name="connsiteX573" fmla="*/ 3285161 w 4041704"/>
              <a:gd name="connsiteY573" fmla="*/ 2759383 h 3686004"/>
              <a:gd name="connsiteX574" fmla="*/ 3274895 w 4041704"/>
              <a:gd name="connsiteY574" fmla="*/ 2752920 h 3686004"/>
              <a:gd name="connsiteX575" fmla="*/ 3271161 w 4041704"/>
              <a:gd name="connsiteY575" fmla="*/ 2736485 h 3686004"/>
              <a:gd name="connsiteX576" fmla="*/ 3266142 w 4041704"/>
              <a:gd name="connsiteY576" fmla="*/ 2736601 h 3686004"/>
              <a:gd name="connsiteX577" fmla="*/ 3258831 w 4041704"/>
              <a:gd name="connsiteY577" fmla="*/ 2739855 h 3686004"/>
              <a:gd name="connsiteX578" fmla="*/ 3262278 w 4041704"/>
              <a:gd name="connsiteY578" fmla="*/ 2745613 h 3686004"/>
              <a:gd name="connsiteX579" fmla="*/ 3255571 w 4041704"/>
              <a:gd name="connsiteY579" fmla="*/ 2759535 h 3686004"/>
              <a:gd name="connsiteX580" fmla="*/ 3238454 w 4041704"/>
              <a:gd name="connsiteY580" fmla="*/ 2769189 h 3686004"/>
              <a:gd name="connsiteX581" fmla="*/ 3240926 w 4041704"/>
              <a:gd name="connsiteY581" fmla="*/ 2794307 h 3686004"/>
              <a:gd name="connsiteX582" fmla="*/ 3248725 w 4041704"/>
              <a:gd name="connsiteY582" fmla="*/ 2819731 h 3686004"/>
              <a:gd name="connsiteX583" fmla="*/ 3228986 w 4041704"/>
              <a:gd name="connsiteY583" fmla="*/ 2828968 h 3686004"/>
              <a:gd name="connsiteX584" fmla="*/ 3218493 w 4041704"/>
              <a:gd name="connsiteY584" fmla="*/ 2837521 h 3686004"/>
              <a:gd name="connsiteX585" fmla="*/ 3226246 w 4041704"/>
              <a:gd name="connsiteY585" fmla="*/ 2846274 h 3686004"/>
              <a:gd name="connsiteX586" fmla="*/ 3228785 w 4041704"/>
              <a:gd name="connsiteY586" fmla="*/ 2847214 h 3686004"/>
              <a:gd name="connsiteX587" fmla="*/ 3244569 w 4041704"/>
              <a:gd name="connsiteY587" fmla="*/ 2856164 h 3686004"/>
              <a:gd name="connsiteX588" fmla="*/ 3231069 w 4041704"/>
              <a:gd name="connsiteY588" fmla="*/ 2859939 h 3686004"/>
              <a:gd name="connsiteX589" fmla="*/ 3216055 w 4041704"/>
              <a:gd name="connsiteY589" fmla="*/ 2859712 h 3686004"/>
              <a:gd name="connsiteX590" fmla="*/ 3202712 w 4041704"/>
              <a:gd name="connsiteY590" fmla="*/ 2882863 h 3686004"/>
              <a:gd name="connsiteX591" fmla="*/ 3211539 w 4041704"/>
              <a:gd name="connsiteY591" fmla="*/ 2895012 h 3686004"/>
              <a:gd name="connsiteX592" fmla="*/ 3198034 w 4041704"/>
              <a:gd name="connsiteY592" fmla="*/ 2908999 h 3686004"/>
              <a:gd name="connsiteX593" fmla="*/ 3181779 w 4041704"/>
              <a:gd name="connsiteY593" fmla="*/ 2906425 h 3686004"/>
              <a:gd name="connsiteX594" fmla="*/ 3165269 w 4041704"/>
              <a:gd name="connsiteY594" fmla="*/ 2915636 h 3686004"/>
              <a:gd name="connsiteX595" fmla="*/ 3141111 w 4041704"/>
              <a:gd name="connsiteY595" fmla="*/ 2929013 h 3686004"/>
              <a:gd name="connsiteX596" fmla="*/ 3111788 w 4041704"/>
              <a:gd name="connsiteY596" fmla="*/ 2951246 h 3686004"/>
              <a:gd name="connsiteX597" fmla="*/ 3103501 w 4041704"/>
              <a:gd name="connsiteY597" fmla="*/ 2962833 h 3686004"/>
              <a:gd name="connsiteX598" fmla="*/ 3098730 w 4041704"/>
              <a:gd name="connsiteY598" fmla="*/ 2955628 h 3686004"/>
              <a:gd name="connsiteX599" fmla="*/ 3085672 w 4041704"/>
              <a:gd name="connsiteY599" fmla="*/ 2960010 h 3686004"/>
              <a:gd name="connsiteX600" fmla="*/ 3081075 w 4041704"/>
              <a:gd name="connsiteY600" fmla="*/ 2967665 h 3686004"/>
              <a:gd name="connsiteX601" fmla="*/ 3086646 w 4041704"/>
              <a:gd name="connsiteY601" fmla="*/ 2973865 h 3686004"/>
              <a:gd name="connsiteX602" fmla="*/ 3072757 w 4041704"/>
              <a:gd name="connsiteY602" fmla="*/ 2975754 h 3686004"/>
              <a:gd name="connsiteX603" fmla="*/ 3067356 w 4041704"/>
              <a:gd name="connsiteY603" fmla="*/ 2974923 h 3686004"/>
              <a:gd name="connsiteX604" fmla="*/ 3062755 w 4041704"/>
              <a:gd name="connsiteY604" fmla="*/ 2975733 h 3686004"/>
              <a:gd name="connsiteX605" fmla="*/ 3044703 w 4041704"/>
              <a:gd name="connsiteY605" fmla="*/ 2977712 h 3686004"/>
              <a:gd name="connsiteX606" fmla="*/ 3040222 w 4041704"/>
              <a:gd name="connsiteY606" fmla="*/ 2977051 h 3686004"/>
              <a:gd name="connsiteX607" fmla="*/ 3038819 w 4041704"/>
              <a:gd name="connsiteY607" fmla="*/ 2983436 h 3686004"/>
              <a:gd name="connsiteX608" fmla="*/ 3041525 w 4041704"/>
              <a:gd name="connsiteY608" fmla="*/ 2994574 h 3686004"/>
              <a:gd name="connsiteX609" fmla="*/ 3048604 w 4041704"/>
              <a:gd name="connsiteY609" fmla="*/ 3007817 h 3686004"/>
              <a:gd name="connsiteX610" fmla="*/ 3033310 w 4041704"/>
              <a:gd name="connsiteY610" fmla="*/ 3019823 h 3686004"/>
              <a:gd name="connsiteX611" fmla="*/ 3017560 w 4041704"/>
              <a:gd name="connsiteY611" fmla="*/ 3015045 h 3686004"/>
              <a:gd name="connsiteX612" fmla="*/ 3007298 w 4041704"/>
              <a:gd name="connsiteY612" fmla="*/ 3013664 h 3686004"/>
              <a:gd name="connsiteX613" fmla="*/ 3000754 w 4041704"/>
              <a:gd name="connsiteY613" fmla="*/ 3020997 h 3686004"/>
              <a:gd name="connsiteX614" fmla="*/ 3001671 w 4041704"/>
              <a:gd name="connsiteY614" fmla="*/ 3021465 h 3686004"/>
              <a:gd name="connsiteX615" fmla="*/ 2995069 w 4041704"/>
              <a:gd name="connsiteY615" fmla="*/ 3033588 h 3686004"/>
              <a:gd name="connsiteX616" fmla="*/ 2954465 w 4041704"/>
              <a:gd name="connsiteY616" fmla="*/ 3108485 h 3686004"/>
              <a:gd name="connsiteX617" fmla="*/ 2960471 w 4041704"/>
              <a:gd name="connsiteY617" fmla="*/ 3122730 h 3686004"/>
              <a:gd name="connsiteX618" fmla="*/ 2970885 w 4041704"/>
              <a:gd name="connsiteY618" fmla="*/ 3141609 h 3686004"/>
              <a:gd name="connsiteX619" fmla="*/ 2950245 w 4041704"/>
              <a:gd name="connsiteY619" fmla="*/ 3143900 h 3686004"/>
              <a:gd name="connsiteX620" fmla="*/ 2937957 w 4041704"/>
              <a:gd name="connsiteY620" fmla="*/ 3170134 h 3686004"/>
              <a:gd name="connsiteX621" fmla="*/ 2945149 w 4041704"/>
              <a:gd name="connsiteY621" fmla="*/ 3194327 h 3686004"/>
              <a:gd name="connsiteX622" fmla="*/ 2943374 w 4041704"/>
              <a:gd name="connsiteY622" fmla="*/ 3245492 h 3686004"/>
              <a:gd name="connsiteX623" fmla="*/ 2924099 w 4041704"/>
              <a:gd name="connsiteY623" fmla="*/ 3263038 h 3686004"/>
              <a:gd name="connsiteX624" fmla="*/ 2910544 w 4041704"/>
              <a:gd name="connsiteY624" fmla="*/ 3280070 h 3686004"/>
              <a:gd name="connsiteX625" fmla="*/ 2895111 w 4041704"/>
              <a:gd name="connsiteY625" fmla="*/ 3276129 h 3686004"/>
              <a:gd name="connsiteX626" fmla="*/ 2863294 w 4041704"/>
              <a:gd name="connsiteY626" fmla="*/ 3252663 h 3686004"/>
              <a:gd name="connsiteX627" fmla="*/ 2834578 w 4041704"/>
              <a:gd name="connsiteY627" fmla="*/ 3242372 h 3686004"/>
              <a:gd name="connsiteX628" fmla="*/ 2785273 w 4041704"/>
              <a:gd name="connsiteY628" fmla="*/ 3254770 h 3686004"/>
              <a:gd name="connsiteX629" fmla="*/ 2775514 w 4041704"/>
              <a:gd name="connsiteY629" fmla="*/ 3264662 h 3686004"/>
              <a:gd name="connsiteX630" fmla="*/ 2760612 w 4041704"/>
              <a:gd name="connsiteY630" fmla="*/ 3273241 h 3686004"/>
              <a:gd name="connsiteX631" fmla="*/ 2756924 w 4041704"/>
              <a:gd name="connsiteY631" fmla="*/ 3258492 h 3686004"/>
              <a:gd name="connsiteX632" fmla="*/ 2754004 w 4041704"/>
              <a:gd name="connsiteY632" fmla="*/ 3250621 h 3686004"/>
              <a:gd name="connsiteX633" fmla="*/ 2747464 w 4041704"/>
              <a:gd name="connsiteY633" fmla="*/ 3255198 h 3686004"/>
              <a:gd name="connsiteX634" fmla="*/ 2697171 w 4041704"/>
              <a:gd name="connsiteY634" fmla="*/ 3269754 h 3686004"/>
              <a:gd name="connsiteX635" fmla="*/ 2675868 w 4041704"/>
              <a:gd name="connsiteY635" fmla="*/ 3265425 h 3686004"/>
              <a:gd name="connsiteX636" fmla="*/ 2673392 w 4041704"/>
              <a:gd name="connsiteY636" fmla="*/ 3261362 h 3686004"/>
              <a:gd name="connsiteX637" fmla="*/ 2671104 w 4041704"/>
              <a:gd name="connsiteY637" fmla="*/ 3263092 h 3686004"/>
              <a:gd name="connsiteX638" fmla="*/ 2662639 w 4041704"/>
              <a:gd name="connsiteY638" fmla="*/ 3257802 h 3686004"/>
              <a:gd name="connsiteX639" fmla="*/ 2660869 w 4041704"/>
              <a:gd name="connsiteY639" fmla="*/ 3253543 h 3686004"/>
              <a:gd name="connsiteX640" fmla="*/ 2650158 w 4041704"/>
              <a:gd name="connsiteY640" fmla="*/ 3249077 h 3686004"/>
              <a:gd name="connsiteX641" fmla="*/ 2645756 w 4041704"/>
              <a:gd name="connsiteY641" fmla="*/ 3244534 h 3686004"/>
              <a:gd name="connsiteX642" fmla="*/ 2645179 w 4041704"/>
              <a:gd name="connsiteY642" fmla="*/ 3248918 h 3686004"/>
              <a:gd name="connsiteX643" fmla="*/ 2593191 w 4041704"/>
              <a:gd name="connsiteY643" fmla="*/ 3294739 h 3686004"/>
              <a:gd name="connsiteX644" fmla="*/ 2555482 w 4041704"/>
              <a:gd name="connsiteY644" fmla="*/ 3295150 h 3686004"/>
              <a:gd name="connsiteX645" fmla="*/ 2497398 w 4041704"/>
              <a:gd name="connsiteY645" fmla="*/ 3286039 h 3686004"/>
              <a:gd name="connsiteX646" fmla="*/ 2490388 w 4041704"/>
              <a:gd name="connsiteY646" fmla="*/ 3282957 h 3686004"/>
              <a:gd name="connsiteX647" fmla="*/ 2483284 w 4041704"/>
              <a:gd name="connsiteY647" fmla="*/ 3290519 h 3686004"/>
              <a:gd name="connsiteX648" fmla="*/ 2482076 w 4041704"/>
              <a:gd name="connsiteY648" fmla="*/ 3297985 h 3686004"/>
              <a:gd name="connsiteX649" fmla="*/ 2485672 w 4041704"/>
              <a:gd name="connsiteY649" fmla="*/ 3308429 h 3686004"/>
              <a:gd name="connsiteX650" fmla="*/ 2482573 w 4041704"/>
              <a:gd name="connsiteY650" fmla="*/ 3314037 h 3686004"/>
              <a:gd name="connsiteX651" fmla="*/ 2480335 w 4041704"/>
              <a:gd name="connsiteY651" fmla="*/ 3314275 h 3686004"/>
              <a:gd name="connsiteX652" fmla="*/ 2480624 w 4041704"/>
              <a:gd name="connsiteY652" fmla="*/ 3329114 h 3686004"/>
              <a:gd name="connsiteX653" fmla="*/ 2470723 w 4041704"/>
              <a:gd name="connsiteY653" fmla="*/ 3346053 h 3686004"/>
              <a:gd name="connsiteX654" fmla="*/ 2439847 w 4041704"/>
              <a:gd name="connsiteY654" fmla="*/ 3342529 h 3686004"/>
              <a:gd name="connsiteX655" fmla="*/ 2420715 w 4041704"/>
              <a:gd name="connsiteY655" fmla="*/ 3345080 h 3686004"/>
              <a:gd name="connsiteX656" fmla="*/ 2423593 w 4041704"/>
              <a:gd name="connsiteY656" fmla="*/ 3361502 h 3686004"/>
              <a:gd name="connsiteX657" fmla="*/ 2425975 w 4041704"/>
              <a:gd name="connsiteY657" fmla="*/ 3364541 h 3686004"/>
              <a:gd name="connsiteX658" fmla="*/ 2438462 w 4041704"/>
              <a:gd name="connsiteY658" fmla="*/ 3387201 h 3686004"/>
              <a:gd name="connsiteX659" fmla="*/ 2419245 w 4041704"/>
              <a:gd name="connsiteY659" fmla="*/ 3381705 h 3686004"/>
              <a:gd name="connsiteX660" fmla="*/ 2401177 w 4041704"/>
              <a:gd name="connsiteY660" fmla="*/ 3370212 h 3686004"/>
              <a:gd name="connsiteX661" fmla="*/ 2367679 w 4041704"/>
              <a:gd name="connsiteY661" fmla="*/ 3388368 h 3686004"/>
              <a:gd name="connsiteX662" fmla="*/ 2369327 w 4041704"/>
              <a:gd name="connsiteY662" fmla="*/ 3409717 h 3686004"/>
              <a:gd name="connsiteX663" fmla="*/ 2342476 w 4041704"/>
              <a:gd name="connsiteY663" fmla="*/ 3416622 h 3686004"/>
              <a:gd name="connsiteX664" fmla="*/ 2324654 w 4041704"/>
              <a:gd name="connsiteY664" fmla="*/ 3401353 h 3686004"/>
              <a:gd name="connsiteX665" fmla="*/ 2312047 w 4041704"/>
              <a:gd name="connsiteY665" fmla="*/ 3393667 h 3686004"/>
              <a:gd name="connsiteX666" fmla="*/ 2299300 w 4041704"/>
              <a:gd name="connsiteY666" fmla="*/ 3399488 h 3686004"/>
              <a:gd name="connsiteX667" fmla="*/ 2300228 w 4041704"/>
              <a:gd name="connsiteY667" fmla="*/ 3400626 h 3686004"/>
              <a:gd name="connsiteX668" fmla="*/ 2284657 w 4041704"/>
              <a:gd name="connsiteY668" fmla="*/ 3412668 h 3686004"/>
              <a:gd name="connsiteX669" fmla="*/ 2188704 w 4041704"/>
              <a:gd name="connsiteY669" fmla="*/ 3487168 h 3686004"/>
              <a:gd name="connsiteX670" fmla="*/ 2188378 w 4041704"/>
              <a:gd name="connsiteY670" fmla="*/ 3509212 h 3686004"/>
              <a:gd name="connsiteX671" fmla="*/ 2191148 w 4041704"/>
              <a:gd name="connsiteY671" fmla="*/ 3539830 h 3686004"/>
              <a:gd name="connsiteX672" fmla="*/ 2162887 w 4041704"/>
              <a:gd name="connsiteY672" fmla="*/ 3530987 h 3686004"/>
              <a:gd name="connsiteX673" fmla="*/ 2131803 w 4041704"/>
              <a:gd name="connsiteY673" fmla="*/ 3558191 h 3686004"/>
              <a:gd name="connsiteX674" fmla="*/ 2127323 w 4041704"/>
              <a:gd name="connsiteY674" fmla="*/ 3593902 h 3686004"/>
              <a:gd name="connsiteX675" fmla="*/ 2095670 w 4041704"/>
              <a:gd name="connsiteY675" fmla="*/ 3659684 h 3686004"/>
              <a:gd name="connsiteX676" fmla="*/ 2060444 w 4041704"/>
              <a:gd name="connsiteY676" fmla="*/ 3671539 h 3686004"/>
              <a:gd name="connsiteX677" fmla="*/ 2032982 w 4041704"/>
              <a:gd name="connsiteY677" fmla="*/ 3686004 h 3686004"/>
              <a:gd name="connsiteX678" fmla="*/ 2015093 w 4041704"/>
              <a:gd name="connsiteY678" fmla="*/ 3672010 h 3686004"/>
              <a:gd name="connsiteX679" fmla="*/ 1987008 w 4041704"/>
              <a:gd name="connsiteY679" fmla="*/ 3623131 h 3686004"/>
              <a:gd name="connsiteX680" fmla="*/ 1955418 w 4041704"/>
              <a:gd name="connsiteY680" fmla="*/ 3593230 h 3686004"/>
              <a:gd name="connsiteX681" fmla="*/ 1883937 w 4041704"/>
              <a:gd name="connsiteY681" fmla="*/ 3581147 h 3686004"/>
              <a:gd name="connsiteX682" fmla="*/ 1865526 w 4041704"/>
              <a:gd name="connsiteY682" fmla="*/ 3588467 h 3686004"/>
              <a:gd name="connsiteX683" fmla="*/ 1841150 w 4041704"/>
              <a:gd name="connsiteY683" fmla="*/ 3591124 h 3686004"/>
              <a:gd name="connsiteX684" fmla="*/ 1844793 w 4041704"/>
              <a:gd name="connsiteY684" fmla="*/ 3569752 h 3686004"/>
              <a:gd name="connsiteX685" fmla="*/ 1845492 w 4041704"/>
              <a:gd name="connsiteY685" fmla="*/ 3557803 h 3686004"/>
              <a:gd name="connsiteX686" fmla="*/ 1834329 w 4041704"/>
              <a:gd name="connsiteY686" fmla="*/ 3560030 h 3686004"/>
              <a:gd name="connsiteX687" fmla="*/ 1760322 w 4041704"/>
              <a:gd name="connsiteY687" fmla="*/ 3550197 h 3686004"/>
              <a:gd name="connsiteX688" fmla="*/ 1733314 w 4041704"/>
              <a:gd name="connsiteY688" fmla="*/ 3519845 h 3686004"/>
              <a:gd name="connsiteX689" fmla="*/ 1671934 w 4041704"/>
              <a:gd name="connsiteY689" fmla="*/ 3408590 h 3686004"/>
              <a:gd name="connsiteX690" fmla="*/ 1655345 w 4041704"/>
              <a:gd name="connsiteY690" fmla="*/ 3405224 h 3686004"/>
              <a:gd name="connsiteX691" fmla="*/ 1640552 w 4041704"/>
              <a:gd name="connsiteY691" fmla="*/ 3399806 h 3686004"/>
              <a:gd name="connsiteX692" fmla="*/ 1637976 w 4041704"/>
              <a:gd name="connsiteY692" fmla="*/ 3390256 h 3686004"/>
              <a:gd name="connsiteX693" fmla="*/ 1618072 w 4041704"/>
              <a:gd name="connsiteY693" fmla="*/ 3387135 h 3686004"/>
              <a:gd name="connsiteX694" fmla="*/ 1615043 w 4041704"/>
              <a:gd name="connsiteY694" fmla="*/ 3382230 h 3686004"/>
              <a:gd name="connsiteX695" fmla="*/ 1596941 w 4041704"/>
              <a:gd name="connsiteY695" fmla="*/ 3395104 h 3686004"/>
              <a:gd name="connsiteX696" fmla="*/ 1596004 w 4041704"/>
              <a:gd name="connsiteY696" fmla="*/ 3374186 h 3686004"/>
              <a:gd name="connsiteX697" fmla="*/ 1578147 w 4041704"/>
              <a:gd name="connsiteY697" fmla="*/ 3371945 h 3686004"/>
              <a:gd name="connsiteX698" fmla="*/ 1578554 w 4041704"/>
              <a:gd name="connsiteY698" fmla="*/ 3370072 h 3686004"/>
              <a:gd name="connsiteX699" fmla="*/ 1564569 w 4041704"/>
              <a:gd name="connsiteY699" fmla="*/ 3381484 h 3686004"/>
              <a:gd name="connsiteX700" fmla="*/ 1533082 w 4041704"/>
              <a:gd name="connsiteY700" fmla="*/ 3402615 h 3686004"/>
              <a:gd name="connsiteX701" fmla="*/ 1512331 w 4041704"/>
              <a:gd name="connsiteY701" fmla="*/ 3379479 h 3686004"/>
              <a:gd name="connsiteX702" fmla="*/ 1496332 w 4041704"/>
              <a:gd name="connsiteY702" fmla="*/ 3368684 h 3686004"/>
              <a:gd name="connsiteX703" fmla="*/ 1487582 w 4041704"/>
              <a:gd name="connsiteY703" fmla="*/ 3382875 h 3686004"/>
              <a:gd name="connsiteX704" fmla="*/ 1487345 w 4041704"/>
              <a:gd name="connsiteY704" fmla="*/ 3386728 h 3686004"/>
              <a:gd name="connsiteX705" fmla="*/ 1481637 w 4041704"/>
              <a:gd name="connsiteY705" fmla="*/ 3411963 h 3686004"/>
              <a:gd name="connsiteX706" fmla="*/ 1470917 w 4041704"/>
              <a:gd name="connsiteY706" fmla="*/ 3395095 h 3686004"/>
              <a:gd name="connsiteX707" fmla="*/ 1465036 w 4041704"/>
              <a:gd name="connsiteY707" fmla="*/ 3374505 h 3686004"/>
              <a:gd name="connsiteX708" fmla="*/ 1427933 w 4041704"/>
              <a:gd name="connsiteY708" fmla="*/ 3365840 h 3686004"/>
              <a:gd name="connsiteX709" fmla="*/ 1414989 w 4041704"/>
              <a:gd name="connsiteY709" fmla="*/ 3382899 h 3686004"/>
              <a:gd name="connsiteX710" fmla="*/ 1390328 w 4041704"/>
              <a:gd name="connsiteY710" fmla="*/ 3370234 h 3686004"/>
              <a:gd name="connsiteX711" fmla="*/ 1387138 w 4041704"/>
              <a:gd name="connsiteY711" fmla="*/ 3346982 h 3686004"/>
              <a:gd name="connsiteX712" fmla="*/ 1367757 w 4041704"/>
              <a:gd name="connsiteY712" fmla="*/ 3328245 h 3686004"/>
              <a:gd name="connsiteX713" fmla="*/ 1339537 w 4041704"/>
              <a:gd name="connsiteY713" fmla="*/ 3300787 h 3686004"/>
              <a:gd name="connsiteX714" fmla="*/ 1297095 w 4041704"/>
              <a:gd name="connsiteY714" fmla="*/ 3269929 h 3686004"/>
              <a:gd name="connsiteX715" fmla="*/ 1277860 w 4041704"/>
              <a:gd name="connsiteY715" fmla="*/ 3263398 h 3686004"/>
              <a:gd name="connsiteX716" fmla="*/ 1285729 w 4041704"/>
              <a:gd name="connsiteY716" fmla="*/ 3253912 h 3686004"/>
              <a:gd name="connsiteX717" fmla="*/ 1274362 w 4041704"/>
              <a:gd name="connsiteY717" fmla="*/ 3237896 h 3686004"/>
              <a:gd name="connsiteX718" fmla="*/ 1243451 w 4041704"/>
              <a:gd name="connsiteY718" fmla="*/ 3213097 h 3686004"/>
              <a:gd name="connsiteX719" fmla="*/ 1233305 w 4041704"/>
              <a:gd name="connsiteY719" fmla="*/ 3189274 h 3686004"/>
              <a:gd name="connsiteX720" fmla="*/ 1231404 w 4041704"/>
              <a:gd name="connsiteY720" fmla="*/ 3176435 h 3686004"/>
              <a:gd name="connsiteX721" fmla="*/ 1223095 w 4041704"/>
              <a:gd name="connsiteY721" fmla="*/ 3189026 h 3686004"/>
              <a:gd name="connsiteX722" fmla="*/ 1202226 w 4041704"/>
              <a:gd name="connsiteY722" fmla="*/ 3214473 h 3686004"/>
              <a:gd name="connsiteX723" fmla="*/ 1160715 w 4041704"/>
              <a:gd name="connsiteY723" fmla="*/ 3248436 h 3686004"/>
              <a:gd name="connsiteX724" fmla="*/ 1140446 w 4041704"/>
              <a:gd name="connsiteY724" fmla="*/ 3266397 h 3686004"/>
              <a:gd name="connsiteX725" fmla="*/ 1126105 w 4041704"/>
              <a:gd name="connsiteY725" fmla="*/ 3266756 h 3686004"/>
              <a:gd name="connsiteX726" fmla="*/ 1123155 w 4041704"/>
              <a:gd name="connsiteY726" fmla="*/ 3289494 h 3686004"/>
              <a:gd name="connsiteX727" fmla="*/ 1074384 w 4041704"/>
              <a:gd name="connsiteY727" fmla="*/ 3324758 h 3686004"/>
              <a:gd name="connsiteX728" fmla="*/ 1061166 w 4041704"/>
              <a:gd name="connsiteY728" fmla="*/ 3334623 h 3686004"/>
              <a:gd name="connsiteX729" fmla="*/ 1018008 w 4041704"/>
              <a:gd name="connsiteY729" fmla="*/ 3360921 h 3686004"/>
              <a:gd name="connsiteX730" fmla="*/ 969896 w 4041704"/>
              <a:gd name="connsiteY730" fmla="*/ 3387953 h 3686004"/>
              <a:gd name="connsiteX731" fmla="*/ 943250 w 4041704"/>
              <a:gd name="connsiteY731" fmla="*/ 3400885 h 3686004"/>
              <a:gd name="connsiteX732" fmla="*/ 942382 w 4041704"/>
              <a:gd name="connsiteY732" fmla="*/ 3402321 h 3686004"/>
              <a:gd name="connsiteX733" fmla="*/ 942381 w 4041704"/>
              <a:gd name="connsiteY733" fmla="*/ 3402321 h 3686004"/>
              <a:gd name="connsiteX734" fmla="*/ 942165 w 4041704"/>
              <a:gd name="connsiteY734" fmla="*/ 3402681 h 3686004"/>
              <a:gd name="connsiteX735" fmla="*/ 942382 w 4041704"/>
              <a:gd name="connsiteY735" fmla="*/ 3402321 h 3686004"/>
              <a:gd name="connsiteX736" fmla="*/ 943534 w 4041704"/>
              <a:gd name="connsiteY736" fmla="*/ 3402037 h 3686004"/>
              <a:gd name="connsiteX737" fmla="*/ 950824 w 4041704"/>
              <a:gd name="connsiteY737" fmla="*/ 3409777 h 3686004"/>
              <a:gd name="connsiteX738" fmla="*/ 946198 w 4041704"/>
              <a:gd name="connsiteY738" fmla="*/ 3415809 h 3686004"/>
              <a:gd name="connsiteX739" fmla="*/ 885435 w 4041704"/>
              <a:gd name="connsiteY739" fmla="*/ 3473841 h 3686004"/>
              <a:gd name="connsiteX740" fmla="*/ 874462 w 4041704"/>
              <a:gd name="connsiteY740" fmla="*/ 3483885 h 3686004"/>
              <a:gd name="connsiteX741" fmla="*/ 870944 w 4041704"/>
              <a:gd name="connsiteY741" fmla="*/ 3485487 h 3686004"/>
              <a:gd name="connsiteX742" fmla="*/ 860406 w 4041704"/>
              <a:gd name="connsiteY742" fmla="*/ 3485396 h 3686004"/>
              <a:gd name="connsiteX743" fmla="*/ 856724 w 4041704"/>
              <a:gd name="connsiteY743" fmla="*/ 3484348 h 3686004"/>
              <a:gd name="connsiteX744" fmla="*/ 849315 w 4041704"/>
              <a:gd name="connsiteY744" fmla="*/ 3478105 h 3686004"/>
              <a:gd name="connsiteX745" fmla="*/ 844719 w 4041704"/>
              <a:gd name="connsiteY745" fmla="*/ 3474347 h 3686004"/>
              <a:gd name="connsiteX746" fmla="*/ 828312 w 4041704"/>
              <a:gd name="connsiteY746" fmla="*/ 3491112 h 3686004"/>
              <a:gd name="connsiteX747" fmla="*/ 811816 w 4041704"/>
              <a:gd name="connsiteY747" fmla="*/ 3499584 h 3686004"/>
              <a:gd name="connsiteX748" fmla="*/ 806443 w 4041704"/>
              <a:gd name="connsiteY748" fmla="*/ 3486725 h 3686004"/>
              <a:gd name="connsiteX749" fmla="*/ 865663 w 4041704"/>
              <a:gd name="connsiteY749" fmla="*/ 3443258 h 3686004"/>
              <a:gd name="connsiteX750" fmla="*/ 891545 w 4041704"/>
              <a:gd name="connsiteY750" fmla="*/ 3416330 h 3686004"/>
              <a:gd name="connsiteX751" fmla="*/ 896111 w 4041704"/>
              <a:gd name="connsiteY751" fmla="*/ 3411046 h 3686004"/>
              <a:gd name="connsiteX752" fmla="*/ 936260 w 4041704"/>
              <a:gd name="connsiteY752" fmla="*/ 3389402 h 3686004"/>
              <a:gd name="connsiteX753" fmla="*/ 950766 w 4041704"/>
              <a:gd name="connsiteY753" fmla="*/ 3372862 h 3686004"/>
              <a:gd name="connsiteX754" fmla="*/ 958401 w 4041704"/>
              <a:gd name="connsiteY754" fmla="*/ 3362175 h 3686004"/>
              <a:gd name="connsiteX755" fmla="*/ 1002097 w 4041704"/>
              <a:gd name="connsiteY755" fmla="*/ 3329141 h 3686004"/>
              <a:gd name="connsiteX756" fmla="*/ 1027292 w 4041704"/>
              <a:gd name="connsiteY756" fmla="*/ 3301404 h 3686004"/>
              <a:gd name="connsiteX757" fmla="*/ 1054298 w 4041704"/>
              <a:gd name="connsiteY757" fmla="*/ 3283982 h 3686004"/>
              <a:gd name="connsiteX758" fmla="*/ 1066200 w 4041704"/>
              <a:gd name="connsiteY758" fmla="*/ 3252921 h 3686004"/>
              <a:gd name="connsiteX759" fmla="*/ 1061380 w 4041704"/>
              <a:gd name="connsiteY759" fmla="*/ 3247263 h 3686004"/>
              <a:gd name="connsiteX760" fmla="*/ 1070214 w 4041704"/>
              <a:gd name="connsiteY760" fmla="*/ 3202775 h 3686004"/>
              <a:gd name="connsiteX761" fmla="*/ 1077715 w 4041704"/>
              <a:gd name="connsiteY761" fmla="*/ 3179648 h 3686004"/>
              <a:gd name="connsiteX762" fmla="*/ 1077647 w 4041704"/>
              <a:gd name="connsiteY762" fmla="*/ 3179528 h 3686004"/>
              <a:gd name="connsiteX763" fmla="*/ 1068969 w 4041704"/>
              <a:gd name="connsiteY763" fmla="*/ 3165555 h 3686004"/>
              <a:gd name="connsiteX764" fmla="*/ 1069713 w 4041704"/>
              <a:gd name="connsiteY764" fmla="*/ 3165435 h 3686004"/>
              <a:gd name="connsiteX765" fmla="*/ 1068029 w 4041704"/>
              <a:gd name="connsiteY765" fmla="*/ 3162443 h 3686004"/>
              <a:gd name="connsiteX766" fmla="*/ 1064529 w 4041704"/>
              <a:gd name="connsiteY766" fmla="*/ 3142060 h 3686004"/>
              <a:gd name="connsiteX767" fmla="*/ 1063050 w 4041704"/>
              <a:gd name="connsiteY767" fmla="*/ 3137376 h 3686004"/>
              <a:gd name="connsiteX768" fmla="*/ 1062498 w 4041704"/>
              <a:gd name="connsiteY768" fmla="*/ 3137761 h 3686004"/>
              <a:gd name="connsiteX769" fmla="*/ 1034473 w 4041704"/>
              <a:gd name="connsiteY769" fmla="*/ 3173009 h 3686004"/>
              <a:gd name="connsiteX770" fmla="*/ 1013870 w 4041704"/>
              <a:gd name="connsiteY770" fmla="*/ 3181846 h 3686004"/>
              <a:gd name="connsiteX771" fmla="*/ 1003316 w 4041704"/>
              <a:gd name="connsiteY771" fmla="*/ 3189210 h 3686004"/>
              <a:gd name="connsiteX772" fmla="*/ 970293 w 4041704"/>
              <a:gd name="connsiteY772" fmla="*/ 3206712 h 3686004"/>
              <a:gd name="connsiteX773" fmla="*/ 947984 w 4041704"/>
              <a:gd name="connsiteY773" fmla="*/ 3194585 h 3686004"/>
              <a:gd name="connsiteX774" fmla="*/ 1001074 w 4041704"/>
              <a:gd name="connsiteY774" fmla="*/ 3113231 h 3686004"/>
              <a:gd name="connsiteX775" fmla="*/ 996669 w 4041704"/>
              <a:gd name="connsiteY775" fmla="*/ 3113534 h 3686004"/>
              <a:gd name="connsiteX776" fmla="*/ 1020438 w 4041704"/>
              <a:gd name="connsiteY776" fmla="*/ 3088642 h 3686004"/>
              <a:gd name="connsiteX777" fmla="*/ 1038396 w 4041704"/>
              <a:gd name="connsiteY777" fmla="*/ 3064220 h 3686004"/>
              <a:gd name="connsiteX778" fmla="*/ 1027366 w 4041704"/>
              <a:gd name="connsiteY778" fmla="*/ 3055851 h 3686004"/>
              <a:gd name="connsiteX779" fmla="*/ 1011529 w 4041704"/>
              <a:gd name="connsiteY779" fmla="*/ 3037259 h 3686004"/>
              <a:gd name="connsiteX780" fmla="*/ 989315 w 4041704"/>
              <a:gd name="connsiteY780" fmla="*/ 3032467 h 3686004"/>
              <a:gd name="connsiteX781" fmla="*/ 967639 w 4041704"/>
              <a:gd name="connsiteY781" fmla="*/ 3039771 h 3686004"/>
              <a:gd name="connsiteX782" fmla="*/ 956876 w 4041704"/>
              <a:gd name="connsiteY782" fmla="*/ 3056610 h 3686004"/>
              <a:gd name="connsiteX783" fmla="*/ 941712 w 4041704"/>
              <a:gd name="connsiteY783" fmla="*/ 3062552 h 3686004"/>
              <a:gd name="connsiteX784" fmla="*/ 926580 w 4041704"/>
              <a:gd name="connsiteY784" fmla="*/ 3039873 h 3686004"/>
              <a:gd name="connsiteX785" fmla="*/ 921415 w 4041704"/>
              <a:gd name="connsiteY785" fmla="*/ 3033810 h 3686004"/>
              <a:gd name="connsiteX786" fmla="*/ 914050 w 4041704"/>
              <a:gd name="connsiteY786" fmla="*/ 3031714 h 3686004"/>
              <a:gd name="connsiteX787" fmla="*/ 899127 w 4041704"/>
              <a:gd name="connsiteY787" fmla="*/ 3015831 h 3686004"/>
              <a:gd name="connsiteX788" fmla="*/ 883887 w 4041704"/>
              <a:gd name="connsiteY788" fmla="*/ 3027417 h 3686004"/>
              <a:gd name="connsiteX789" fmla="*/ 877840 w 4041704"/>
              <a:gd name="connsiteY789" fmla="*/ 3027685 h 3686004"/>
              <a:gd name="connsiteX790" fmla="*/ 833143 w 4041704"/>
              <a:gd name="connsiteY790" fmla="*/ 3012056 h 3686004"/>
              <a:gd name="connsiteX791" fmla="*/ 827051 w 4041704"/>
              <a:gd name="connsiteY791" fmla="*/ 3008178 h 3686004"/>
              <a:gd name="connsiteX792" fmla="*/ 805303 w 4041704"/>
              <a:gd name="connsiteY792" fmla="*/ 2983463 h 3686004"/>
              <a:gd name="connsiteX793" fmla="*/ 785396 w 4041704"/>
              <a:gd name="connsiteY793" fmla="*/ 2940440 h 3686004"/>
              <a:gd name="connsiteX794" fmla="*/ 777912 w 4041704"/>
              <a:gd name="connsiteY794" fmla="*/ 2921010 h 3686004"/>
              <a:gd name="connsiteX795" fmla="*/ 776057 w 4041704"/>
              <a:gd name="connsiteY795" fmla="*/ 2906550 h 3686004"/>
              <a:gd name="connsiteX796" fmla="*/ 794156 w 4041704"/>
              <a:gd name="connsiteY796" fmla="*/ 2863934 h 3686004"/>
              <a:gd name="connsiteX797" fmla="*/ 796433 w 4041704"/>
              <a:gd name="connsiteY797" fmla="*/ 2854323 h 3686004"/>
              <a:gd name="connsiteX798" fmla="*/ 784369 w 4041704"/>
              <a:gd name="connsiteY798" fmla="*/ 2826241 h 3686004"/>
              <a:gd name="connsiteX799" fmla="*/ 781525 w 4041704"/>
              <a:gd name="connsiteY799" fmla="*/ 2814714 h 3686004"/>
              <a:gd name="connsiteX800" fmla="*/ 777006 w 4041704"/>
              <a:gd name="connsiteY800" fmla="*/ 2786482 h 3686004"/>
              <a:gd name="connsiteX801" fmla="*/ 764987 w 4041704"/>
              <a:gd name="connsiteY801" fmla="*/ 2781377 h 3686004"/>
              <a:gd name="connsiteX802" fmla="*/ 754819 w 4041704"/>
              <a:gd name="connsiteY802" fmla="*/ 2791238 h 3686004"/>
              <a:gd name="connsiteX803" fmla="*/ 748844 w 4041704"/>
              <a:gd name="connsiteY803" fmla="*/ 2763129 h 3686004"/>
              <a:gd name="connsiteX804" fmla="*/ 730809 w 4041704"/>
              <a:gd name="connsiteY804" fmla="*/ 2718412 h 3686004"/>
              <a:gd name="connsiteX805" fmla="*/ 725651 w 4041704"/>
              <a:gd name="connsiteY805" fmla="*/ 2720140 h 3686004"/>
              <a:gd name="connsiteX806" fmla="*/ 727215 w 4041704"/>
              <a:gd name="connsiteY806" fmla="*/ 2721285 h 3686004"/>
              <a:gd name="connsiteX807" fmla="*/ 719629 w 4041704"/>
              <a:gd name="connsiteY807" fmla="*/ 2729726 h 3686004"/>
              <a:gd name="connsiteX808" fmla="*/ 704062 w 4041704"/>
              <a:gd name="connsiteY808" fmla="*/ 2753308 h 3686004"/>
              <a:gd name="connsiteX809" fmla="*/ 700079 w 4041704"/>
              <a:gd name="connsiteY809" fmla="*/ 2765644 h 3686004"/>
              <a:gd name="connsiteX810" fmla="*/ 663000 w 4041704"/>
              <a:gd name="connsiteY810" fmla="*/ 2821583 h 3686004"/>
              <a:gd name="connsiteX811" fmla="*/ 668823 w 4041704"/>
              <a:gd name="connsiteY811" fmla="*/ 2841084 h 3686004"/>
              <a:gd name="connsiteX812" fmla="*/ 685585 w 4041704"/>
              <a:gd name="connsiteY812" fmla="*/ 2878480 h 3686004"/>
              <a:gd name="connsiteX813" fmla="*/ 680405 w 4041704"/>
              <a:gd name="connsiteY813" fmla="*/ 2888905 h 3686004"/>
              <a:gd name="connsiteX814" fmla="*/ 659234 w 4041704"/>
              <a:gd name="connsiteY814" fmla="*/ 2898435 h 3686004"/>
              <a:gd name="connsiteX815" fmla="*/ 583400 w 4041704"/>
              <a:gd name="connsiteY815" fmla="*/ 2850398 h 3686004"/>
              <a:gd name="connsiteX816" fmla="*/ 565656 w 4041704"/>
              <a:gd name="connsiteY816" fmla="*/ 2840755 h 3686004"/>
              <a:gd name="connsiteX817" fmla="*/ 557530 w 4041704"/>
              <a:gd name="connsiteY817" fmla="*/ 2840523 h 3686004"/>
              <a:gd name="connsiteX818" fmla="*/ 559953 w 4041704"/>
              <a:gd name="connsiteY818" fmla="*/ 2852042 h 3686004"/>
              <a:gd name="connsiteX819" fmla="*/ 565475 w 4041704"/>
              <a:gd name="connsiteY819" fmla="*/ 2853639 h 3686004"/>
              <a:gd name="connsiteX820" fmla="*/ 577550 w 4041704"/>
              <a:gd name="connsiteY820" fmla="*/ 2858053 h 3686004"/>
              <a:gd name="connsiteX821" fmla="*/ 567497 w 4041704"/>
              <a:gd name="connsiteY821" fmla="*/ 2872594 h 3686004"/>
              <a:gd name="connsiteX822" fmla="*/ 592456 w 4041704"/>
              <a:gd name="connsiteY822" fmla="*/ 2877187 h 3686004"/>
              <a:gd name="connsiteX823" fmla="*/ 592034 w 4041704"/>
              <a:gd name="connsiteY823" fmla="*/ 2887562 h 3686004"/>
              <a:gd name="connsiteX824" fmla="*/ 558685 w 4041704"/>
              <a:gd name="connsiteY824" fmla="*/ 2883167 h 3686004"/>
              <a:gd name="connsiteX825" fmla="*/ 536016 w 4041704"/>
              <a:gd name="connsiteY825" fmla="*/ 2872881 h 3686004"/>
              <a:gd name="connsiteX826" fmla="*/ 534593 w 4041704"/>
              <a:gd name="connsiteY826" fmla="*/ 2854883 h 3686004"/>
              <a:gd name="connsiteX827" fmla="*/ 524713 w 4041704"/>
              <a:gd name="connsiteY827" fmla="*/ 2845902 h 3686004"/>
              <a:gd name="connsiteX828" fmla="*/ 507469 w 4041704"/>
              <a:gd name="connsiteY828" fmla="*/ 2862552 h 3686004"/>
              <a:gd name="connsiteX829" fmla="*/ 500538 w 4041704"/>
              <a:gd name="connsiteY829" fmla="*/ 2864230 h 3686004"/>
              <a:gd name="connsiteX830" fmla="*/ 517410 w 4041704"/>
              <a:gd name="connsiteY830" fmla="*/ 2827861 h 3686004"/>
              <a:gd name="connsiteX831" fmla="*/ 505852 w 4041704"/>
              <a:gd name="connsiteY831" fmla="*/ 2811950 h 3686004"/>
              <a:gd name="connsiteX832" fmla="*/ 485775 w 4041704"/>
              <a:gd name="connsiteY832" fmla="*/ 2813877 h 3686004"/>
              <a:gd name="connsiteX833" fmla="*/ 475676 w 4041704"/>
              <a:gd name="connsiteY833" fmla="*/ 2799448 h 3686004"/>
              <a:gd name="connsiteX834" fmla="*/ 482504 w 4041704"/>
              <a:gd name="connsiteY834" fmla="*/ 2788255 h 3686004"/>
              <a:gd name="connsiteX835" fmla="*/ 480453 w 4041704"/>
              <a:gd name="connsiteY835" fmla="*/ 2761605 h 3686004"/>
              <a:gd name="connsiteX836" fmla="*/ 482055 w 4041704"/>
              <a:gd name="connsiteY836" fmla="*/ 2731868 h 3686004"/>
              <a:gd name="connsiteX837" fmla="*/ 474837 w 4041704"/>
              <a:gd name="connsiteY837" fmla="*/ 2702067 h 3686004"/>
              <a:gd name="connsiteX838" fmla="*/ 461682 w 4041704"/>
              <a:gd name="connsiteY838" fmla="*/ 2691678 h 3686004"/>
              <a:gd name="connsiteX839" fmla="*/ 472720 w 4041704"/>
              <a:gd name="connsiteY839" fmla="*/ 2684237 h 3686004"/>
              <a:gd name="connsiteX840" fmla="*/ 476156 w 4041704"/>
              <a:gd name="connsiteY840" fmla="*/ 2675700 h 3686004"/>
              <a:gd name="connsiteX841" fmla="*/ 465852 w 4041704"/>
              <a:gd name="connsiteY841" fmla="*/ 2642243 h 3686004"/>
              <a:gd name="connsiteX842" fmla="*/ 466201 w 4041704"/>
              <a:gd name="connsiteY842" fmla="*/ 2630051 h 3686004"/>
              <a:gd name="connsiteX843" fmla="*/ 450174 w 4041704"/>
              <a:gd name="connsiteY843" fmla="*/ 2645673 h 3686004"/>
              <a:gd name="connsiteX844" fmla="*/ 438844 w 4041704"/>
              <a:gd name="connsiteY844" fmla="*/ 2645849 h 3686004"/>
              <a:gd name="connsiteX845" fmla="*/ 407612 w 4041704"/>
              <a:gd name="connsiteY845" fmla="*/ 2659282 h 3686004"/>
              <a:gd name="connsiteX846" fmla="*/ 388301 w 4041704"/>
              <a:gd name="connsiteY846" fmla="*/ 2662859 h 3686004"/>
              <a:gd name="connsiteX847" fmla="*/ 372054 w 4041704"/>
              <a:gd name="connsiteY847" fmla="*/ 2673030 h 3686004"/>
              <a:gd name="connsiteX848" fmla="*/ 366153 w 4041704"/>
              <a:gd name="connsiteY848" fmla="*/ 2675927 h 3686004"/>
              <a:gd name="connsiteX849" fmla="*/ 337020 w 4041704"/>
              <a:gd name="connsiteY849" fmla="*/ 2651066 h 3686004"/>
              <a:gd name="connsiteX850" fmla="*/ 309559 w 4041704"/>
              <a:gd name="connsiteY850" fmla="*/ 2657350 h 3686004"/>
              <a:gd name="connsiteX851" fmla="*/ 286125 w 4041704"/>
              <a:gd name="connsiteY851" fmla="*/ 2645417 h 3686004"/>
              <a:gd name="connsiteX852" fmla="*/ 268162 w 4041704"/>
              <a:gd name="connsiteY852" fmla="*/ 2630323 h 3686004"/>
              <a:gd name="connsiteX853" fmla="*/ 242903 w 4041704"/>
              <a:gd name="connsiteY853" fmla="*/ 2607826 h 3686004"/>
              <a:gd name="connsiteX854" fmla="*/ 232834 w 4041704"/>
              <a:gd name="connsiteY854" fmla="*/ 2601092 h 3686004"/>
              <a:gd name="connsiteX855" fmla="*/ 223794 w 4041704"/>
              <a:gd name="connsiteY855" fmla="*/ 2595578 h 3686004"/>
              <a:gd name="connsiteX856" fmla="*/ 229257 w 4041704"/>
              <a:gd name="connsiteY856" fmla="*/ 2581782 h 3686004"/>
              <a:gd name="connsiteX857" fmla="*/ 239172 w 4041704"/>
              <a:gd name="connsiteY857" fmla="*/ 2574244 h 3686004"/>
              <a:gd name="connsiteX858" fmla="*/ 246021 w 4041704"/>
              <a:gd name="connsiteY858" fmla="*/ 2560112 h 3686004"/>
              <a:gd name="connsiteX859" fmla="*/ 236215 w 4041704"/>
              <a:gd name="connsiteY859" fmla="*/ 2552948 h 3686004"/>
              <a:gd name="connsiteX860" fmla="*/ 222405 w 4041704"/>
              <a:gd name="connsiteY860" fmla="*/ 2561062 h 3686004"/>
              <a:gd name="connsiteX861" fmla="*/ 216081 w 4041704"/>
              <a:gd name="connsiteY861" fmla="*/ 2574334 h 3686004"/>
              <a:gd name="connsiteX862" fmla="*/ 191941 w 4041704"/>
              <a:gd name="connsiteY862" fmla="*/ 2576145 h 3686004"/>
              <a:gd name="connsiteX863" fmla="*/ 194915 w 4041704"/>
              <a:gd name="connsiteY863" fmla="*/ 2559649 h 3686004"/>
              <a:gd name="connsiteX864" fmla="*/ 194993 w 4041704"/>
              <a:gd name="connsiteY864" fmla="*/ 2537251 h 3686004"/>
              <a:gd name="connsiteX865" fmla="*/ 192141 w 4041704"/>
              <a:gd name="connsiteY865" fmla="*/ 2525470 h 3686004"/>
              <a:gd name="connsiteX866" fmla="*/ 197888 w 4041704"/>
              <a:gd name="connsiteY866" fmla="*/ 2508302 h 3686004"/>
              <a:gd name="connsiteX867" fmla="*/ 200221 w 4041704"/>
              <a:gd name="connsiteY867" fmla="*/ 2496731 h 3686004"/>
              <a:gd name="connsiteX868" fmla="*/ 191458 w 4041704"/>
              <a:gd name="connsiteY868" fmla="*/ 2477209 h 3686004"/>
              <a:gd name="connsiteX869" fmla="*/ 183220 w 4041704"/>
              <a:gd name="connsiteY869" fmla="*/ 2456827 h 3686004"/>
              <a:gd name="connsiteX870" fmla="*/ 210079 w 4041704"/>
              <a:gd name="connsiteY870" fmla="*/ 2414736 h 3686004"/>
              <a:gd name="connsiteX871" fmla="*/ 221583 w 4041704"/>
              <a:gd name="connsiteY871" fmla="*/ 2391038 h 3686004"/>
              <a:gd name="connsiteX872" fmla="*/ 240133 w 4041704"/>
              <a:gd name="connsiteY872" fmla="*/ 2361599 h 3686004"/>
              <a:gd name="connsiteX873" fmla="*/ 247894 w 4041704"/>
              <a:gd name="connsiteY873" fmla="*/ 2352749 h 3686004"/>
              <a:gd name="connsiteX874" fmla="*/ 240633 w 4041704"/>
              <a:gd name="connsiteY874" fmla="*/ 2328828 h 3686004"/>
              <a:gd name="connsiteX875" fmla="*/ 229872 w 4041704"/>
              <a:gd name="connsiteY875" fmla="*/ 2322262 h 3686004"/>
              <a:gd name="connsiteX876" fmla="*/ 267736 w 4041704"/>
              <a:gd name="connsiteY876" fmla="*/ 2324097 h 3686004"/>
              <a:gd name="connsiteX877" fmla="*/ 284895 w 4041704"/>
              <a:gd name="connsiteY877" fmla="*/ 2319208 h 3686004"/>
              <a:gd name="connsiteX878" fmla="*/ 294969 w 4041704"/>
              <a:gd name="connsiteY878" fmla="*/ 2301727 h 3686004"/>
              <a:gd name="connsiteX879" fmla="*/ 319825 w 4041704"/>
              <a:gd name="connsiteY879" fmla="*/ 2296809 h 3686004"/>
              <a:gd name="connsiteX880" fmla="*/ 338486 w 4041704"/>
              <a:gd name="connsiteY880" fmla="*/ 2287520 h 3686004"/>
              <a:gd name="connsiteX881" fmla="*/ 344964 w 4041704"/>
              <a:gd name="connsiteY881" fmla="*/ 2288518 h 3686004"/>
              <a:gd name="connsiteX882" fmla="*/ 345963 w 4041704"/>
              <a:gd name="connsiteY882" fmla="*/ 2282040 h 3686004"/>
              <a:gd name="connsiteX883" fmla="*/ 334886 w 4041704"/>
              <a:gd name="connsiteY883" fmla="*/ 2257174 h 3686004"/>
              <a:gd name="connsiteX884" fmla="*/ 328066 w 4041704"/>
              <a:gd name="connsiteY884" fmla="*/ 2256305 h 3686004"/>
              <a:gd name="connsiteX885" fmla="*/ 326915 w 4041704"/>
              <a:gd name="connsiteY885" fmla="*/ 2256930 h 3686004"/>
              <a:gd name="connsiteX886" fmla="*/ 316061 w 4041704"/>
              <a:gd name="connsiteY886" fmla="*/ 2254318 h 3686004"/>
              <a:gd name="connsiteX887" fmla="*/ 292711 w 4041704"/>
              <a:gd name="connsiteY887" fmla="*/ 2226086 h 3686004"/>
              <a:gd name="connsiteX888" fmla="*/ 293665 w 4041704"/>
              <a:gd name="connsiteY888" fmla="*/ 2222983 h 3686004"/>
              <a:gd name="connsiteX889" fmla="*/ 287973 w 4041704"/>
              <a:gd name="connsiteY889" fmla="*/ 2218310 h 3686004"/>
              <a:gd name="connsiteX890" fmla="*/ 268137 w 4041704"/>
              <a:gd name="connsiteY890" fmla="*/ 2222747 h 3686004"/>
              <a:gd name="connsiteX891" fmla="*/ 255699 w 4041704"/>
              <a:gd name="connsiteY891" fmla="*/ 2244103 h 3686004"/>
              <a:gd name="connsiteX892" fmla="*/ 246742 w 4041704"/>
              <a:gd name="connsiteY892" fmla="*/ 2251040 h 3686004"/>
              <a:gd name="connsiteX893" fmla="*/ 242837 w 4041704"/>
              <a:gd name="connsiteY893" fmla="*/ 2240980 h 3686004"/>
              <a:gd name="connsiteX894" fmla="*/ 244074 w 4041704"/>
              <a:gd name="connsiteY894" fmla="*/ 2202161 h 3686004"/>
              <a:gd name="connsiteX895" fmla="*/ 254872 w 4041704"/>
              <a:gd name="connsiteY895" fmla="*/ 2192209 h 3686004"/>
              <a:gd name="connsiteX896" fmla="*/ 272556 w 4041704"/>
              <a:gd name="connsiteY896" fmla="*/ 2180404 h 3686004"/>
              <a:gd name="connsiteX897" fmla="*/ 280288 w 4041704"/>
              <a:gd name="connsiteY897" fmla="*/ 2173876 h 3686004"/>
              <a:gd name="connsiteX898" fmla="*/ 280101 w 4041704"/>
              <a:gd name="connsiteY898" fmla="*/ 2172712 h 3686004"/>
              <a:gd name="connsiteX899" fmla="*/ 282418 w 4041704"/>
              <a:gd name="connsiteY899" fmla="*/ 2167586 h 3686004"/>
              <a:gd name="connsiteX900" fmla="*/ 284250 w 4041704"/>
              <a:gd name="connsiteY900" fmla="*/ 2163518 h 3686004"/>
              <a:gd name="connsiteX901" fmla="*/ 282733 w 4041704"/>
              <a:gd name="connsiteY901" fmla="*/ 2158286 h 3686004"/>
              <a:gd name="connsiteX902" fmla="*/ 277970 w 4041704"/>
              <a:gd name="connsiteY902" fmla="*/ 2159412 h 3686004"/>
              <a:gd name="connsiteX903" fmla="*/ 270762 w 4041704"/>
              <a:gd name="connsiteY903" fmla="*/ 2160837 h 3686004"/>
              <a:gd name="connsiteX904" fmla="*/ 269741 w 4041704"/>
              <a:gd name="connsiteY904" fmla="*/ 2152970 h 3686004"/>
              <a:gd name="connsiteX905" fmla="*/ 270486 w 4041704"/>
              <a:gd name="connsiteY905" fmla="*/ 2151396 h 3686004"/>
              <a:gd name="connsiteX906" fmla="*/ 264354 w 4041704"/>
              <a:gd name="connsiteY906" fmla="*/ 2140825 h 3686004"/>
              <a:gd name="connsiteX907" fmla="*/ 256578 w 4041704"/>
              <a:gd name="connsiteY907" fmla="*/ 2135115 h 3686004"/>
              <a:gd name="connsiteX908" fmla="*/ 256216 w 4041704"/>
              <a:gd name="connsiteY908" fmla="*/ 2132405 h 3686004"/>
              <a:gd name="connsiteX909" fmla="*/ 249309 w 4041704"/>
              <a:gd name="connsiteY909" fmla="*/ 2125651 h 3686004"/>
              <a:gd name="connsiteX910" fmla="*/ 241768 w 4041704"/>
              <a:gd name="connsiteY910" fmla="*/ 2122122 h 3686004"/>
              <a:gd name="connsiteX911" fmla="*/ 222886 w 4041704"/>
              <a:gd name="connsiteY911" fmla="*/ 2113166 h 3686004"/>
              <a:gd name="connsiteX912" fmla="*/ 202956 w 4041704"/>
              <a:gd name="connsiteY912" fmla="*/ 2113965 h 3686004"/>
              <a:gd name="connsiteX913" fmla="*/ 196020 w 4041704"/>
              <a:gd name="connsiteY913" fmla="*/ 2109455 h 3686004"/>
              <a:gd name="connsiteX914" fmla="*/ 189879 w 4041704"/>
              <a:gd name="connsiteY914" fmla="*/ 2093818 h 3686004"/>
              <a:gd name="connsiteX915" fmla="*/ 190909 w 4041704"/>
              <a:gd name="connsiteY915" fmla="*/ 2082560 h 3686004"/>
              <a:gd name="connsiteX916" fmla="*/ 176927 w 4041704"/>
              <a:gd name="connsiteY916" fmla="*/ 2076952 h 3686004"/>
              <a:gd name="connsiteX917" fmla="*/ 161150 w 4041704"/>
              <a:gd name="connsiteY917" fmla="*/ 2071832 h 3686004"/>
              <a:gd name="connsiteX918" fmla="*/ 156976 w 4041704"/>
              <a:gd name="connsiteY918" fmla="*/ 2051565 h 3686004"/>
              <a:gd name="connsiteX919" fmla="*/ 164190 w 4041704"/>
              <a:gd name="connsiteY919" fmla="*/ 2046515 h 3686004"/>
              <a:gd name="connsiteX920" fmla="*/ 176598 w 4041704"/>
              <a:gd name="connsiteY920" fmla="*/ 2017463 h 3686004"/>
              <a:gd name="connsiteX921" fmla="*/ 172362 w 4041704"/>
              <a:gd name="connsiteY921" fmla="*/ 1981804 h 3686004"/>
              <a:gd name="connsiteX922" fmla="*/ 157391 w 4041704"/>
              <a:gd name="connsiteY922" fmla="*/ 1971489 h 3686004"/>
              <a:gd name="connsiteX923" fmla="*/ 140371 w 4041704"/>
              <a:gd name="connsiteY923" fmla="*/ 1969374 h 3686004"/>
              <a:gd name="connsiteX924" fmla="*/ 147853 w 4041704"/>
              <a:gd name="connsiteY924" fmla="*/ 1939681 h 3686004"/>
              <a:gd name="connsiteX925" fmla="*/ 158285 w 4041704"/>
              <a:gd name="connsiteY925" fmla="*/ 1920645 h 3686004"/>
              <a:gd name="connsiteX926" fmla="*/ 160830 w 4041704"/>
              <a:gd name="connsiteY926" fmla="*/ 1915989 h 3686004"/>
              <a:gd name="connsiteX927" fmla="*/ 159493 w 4041704"/>
              <a:gd name="connsiteY927" fmla="*/ 1915963 h 3686004"/>
              <a:gd name="connsiteX928" fmla="*/ 153790 w 4041704"/>
              <a:gd name="connsiteY928" fmla="*/ 1913117 h 3686004"/>
              <a:gd name="connsiteX929" fmla="*/ 137462 w 4041704"/>
              <a:gd name="connsiteY929" fmla="*/ 1905516 h 3686004"/>
              <a:gd name="connsiteX930" fmla="*/ 133579 w 4041704"/>
              <a:gd name="connsiteY930" fmla="*/ 1899724 h 3686004"/>
              <a:gd name="connsiteX931" fmla="*/ 133105 w 4041704"/>
              <a:gd name="connsiteY931" fmla="*/ 1895728 h 3686004"/>
              <a:gd name="connsiteX932" fmla="*/ 129392 w 4041704"/>
              <a:gd name="connsiteY932" fmla="*/ 1898293 h 3686004"/>
              <a:gd name="connsiteX933" fmla="*/ 116047 w 4041704"/>
              <a:gd name="connsiteY933" fmla="*/ 1904919 h 3686004"/>
              <a:gd name="connsiteX934" fmla="*/ 112975 w 4041704"/>
              <a:gd name="connsiteY934" fmla="*/ 1904648 h 3686004"/>
              <a:gd name="connsiteX935" fmla="*/ 113239 w 4041704"/>
              <a:gd name="connsiteY935" fmla="*/ 1905442 h 3686004"/>
              <a:gd name="connsiteX936" fmla="*/ 109733 w 4041704"/>
              <a:gd name="connsiteY936" fmla="*/ 1907599 h 3686004"/>
              <a:gd name="connsiteX937" fmla="*/ 93271 w 4041704"/>
              <a:gd name="connsiteY937" fmla="*/ 1905341 h 3686004"/>
              <a:gd name="connsiteX938" fmla="*/ 78716 w 4041704"/>
              <a:gd name="connsiteY938" fmla="*/ 1908782 h 3686004"/>
              <a:gd name="connsiteX939" fmla="*/ 74146 w 4041704"/>
              <a:gd name="connsiteY939" fmla="*/ 1915454 h 3686004"/>
              <a:gd name="connsiteX940" fmla="*/ 71611 w 4041704"/>
              <a:gd name="connsiteY940" fmla="*/ 1917731 h 3686004"/>
              <a:gd name="connsiteX941" fmla="*/ 69334 w 4041704"/>
              <a:gd name="connsiteY941" fmla="*/ 1915194 h 3686004"/>
              <a:gd name="connsiteX942" fmla="*/ 62727 w 4041704"/>
              <a:gd name="connsiteY942" fmla="*/ 1910885 h 3686004"/>
              <a:gd name="connsiteX943" fmla="*/ 49191 w 4041704"/>
              <a:gd name="connsiteY943" fmla="*/ 1906817 h 3686004"/>
              <a:gd name="connsiteX944" fmla="*/ 42777 w 4041704"/>
              <a:gd name="connsiteY944" fmla="*/ 1908054 h 3686004"/>
              <a:gd name="connsiteX945" fmla="*/ 39043 w 4041704"/>
              <a:gd name="connsiteY945" fmla="*/ 1911174 h 3686004"/>
              <a:gd name="connsiteX946" fmla="*/ 35068 w 4041704"/>
              <a:gd name="connsiteY946" fmla="*/ 1907360 h 3686004"/>
              <a:gd name="connsiteX947" fmla="*/ 33663 w 4041704"/>
              <a:gd name="connsiteY947" fmla="*/ 1903778 h 3686004"/>
              <a:gd name="connsiteX948" fmla="*/ 21749 w 4041704"/>
              <a:gd name="connsiteY948" fmla="*/ 1901843 h 3686004"/>
              <a:gd name="connsiteX949" fmla="*/ 19945 w 4041704"/>
              <a:gd name="connsiteY949" fmla="*/ 1903668 h 3686004"/>
              <a:gd name="connsiteX950" fmla="*/ 15118 w 4041704"/>
              <a:gd name="connsiteY950" fmla="*/ 1904528 h 3686004"/>
              <a:gd name="connsiteX951" fmla="*/ 15175 w 4041704"/>
              <a:gd name="connsiteY951" fmla="*/ 1900043 h 3686004"/>
              <a:gd name="connsiteX952" fmla="*/ 17990 w 4041704"/>
              <a:gd name="connsiteY952" fmla="*/ 1896581 h 3686004"/>
              <a:gd name="connsiteX953" fmla="*/ 17531 w 4041704"/>
              <a:gd name="connsiteY953" fmla="*/ 1891099 h 3686004"/>
              <a:gd name="connsiteX954" fmla="*/ 9478 w 4041704"/>
              <a:gd name="connsiteY954" fmla="*/ 1875949 h 3686004"/>
              <a:gd name="connsiteX955" fmla="*/ 3397 w 4041704"/>
              <a:gd name="connsiteY955" fmla="*/ 1856139 h 3686004"/>
              <a:gd name="connsiteX956" fmla="*/ 4652 w 4041704"/>
              <a:gd name="connsiteY956" fmla="*/ 1850811 h 3686004"/>
              <a:gd name="connsiteX957" fmla="*/ 7981 w 4041704"/>
              <a:gd name="connsiteY957" fmla="*/ 1845163 h 3686004"/>
              <a:gd name="connsiteX958" fmla="*/ 7180 w 4041704"/>
              <a:gd name="connsiteY958" fmla="*/ 1842047 h 3686004"/>
              <a:gd name="connsiteX959" fmla="*/ 0 w 4041704"/>
              <a:gd name="connsiteY959" fmla="*/ 1830579 h 3686004"/>
              <a:gd name="connsiteX960" fmla="*/ 1735 w 4041704"/>
              <a:gd name="connsiteY960" fmla="*/ 1818053 h 3686004"/>
              <a:gd name="connsiteX961" fmla="*/ 16041 w 4041704"/>
              <a:gd name="connsiteY961" fmla="*/ 1801382 h 3686004"/>
              <a:gd name="connsiteX962" fmla="*/ 19907 w 4041704"/>
              <a:gd name="connsiteY962" fmla="*/ 1793107 h 3686004"/>
              <a:gd name="connsiteX963" fmla="*/ 27281 w 4041704"/>
              <a:gd name="connsiteY963" fmla="*/ 1778114 h 3686004"/>
              <a:gd name="connsiteX964" fmla="*/ 27243 w 4041704"/>
              <a:gd name="connsiteY964" fmla="*/ 1759781 h 3686004"/>
              <a:gd name="connsiteX965" fmla="*/ 55513 w 4041704"/>
              <a:gd name="connsiteY965" fmla="*/ 1749265 h 3686004"/>
              <a:gd name="connsiteX966" fmla="*/ 70592 w 4041704"/>
              <a:gd name="connsiteY966" fmla="*/ 1744880 h 3686004"/>
              <a:gd name="connsiteX967" fmla="*/ 96805 w 4041704"/>
              <a:gd name="connsiteY967" fmla="*/ 1731928 h 3686004"/>
              <a:gd name="connsiteX968" fmla="*/ 110075 w 4041704"/>
              <a:gd name="connsiteY968" fmla="*/ 1738252 h 3686004"/>
              <a:gd name="connsiteX969" fmla="*/ 121332 w 4041704"/>
              <a:gd name="connsiteY969" fmla="*/ 1736259 h 3686004"/>
              <a:gd name="connsiteX970" fmla="*/ 127329 w 4041704"/>
              <a:gd name="connsiteY970" fmla="*/ 1732239 h 3686004"/>
              <a:gd name="connsiteX971" fmla="*/ 133588 w 4041704"/>
              <a:gd name="connsiteY971" fmla="*/ 1727788 h 3686004"/>
              <a:gd name="connsiteX972" fmla="*/ 134144 w 4041704"/>
              <a:gd name="connsiteY972" fmla="*/ 1734624 h 3686004"/>
              <a:gd name="connsiteX973" fmla="*/ 133196 w 4041704"/>
              <a:gd name="connsiteY973" fmla="*/ 1745861 h 3686004"/>
              <a:gd name="connsiteX974" fmla="*/ 143265 w 4041704"/>
              <a:gd name="connsiteY974" fmla="*/ 1752593 h 3686004"/>
              <a:gd name="connsiteX975" fmla="*/ 152296 w 4041704"/>
              <a:gd name="connsiteY975" fmla="*/ 1747470 h 3686004"/>
              <a:gd name="connsiteX976" fmla="*/ 155718 w 4041704"/>
              <a:gd name="connsiteY976" fmla="*/ 1752512 h 3686004"/>
              <a:gd name="connsiteX977" fmla="*/ 161592 w 4041704"/>
              <a:gd name="connsiteY977" fmla="*/ 1776769 h 3686004"/>
              <a:gd name="connsiteX978" fmla="*/ 166956 w 4041704"/>
              <a:gd name="connsiteY978" fmla="*/ 1788310 h 3686004"/>
              <a:gd name="connsiteX979" fmla="*/ 166316 w 4041704"/>
              <a:gd name="connsiteY979" fmla="*/ 1794564 h 3686004"/>
              <a:gd name="connsiteX980" fmla="*/ 168319 w 4041704"/>
              <a:gd name="connsiteY980" fmla="*/ 1794045 h 3686004"/>
              <a:gd name="connsiteX981" fmla="*/ 174958 w 4041704"/>
              <a:gd name="connsiteY981" fmla="*/ 1788737 h 3686004"/>
              <a:gd name="connsiteX982" fmla="*/ 181371 w 4041704"/>
              <a:gd name="connsiteY982" fmla="*/ 1787500 h 3686004"/>
              <a:gd name="connsiteX983" fmla="*/ 198329 w 4041704"/>
              <a:gd name="connsiteY983" fmla="*/ 1792737 h 3686004"/>
              <a:gd name="connsiteX984" fmla="*/ 201544 w 4041704"/>
              <a:gd name="connsiteY984" fmla="*/ 1788737 h 3686004"/>
              <a:gd name="connsiteX985" fmla="*/ 221079 w 4041704"/>
              <a:gd name="connsiteY985" fmla="*/ 1766397 h 3686004"/>
              <a:gd name="connsiteX986" fmla="*/ 225545 w 4041704"/>
              <a:gd name="connsiteY986" fmla="*/ 1759079 h 3686004"/>
              <a:gd name="connsiteX987" fmla="*/ 226230 w 4041704"/>
              <a:gd name="connsiteY987" fmla="*/ 1748274 h 3686004"/>
              <a:gd name="connsiteX988" fmla="*/ 211965 w 4041704"/>
              <a:gd name="connsiteY988" fmla="*/ 1724214 h 3686004"/>
              <a:gd name="connsiteX989" fmla="*/ 210257 w 4041704"/>
              <a:gd name="connsiteY989" fmla="*/ 1709587 h 3686004"/>
              <a:gd name="connsiteX990" fmla="*/ 224023 w 4041704"/>
              <a:gd name="connsiteY990" fmla="*/ 1707353 h 3686004"/>
              <a:gd name="connsiteX991" fmla="*/ 242241 w 4041704"/>
              <a:gd name="connsiteY991" fmla="*/ 1711379 h 3686004"/>
              <a:gd name="connsiteX992" fmla="*/ 255293 w 4041704"/>
              <a:gd name="connsiteY992" fmla="*/ 1712253 h 3686004"/>
              <a:gd name="connsiteX993" fmla="*/ 264324 w 4041704"/>
              <a:gd name="connsiteY993" fmla="*/ 1707132 h 3686004"/>
              <a:gd name="connsiteX994" fmla="*/ 281407 w 4041704"/>
              <a:gd name="connsiteY994" fmla="*/ 1665575 h 3686004"/>
              <a:gd name="connsiteX995" fmla="*/ 295355 w 4041704"/>
              <a:gd name="connsiteY995" fmla="*/ 1650457 h 3686004"/>
              <a:gd name="connsiteX996" fmla="*/ 318183 w 4041704"/>
              <a:gd name="connsiteY996" fmla="*/ 1650798 h 3686004"/>
              <a:gd name="connsiteX997" fmla="*/ 336105 w 4041704"/>
              <a:gd name="connsiteY997" fmla="*/ 1612706 h 3686004"/>
              <a:gd name="connsiteX998" fmla="*/ 332244 w 4041704"/>
              <a:gd name="connsiteY998" fmla="*/ 1596765 h 3686004"/>
              <a:gd name="connsiteX999" fmla="*/ 345508 w 4041704"/>
              <a:gd name="connsiteY999" fmla="*/ 1592453 h 3686004"/>
              <a:gd name="connsiteX1000" fmla="*/ 372459 w 4041704"/>
              <a:gd name="connsiteY1000" fmla="*/ 1608304 h 3686004"/>
              <a:gd name="connsiteX1001" fmla="*/ 366520 w 4041704"/>
              <a:gd name="connsiteY1001" fmla="*/ 1592867 h 3686004"/>
              <a:gd name="connsiteX1002" fmla="*/ 362257 w 4041704"/>
              <a:gd name="connsiteY1002" fmla="*/ 1584360 h 3686004"/>
              <a:gd name="connsiteX1003" fmla="*/ 341471 w 4041704"/>
              <a:gd name="connsiteY1003" fmla="*/ 1565181 h 3686004"/>
              <a:gd name="connsiteX1004" fmla="*/ 324093 w 4041704"/>
              <a:gd name="connsiteY1004" fmla="*/ 1564622 h 3686004"/>
              <a:gd name="connsiteX1005" fmla="*/ 335369 w 4041704"/>
              <a:gd name="connsiteY1005" fmla="*/ 1524838 h 3686004"/>
              <a:gd name="connsiteX1006" fmla="*/ 346666 w 4041704"/>
              <a:gd name="connsiteY1006" fmla="*/ 1482115 h 3686004"/>
              <a:gd name="connsiteX1007" fmla="*/ 338449 w 4041704"/>
              <a:gd name="connsiteY1007" fmla="*/ 1458790 h 3686004"/>
              <a:gd name="connsiteX1008" fmla="*/ 315695 w 4041704"/>
              <a:gd name="connsiteY1008" fmla="*/ 1460266 h 3686004"/>
              <a:gd name="connsiteX1009" fmla="*/ 297610 w 4041704"/>
              <a:gd name="connsiteY1009" fmla="*/ 1473451 h 3686004"/>
              <a:gd name="connsiteX1010" fmla="*/ 259036 w 4041704"/>
              <a:gd name="connsiteY1010" fmla="*/ 1450509 h 3686004"/>
              <a:gd name="connsiteX1011" fmla="*/ 253178 w 4041704"/>
              <a:gd name="connsiteY1011" fmla="*/ 1447526 h 3686004"/>
              <a:gd name="connsiteX1012" fmla="*/ 255985 w 4041704"/>
              <a:gd name="connsiteY1012" fmla="*/ 1430337 h 3686004"/>
              <a:gd name="connsiteX1013" fmla="*/ 268401 w 4041704"/>
              <a:gd name="connsiteY1013" fmla="*/ 1411922 h 3686004"/>
              <a:gd name="connsiteX1014" fmla="*/ 304630 w 4041704"/>
              <a:gd name="connsiteY1014" fmla="*/ 1400946 h 3686004"/>
              <a:gd name="connsiteX1015" fmla="*/ 320032 w 4041704"/>
              <a:gd name="connsiteY1015" fmla="*/ 1411524 h 3686004"/>
              <a:gd name="connsiteX1016" fmla="*/ 331486 w 4041704"/>
              <a:gd name="connsiteY1016" fmla="*/ 1417921 h 3686004"/>
              <a:gd name="connsiteX1017" fmla="*/ 388646 w 4041704"/>
              <a:gd name="connsiteY1017" fmla="*/ 1394907 h 3686004"/>
              <a:gd name="connsiteX1018" fmla="*/ 399615 w 4041704"/>
              <a:gd name="connsiteY1018" fmla="*/ 1361433 h 3686004"/>
              <a:gd name="connsiteX1019" fmla="*/ 394231 w 4041704"/>
              <a:gd name="connsiteY1019" fmla="*/ 1352832 h 3686004"/>
              <a:gd name="connsiteX1020" fmla="*/ 408825 w 4041704"/>
              <a:gd name="connsiteY1020" fmla="*/ 1308576 h 3686004"/>
              <a:gd name="connsiteX1021" fmla="*/ 433980 w 4041704"/>
              <a:gd name="connsiteY1021" fmla="*/ 1286710 h 3686004"/>
              <a:gd name="connsiteX1022" fmla="*/ 475774 w 4041704"/>
              <a:gd name="connsiteY1022" fmla="*/ 1271450 h 3686004"/>
              <a:gd name="connsiteX1023" fmla="*/ 492912 w 4041704"/>
              <a:gd name="connsiteY1023" fmla="*/ 1269501 h 3686004"/>
              <a:gd name="connsiteX1024" fmla="*/ 466485 w 4041704"/>
              <a:gd name="connsiteY1024" fmla="*/ 1252791 h 3686004"/>
              <a:gd name="connsiteX1025" fmla="*/ 464596 w 4041704"/>
              <a:gd name="connsiteY1025" fmla="*/ 1251046 h 3686004"/>
              <a:gd name="connsiteX1026" fmla="*/ 464260 w 4041704"/>
              <a:gd name="connsiteY1026" fmla="*/ 1249660 h 3686004"/>
              <a:gd name="connsiteX1027" fmla="*/ 426403 w 4041704"/>
              <a:gd name="connsiteY1027" fmla="*/ 1164545 h 3686004"/>
              <a:gd name="connsiteX1028" fmla="*/ 424723 w 4041704"/>
              <a:gd name="connsiteY1028" fmla="*/ 1122763 h 3686004"/>
              <a:gd name="connsiteX1029" fmla="*/ 431810 w 4041704"/>
              <a:gd name="connsiteY1029" fmla="*/ 1076290 h 3686004"/>
              <a:gd name="connsiteX1030" fmla="*/ 432233 w 4041704"/>
              <a:gd name="connsiteY1030" fmla="*/ 1065915 h 3686004"/>
              <a:gd name="connsiteX1031" fmla="*/ 433350 w 4041704"/>
              <a:gd name="connsiteY1031" fmla="*/ 996308 h 3686004"/>
              <a:gd name="connsiteX1032" fmla="*/ 429489 w 4041704"/>
              <a:gd name="connsiteY1032" fmla="*/ 980368 h 3686004"/>
              <a:gd name="connsiteX1033" fmla="*/ 426913 w 4041704"/>
              <a:gd name="connsiteY1033" fmla="*/ 954578 h 3686004"/>
              <a:gd name="connsiteX1034" fmla="*/ 412104 w 4041704"/>
              <a:gd name="connsiteY1034" fmla="*/ 969171 h 3686004"/>
              <a:gd name="connsiteX1035" fmla="*/ 396826 w 4041704"/>
              <a:gd name="connsiteY1035" fmla="*/ 965166 h 3686004"/>
              <a:gd name="connsiteX1036" fmla="*/ 368670 w 4041704"/>
              <a:gd name="connsiteY1036" fmla="*/ 936766 h 3686004"/>
              <a:gd name="connsiteX1037" fmla="*/ 354173 w 4041704"/>
              <a:gd name="connsiteY1037" fmla="*/ 920835 h 3686004"/>
              <a:gd name="connsiteX1038" fmla="*/ 350867 w 4041704"/>
              <a:gd name="connsiteY1038" fmla="*/ 911730 h 3686004"/>
              <a:gd name="connsiteX1039" fmla="*/ 344649 w 4041704"/>
              <a:gd name="connsiteY1039" fmla="*/ 875449 h 3686004"/>
              <a:gd name="connsiteX1040" fmla="*/ 346207 w 4041704"/>
              <a:gd name="connsiteY1040" fmla="*/ 851592 h 3686004"/>
              <a:gd name="connsiteX1041" fmla="*/ 345076 w 4041704"/>
              <a:gd name="connsiteY1041" fmla="*/ 840860 h 3686004"/>
              <a:gd name="connsiteX1042" fmla="*/ 343163 w 4041704"/>
              <a:gd name="connsiteY1042" fmla="*/ 828988 h 36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041704" h="3686004">
                <a:moveTo>
                  <a:pt x="3386347" y="2411413"/>
                </a:moveTo>
                <a:lnTo>
                  <a:pt x="3386340" y="2411535"/>
                </a:lnTo>
                <a:lnTo>
                  <a:pt x="3386483" y="2411511"/>
                </a:lnTo>
                <a:close/>
                <a:moveTo>
                  <a:pt x="3362819" y="2194357"/>
                </a:moveTo>
                <a:cubicBezTo>
                  <a:pt x="3360830" y="2196729"/>
                  <a:pt x="3360305" y="2199199"/>
                  <a:pt x="3361204" y="2201156"/>
                </a:cubicBezTo>
                <a:lnTo>
                  <a:pt x="3365647" y="2203538"/>
                </a:lnTo>
                <a:lnTo>
                  <a:pt x="3367414" y="2187828"/>
                </a:lnTo>
                <a:lnTo>
                  <a:pt x="3369533" y="2184367"/>
                </a:lnTo>
                <a:close/>
                <a:moveTo>
                  <a:pt x="3369683" y="2161469"/>
                </a:moveTo>
                <a:lnTo>
                  <a:pt x="3378698" y="2161125"/>
                </a:lnTo>
                <a:cubicBezTo>
                  <a:pt x="3380316" y="2161515"/>
                  <a:pt x="3381480" y="2162439"/>
                  <a:pt x="3381834" y="2164342"/>
                </a:cubicBezTo>
                <a:lnTo>
                  <a:pt x="3381252" y="2167406"/>
                </a:lnTo>
                <a:lnTo>
                  <a:pt x="3393725" y="2151948"/>
                </a:lnTo>
                <a:cubicBezTo>
                  <a:pt x="3395106" y="2150016"/>
                  <a:pt x="3397011" y="2148168"/>
                  <a:pt x="3398392" y="2146236"/>
                </a:cubicBezTo>
                <a:cubicBezTo>
                  <a:pt x="3395687" y="2146345"/>
                  <a:pt x="3394306" y="2148277"/>
                  <a:pt x="3392043" y="2148993"/>
                </a:cubicBezTo>
                <a:close/>
                <a:moveTo>
                  <a:pt x="3355458" y="2155683"/>
                </a:moveTo>
                <a:lnTo>
                  <a:pt x="3355439" y="2156097"/>
                </a:lnTo>
                <a:cubicBezTo>
                  <a:pt x="3356073" y="2158885"/>
                  <a:pt x="3356602" y="2162329"/>
                  <a:pt x="3358079" y="2164040"/>
                </a:cubicBezTo>
                <a:lnTo>
                  <a:pt x="3362945" y="2162609"/>
                </a:lnTo>
                <a:lnTo>
                  <a:pt x="3362474" y="2162586"/>
                </a:lnTo>
                <a:close/>
                <a:moveTo>
                  <a:pt x="3340275" y="2163884"/>
                </a:moveTo>
                <a:lnTo>
                  <a:pt x="3339342" y="2166886"/>
                </a:lnTo>
                <a:lnTo>
                  <a:pt x="3339875" y="2166130"/>
                </a:lnTo>
                <a:close/>
                <a:moveTo>
                  <a:pt x="3552686" y="1785302"/>
                </a:moveTo>
                <a:lnTo>
                  <a:pt x="3552595" y="1785639"/>
                </a:lnTo>
                <a:lnTo>
                  <a:pt x="3553346" y="1786264"/>
                </a:lnTo>
                <a:close/>
                <a:moveTo>
                  <a:pt x="3376296" y="1583151"/>
                </a:moveTo>
                <a:lnTo>
                  <a:pt x="3375997" y="1583729"/>
                </a:lnTo>
                <a:lnTo>
                  <a:pt x="3377264" y="1583840"/>
                </a:lnTo>
                <a:lnTo>
                  <a:pt x="3381205" y="1582227"/>
                </a:lnTo>
                <a:close/>
                <a:moveTo>
                  <a:pt x="3320681" y="1573903"/>
                </a:moveTo>
                <a:lnTo>
                  <a:pt x="3321545" y="1574218"/>
                </a:lnTo>
                <a:lnTo>
                  <a:pt x="3321319" y="1573906"/>
                </a:lnTo>
                <a:close/>
                <a:moveTo>
                  <a:pt x="3273764" y="1356808"/>
                </a:moveTo>
                <a:lnTo>
                  <a:pt x="3271648" y="1370709"/>
                </a:lnTo>
                <a:cubicBezTo>
                  <a:pt x="3271978" y="1375263"/>
                  <a:pt x="3273039" y="1379642"/>
                  <a:pt x="3273370" y="1384198"/>
                </a:cubicBezTo>
                <a:cubicBezTo>
                  <a:pt x="3273877" y="1389483"/>
                  <a:pt x="3272980" y="1393756"/>
                  <a:pt x="3270646" y="1397074"/>
                </a:cubicBezTo>
                <a:lnTo>
                  <a:pt x="3268575" y="1398376"/>
                </a:lnTo>
                <a:lnTo>
                  <a:pt x="3299781" y="1403318"/>
                </a:lnTo>
                <a:lnTo>
                  <a:pt x="3292105" y="1393842"/>
                </a:lnTo>
                <a:cubicBezTo>
                  <a:pt x="3289620" y="1385174"/>
                  <a:pt x="3285580" y="1377268"/>
                  <a:pt x="3281163" y="1369598"/>
                </a:cubicBezTo>
                <a:close/>
                <a:moveTo>
                  <a:pt x="2942540" y="460381"/>
                </a:moveTo>
                <a:lnTo>
                  <a:pt x="2943393" y="463167"/>
                </a:lnTo>
                <a:cubicBezTo>
                  <a:pt x="2943843" y="467018"/>
                  <a:pt x="2943651" y="471410"/>
                  <a:pt x="2946045" y="474113"/>
                </a:cubicBezTo>
                <a:cubicBezTo>
                  <a:pt x="2957054" y="487671"/>
                  <a:pt x="2962515" y="487893"/>
                  <a:pt x="2974889" y="476785"/>
                </a:cubicBezTo>
                <a:lnTo>
                  <a:pt x="2975278" y="476498"/>
                </a:lnTo>
                <a:lnTo>
                  <a:pt x="2980094" y="461238"/>
                </a:lnTo>
                <a:cubicBezTo>
                  <a:pt x="2980716" y="455632"/>
                  <a:pt x="2980246" y="449903"/>
                  <a:pt x="2978625" y="444405"/>
                </a:cubicBezTo>
                <a:lnTo>
                  <a:pt x="2976516" y="441086"/>
                </a:lnTo>
                <a:lnTo>
                  <a:pt x="2971944" y="444037"/>
                </a:lnTo>
                <a:cubicBezTo>
                  <a:pt x="2964043" y="447549"/>
                  <a:pt x="2955780" y="450208"/>
                  <a:pt x="2947692" y="453174"/>
                </a:cubicBezTo>
                <a:close/>
                <a:moveTo>
                  <a:pt x="931457" y="2960614"/>
                </a:moveTo>
                <a:lnTo>
                  <a:pt x="932617" y="2960737"/>
                </a:lnTo>
                <a:lnTo>
                  <a:pt x="932419" y="2960450"/>
                </a:lnTo>
                <a:close/>
                <a:moveTo>
                  <a:pt x="731853" y="2718061"/>
                </a:moveTo>
                <a:lnTo>
                  <a:pt x="741742" y="2737711"/>
                </a:lnTo>
                <a:cubicBezTo>
                  <a:pt x="744870" y="2750390"/>
                  <a:pt x="761291" y="2747562"/>
                  <a:pt x="767713" y="2756738"/>
                </a:cubicBezTo>
                <a:lnTo>
                  <a:pt x="778286" y="2745315"/>
                </a:lnTo>
                <a:lnTo>
                  <a:pt x="777750" y="2745207"/>
                </a:lnTo>
                <a:cubicBezTo>
                  <a:pt x="774197" y="2743512"/>
                  <a:pt x="771129" y="2740930"/>
                  <a:pt x="768222" y="2737381"/>
                </a:cubicBezTo>
                <a:cubicBezTo>
                  <a:pt x="762410" y="2730924"/>
                  <a:pt x="757243" y="2723824"/>
                  <a:pt x="748847" y="2719950"/>
                </a:cubicBezTo>
                <a:cubicBezTo>
                  <a:pt x="744326" y="2718014"/>
                  <a:pt x="740128" y="2716723"/>
                  <a:pt x="735849" y="2716722"/>
                </a:cubicBezTo>
                <a:close/>
                <a:moveTo>
                  <a:pt x="1246175" y="310765"/>
                </a:moveTo>
                <a:lnTo>
                  <a:pt x="1255291" y="304099"/>
                </a:lnTo>
                <a:lnTo>
                  <a:pt x="1253742" y="306184"/>
                </a:lnTo>
                <a:cubicBezTo>
                  <a:pt x="1251717" y="308669"/>
                  <a:pt x="1249600" y="310251"/>
                  <a:pt x="1247181" y="310884"/>
                </a:cubicBezTo>
                <a:close/>
                <a:moveTo>
                  <a:pt x="783421" y="946304"/>
                </a:moveTo>
                <a:cubicBezTo>
                  <a:pt x="782304" y="948533"/>
                  <a:pt x="782114" y="950920"/>
                  <a:pt x="784179" y="953359"/>
                </a:cubicBezTo>
                <a:lnTo>
                  <a:pt x="784245" y="953368"/>
                </a:lnTo>
                <a:lnTo>
                  <a:pt x="784830" y="944504"/>
                </a:lnTo>
                <a:close/>
                <a:moveTo>
                  <a:pt x="658370" y="913024"/>
                </a:moveTo>
                <a:lnTo>
                  <a:pt x="652593" y="931066"/>
                </a:lnTo>
                <a:lnTo>
                  <a:pt x="659391" y="930691"/>
                </a:lnTo>
                <a:cubicBezTo>
                  <a:pt x="663107" y="930780"/>
                  <a:pt x="666835" y="930339"/>
                  <a:pt x="668518" y="926662"/>
                </a:cubicBezTo>
                <a:cubicBezTo>
                  <a:pt x="670200" y="922985"/>
                  <a:pt x="666523" y="921303"/>
                  <a:pt x="664451" y="919128"/>
                </a:cubicBezTo>
                <a:close/>
                <a:moveTo>
                  <a:pt x="343163" y="828988"/>
                </a:moveTo>
                <a:cubicBezTo>
                  <a:pt x="344299" y="825916"/>
                  <a:pt x="347538" y="823755"/>
                  <a:pt x="353858" y="822591"/>
                </a:cubicBezTo>
                <a:cubicBezTo>
                  <a:pt x="363992" y="820505"/>
                  <a:pt x="366231" y="810057"/>
                  <a:pt x="368544" y="801426"/>
                </a:cubicBezTo>
                <a:cubicBezTo>
                  <a:pt x="373619" y="781486"/>
                  <a:pt x="373619" y="781486"/>
                  <a:pt x="393106" y="789240"/>
                </a:cubicBezTo>
                <a:cubicBezTo>
                  <a:pt x="395259" y="790553"/>
                  <a:pt x="397243" y="791173"/>
                  <a:pt x="399658" y="792057"/>
                </a:cubicBezTo>
                <a:cubicBezTo>
                  <a:pt x="410011" y="795418"/>
                  <a:pt x="418233" y="794528"/>
                  <a:pt x="419801" y="781308"/>
                </a:cubicBezTo>
                <a:cubicBezTo>
                  <a:pt x="419318" y="776289"/>
                  <a:pt x="422353" y="775186"/>
                  <a:pt x="425891" y="776165"/>
                </a:cubicBezTo>
                <a:cubicBezTo>
                  <a:pt x="430553" y="777237"/>
                  <a:pt x="435646" y="778570"/>
                  <a:pt x="439258" y="781365"/>
                </a:cubicBezTo>
                <a:cubicBezTo>
                  <a:pt x="446911" y="787216"/>
                  <a:pt x="454418" y="789433"/>
                  <a:pt x="463187" y="784741"/>
                </a:cubicBezTo>
                <a:cubicBezTo>
                  <a:pt x="468133" y="782442"/>
                  <a:pt x="472701" y="784638"/>
                  <a:pt x="477100" y="786141"/>
                </a:cubicBezTo>
                <a:cubicBezTo>
                  <a:pt x="485718" y="802029"/>
                  <a:pt x="479401" y="825938"/>
                  <a:pt x="501304" y="834574"/>
                </a:cubicBezTo>
                <a:cubicBezTo>
                  <a:pt x="506564" y="836602"/>
                  <a:pt x="506142" y="846977"/>
                  <a:pt x="514648" y="842715"/>
                </a:cubicBezTo>
                <a:cubicBezTo>
                  <a:pt x="532470" y="829961"/>
                  <a:pt x="532207" y="830391"/>
                  <a:pt x="552271" y="842041"/>
                </a:cubicBezTo>
                <a:cubicBezTo>
                  <a:pt x="557867" y="845455"/>
                  <a:pt x="562318" y="851714"/>
                  <a:pt x="570635" y="849700"/>
                </a:cubicBezTo>
                <a:cubicBezTo>
                  <a:pt x="576851" y="851128"/>
                  <a:pt x="582089" y="856097"/>
                  <a:pt x="588778" y="851910"/>
                </a:cubicBezTo>
                <a:cubicBezTo>
                  <a:pt x="599342" y="850085"/>
                  <a:pt x="608141" y="853089"/>
                  <a:pt x="615963" y="859632"/>
                </a:cubicBezTo>
                <a:cubicBezTo>
                  <a:pt x="616132" y="860326"/>
                  <a:pt x="616132" y="860326"/>
                  <a:pt x="616299" y="861019"/>
                </a:cubicBezTo>
                <a:cubicBezTo>
                  <a:pt x="625013" y="863678"/>
                  <a:pt x="630713" y="861838"/>
                  <a:pt x="634797" y="857685"/>
                </a:cubicBezTo>
                <a:lnTo>
                  <a:pt x="637257" y="852876"/>
                </a:lnTo>
                <a:lnTo>
                  <a:pt x="644105" y="816137"/>
                </a:lnTo>
                <a:cubicBezTo>
                  <a:pt x="645642" y="796524"/>
                  <a:pt x="650484" y="793986"/>
                  <a:pt x="669424" y="801349"/>
                </a:cubicBezTo>
                <a:cubicBezTo>
                  <a:pt x="671489" y="803788"/>
                  <a:pt x="671824" y="806452"/>
                  <a:pt x="671560" y="809100"/>
                </a:cubicBezTo>
                <a:lnTo>
                  <a:pt x="670812" y="813063"/>
                </a:lnTo>
                <a:lnTo>
                  <a:pt x="675492" y="817242"/>
                </a:lnTo>
                <a:cubicBezTo>
                  <a:pt x="676510" y="819931"/>
                  <a:pt x="677284" y="823504"/>
                  <a:pt x="679761" y="827674"/>
                </a:cubicBezTo>
                <a:cubicBezTo>
                  <a:pt x="679644" y="831737"/>
                  <a:pt x="677806" y="834751"/>
                  <a:pt x="674844" y="837668"/>
                </a:cubicBezTo>
                <a:lnTo>
                  <a:pt x="667970" y="841657"/>
                </a:lnTo>
                <a:lnTo>
                  <a:pt x="668977" y="847276"/>
                </a:lnTo>
                <a:cubicBezTo>
                  <a:pt x="672471" y="856522"/>
                  <a:pt x="679049" y="864515"/>
                  <a:pt x="686345" y="870267"/>
                </a:cubicBezTo>
                <a:cubicBezTo>
                  <a:pt x="689983" y="873542"/>
                  <a:pt x="695784" y="875276"/>
                  <a:pt x="696716" y="880609"/>
                </a:cubicBezTo>
                <a:cubicBezTo>
                  <a:pt x="697688" y="884350"/>
                  <a:pt x="697701" y="883819"/>
                  <a:pt x="699358" y="881204"/>
                </a:cubicBezTo>
                <a:cubicBezTo>
                  <a:pt x="700470" y="879107"/>
                  <a:pt x="702632" y="877566"/>
                  <a:pt x="704199" y="878665"/>
                </a:cubicBezTo>
                <a:cubicBezTo>
                  <a:pt x="719968" y="885420"/>
                  <a:pt x="727694" y="873392"/>
                  <a:pt x="736405" y="864574"/>
                </a:cubicBezTo>
                <a:cubicBezTo>
                  <a:pt x="739123" y="861985"/>
                  <a:pt x="742384" y="858877"/>
                  <a:pt x="746126" y="857906"/>
                </a:cubicBezTo>
                <a:cubicBezTo>
                  <a:pt x="751990" y="856985"/>
                  <a:pt x="757791" y="858718"/>
                  <a:pt x="759772" y="864608"/>
                </a:cubicBezTo>
                <a:cubicBezTo>
                  <a:pt x="767194" y="887094"/>
                  <a:pt x="788866" y="891336"/>
                  <a:pt x="806189" y="899721"/>
                </a:cubicBezTo>
                <a:cubicBezTo>
                  <a:pt x="807257" y="899482"/>
                  <a:pt x="808988" y="899258"/>
                  <a:pt x="810502" y="899825"/>
                </a:cubicBezTo>
                <a:lnTo>
                  <a:pt x="812660" y="903314"/>
                </a:lnTo>
                <a:lnTo>
                  <a:pt x="817662" y="897914"/>
                </a:lnTo>
                <a:lnTo>
                  <a:pt x="813177" y="889446"/>
                </a:lnTo>
                <a:cubicBezTo>
                  <a:pt x="809797" y="878880"/>
                  <a:pt x="804682" y="876043"/>
                  <a:pt x="794007" y="878389"/>
                </a:cubicBezTo>
                <a:cubicBezTo>
                  <a:pt x="792575" y="878743"/>
                  <a:pt x="791391" y="879494"/>
                  <a:pt x="789170" y="880349"/>
                </a:cubicBezTo>
                <a:cubicBezTo>
                  <a:pt x="788722" y="871793"/>
                  <a:pt x="793888" y="866862"/>
                  <a:pt x="797766" y="861641"/>
                </a:cubicBezTo>
                <a:cubicBezTo>
                  <a:pt x="802577" y="855277"/>
                  <a:pt x="805062" y="848730"/>
                  <a:pt x="802787" y="840778"/>
                </a:cubicBezTo>
                <a:cubicBezTo>
                  <a:pt x="801761" y="834799"/>
                  <a:pt x="798723" y="831751"/>
                  <a:pt x="792348" y="833029"/>
                </a:cubicBezTo>
                <a:cubicBezTo>
                  <a:pt x="785577" y="834558"/>
                  <a:pt x="780279" y="834048"/>
                  <a:pt x="776427" y="827097"/>
                </a:cubicBezTo>
                <a:cubicBezTo>
                  <a:pt x="772429" y="820789"/>
                  <a:pt x="776662" y="817002"/>
                  <a:pt x="780645" y="812820"/>
                </a:cubicBezTo>
                <a:cubicBezTo>
                  <a:pt x="781973" y="811426"/>
                  <a:pt x="784734" y="809677"/>
                  <a:pt x="782590" y="807168"/>
                </a:cubicBezTo>
                <a:cubicBezTo>
                  <a:pt x="780592" y="804014"/>
                  <a:pt x="776767" y="801466"/>
                  <a:pt x="773112" y="802676"/>
                </a:cubicBezTo>
                <a:cubicBezTo>
                  <a:pt x="762935" y="805811"/>
                  <a:pt x="760228" y="799792"/>
                  <a:pt x="757703" y="791447"/>
                </a:cubicBezTo>
                <a:cubicBezTo>
                  <a:pt x="753325" y="779304"/>
                  <a:pt x="746185" y="768911"/>
                  <a:pt x="736284" y="760268"/>
                </a:cubicBezTo>
                <a:cubicBezTo>
                  <a:pt x="733498" y="757614"/>
                  <a:pt x="731354" y="755104"/>
                  <a:pt x="731578" y="751096"/>
                </a:cubicBezTo>
                <a:cubicBezTo>
                  <a:pt x="731708" y="739963"/>
                  <a:pt x="729722" y="730724"/>
                  <a:pt x="718061" y="725407"/>
                </a:cubicBezTo>
                <a:cubicBezTo>
                  <a:pt x="713840" y="723109"/>
                  <a:pt x="716535" y="718638"/>
                  <a:pt x="719151" y="717533"/>
                </a:cubicBezTo>
                <a:cubicBezTo>
                  <a:pt x="733915" y="712044"/>
                  <a:pt x="734006" y="702593"/>
                  <a:pt x="727549" y="690662"/>
                </a:cubicBezTo>
                <a:cubicBezTo>
                  <a:pt x="726695" y="688442"/>
                  <a:pt x="727273" y="685864"/>
                  <a:pt x="727207" y="683143"/>
                </a:cubicBezTo>
                <a:cubicBezTo>
                  <a:pt x="726773" y="668502"/>
                  <a:pt x="727062" y="667214"/>
                  <a:pt x="741036" y="662224"/>
                </a:cubicBezTo>
                <a:cubicBezTo>
                  <a:pt x="748740" y="659553"/>
                  <a:pt x="752579" y="656015"/>
                  <a:pt x="751237" y="646919"/>
                </a:cubicBezTo>
                <a:cubicBezTo>
                  <a:pt x="750356" y="640296"/>
                  <a:pt x="751697" y="632816"/>
                  <a:pt x="757507" y="628028"/>
                </a:cubicBezTo>
                <a:cubicBezTo>
                  <a:pt x="762923" y="623491"/>
                  <a:pt x="760819" y="619299"/>
                  <a:pt x="758071" y="614963"/>
                </a:cubicBezTo>
                <a:cubicBezTo>
                  <a:pt x="755323" y="610627"/>
                  <a:pt x="752430" y="606935"/>
                  <a:pt x="752943" y="601638"/>
                </a:cubicBezTo>
                <a:cubicBezTo>
                  <a:pt x="753166" y="597628"/>
                  <a:pt x="749945" y="596908"/>
                  <a:pt x="747224" y="596975"/>
                </a:cubicBezTo>
                <a:cubicBezTo>
                  <a:pt x="743319" y="597791"/>
                  <a:pt x="740059" y="598753"/>
                  <a:pt x="736654" y="600358"/>
                </a:cubicBezTo>
                <a:cubicBezTo>
                  <a:pt x="724651" y="604097"/>
                  <a:pt x="723757" y="603559"/>
                  <a:pt x="722350" y="591743"/>
                </a:cubicBezTo>
                <a:cubicBezTo>
                  <a:pt x="721325" y="585763"/>
                  <a:pt x="721981" y="579822"/>
                  <a:pt x="721599" y="573987"/>
                </a:cubicBezTo>
                <a:cubicBezTo>
                  <a:pt x="721506" y="566862"/>
                  <a:pt x="721414" y="559738"/>
                  <a:pt x="732116" y="561796"/>
                </a:cubicBezTo>
                <a:cubicBezTo>
                  <a:pt x="735732" y="562268"/>
                  <a:pt x="738136" y="559086"/>
                  <a:pt x="736677" y="555038"/>
                </a:cubicBezTo>
                <a:cubicBezTo>
                  <a:pt x="735112" y="549952"/>
                  <a:pt x="733691" y="544222"/>
                  <a:pt x="725922" y="544173"/>
                </a:cubicBezTo>
                <a:cubicBezTo>
                  <a:pt x="725528" y="544423"/>
                  <a:pt x="725134" y="544673"/>
                  <a:pt x="724095" y="544779"/>
                </a:cubicBezTo>
                <a:cubicBezTo>
                  <a:pt x="720190" y="545596"/>
                  <a:pt x="716418" y="551855"/>
                  <a:pt x="711882" y="546442"/>
                </a:cubicBezTo>
                <a:cubicBezTo>
                  <a:pt x="707596" y="541422"/>
                  <a:pt x="705925" y="535298"/>
                  <a:pt x="706478" y="528319"/>
                </a:cubicBezTo>
                <a:cubicBezTo>
                  <a:pt x="707383" y="522772"/>
                  <a:pt x="710223" y="517658"/>
                  <a:pt x="713562" y="513331"/>
                </a:cubicBezTo>
                <a:cubicBezTo>
                  <a:pt x="716362" y="509899"/>
                  <a:pt x="719123" y="508150"/>
                  <a:pt x="722515" y="512630"/>
                </a:cubicBezTo>
                <a:cubicBezTo>
                  <a:pt x="723908" y="513956"/>
                  <a:pt x="725697" y="515034"/>
                  <a:pt x="727274" y="514033"/>
                </a:cubicBezTo>
                <a:cubicBezTo>
                  <a:pt x="730035" y="512284"/>
                  <a:pt x="729180" y="510063"/>
                  <a:pt x="728181" y="508486"/>
                </a:cubicBezTo>
                <a:cubicBezTo>
                  <a:pt x="726577" y="505083"/>
                  <a:pt x="724827" y="502324"/>
                  <a:pt x="723473" y="499314"/>
                </a:cubicBezTo>
                <a:cubicBezTo>
                  <a:pt x="718661" y="489104"/>
                  <a:pt x="722724" y="481557"/>
                  <a:pt x="733648" y="479606"/>
                </a:cubicBezTo>
                <a:cubicBezTo>
                  <a:pt x="735081" y="479251"/>
                  <a:pt x="736119" y="479145"/>
                  <a:pt x="737158" y="479038"/>
                </a:cubicBezTo>
                <a:cubicBezTo>
                  <a:pt x="754024" y="477743"/>
                  <a:pt x="755747" y="476098"/>
                  <a:pt x="753169" y="458948"/>
                </a:cubicBezTo>
                <a:cubicBezTo>
                  <a:pt x="752288" y="452323"/>
                  <a:pt x="753300" y="447814"/>
                  <a:pt x="759715" y="444853"/>
                </a:cubicBezTo>
                <a:cubicBezTo>
                  <a:pt x="762331" y="443748"/>
                  <a:pt x="764053" y="442104"/>
                  <a:pt x="765776" y="440460"/>
                </a:cubicBezTo>
                <a:cubicBezTo>
                  <a:pt x="777357" y="432567"/>
                  <a:pt x="783680" y="422483"/>
                  <a:pt x="778198" y="407724"/>
                </a:cubicBezTo>
                <a:cubicBezTo>
                  <a:pt x="776382" y="402244"/>
                  <a:pt x="775357" y="396265"/>
                  <a:pt x="776014" y="390323"/>
                </a:cubicBezTo>
                <a:cubicBezTo>
                  <a:pt x="776237" y="386314"/>
                  <a:pt x="778392" y="382738"/>
                  <a:pt x="782297" y="381921"/>
                </a:cubicBezTo>
                <a:cubicBezTo>
                  <a:pt x="786990" y="380605"/>
                  <a:pt x="787661" y="385151"/>
                  <a:pt x="789015" y="388160"/>
                </a:cubicBezTo>
                <a:cubicBezTo>
                  <a:pt x="798429" y="406505"/>
                  <a:pt x="798429" y="406505"/>
                  <a:pt x="812745" y="392459"/>
                </a:cubicBezTo>
                <a:cubicBezTo>
                  <a:pt x="817912" y="387528"/>
                  <a:pt x="823183" y="383635"/>
                  <a:pt x="829848" y="381068"/>
                </a:cubicBezTo>
                <a:cubicBezTo>
                  <a:pt x="836764" y="378895"/>
                  <a:pt x="842246" y="377078"/>
                  <a:pt x="849359" y="383069"/>
                </a:cubicBezTo>
                <a:cubicBezTo>
                  <a:pt x="860047" y="391212"/>
                  <a:pt x="877033" y="384868"/>
                  <a:pt x="885906" y="370957"/>
                </a:cubicBezTo>
                <a:cubicBezTo>
                  <a:pt x="887379" y="368919"/>
                  <a:pt x="888207" y="366736"/>
                  <a:pt x="889824" y="364054"/>
                </a:cubicBezTo>
                <a:cubicBezTo>
                  <a:pt x="897146" y="372121"/>
                  <a:pt x="904759" y="378899"/>
                  <a:pt x="916328" y="377092"/>
                </a:cubicBezTo>
                <a:cubicBezTo>
                  <a:pt x="926858" y="375392"/>
                  <a:pt x="933497" y="368421"/>
                  <a:pt x="940780" y="361596"/>
                </a:cubicBezTo>
                <a:cubicBezTo>
                  <a:pt x="943067" y="363461"/>
                  <a:pt x="941989" y="365249"/>
                  <a:pt x="941950" y="366932"/>
                </a:cubicBezTo>
                <a:cubicBezTo>
                  <a:pt x="939559" y="380603"/>
                  <a:pt x="948959" y="388458"/>
                  <a:pt x="962645" y="384757"/>
                </a:cubicBezTo>
                <a:cubicBezTo>
                  <a:pt x="976724" y="380807"/>
                  <a:pt x="976724" y="380807"/>
                  <a:pt x="980276" y="395131"/>
                </a:cubicBezTo>
                <a:cubicBezTo>
                  <a:pt x="982760" y="405159"/>
                  <a:pt x="992989" y="410831"/>
                  <a:pt x="1002415" y="406516"/>
                </a:cubicBezTo>
                <a:cubicBezTo>
                  <a:pt x="1007253" y="404555"/>
                  <a:pt x="1005150" y="400363"/>
                  <a:pt x="1004189" y="397105"/>
                </a:cubicBezTo>
                <a:cubicBezTo>
                  <a:pt x="1002374" y="391624"/>
                  <a:pt x="999666" y="385605"/>
                  <a:pt x="1004583" y="380280"/>
                </a:cubicBezTo>
                <a:cubicBezTo>
                  <a:pt x="1008026" y="376992"/>
                  <a:pt x="1010538" y="374847"/>
                  <a:pt x="1012707" y="381760"/>
                </a:cubicBezTo>
                <a:cubicBezTo>
                  <a:pt x="1018651" y="398989"/>
                  <a:pt x="1025842" y="401614"/>
                  <a:pt x="1041579" y="393299"/>
                </a:cubicBezTo>
                <a:cubicBezTo>
                  <a:pt x="1061509" y="382878"/>
                  <a:pt x="1081925" y="379332"/>
                  <a:pt x="1103867" y="382553"/>
                </a:cubicBezTo>
                <a:cubicBezTo>
                  <a:pt x="1114963" y="384362"/>
                  <a:pt x="1125704" y="384737"/>
                  <a:pt x="1136774" y="382141"/>
                </a:cubicBezTo>
                <a:cubicBezTo>
                  <a:pt x="1142505" y="380720"/>
                  <a:pt x="1146844" y="377970"/>
                  <a:pt x="1148539" y="371922"/>
                </a:cubicBezTo>
                <a:cubicBezTo>
                  <a:pt x="1150090" y="366520"/>
                  <a:pt x="1153179" y="361799"/>
                  <a:pt x="1159621" y="363242"/>
                </a:cubicBezTo>
                <a:cubicBezTo>
                  <a:pt x="1166313" y="365079"/>
                  <a:pt x="1163973" y="370982"/>
                  <a:pt x="1163106" y="374845"/>
                </a:cubicBezTo>
                <a:cubicBezTo>
                  <a:pt x="1160937" y="384508"/>
                  <a:pt x="1164040" y="390277"/>
                  <a:pt x="1171548" y="396017"/>
                </a:cubicBezTo>
                <a:lnTo>
                  <a:pt x="1205445" y="430538"/>
                </a:lnTo>
                <a:lnTo>
                  <a:pt x="1209429" y="430483"/>
                </a:lnTo>
                <a:cubicBezTo>
                  <a:pt x="1220377" y="428161"/>
                  <a:pt x="1229919" y="421631"/>
                  <a:pt x="1231275" y="411649"/>
                </a:cubicBezTo>
                <a:cubicBezTo>
                  <a:pt x="1234740" y="388327"/>
                  <a:pt x="1248678" y="383810"/>
                  <a:pt x="1268141" y="383471"/>
                </a:cubicBezTo>
                <a:cubicBezTo>
                  <a:pt x="1271189" y="382978"/>
                  <a:pt x="1274112" y="383046"/>
                  <a:pt x="1277159" y="382553"/>
                </a:cubicBezTo>
                <a:cubicBezTo>
                  <a:pt x="1290217" y="381954"/>
                  <a:pt x="1291029" y="380960"/>
                  <a:pt x="1287384" y="368388"/>
                </a:cubicBezTo>
                <a:cubicBezTo>
                  <a:pt x="1283923" y="357620"/>
                  <a:pt x="1277724" y="348589"/>
                  <a:pt x="1270278" y="339867"/>
                </a:cubicBezTo>
                <a:cubicBezTo>
                  <a:pt x="1265564" y="334695"/>
                  <a:pt x="1264078" y="330837"/>
                  <a:pt x="1268506" y="324188"/>
                </a:cubicBezTo>
                <a:cubicBezTo>
                  <a:pt x="1272124" y="318534"/>
                  <a:pt x="1274189" y="311943"/>
                  <a:pt x="1276253" y="305352"/>
                </a:cubicBezTo>
                <a:cubicBezTo>
                  <a:pt x="1277817" y="301001"/>
                  <a:pt x="1276458" y="296581"/>
                  <a:pt x="1272233" y="294460"/>
                </a:cubicBezTo>
                <a:lnTo>
                  <a:pt x="1269133" y="293976"/>
                </a:lnTo>
                <a:lnTo>
                  <a:pt x="1313940" y="261207"/>
                </a:lnTo>
                <a:lnTo>
                  <a:pt x="1314400" y="261959"/>
                </a:lnTo>
                <a:cubicBezTo>
                  <a:pt x="1315758" y="262779"/>
                  <a:pt x="1317500" y="262875"/>
                  <a:pt x="1319862" y="262817"/>
                </a:cubicBezTo>
                <a:cubicBezTo>
                  <a:pt x="1346288" y="262864"/>
                  <a:pt x="1366723" y="273910"/>
                  <a:pt x="1384033" y="293659"/>
                </a:cubicBezTo>
                <a:cubicBezTo>
                  <a:pt x="1394331" y="305373"/>
                  <a:pt x="1399528" y="318881"/>
                  <a:pt x="1398378" y="334493"/>
                </a:cubicBezTo>
                <a:cubicBezTo>
                  <a:pt x="1397991" y="341460"/>
                  <a:pt x="1399978" y="343080"/>
                  <a:pt x="1406634" y="342221"/>
                </a:cubicBezTo>
                <a:cubicBezTo>
                  <a:pt x="1414533" y="341053"/>
                  <a:pt x="1423424" y="340696"/>
                  <a:pt x="1430707" y="337038"/>
                </a:cubicBezTo>
                <a:cubicBezTo>
                  <a:pt x="1436060" y="334124"/>
                  <a:pt x="1438047" y="335744"/>
                  <a:pt x="1439714" y="341409"/>
                </a:cubicBezTo>
                <a:cubicBezTo>
                  <a:pt x="1442365" y="353170"/>
                  <a:pt x="1463360" y="364342"/>
                  <a:pt x="1474809" y="360443"/>
                </a:cubicBezTo>
                <a:cubicBezTo>
                  <a:pt x="1478665" y="358958"/>
                  <a:pt x="1479419" y="355599"/>
                  <a:pt x="1480606" y="352926"/>
                </a:cubicBezTo>
                <a:cubicBezTo>
                  <a:pt x="1484851" y="344473"/>
                  <a:pt x="1489529" y="336706"/>
                  <a:pt x="1497747" y="331495"/>
                </a:cubicBezTo>
                <a:cubicBezTo>
                  <a:pt x="1511877" y="323496"/>
                  <a:pt x="1521752" y="329236"/>
                  <a:pt x="1521596" y="345658"/>
                </a:cubicBezTo>
                <a:cubicBezTo>
                  <a:pt x="1521710" y="350386"/>
                  <a:pt x="1520582" y="355422"/>
                  <a:pt x="1520697" y="360150"/>
                </a:cubicBezTo>
                <a:cubicBezTo>
                  <a:pt x="1521293" y="373215"/>
                  <a:pt x="1526134" y="377827"/>
                  <a:pt x="1539318" y="376668"/>
                </a:cubicBezTo>
                <a:cubicBezTo>
                  <a:pt x="1545847" y="376369"/>
                  <a:pt x="1551076" y="374014"/>
                  <a:pt x="1556863" y="371785"/>
                </a:cubicBezTo>
                <a:cubicBezTo>
                  <a:pt x="1562775" y="368996"/>
                  <a:pt x="1568003" y="366641"/>
                  <a:pt x="1574223" y="365097"/>
                </a:cubicBezTo>
                <a:cubicBezTo>
                  <a:pt x="1578641" y="363736"/>
                  <a:pt x="1584052" y="363184"/>
                  <a:pt x="1588835" y="365434"/>
                </a:cubicBezTo>
                <a:cubicBezTo>
                  <a:pt x="1595046" y="369177"/>
                  <a:pt x="1589191" y="374330"/>
                  <a:pt x="1588872" y="378372"/>
                </a:cubicBezTo>
                <a:cubicBezTo>
                  <a:pt x="1588977" y="388388"/>
                  <a:pt x="1587278" y="398587"/>
                  <a:pt x="1591674" y="407802"/>
                </a:cubicBezTo>
                <a:cubicBezTo>
                  <a:pt x="1595020" y="413841"/>
                  <a:pt x="1598684" y="415839"/>
                  <a:pt x="1605716" y="413300"/>
                </a:cubicBezTo>
                <a:cubicBezTo>
                  <a:pt x="1615360" y="409585"/>
                  <a:pt x="1624949" y="403506"/>
                  <a:pt x="1633726" y="398419"/>
                </a:cubicBezTo>
                <a:cubicBezTo>
                  <a:pt x="1648541" y="389986"/>
                  <a:pt x="1662855" y="383790"/>
                  <a:pt x="1678313" y="396072"/>
                </a:cubicBezTo>
                <a:cubicBezTo>
                  <a:pt x="1682413" y="398754"/>
                  <a:pt x="1685836" y="396583"/>
                  <a:pt x="1689134" y="394971"/>
                </a:cubicBezTo>
                <a:cubicBezTo>
                  <a:pt x="1695607" y="392307"/>
                  <a:pt x="1700343" y="386904"/>
                  <a:pt x="1704395" y="381934"/>
                </a:cubicBezTo>
                <a:cubicBezTo>
                  <a:pt x="1710877" y="373983"/>
                  <a:pt x="1716240" y="365782"/>
                  <a:pt x="1727313" y="363561"/>
                </a:cubicBezTo>
                <a:cubicBezTo>
                  <a:pt x="1725085" y="357772"/>
                  <a:pt x="1719616" y="355959"/>
                  <a:pt x="1716203" y="352842"/>
                </a:cubicBezTo>
                <a:cubicBezTo>
                  <a:pt x="1712789" y="349725"/>
                  <a:pt x="1707572" y="346792"/>
                  <a:pt x="1709511" y="340762"/>
                </a:cubicBezTo>
                <a:cubicBezTo>
                  <a:pt x="1711702" y="333612"/>
                  <a:pt x="1715011" y="326713"/>
                  <a:pt x="1723035" y="324984"/>
                </a:cubicBezTo>
                <a:cubicBezTo>
                  <a:pt x="1729942" y="323007"/>
                  <a:pt x="1734724" y="325254"/>
                  <a:pt x="1732158" y="334083"/>
                </a:cubicBezTo>
                <a:cubicBezTo>
                  <a:pt x="1730219" y="340114"/>
                  <a:pt x="1733883" y="342111"/>
                  <a:pt x="1738918" y="343239"/>
                </a:cubicBezTo>
                <a:cubicBezTo>
                  <a:pt x="1752651" y="347493"/>
                  <a:pt x="1764486" y="336628"/>
                  <a:pt x="1761219" y="322377"/>
                </a:cubicBezTo>
                <a:cubicBezTo>
                  <a:pt x="1760545" y="317524"/>
                  <a:pt x="1759185" y="313104"/>
                  <a:pt x="1758636" y="307691"/>
                </a:cubicBezTo>
                <a:cubicBezTo>
                  <a:pt x="1758771" y="301844"/>
                  <a:pt x="1761453" y="297743"/>
                  <a:pt x="1767241" y="295514"/>
                </a:cubicBezTo>
                <a:cubicBezTo>
                  <a:pt x="1773154" y="292725"/>
                  <a:pt x="1776442" y="296402"/>
                  <a:pt x="1780289" y="300202"/>
                </a:cubicBezTo>
                <a:cubicBezTo>
                  <a:pt x="1786991" y="306995"/>
                  <a:pt x="1786787" y="315765"/>
                  <a:pt x="1787702" y="324787"/>
                </a:cubicBezTo>
                <a:cubicBezTo>
                  <a:pt x="1789349" y="341026"/>
                  <a:pt x="1789761" y="345086"/>
                  <a:pt x="1798995" y="345173"/>
                </a:cubicBezTo>
                <a:lnTo>
                  <a:pt x="1800029" y="345095"/>
                </a:lnTo>
                <a:lnTo>
                  <a:pt x="1798659" y="337106"/>
                </a:lnTo>
                <a:cubicBezTo>
                  <a:pt x="1797075" y="333602"/>
                  <a:pt x="1794394" y="330138"/>
                  <a:pt x="1790248" y="326711"/>
                </a:cubicBezTo>
                <a:cubicBezTo>
                  <a:pt x="1786951" y="324348"/>
                  <a:pt x="1789878" y="319753"/>
                  <a:pt x="1794305" y="319518"/>
                </a:cubicBezTo>
                <a:cubicBezTo>
                  <a:pt x="1799366" y="319250"/>
                  <a:pt x="1803793" y="319015"/>
                  <a:pt x="1808853" y="318746"/>
                </a:cubicBezTo>
                <a:cubicBezTo>
                  <a:pt x="1831724" y="319434"/>
                  <a:pt x="1842739" y="311872"/>
                  <a:pt x="1850485" y="290530"/>
                </a:cubicBezTo>
                <a:cubicBezTo>
                  <a:pt x="1854342" y="279542"/>
                  <a:pt x="1845353" y="277483"/>
                  <a:pt x="1838826" y="274023"/>
                </a:cubicBezTo>
                <a:cubicBezTo>
                  <a:pt x="1833599" y="271129"/>
                  <a:pt x="1825908" y="269635"/>
                  <a:pt x="1826804" y="262610"/>
                </a:cubicBezTo>
                <a:cubicBezTo>
                  <a:pt x="1828332" y="255552"/>
                  <a:pt x="1835922" y="255149"/>
                  <a:pt x="1841648" y="255479"/>
                </a:cubicBezTo>
                <a:cubicBezTo>
                  <a:pt x="1881131" y="258457"/>
                  <a:pt x="1905053" y="231182"/>
                  <a:pt x="1933175" y="211295"/>
                </a:cubicBezTo>
                <a:cubicBezTo>
                  <a:pt x="1939897" y="206498"/>
                  <a:pt x="1937630" y="199642"/>
                  <a:pt x="1937293" y="193317"/>
                </a:cubicBezTo>
                <a:cubicBezTo>
                  <a:pt x="1937456" y="184428"/>
                  <a:pt x="1931758" y="172680"/>
                  <a:pt x="1940378" y="167782"/>
                </a:cubicBezTo>
                <a:cubicBezTo>
                  <a:pt x="1950862" y="162151"/>
                  <a:pt x="1953599" y="177862"/>
                  <a:pt x="1961956" y="179955"/>
                </a:cubicBezTo>
                <a:cubicBezTo>
                  <a:pt x="1981933" y="185872"/>
                  <a:pt x="1987457" y="182408"/>
                  <a:pt x="1992141" y="163131"/>
                </a:cubicBezTo>
                <a:lnTo>
                  <a:pt x="1992331" y="162587"/>
                </a:lnTo>
                <a:lnTo>
                  <a:pt x="1986778" y="144322"/>
                </a:lnTo>
                <a:cubicBezTo>
                  <a:pt x="1983609" y="138386"/>
                  <a:pt x="1979283" y="133065"/>
                  <a:pt x="1973980" y="128749"/>
                </a:cubicBezTo>
                <a:cubicBezTo>
                  <a:pt x="1957429" y="115673"/>
                  <a:pt x="1933691" y="110591"/>
                  <a:pt x="1912158" y="123151"/>
                </a:cubicBezTo>
                <a:cubicBezTo>
                  <a:pt x="1906000" y="126650"/>
                  <a:pt x="1894382" y="122826"/>
                  <a:pt x="1892523" y="135610"/>
                </a:cubicBezTo>
                <a:cubicBezTo>
                  <a:pt x="1892092" y="139439"/>
                  <a:pt x="1883438" y="143704"/>
                  <a:pt x="1878608" y="136350"/>
                </a:cubicBezTo>
                <a:cubicBezTo>
                  <a:pt x="1877655" y="127361"/>
                  <a:pt x="1877058" y="118355"/>
                  <a:pt x="1882843" y="111953"/>
                </a:cubicBezTo>
                <a:cubicBezTo>
                  <a:pt x="1884771" y="109819"/>
                  <a:pt x="1887408" y="107974"/>
                  <a:pt x="1890978" y="106516"/>
                </a:cubicBezTo>
                <a:cubicBezTo>
                  <a:pt x="1903393" y="101417"/>
                  <a:pt x="1917610" y="106371"/>
                  <a:pt x="1929358" y="100672"/>
                </a:cubicBezTo>
                <a:cubicBezTo>
                  <a:pt x="1935549" y="97807"/>
                  <a:pt x="1944903" y="94773"/>
                  <a:pt x="1933047" y="86523"/>
                </a:cubicBezTo>
                <a:cubicBezTo>
                  <a:pt x="1931278" y="77103"/>
                  <a:pt x="1921718" y="64291"/>
                  <a:pt x="1943458" y="67577"/>
                </a:cubicBezTo>
                <a:cubicBezTo>
                  <a:pt x="1944722" y="67509"/>
                  <a:pt x="1945356" y="67475"/>
                  <a:pt x="1946687" y="68673"/>
                </a:cubicBezTo>
                <a:cubicBezTo>
                  <a:pt x="1952851" y="77226"/>
                  <a:pt x="1963670" y="77919"/>
                  <a:pt x="1972161" y="82543"/>
                </a:cubicBezTo>
                <a:cubicBezTo>
                  <a:pt x="1978687" y="86003"/>
                  <a:pt x="1984212" y="82538"/>
                  <a:pt x="1983109" y="73717"/>
                </a:cubicBezTo>
                <a:cubicBezTo>
                  <a:pt x="1983708" y="73050"/>
                  <a:pt x="1984939" y="72351"/>
                  <a:pt x="1986238" y="72916"/>
                </a:cubicBezTo>
                <a:cubicBezTo>
                  <a:pt x="1991729" y="68819"/>
                  <a:pt x="2000086" y="70912"/>
                  <a:pt x="2004144" y="63720"/>
                </a:cubicBezTo>
                <a:cubicBezTo>
                  <a:pt x="2016257" y="52929"/>
                  <a:pt x="2027104" y="42204"/>
                  <a:pt x="2033222" y="26022"/>
                </a:cubicBezTo>
                <a:cubicBezTo>
                  <a:pt x="2044462" y="-1214"/>
                  <a:pt x="2059607" y="-2653"/>
                  <a:pt x="2078526" y="19176"/>
                </a:cubicBezTo>
                <a:cubicBezTo>
                  <a:pt x="2098810" y="42837"/>
                  <a:pt x="2105802" y="43100"/>
                  <a:pt x="2128694" y="20319"/>
                </a:cubicBezTo>
                <a:cubicBezTo>
                  <a:pt x="2129293" y="19653"/>
                  <a:pt x="2129293" y="19653"/>
                  <a:pt x="2129892" y="18987"/>
                </a:cubicBezTo>
                <a:cubicBezTo>
                  <a:pt x="2155915" y="-4595"/>
                  <a:pt x="2158976" y="-6660"/>
                  <a:pt x="2179596" y="23325"/>
                </a:cubicBezTo>
                <a:cubicBezTo>
                  <a:pt x="2185093" y="31279"/>
                  <a:pt x="2187097" y="45126"/>
                  <a:pt x="2197183" y="43956"/>
                </a:cubicBezTo>
                <a:cubicBezTo>
                  <a:pt x="2209799" y="42652"/>
                  <a:pt x="2208361" y="27505"/>
                  <a:pt x="2211619" y="17184"/>
                </a:cubicBezTo>
                <a:cubicBezTo>
                  <a:pt x="2213248" y="12024"/>
                  <a:pt x="2214244" y="6896"/>
                  <a:pt x="2215240" y="1769"/>
                </a:cubicBezTo>
                <a:cubicBezTo>
                  <a:pt x="2221363" y="-2361"/>
                  <a:pt x="2224095" y="1300"/>
                  <a:pt x="2224397" y="6991"/>
                </a:cubicBezTo>
                <a:cubicBezTo>
                  <a:pt x="2225265" y="11385"/>
                  <a:pt x="2224201" y="15249"/>
                  <a:pt x="2226301" y="18942"/>
                </a:cubicBezTo>
                <a:cubicBezTo>
                  <a:pt x="2228035" y="27730"/>
                  <a:pt x="2229770" y="36517"/>
                  <a:pt x="2232138" y="45271"/>
                </a:cubicBezTo>
                <a:cubicBezTo>
                  <a:pt x="2237540" y="63379"/>
                  <a:pt x="2244665" y="66172"/>
                  <a:pt x="2260606" y="55811"/>
                </a:cubicBezTo>
                <a:cubicBezTo>
                  <a:pt x="2267961" y="50981"/>
                  <a:pt x="2273917" y="43688"/>
                  <a:pt x="2281238" y="38224"/>
                </a:cubicBezTo>
                <a:cubicBezTo>
                  <a:pt x="2286096" y="34161"/>
                  <a:pt x="2291486" y="28166"/>
                  <a:pt x="2298611" y="30959"/>
                </a:cubicBezTo>
                <a:cubicBezTo>
                  <a:pt x="2306403" y="34351"/>
                  <a:pt x="2306806" y="41941"/>
                  <a:pt x="2307841" y="49497"/>
                </a:cubicBezTo>
                <a:cubicBezTo>
                  <a:pt x="2308978" y="58952"/>
                  <a:pt x="2308849" y="68472"/>
                  <a:pt x="2309386" y="78592"/>
                </a:cubicBezTo>
                <a:cubicBezTo>
                  <a:pt x="2309957" y="89344"/>
                  <a:pt x="2314054" y="94835"/>
                  <a:pt x="2325539" y="96128"/>
                </a:cubicBezTo>
                <a:cubicBezTo>
                  <a:pt x="2345947" y="98216"/>
                  <a:pt x="2354075" y="107934"/>
                  <a:pt x="2355715" y="126875"/>
                </a:cubicBezTo>
                <a:cubicBezTo>
                  <a:pt x="2359829" y="168518"/>
                  <a:pt x="2362459" y="170281"/>
                  <a:pt x="2403767" y="159843"/>
                </a:cubicBezTo>
                <a:lnTo>
                  <a:pt x="2411135" y="158481"/>
                </a:lnTo>
                <a:lnTo>
                  <a:pt x="2421802" y="148799"/>
                </a:lnTo>
                <a:cubicBezTo>
                  <a:pt x="2431621" y="142570"/>
                  <a:pt x="2444304" y="142532"/>
                  <a:pt x="2452695" y="145256"/>
                </a:cubicBezTo>
                <a:cubicBezTo>
                  <a:pt x="2462383" y="148547"/>
                  <a:pt x="2468043" y="147613"/>
                  <a:pt x="2477692" y="138221"/>
                </a:cubicBezTo>
                <a:cubicBezTo>
                  <a:pt x="2470578" y="159528"/>
                  <a:pt x="2478168" y="159126"/>
                  <a:pt x="2489883" y="152796"/>
                </a:cubicBezTo>
                <a:cubicBezTo>
                  <a:pt x="2490652" y="161317"/>
                  <a:pt x="2490922" y="169391"/>
                  <a:pt x="2492669" y="176909"/>
                </a:cubicBezTo>
                <a:lnTo>
                  <a:pt x="2499486" y="189073"/>
                </a:lnTo>
                <a:lnTo>
                  <a:pt x="2502551" y="186628"/>
                </a:lnTo>
                <a:cubicBezTo>
                  <a:pt x="2504737" y="183025"/>
                  <a:pt x="2505610" y="178538"/>
                  <a:pt x="2505307" y="172845"/>
                </a:cubicBezTo>
                <a:cubicBezTo>
                  <a:pt x="2503729" y="143118"/>
                  <a:pt x="2505492" y="140488"/>
                  <a:pt x="2536983" y="136278"/>
                </a:cubicBezTo>
                <a:cubicBezTo>
                  <a:pt x="2550231" y="134940"/>
                  <a:pt x="2549928" y="129248"/>
                  <a:pt x="2544398" y="120661"/>
                </a:cubicBezTo>
                <a:cubicBezTo>
                  <a:pt x="2542328" y="105549"/>
                  <a:pt x="2552817" y="111970"/>
                  <a:pt x="2559808" y="112233"/>
                </a:cubicBezTo>
                <a:cubicBezTo>
                  <a:pt x="2589406" y="120175"/>
                  <a:pt x="2608611" y="111544"/>
                  <a:pt x="2624244" y="83440"/>
                </a:cubicBezTo>
                <a:cubicBezTo>
                  <a:pt x="2637582" y="59899"/>
                  <a:pt x="2642508" y="57099"/>
                  <a:pt x="2658258" y="67046"/>
                </a:cubicBezTo>
                <a:cubicBezTo>
                  <a:pt x="2662423" y="73801"/>
                  <a:pt x="2663559" y="83256"/>
                  <a:pt x="2673780" y="84616"/>
                </a:cubicBezTo>
                <a:cubicBezTo>
                  <a:pt x="2685399" y="88439"/>
                  <a:pt x="2694019" y="83541"/>
                  <a:pt x="2702471" y="75481"/>
                </a:cubicBezTo>
                <a:cubicBezTo>
                  <a:pt x="2710324" y="68087"/>
                  <a:pt x="2716710" y="56965"/>
                  <a:pt x="2730195" y="60055"/>
                </a:cubicBezTo>
                <a:cubicBezTo>
                  <a:pt x="2735025" y="67410"/>
                  <a:pt x="2739223" y="74798"/>
                  <a:pt x="2745884" y="80788"/>
                </a:cubicBezTo>
                <a:cubicBezTo>
                  <a:pt x="2749880" y="84380"/>
                  <a:pt x="2748520" y="94601"/>
                  <a:pt x="2758472" y="90901"/>
                </a:cubicBezTo>
                <a:cubicBezTo>
                  <a:pt x="2762765" y="88136"/>
                  <a:pt x="2763761" y="83010"/>
                  <a:pt x="2766756" y="79679"/>
                </a:cubicBezTo>
                <a:cubicBezTo>
                  <a:pt x="2767355" y="79013"/>
                  <a:pt x="2767288" y="77749"/>
                  <a:pt x="2767220" y="76483"/>
                </a:cubicBezTo>
                <a:cubicBezTo>
                  <a:pt x="2770680" y="69956"/>
                  <a:pt x="2765116" y="60737"/>
                  <a:pt x="2773735" y="55840"/>
                </a:cubicBezTo>
                <a:cubicBezTo>
                  <a:pt x="2781460" y="57967"/>
                  <a:pt x="2780564" y="64992"/>
                  <a:pt x="2781499" y="70651"/>
                </a:cubicBezTo>
                <a:cubicBezTo>
                  <a:pt x="2782434" y="76309"/>
                  <a:pt x="2783402" y="82600"/>
                  <a:pt x="2784970" y="88225"/>
                </a:cubicBezTo>
                <a:cubicBezTo>
                  <a:pt x="2790572" y="110129"/>
                  <a:pt x="2797664" y="112290"/>
                  <a:pt x="2815301" y="98032"/>
                </a:cubicBezTo>
                <a:cubicBezTo>
                  <a:pt x="2819527" y="94002"/>
                  <a:pt x="2823720" y="89340"/>
                  <a:pt x="2827279" y="84711"/>
                </a:cubicBezTo>
                <a:cubicBezTo>
                  <a:pt x="2839660" y="78979"/>
                  <a:pt x="2845688" y="85002"/>
                  <a:pt x="2846959" y="96987"/>
                </a:cubicBezTo>
                <a:cubicBezTo>
                  <a:pt x="2847927" y="103278"/>
                  <a:pt x="2848297" y="110234"/>
                  <a:pt x="2848000" y="116593"/>
                </a:cubicBezTo>
                <a:cubicBezTo>
                  <a:pt x="2847904" y="126748"/>
                  <a:pt x="2850138" y="132971"/>
                  <a:pt x="2862855" y="133564"/>
                </a:cubicBezTo>
                <a:cubicBezTo>
                  <a:pt x="2876837" y="134091"/>
                  <a:pt x="2883134" y="145174"/>
                  <a:pt x="2884472" y="158421"/>
                </a:cubicBezTo>
                <a:cubicBezTo>
                  <a:pt x="2888015" y="189314"/>
                  <a:pt x="2888015" y="189314"/>
                  <a:pt x="2917709" y="187102"/>
                </a:cubicBezTo>
                <a:cubicBezTo>
                  <a:pt x="2924034" y="186766"/>
                  <a:pt x="2933750" y="178638"/>
                  <a:pt x="2933291" y="193886"/>
                </a:cubicBezTo>
                <a:cubicBezTo>
                  <a:pt x="2930896" y="196550"/>
                  <a:pt x="2928500" y="199215"/>
                  <a:pt x="2926071" y="201247"/>
                </a:cubicBezTo>
                <a:cubicBezTo>
                  <a:pt x="2919018" y="211769"/>
                  <a:pt x="2926709" y="213263"/>
                  <a:pt x="2934433" y="215391"/>
                </a:cubicBezTo>
                <a:cubicBezTo>
                  <a:pt x="2948481" y="217182"/>
                  <a:pt x="2958238" y="221738"/>
                  <a:pt x="2958478" y="238217"/>
                </a:cubicBezTo>
                <a:cubicBezTo>
                  <a:pt x="2958216" y="245207"/>
                  <a:pt x="2963013" y="251930"/>
                  <a:pt x="2965280" y="258786"/>
                </a:cubicBezTo>
                <a:cubicBezTo>
                  <a:pt x="2968380" y="269405"/>
                  <a:pt x="2966953" y="278360"/>
                  <a:pt x="2958500" y="286420"/>
                </a:cubicBezTo>
                <a:cubicBezTo>
                  <a:pt x="2942862" y="302473"/>
                  <a:pt x="2942868" y="314524"/>
                  <a:pt x="2957723" y="331496"/>
                </a:cubicBezTo>
                <a:cubicBezTo>
                  <a:pt x="2961120" y="335755"/>
                  <a:pt x="2965117" y="339348"/>
                  <a:pt x="2968514" y="343608"/>
                </a:cubicBezTo>
                <a:cubicBezTo>
                  <a:pt x="2976642" y="353325"/>
                  <a:pt x="2976513" y="362846"/>
                  <a:pt x="2968162" y="372803"/>
                </a:cubicBezTo>
                <a:cubicBezTo>
                  <a:pt x="2962322" y="379297"/>
                  <a:pt x="2954685" y="385530"/>
                  <a:pt x="2955827" y="394151"/>
                </a:cubicBezTo>
                <a:lnTo>
                  <a:pt x="2960174" y="403426"/>
                </a:lnTo>
                <a:lnTo>
                  <a:pt x="2961076" y="403846"/>
                </a:lnTo>
                <a:cubicBezTo>
                  <a:pt x="2966715" y="404799"/>
                  <a:pt x="2974620" y="407133"/>
                  <a:pt x="2970332" y="395811"/>
                </a:cubicBezTo>
                <a:cubicBezTo>
                  <a:pt x="2973573" y="388459"/>
                  <a:pt x="2973034" y="375070"/>
                  <a:pt x="2986510" y="387644"/>
                </a:cubicBezTo>
                <a:cubicBezTo>
                  <a:pt x="2987416" y="388197"/>
                  <a:pt x="2987869" y="388474"/>
                  <a:pt x="2988222" y="389933"/>
                </a:cubicBezTo>
                <a:cubicBezTo>
                  <a:pt x="2988431" y="398767"/>
                  <a:pt x="2995584" y="404374"/>
                  <a:pt x="2999263" y="411595"/>
                </a:cubicBezTo>
                <a:cubicBezTo>
                  <a:pt x="3002136" y="417078"/>
                  <a:pt x="3007598" y="417301"/>
                  <a:pt x="3011016" y="410679"/>
                </a:cubicBezTo>
                <a:cubicBezTo>
                  <a:pt x="3011746" y="410503"/>
                  <a:pt x="3012929" y="410603"/>
                  <a:pt x="3013559" y="411609"/>
                </a:cubicBezTo>
                <a:cubicBezTo>
                  <a:pt x="3019297" y="411378"/>
                  <a:pt x="3024083" y="416786"/>
                  <a:pt x="3030298" y="413735"/>
                </a:cubicBezTo>
                <a:cubicBezTo>
                  <a:pt x="3043787" y="412014"/>
                  <a:pt x="3056369" y="409739"/>
                  <a:pt x="3068268" y="401449"/>
                </a:cubicBezTo>
                <a:cubicBezTo>
                  <a:pt x="3088946" y="387943"/>
                  <a:pt x="3100100" y="394126"/>
                  <a:pt x="3102837" y="418184"/>
                </a:cubicBezTo>
                <a:cubicBezTo>
                  <a:pt x="3105650" y="444157"/>
                  <a:pt x="3110360" y="447651"/>
                  <a:pt x="3136983" y="442748"/>
                </a:cubicBezTo>
                <a:cubicBezTo>
                  <a:pt x="3137714" y="442572"/>
                  <a:pt x="3137714" y="442572"/>
                  <a:pt x="3138443" y="442395"/>
                </a:cubicBezTo>
                <a:cubicBezTo>
                  <a:pt x="3167611" y="438421"/>
                  <a:pt x="3170707" y="438444"/>
                  <a:pt x="3170756" y="468949"/>
                </a:cubicBezTo>
                <a:cubicBezTo>
                  <a:pt x="3170786" y="477052"/>
                  <a:pt x="3165610" y="487577"/>
                  <a:pt x="3173139" y="491549"/>
                </a:cubicBezTo>
                <a:cubicBezTo>
                  <a:pt x="3182480" y="496625"/>
                  <a:pt x="3188663" y="485470"/>
                  <a:pt x="3195806" y="479877"/>
                </a:cubicBezTo>
                <a:cubicBezTo>
                  <a:pt x="3199379" y="477081"/>
                  <a:pt x="3202497" y="474008"/>
                  <a:pt x="3205615" y="470935"/>
                </a:cubicBezTo>
                <a:cubicBezTo>
                  <a:pt x="3211807" y="470981"/>
                  <a:pt x="3211961" y="474806"/>
                  <a:pt x="3209472" y="478885"/>
                </a:cubicBezTo>
                <a:cubicBezTo>
                  <a:pt x="3207990" y="482335"/>
                  <a:pt x="3205424" y="484502"/>
                  <a:pt x="3205125" y="488051"/>
                </a:cubicBezTo>
                <a:cubicBezTo>
                  <a:pt x="3202160" y="494949"/>
                  <a:pt x="3199196" y="501847"/>
                  <a:pt x="3196684" y="509022"/>
                </a:cubicBezTo>
                <a:cubicBezTo>
                  <a:pt x="3191838" y="524102"/>
                  <a:pt x="3195442" y="529410"/>
                  <a:pt x="3211374" y="529800"/>
                </a:cubicBezTo>
                <a:cubicBezTo>
                  <a:pt x="3218748" y="529946"/>
                  <a:pt x="3226322" y="527725"/>
                  <a:pt x="3233973" y="527417"/>
                </a:cubicBezTo>
                <a:cubicBezTo>
                  <a:pt x="3239259" y="526910"/>
                  <a:pt x="3245826" y="525318"/>
                  <a:pt x="3249429" y="530626"/>
                </a:cubicBezTo>
                <a:cubicBezTo>
                  <a:pt x="3253209" y="536664"/>
                  <a:pt x="3249891" y="542103"/>
                  <a:pt x="3247026" y="547818"/>
                </a:cubicBezTo>
                <a:cubicBezTo>
                  <a:pt x="3243332" y="554894"/>
                  <a:pt x="3238731" y="561416"/>
                  <a:pt x="3234306" y="568668"/>
                </a:cubicBezTo>
                <a:cubicBezTo>
                  <a:pt x="3229606" y="576373"/>
                  <a:pt x="3229837" y="582111"/>
                  <a:pt x="3237166" y="588447"/>
                </a:cubicBezTo>
                <a:cubicBezTo>
                  <a:pt x="3250287" y="599562"/>
                  <a:pt x="3251302" y="610133"/>
                  <a:pt x="3243460" y="624006"/>
                </a:cubicBezTo>
                <a:cubicBezTo>
                  <a:pt x="3226570" y="654750"/>
                  <a:pt x="3227553" y="657215"/>
                  <a:pt x="3261062" y="669573"/>
                </a:cubicBezTo>
                <a:lnTo>
                  <a:pt x="3266803" y="672122"/>
                </a:lnTo>
                <a:lnTo>
                  <a:pt x="3278766" y="670484"/>
                </a:lnTo>
                <a:cubicBezTo>
                  <a:pt x="3288507" y="670829"/>
                  <a:pt x="3297296" y="676813"/>
                  <a:pt x="3301805" y="682673"/>
                </a:cubicBezTo>
                <a:cubicBezTo>
                  <a:pt x="3306944" y="689540"/>
                  <a:pt x="3311300" y="691576"/>
                  <a:pt x="3322422" y="689654"/>
                </a:cubicBezTo>
                <a:cubicBezTo>
                  <a:pt x="3307407" y="701017"/>
                  <a:pt x="3312846" y="704334"/>
                  <a:pt x="3323945" y="705510"/>
                </a:cubicBezTo>
                <a:cubicBezTo>
                  <a:pt x="3320439" y="711766"/>
                  <a:pt x="3316800" y="717475"/>
                  <a:pt x="3314446" y="723502"/>
                </a:cubicBezTo>
                <a:lnTo>
                  <a:pt x="3313394" y="735144"/>
                </a:lnTo>
                <a:lnTo>
                  <a:pt x="3316672" y="734906"/>
                </a:lnTo>
                <a:cubicBezTo>
                  <a:pt x="3319892" y="733450"/>
                  <a:pt x="3322621" y="730761"/>
                  <a:pt x="3325110" y="726681"/>
                </a:cubicBezTo>
                <a:cubicBezTo>
                  <a:pt x="3338105" y="705379"/>
                  <a:pt x="3340571" y="704396"/>
                  <a:pt x="3364340" y="716408"/>
                </a:cubicBezTo>
                <a:cubicBezTo>
                  <a:pt x="3374134" y="721761"/>
                  <a:pt x="3376623" y="717682"/>
                  <a:pt x="3376868" y="709124"/>
                </a:cubicBezTo>
                <a:cubicBezTo>
                  <a:pt x="3382598" y="697694"/>
                  <a:pt x="3386808" y="707104"/>
                  <a:pt x="3391517" y="710599"/>
                </a:cubicBezTo>
                <a:cubicBezTo>
                  <a:pt x="3408219" y="730117"/>
                  <a:pt x="3425587" y="733249"/>
                  <a:pt x="3449715" y="721225"/>
                </a:cubicBezTo>
                <a:cubicBezTo>
                  <a:pt x="3470094" y="711268"/>
                  <a:pt x="3474825" y="711667"/>
                  <a:pt x="3481003" y="726008"/>
                </a:cubicBezTo>
                <a:cubicBezTo>
                  <a:pt x="3480681" y="732653"/>
                  <a:pt x="3476986" y="739728"/>
                  <a:pt x="3483409" y="745513"/>
                </a:cubicBezTo>
                <a:cubicBezTo>
                  <a:pt x="3489632" y="753662"/>
                  <a:pt x="3497913" y="754361"/>
                  <a:pt x="3507576" y="752793"/>
                </a:cubicBezTo>
                <a:cubicBezTo>
                  <a:pt x="3516510" y="751402"/>
                  <a:pt x="3526197" y="746738"/>
                  <a:pt x="3534055" y="755263"/>
                </a:cubicBezTo>
                <a:cubicBezTo>
                  <a:pt x="3533910" y="762639"/>
                  <a:pt x="3533312" y="769737"/>
                  <a:pt x="3535079" y="777034"/>
                </a:cubicBezTo>
                <a:cubicBezTo>
                  <a:pt x="3536139" y="781412"/>
                  <a:pt x="3530355" y="787835"/>
                  <a:pt x="3538990" y="789993"/>
                </a:cubicBezTo>
                <a:cubicBezTo>
                  <a:pt x="3543269" y="790115"/>
                  <a:pt x="3546387" y="787042"/>
                  <a:pt x="3550035" y="786158"/>
                </a:cubicBezTo>
                <a:cubicBezTo>
                  <a:pt x="3550766" y="785982"/>
                  <a:pt x="3551318" y="785076"/>
                  <a:pt x="3551872" y="784169"/>
                </a:cubicBezTo>
                <a:cubicBezTo>
                  <a:pt x="3557356" y="781296"/>
                  <a:pt x="3557878" y="772285"/>
                  <a:pt x="3566159" y="772983"/>
                </a:cubicBezTo>
                <a:cubicBezTo>
                  <a:pt x="3570491" y="778114"/>
                  <a:pt x="3566544" y="782548"/>
                  <a:pt x="3564509" y="786903"/>
                </a:cubicBezTo>
                <a:cubicBezTo>
                  <a:pt x="3562473" y="791258"/>
                  <a:pt x="3560161" y="796068"/>
                  <a:pt x="3558579" y="800700"/>
                </a:cubicBezTo>
                <a:cubicBezTo>
                  <a:pt x="3552074" y="818499"/>
                  <a:pt x="3555953" y="823354"/>
                  <a:pt x="3574904" y="821854"/>
                </a:cubicBezTo>
                <a:cubicBezTo>
                  <a:pt x="3579736" y="821070"/>
                  <a:pt x="3584844" y="819833"/>
                  <a:pt x="3589499" y="818319"/>
                </a:cubicBezTo>
                <a:cubicBezTo>
                  <a:pt x="3600777" y="820223"/>
                  <a:pt x="3602091" y="827244"/>
                  <a:pt x="3597290" y="836133"/>
                </a:cubicBezTo>
                <a:cubicBezTo>
                  <a:pt x="3594978" y="840942"/>
                  <a:pt x="3591937" y="845927"/>
                  <a:pt x="3588718" y="850183"/>
                </a:cubicBezTo>
                <a:cubicBezTo>
                  <a:pt x="3583841" y="857159"/>
                  <a:pt x="3582435" y="862521"/>
                  <a:pt x="3590947" y="868957"/>
                </a:cubicBezTo>
                <a:cubicBezTo>
                  <a:pt x="3600366" y="875947"/>
                  <a:pt x="3599468" y="886593"/>
                  <a:pt x="3594115" y="896388"/>
                </a:cubicBezTo>
                <a:cubicBezTo>
                  <a:pt x="3581925" y="919427"/>
                  <a:pt x="3581925" y="919427"/>
                  <a:pt x="3603504" y="931969"/>
                </a:cubicBezTo>
                <a:cubicBezTo>
                  <a:pt x="3608037" y="934735"/>
                  <a:pt x="3618608" y="933719"/>
                  <a:pt x="3611064" y="944044"/>
                </a:cubicBezTo>
                <a:cubicBezTo>
                  <a:pt x="3608145" y="944751"/>
                  <a:pt x="3605226" y="945458"/>
                  <a:pt x="3602584" y="945712"/>
                </a:cubicBezTo>
                <a:cubicBezTo>
                  <a:pt x="3592721" y="949646"/>
                  <a:pt x="3597331" y="954324"/>
                  <a:pt x="3601663" y="959454"/>
                </a:cubicBezTo>
                <a:cubicBezTo>
                  <a:pt x="3610528" y="967351"/>
                  <a:pt x="3615115" y="975124"/>
                  <a:pt x="3607473" y="986633"/>
                </a:cubicBezTo>
                <a:cubicBezTo>
                  <a:pt x="3603978" y="991342"/>
                  <a:pt x="3604108" y="998262"/>
                  <a:pt x="3602427" y="1004078"/>
                </a:cubicBezTo>
                <a:cubicBezTo>
                  <a:pt x="3599539" y="1012889"/>
                  <a:pt x="3594309" y="1018405"/>
                  <a:pt x="3584645" y="1019972"/>
                </a:cubicBezTo>
                <a:cubicBezTo>
                  <a:pt x="3566224" y="1023661"/>
                  <a:pt x="3560518" y="1031997"/>
                  <a:pt x="3562747" y="1050771"/>
                </a:cubicBezTo>
                <a:cubicBezTo>
                  <a:pt x="3563077" y="1055326"/>
                  <a:pt x="3564138" y="1059705"/>
                  <a:pt x="3564469" y="1064260"/>
                </a:cubicBezTo>
                <a:cubicBezTo>
                  <a:pt x="3565484" y="1074830"/>
                  <a:pt x="3560883" y="1081352"/>
                  <a:pt x="3550390" y="1084279"/>
                </a:cubicBezTo>
                <a:cubicBezTo>
                  <a:pt x="3540903" y="1086577"/>
                  <a:pt x="3529426" y="1087039"/>
                  <a:pt x="3530319" y="1101888"/>
                </a:cubicBezTo>
                <a:cubicBezTo>
                  <a:pt x="3531134" y="1114823"/>
                  <a:pt x="3531949" y="1127760"/>
                  <a:pt x="3548134" y="1130793"/>
                </a:cubicBezTo>
                <a:cubicBezTo>
                  <a:pt x="3549771" y="1131169"/>
                  <a:pt x="3552314" y="1132098"/>
                  <a:pt x="3551837" y="1134918"/>
                </a:cubicBezTo>
                <a:cubicBezTo>
                  <a:pt x="3548896" y="1138720"/>
                  <a:pt x="3544817" y="1136232"/>
                  <a:pt x="3541268" y="1135933"/>
                </a:cubicBezTo>
                <a:cubicBezTo>
                  <a:pt x="3526043" y="1138460"/>
                  <a:pt x="3512146" y="1133715"/>
                  <a:pt x="3498150" y="1130151"/>
                </a:cubicBezTo>
                <a:cubicBezTo>
                  <a:pt x="3490322" y="1129730"/>
                  <a:pt x="3486727" y="1135622"/>
                  <a:pt x="3483133" y="1141514"/>
                </a:cubicBezTo>
                <a:cubicBezTo>
                  <a:pt x="3479815" y="1146952"/>
                  <a:pt x="3476674" y="1153121"/>
                  <a:pt x="3473356" y="1158560"/>
                </a:cubicBezTo>
                <a:cubicBezTo>
                  <a:pt x="3461642" y="1178780"/>
                  <a:pt x="3460914" y="1178957"/>
                  <a:pt x="3440770" y="1169156"/>
                </a:cubicBezTo>
                <a:cubicBezTo>
                  <a:pt x="3436354" y="1187608"/>
                  <a:pt x="3436354" y="1187608"/>
                  <a:pt x="3419032" y="1178283"/>
                </a:cubicBezTo>
                <a:cubicBezTo>
                  <a:pt x="3415859" y="1176348"/>
                  <a:pt x="3412409" y="1174866"/>
                  <a:pt x="3409114" y="1177209"/>
                </a:cubicBezTo>
                <a:cubicBezTo>
                  <a:pt x="3405819" y="1179553"/>
                  <a:pt x="3408162" y="1182848"/>
                  <a:pt x="3408869" y="1185767"/>
                </a:cubicBezTo>
                <a:cubicBezTo>
                  <a:pt x="3410560" y="1191152"/>
                  <a:pt x="3412250" y="1196536"/>
                  <a:pt x="3413211" y="1202098"/>
                </a:cubicBezTo>
                <a:cubicBezTo>
                  <a:pt x="3415409" y="1212768"/>
                  <a:pt x="3420925" y="1217998"/>
                  <a:pt x="3432225" y="1216807"/>
                </a:cubicBezTo>
                <a:cubicBezTo>
                  <a:pt x="3440152" y="1216045"/>
                  <a:pt x="3446143" y="1218458"/>
                  <a:pt x="3448817" y="1226307"/>
                </a:cubicBezTo>
                <a:cubicBezTo>
                  <a:pt x="3448949" y="1233228"/>
                  <a:pt x="3443564" y="1234919"/>
                  <a:pt x="3438732" y="1235703"/>
                </a:cubicBezTo>
                <a:cubicBezTo>
                  <a:pt x="3408736" y="1241036"/>
                  <a:pt x="3391461" y="1262216"/>
                  <a:pt x="3374993" y="1285133"/>
                </a:cubicBezTo>
                <a:cubicBezTo>
                  <a:pt x="3366640" y="1297295"/>
                  <a:pt x="3361480" y="1300211"/>
                  <a:pt x="3354054" y="1294223"/>
                </a:cubicBezTo>
                <a:lnTo>
                  <a:pt x="3347879" y="1287635"/>
                </a:lnTo>
                <a:lnTo>
                  <a:pt x="3338368" y="1296544"/>
                </a:lnTo>
                <a:lnTo>
                  <a:pt x="3337209" y="1300189"/>
                </a:lnTo>
                <a:lnTo>
                  <a:pt x="3345693" y="1300905"/>
                </a:lnTo>
                <a:cubicBezTo>
                  <a:pt x="3367617" y="1303707"/>
                  <a:pt x="3374447" y="1315958"/>
                  <a:pt x="3364647" y="1336101"/>
                </a:cubicBezTo>
                <a:cubicBezTo>
                  <a:pt x="3360576" y="1344812"/>
                  <a:pt x="3354239" y="1352141"/>
                  <a:pt x="3351981" y="1361958"/>
                </a:cubicBezTo>
                <a:cubicBezTo>
                  <a:pt x="3347943" y="1378774"/>
                  <a:pt x="3351546" y="1384082"/>
                  <a:pt x="3368583" y="1382660"/>
                </a:cubicBezTo>
                <a:cubicBezTo>
                  <a:pt x="3373592" y="1382605"/>
                  <a:pt x="3378700" y="1381368"/>
                  <a:pt x="3383532" y="1380584"/>
                </a:cubicBezTo>
                <a:cubicBezTo>
                  <a:pt x="3387910" y="1379524"/>
                  <a:pt x="3392289" y="1378464"/>
                  <a:pt x="3397575" y="1377956"/>
                </a:cubicBezTo>
                <a:cubicBezTo>
                  <a:pt x="3377911" y="1402032"/>
                  <a:pt x="3361956" y="1404737"/>
                  <a:pt x="3338034" y="1388899"/>
                </a:cubicBezTo>
                <a:cubicBezTo>
                  <a:pt x="3326526" y="1381257"/>
                  <a:pt x="3321142" y="1382947"/>
                  <a:pt x="3319514" y="1393771"/>
                </a:cubicBezTo>
                <a:cubicBezTo>
                  <a:pt x="3319264" y="1396729"/>
                  <a:pt x="3320211" y="1401038"/>
                  <a:pt x="3320276" y="1404499"/>
                </a:cubicBezTo>
                <a:lnTo>
                  <a:pt x="3319892" y="1406503"/>
                </a:lnTo>
                <a:lnTo>
                  <a:pt x="3351343" y="1411484"/>
                </a:lnTo>
                <a:cubicBezTo>
                  <a:pt x="3358159" y="1412563"/>
                  <a:pt x="3365666" y="1412677"/>
                  <a:pt x="3370604" y="1418834"/>
                </a:cubicBezTo>
                <a:cubicBezTo>
                  <a:pt x="3371212" y="1418394"/>
                  <a:pt x="3371820" y="1417953"/>
                  <a:pt x="3372427" y="1417510"/>
                </a:cubicBezTo>
                <a:cubicBezTo>
                  <a:pt x="3391694" y="1414650"/>
                  <a:pt x="3410074" y="1420785"/>
                  <a:pt x="3429285" y="1421677"/>
                </a:cubicBezTo>
                <a:cubicBezTo>
                  <a:pt x="3465084" y="1423046"/>
                  <a:pt x="3501241" y="1425548"/>
                  <a:pt x="3537127" y="1416180"/>
                </a:cubicBezTo>
                <a:cubicBezTo>
                  <a:pt x="3547755" y="1413562"/>
                  <a:pt x="3559182" y="1412685"/>
                  <a:pt x="3570029" y="1415478"/>
                </a:cubicBezTo>
                <a:cubicBezTo>
                  <a:pt x="3587609" y="1419874"/>
                  <a:pt x="3603144" y="1430397"/>
                  <a:pt x="3622826" y="1424914"/>
                </a:cubicBezTo>
                <a:cubicBezTo>
                  <a:pt x="3631274" y="1422488"/>
                  <a:pt x="3640905" y="1426164"/>
                  <a:pt x="3649654" y="1428626"/>
                </a:cubicBezTo>
                <a:cubicBezTo>
                  <a:pt x="3654815" y="1429980"/>
                  <a:pt x="3659285" y="1432301"/>
                  <a:pt x="3659254" y="1439284"/>
                </a:cubicBezTo>
                <a:cubicBezTo>
                  <a:pt x="3662047" y="1428438"/>
                  <a:pt x="3669088" y="1424715"/>
                  <a:pt x="3678443" y="1426734"/>
                </a:cubicBezTo>
                <a:cubicBezTo>
                  <a:pt x="3698204" y="1430939"/>
                  <a:pt x="3718962" y="1428851"/>
                  <a:pt x="3736952" y="1440838"/>
                </a:cubicBezTo>
                <a:cubicBezTo>
                  <a:pt x="3741339" y="1443683"/>
                  <a:pt x="3747882" y="1443106"/>
                  <a:pt x="3753042" y="1444462"/>
                </a:cubicBezTo>
                <a:cubicBezTo>
                  <a:pt x="3768966" y="1449134"/>
                  <a:pt x="3785057" y="1452757"/>
                  <a:pt x="3801091" y="1460134"/>
                </a:cubicBezTo>
                <a:cubicBezTo>
                  <a:pt x="3816515" y="1467952"/>
                  <a:pt x="3832850" y="1480215"/>
                  <a:pt x="3852917" y="1479093"/>
                </a:cubicBezTo>
                <a:cubicBezTo>
                  <a:pt x="3862605" y="1479015"/>
                  <a:pt x="3873617" y="1480759"/>
                  <a:pt x="3880072" y="1490918"/>
                </a:cubicBezTo>
                <a:lnTo>
                  <a:pt x="3881728" y="1490643"/>
                </a:lnTo>
                <a:lnTo>
                  <a:pt x="3881727" y="1490645"/>
                </a:lnTo>
                <a:cubicBezTo>
                  <a:pt x="3882639" y="1489982"/>
                  <a:pt x="3882597" y="1490244"/>
                  <a:pt x="3882142" y="1490575"/>
                </a:cubicBezTo>
                <a:lnTo>
                  <a:pt x="3881728" y="1490643"/>
                </a:lnTo>
                <a:lnTo>
                  <a:pt x="3880762" y="1489954"/>
                </a:lnTo>
                <a:cubicBezTo>
                  <a:pt x="3874443" y="1485728"/>
                  <a:pt x="3875024" y="1482057"/>
                  <a:pt x="3881898" y="1479383"/>
                </a:cubicBezTo>
                <a:cubicBezTo>
                  <a:pt x="3884245" y="1478142"/>
                  <a:pt x="3886867" y="1478557"/>
                  <a:pt x="3889489" y="1478972"/>
                </a:cubicBezTo>
                <a:cubicBezTo>
                  <a:pt x="3916868" y="1485996"/>
                  <a:pt x="3945771" y="1476597"/>
                  <a:pt x="3973092" y="1487374"/>
                </a:cubicBezTo>
                <a:cubicBezTo>
                  <a:pt x="3977120" y="1489087"/>
                  <a:pt x="3982696" y="1487820"/>
                  <a:pt x="3987858" y="1489176"/>
                </a:cubicBezTo>
                <a:cubicBezTo>
                  <a:pt x="3988907" y="1489342"/>
                  <a:pt x="3990396" y="1490115"/>
                  <a:pt x="3991362" y="1490805"/>
                </a:cubicBezTo>
                <a:cubicBezTo>
                  <a:pt x="3994176" y="1493402"/>
                  <a:pt x="3994036" y="1497680"/>
                  <a:pt x="3998148" y="1498868"/>
                </a:cubicBezTo>
                <a:cubicBezTo>
                  <a:pt x="3999031" y="1500083"/>
                  <a:pt x="3999389" y="1501215"/>
                  <a:pt x="3999748" y="1502347"/>
                </a:cubicBezTo>
                <a:cubicBezTo>
                  <a:pt x="4000298" y="1505659"/>
                  <a:pt x="4000324" y="1508889"/>
                  <a:pt x="3999825" y="1512035"/>
                </a:cubicBezTo>
                <a:cubicBezTo>
                  <a:pt x="4000018" y="1514215"/>
                  <a:pt x="3999686" y="1516314"/>
                  <a:pt x="3999960" y="1517970"/>
                </a:cubicBezTo>
                <a:cubicBezTo>
                  <a:pt x="4007438" y="1525066"/>
                  <a:pt x="4015111" y="1524131"/>
                  <a:pt x="4023367" y="1519526"/>
                </a:cubicBezTo>
                <a:cubicBezTo>
                  <a:pt x="4031372" y="1516494"/>
                  <a:pt x="4036891" y="1518980"/>
                  <a:pt x="4040531" y="1526545"/>
                </a:cubicBezTo>
                <a:cubicBezTo>
                  <a:pt x="4043371" y="1532370"/>
                  <a:pt x="4040968" y="1537365"/>
                  <a:pt x="4034260" y="1538991"/>
                </a:cubicBezTo>
                <a:cubicBezTo>
                  <a:pt x="4011825" y="1527911"/>
                  <a:pt x="3986514" y="1528204"/>
                  <a:pt x="3962725" y="1522285"/>
                </a:cubicBezTo>
                <a:cubicBezTo>
                  <a:pt x="3952926" y="1519659"/>
                  <a:pt x="3938166" y="1507645"/>
                  <a:pt x="3925435" y="1520144"/>
                </a:cubicBezTo>
                <a:cubicBezTo>
                  <a:pt x="3924137" y="1521550"/>
                  <a:pt x="3919859" y="1521410"/>
                  <a:pt x="3918451" y="1520112"/>
                </a:cubicBezTo>
                <a:cubicBezTo>
                  <a:pt x="3906146" y="1509563"/>
                  <a:pt x="3889143" y="1511708"/>
                  <a:pt x="3875897" y="1503697"/>
                </a:cubicBezTo>
                <a:cubicBezTo>
                  <a:pt x="3868530" y="1499304"/>
                  <a:pt x="3861521" y="1496045"/>
                  <a:pt x="3853899" y="1503438"/>
                </a:cubicBezTo>
                <a:cubicBezTo>
                  <a:pt x="3850088" y="1507135"/>
                  <a:pt x="3844844" y="1506304"/>
                  <a:pt x="3840815" y="1504592"/>
                </a:cubicBezTo>
                <a:cubicBezTo>
                  <a:pt x="3823651" y="1497572"/>
                  <a:pt x="3805298" y="1494666"/>
                  <a:pt x="3787302" y="1492891"/>
                </a:cubicBezTo>
                <a:cubicBezTo>
                  <a:pt x="3774633" y="1491421"/>
                  <a:pt x="3762655" y="1488988"/>
                  <a:pt x="3749846" y="1491797"/>
                </a:cubicBezTo>
                <a:cubicBezTo>
                  <a:pt x="3739302" y="1493890"/>
                  <a:pt x="3728538" y="1490572"/>
                  <a:pt x="3719047" y="1482618"/>
                </a:cubicBezTo>
                <a:cubicBezTo>
                  <a:pt x="3705858" y="1470855"/>
                  <a:pt x="3690979" y="1476561"/>
                  <a:pt x="3687714" y="1493783"/>
                </a:cubicBezTo>
                <a:cubicBezTo>
                  <a:pt x="3687382" y="1495881"/>
                  <a:pt x="3686967" y="1498503"/>
                  <a:pt x="3686552" y="1501125"/>
                </a:cubicBezTo>
                <a:cubicBezTo>
                  <a:pt x="3682233" y="1528393"/>
                  <a:pt x="3673453" y="1532915"/>
                  <a:pt x="3647015" y="1523353"/>
                </a:cubicBezTo>
                <a:cubicBezTo>
                  <a:pt x="3636859" y="1519595"/>
                  <a:pt x="3629684" y="1517383"/>
                  <a:pt x="3624570" y="1532700"/>
                </a:cubicBezTo>
                <a:cubicBezTo>
                  <a:pt x="3620563" y="1544428"/>
                  <a:pt x="3617189" y="1558945"/>
                  <a:pt x="3604598" y="1567165"/>
                </a:cubicBezTo>
                <a:cubicBezTo>
                  <a:pt x="3600430" y="1569730"/>
                  <a:pt x="3601172" y="1575224"/>
                  <a:pt x="3599983" y="1579335"/>
                </a:cubicBezTo>
                <a:cubicBezTo>
                  <a:pt x="3596775" y="1592802"/>
                  <a:pt x="3588245" y="1595753"/>
                  <a:pt x="3576656" y="1587467"/>
                </a:cubicBezTo>
                <a:cubicBezTo>
                  <a:pt x="3573317" y="1584788"/>
                  <a:pt x="3571360" y="1580177"/>
                  <a:pt x="3566998" y="1580562"/>
                </a:cubicBezTo>
                <a:cubicBezTo>
                  <a:pt x="3563161" y="1581030"/>
                  <a:pt x="3554771" y="1579701"/>
                  <a:pt x="3560343" y="1588646"/>
                </a:cubicBezTo>
                <a:cubicBezTo>
                  <a:pt x="3567072" y="1600462"/>
                  <a:pt x="3560390" y="1605317"/>
                  <a:pt x="3549845" y="1607411"/>
                </a:cubicBezTo>
                <a:cubicBezTo>
                  <a:pt x="3544352" y="1608154"/>
                  <a:pt x="3540516" y="1608621"/>
                  <a:pt x="3540926" y="1616211"/>
                </a:cubicBezTo>
                <a:cubicBezTo>
                  <a:pt x="3540978" y="1622671"/>
                  <a:pt x="3541638" y="1628687"/>
                  <a:pt x="3549587" y="1629410"/>
                </a:cubicBezTo>
                <a:cubicBezTo>
                  <a:pt x="3563829" y="1631127"/>
                  <a:pt x="3565038" y="1640456"/>
                  <a:pt x="3563295" y="1651469"/>
                </a:cubicBezTo>
                <a:cubicBezTo>
                  <a:pt x="3562049" y="1659335"/>
                  <a:pt x="3561244" y="1667808"/>
                  <a:pt x="3559475" y="1675591"/>
                </a:cubicBezTo>
                <a:cubicBezTo>
                  <a:pt x="3557372" y="1685472"/>
                  <a:pt x="3553780" y="1694578"/>
                  <a:pt x="3570285" y="1695579"/>
                </a:cubicBezTo>
                <a:cubicBezTo>
                  <a:pt x="3577185" y="1696135"/>
                  <a:pt x="3580160" y="1707894"/>
                  <a:pt x="3589932" y="1707291"/>
                </a:cubicBezTo>
                <a:cubicBezTo>
                  <a:pt x="3596390" y="1707239"/>
                  <a:pt x="3602958" y="1709893"/>
                  <a:pt x="3609724" y="1704514"/>
                </a:cubicBezTo>
                <a:cubicBezTo>
                  <a:pt x="3616489" y="1699135"/>
                  <a:pt x="3624105" y="1701954"/>
                  <a:pt x="3624100" y="1712166"/>
                </a:cubicBezTo>
                <a:cubicBezTo>
                  <a:pt x="3624262" y="1721330"/>
                  <a:pt x="3626880" y="1731958"/>
                  <a:pt x="3616719" y="1738412"/>
                </a:cubicBezTo>
                <a:cubicBezTo>
                  <a:pt x="3613765" y="1740094"/>
                  <a:pt x="3613791" y="1743323"/>
                  <a:pt x="3615472" y="1746279"/>
                </a:cubicBezTo>
                <a:cubicBezTo>
                  <a:pt x="3616714" y="1748624"/>
                  <a:pt x="3617955" y="1750971"/>
                  <a:pt x="3618671" y="1753235"/>
                </a:cubicBezTo>
                <a:cubicBezTo>
                  <a:pt x="3621787" y="1760716"/>
                  <a:pt x="3612151" y="1767253"/>
                  <a:pt x="3616316" y="1774901"/>
                </a:cubicBezTo>
                <a:cubicBezTo>
                  <a:pt x="3620397" y="1783073"/>
                  <a:pt x="3629815" y="1771126"/>
                  <a:pt x="3635028" y="1778940"/>
                </a:cubicBezTo>
                <a:cubicBezTo>
                  <a:pt x="3636351" y="1780762"/>
                  <a:pt x="3639331" y="1782309"/>
                  <a:pt x="3639165" y="1783358"/>
                </a:cubicBezTo>
                <a:cubicBezTo>
                  <a:pt x="3637474" y="1800829"/>
                  <a:pt x="3652400" y="1811794"/>
                  <a:pt x="3656369" y="1827474"/>
                </a:cubicBezTo>
                <a:cubicBezTo>
                  <a:pt x="3657085" y="1829737"/>
                  <a:pt x="3658685" y="1833215"/>
                  <a:pt x="3657386" y="1834623"/>
                </a:cubicBezTo>
                <a:cubicBezTo>
                  <a:pt x="3648825" y="1844555"/>
                  <a:pt x="3652850" y="1856481"/>
                  <a:pt x="3652762" y="1867218"/>
                </a:cubicBezTo>
                <a:cubicBezTo>
                  <a:pt x="3652727" y="1884414"/>
                  <a:pt x="3639638" y="1895780"/>
                  <a:pt x="3633034" y="1910323"/>
                </a:cubicBezTo>
                <a:cubicBezTo>
                  <a:pt x="3629940" y="1916284"/>
                  <a:pt x="3625356" y="1921470"/>
                  <a:pt x="3623144" y="1928646"/>
                </a:cubicBezTo>
                <a:cubicBezTo>
                  <a:pt x="3621872" y="1933283"/>
                  <a:pt x="3618170" y="1939684"/>
                  <a:pt x="3613368" y="1939462"/>
                </a:cubicBezTo>
                <a:cubicBezTo>
                  <a:pt x="3596779" y="1938984"/>
                  <a:pt x="3585374" y="1953304"/>
                  <a:pt x="3569227" y="1953435"/>
                </a:cubicBezTo>
                <a:cubicBezTo>
                  <a:pt x="3565473" y="1953378"/>
                  <a:pt x="3560254" y="1955777"/>
                  <a:pt x="3560447" y="1957957"/>
                </a:cubicBezTo>
                <a:cubicBezTo>
                  <a:pt x="3562732" y="1970683"/>
                  <a:pt x="3550115" y="1975673"/>
                  <a:pt x="3546964" y="1985387"/>
                </a:cubicBezTo>
                <a:cubicBezTo>
                  <a:pt x="3545858" y="1988975"/>
                  <a:pt x="3542764" y="1994935"/>
                  <a:pt x="3540059" y="1995045"/>
                </a:cubicBezTo>
                <a:cubicBezTo>
                  <a:pt x="3525927" y="1996032"/>
                  <a:pt x="3528487" y="2010413"/>
                  <a:pt x="3521556" y="2016841"/>
                </a:cubicBezTo>
                <a:cubicBezTo>
                  <a:pt x="3517745" y="2020538"/>
                  <a:pt x="3519537" y="2026197"/>
                  <a:pt x="3525497" y="2029292"/>
                </a:cubicBezTo>
                <a:lnTo>
                  <a:pt x="3539601" y="2030598"/>
                </a:lnTo>
                <a:lnTo>
                  <a:pt x="3522138" y="2053422"/>
                </a:lnTo>
                <a:lnTo>
                  <a:pt x="3498434" y="2099040"/>
                </a:lnTo>
                <a:lnTo>
                  <a:pt x="3498803" y="2096020"/>
                </a:lnTo>
                <a:cubicBezTo>
                  <a:pt x="3500048" y="2088155"/>
                  <a:pt x="3502701" y="2081586"/>
                  <a:pt x="3507452" y="2075350"/>
                </a:cubicBezTo>
                <a:cubicBezTo>
                  <a:pt x="3515047" y="2064727"/>
                  <a:pt x="3502217" y="2054094"/>
                  <a:pt x="3505010" y="2043248"/>
                </a:cubicBezTo>
                <a:cubicBezTo>
                  <a:pt x="3497503" y="2043135"/>
                  <a:pt x="3490161" y="2041972"/>
                  <a:pt x="3482570" y="2042383"/>
                </a:cubicBezTo>
                <a:cubicBezTo>
                  <a:pt x="3479259" y="2042933"/>
                  <a:pt x="3479119" y="2047211"/>
                  <a:pt x="3478178" y="2049750"/>
                </a:cubicBezTo>
                <a:cubicBezTo>
                  <a:pt x="3474586" y="2058857"/>
                  <a:pt x="3471434" y="2068571"/>
                  <a:pt x="3467318" y="2077595"/>
                </a:cubicBezTo>
                <a:cubicBezTo>
                  <a:pt x="3463808" y="2086178"/>
                  <a:pt x="3455444" y="2088078"/>
                  <a:pt x="3448518" y="2084293"/>
                </a:cubicBezTo>
                <a:cubicBezTo>
                  <a:pt x="3433699" y="2076035"/>
                  <a:pt x="3423045" y="2075421"/>
                  <a:pt x="3416302" y="2094243"/>
                </a:cubicBezTo>
                <a:cubicBezTo>
                  <a:pt x="3413733" y="2100286"/>
                  <a:pt x="3406583" y="2101305"/>
                  <a:pt x="3400649" y="2101439"/>
                </a:cubicBezTo>
                <a:cubicBezTo>
                  <a:pt x="3394715" y="2101575"/>
                  <a:pt x="3392118" y="2104389"/>
                  <a:pt x="3392861" y="2109883"/>
                </a:cubicBezTo>
                <a:cubicBezTo>
                  <a:pt x="3394045" y="2115983"/>
                  <a:pt x="3397690" y="2113335"/>
                  <a:pt x="3402050" y="2112950"/>
                </a:cubicBezTo>
                <a:cubicBezTo>
                  <a:pt x="3427943" y="2108987"/>
                  <a:pt x="3443639" y="2128675"/>
                  <a:pt x="3434326" y="2153540"/>
                </a:cubicBezTo>
                <a:cubicBezTo>
                  <a:pt x="3430402" y="2164744"/>
                  <a:pt x="3427608" y="2175591"/>
                  <a:pt x="3411986" y="2175804"/>
                </a:cubicBezTo>
                <a:cubicBezTo>
                  <a:pt x="3399593" y="2175991"/>
                  <a:pt x="3401961" y="2188192"/>
                  <a:pt x="3401240" y="2196142"/>
                </a:cubicBezTo>
                <a:cubicBezTo>
                  <a:pt x="3399994" y="2204007"/>
                  <a:pt x="3404656" y="2208509"/>
                  <a:pt x="3412689" y="2208706"/>
                </a:cubicBezTo>
                <a:cubicBezTo>
                  <a:pt x="3426131" y="2208684"/>
                  <a:pt x="3433026" y="2219453"/>
                  <a:pt x="3442159" y="2226274"/>
                </a:cubicBezTo>
                <a:cubicBezTo>
                  <a:pt x="3446022" y="2229036"/>
                  <a:pt x="3446849" y="2234005"/>
                  <a:pt x="3446101" y="2238724"/>
                </a:cubicBezTo>
                <a:cubicBezTo>
                  <a:pt x="3439955" y="2277530"/>
                  <a:pt x="3433892" y="2315810"/>
                  <a:pt x="3427747" y="2354615"/>
                </a:cubicBezTo>
                <a:cubicBezTo>
                  <a:pt x="3425587" y="2368250"/>
                  <a:pt x="3419315" y="2380695"/>
                  <a:pt x="3418205" y="2394495"/>
                </a:cubicBezTo>
                <a:cubicBezTo>
                  <a:pt x="3417650" y="2401395"/>
                  <a:pt x="3418476" y="2406364"/>
                  <a:pt x="3426176" y="2408659"/>
                </a:cubicBezTo>
                <a:cubicBezTo>
                  <a:pt x="3440003" y="2412998"/>
                  <a:pt x="3441570" y="2423461"/>
                  <a:pt x="3439494" y="2436571"/>
                </a:cubicBezTo>
                <a:cubicBezTo>
                  <a:pt x="3435508" y="2461742"/>
                  <a:pt x="3444059" y="2472234"/>
                  <a:pt x="3469785" y="2469320"/>
                </a:cubicBezTo>
                <a:cubicBezTo>
                  <a:pt x="3482869" y="2468167"/>
                  <a:pt x="3489075" y="2479901"/>
                  <a:pt x="3500336" y="2480071"/>
                </a:cubicBezTo>
                <a:cubicBezTo>
                  <a:pt x="3500860" y="2480154"/>
                  <a:pt x="3502459" y="2483633"/>
                  <a:pt x="3502210" y="2485206"/>
                </a:cubicBezTo>
                <a:cubicBezTo>
                  <a:pt x="3502289" y="2494894"/>
                  <a:pt x="3502367" y="2504582"/>
                  <a:pt x="3500872" y="2514022"/>
                </a:cubicBezTo>
                <a:cubicBezTo>
                  <a:pt x="3497939" y="2529146"/>
                  <a:pt x="3489846" y="2542916"/>
                  <a:pt x="3493729" y="2559120"/>
                </a:cubicBezTo>
                <a:cubicBezTo>
                  <a:pt x="3494997" y="2564697"/>
                  <a:pt x="3490495" y="2569358"/>
                  <a:pt x="3483071" y="2568720"/>
                </a:cubicBezTo>
                <a:cubicBezTo>
                  <a:pt x="3479150" y="2569711"/>
                  <a:pt x="3480917" y="2572142"/>
                  <a:pt x="3482158" y="2574489"/>
                </a:cubicBezTo>
                <a:cubicBezTo>
                  <a:pt x="3463440" y="2580662"/>
                  <a:pt x="3462964" y="2597251"/>
                  <a:pt x="3459948" y="2612900"/>
                </a:cubicBezTo>
                <a:cubicBezTo>
                  <a:pt x="3458177" y="2620683"/>
                  <a:pt x="3451495" y="2625538"/>
                  <a:pt x="3443380" y="2625865"/>
                </a:cubicBezTo>
                <a:cubicBezTo>
                  <a:pt x="3434216" y="2626027"/>
                  <a:pt x="3424087" y="2625497"/>
                  <a:pt x="3420587" y="2613654"/>
                </a:cubicBezTo>
                <a:cubicBezTo>
                  <a:pt x="3420120" y="2609818"/>
                  <a:pt x="3418822" y="2611224"/>
                  <a:pt x="3417441" y="2613156"/>
                </a:cubicBezTo>
                <a:cubicBezTo>
                  <a:pt x="3388787" y="2620983"/>
                  <a:pt x="3359722" y="2621217"/>
                  <a:pt x="3333756" y="2605278"/>
                </a:cubicBezTo>
                <a:cubicBezTo>
                  <a:pt x="3326912" y="2600969"/>
                  <a:pt x="3328132" y="2589874"/>
                  <a:pt x="3325100" y="2581868"/>
                </a:cubicBezTo>
                <a:cubicBezTo>
                  <a:pt x="3324025" y="2578473"/>
                  <a:pt x="3325547" y="2572262"/>
                  <a:pt x="3318589" y="2575462"/>
                </a:cubicBezTo>
                <a:cubicBezTo>
                  <a:pt x="3312764" y="2578302"/>
                  <a:pt x="3307270" y="2579044"/>
                  <a:pt x="3305204" y="2571729"/>
                </a:cubicBezTo>
                <a:cubicBezTo>
                  <a:pt x="3303303" y="2563365"/>
                  <a:pt x="3308687" y="2559917"/>
                  <a:pt x="3316361" y="2558982"/>
                </a:cubicBezTo>
                <a:cubicBezTo>
                  <a:pt x="3310982" y="2552217"/>
                  <a:pt x="3305437" y="2546501"/>
                  <a:pt x="3307290" y="2538194"/>
                </a:cubicBezTo>
                <a:cubicBezTo>
                  <a:pt x="3308313" y="2535131"/>
                  <a:pt x="3310384" y="2532233"/>
                  <a:pt x="3305747" y="2530962"/>
                </a:cubicBezTo>
                <a:cubicBezTo>
                  <a:pt x="3302160" y="2529856"/>
                  <a:pt x="3299731" y="2531621"/>
                  <a:pt x="3298183" y="2534601"/>
                </a:cubicBezTo>
                <a:cubicBezTo>
                  <a:pt x="3296028" y="2538022"/>
                  <a:pt x="3294066" y="2543625"/>
                  <a:pt x="3289953" y="2542436"/>
                </a:cubicBezTo>
                <a:cubicBezTo>
                  <a:pt x="3285144" y="2541406"/>
                  <a:pt x="3281730" y="2541537"/>
                  <a:pt x="3279280" y="2542477"/>
                </a:cubicBezTo>
                <a:lnTo>
                  <a:pt x="3278980" y="2542776"/>
                </a:lnTo>
                <a:lnTo>
                  <a:pt x="3288743" y="2549150"/>
                </a:lnTo>
                <a:cubicBezTo>
                  <a:pt x="3290250" y="2555156"/>
                  <a:pt x="3286584" y="2556263"/>
                  <a:pt x="3282013" y="2554876"/>
                </a:cubicBezTo>
                <a:lnTo>
                  <a:pt x="3273364" y="2553216"/>
                </a:lnTo>
                <a:lnTo>
                  <a:pt x="3271617" y="2563184"/>
                </a:lnTo>
                <a:cubicBezTo>
                  <a:pt x="3269348" y="2574114"/>
                  <a:pt x="3269702" y="2585458"/>
                  <a:pt x="3259817" y="2593568"/>
                </a:cubicBezTo>
                <a:cubicBezTo>
                  <a:pt x="3255481" y="2597182"/>
                  <a:pt x="3257522" y="2601269"/>
                  <a:pt x="3259480" y="2605879"/>
                </a:cubicBezTo>
                <a:cubicBezTo>
                  <a:pt x="3261796" y="2611621"/>
                  <a:pt x="3265107" y="2611071"/>
                  <a:pt x="3270159" y="2609720"/>
                </a:cubicBezTo>
                <a:cubicBezTo>
                  <a:pt x="3277999" y="2607736"/>
                  <a:pt x="3282911" y="2610664"/>
                  <a:pt x="3284287" y="2618945"/>
                </a:cubicBezTo>
                <a:cubicBezTo>
                  <a:pt x="3286931" y="2632802"/>
                  <a:pt x="3290706" y="2646302"/>
                  <a:pt x="3286808" y="2660735"/>
                </a:cubicBezTo>
                <a:cubicBezTo>
                  <a:pt x="3286213" y="2662792"/>
                  <a:pt x="3285991" y="2665041"/>
                  <a:pt x="3285386" y="2667163"/>
                </a:cubicBezTo>
                <a:lnTo>
                  <a:pt x="3283128" y="2670599"/>
                </a:lnTo>
                <a:lnTo>
                  <a:pt x="3292503" y="2683060"/>
                </a:lnTo>
                <a:lnTo>
                  <a:pt x="3298349" y="2682050"/>
                </a:lnTo>
                <a:cubicBezTo>
                  <a:pt x="3301910" y="2679926"/>
                  <a:pt x="3304962" y="2676781"/>
                  <a:pt x="3307862" y="2673746"/>
                </a:cubicBezTo>
                <a:cubicBezTo>
                  <a:pt x="3316339" y="2664337"/>
                  <a:pt x="3324429" y="2660781"/>
                  <a:pt x="3336874" y="2667053"/>
                </a:cubicBezTo>
                <a:cubicBezTo>
                  <a:pt x="3346339" y="2671777"/>
                  <a:pt x="3356551" y="2671781"/>
                  <a:pt x="3361333" y="2658563"/>
                </a:cubicBezTo>
                <a:cubicBezTo>
                  <a:pt x="3364152" y="2650945"/>
                  <a:pt x="3370475" y="2644959"/>
                  <a:pt x="3378700" y="2647336"/>
                </a:cubicBezTo>
                <a:cubicBezTo>
                  <a:pt x="3386924" y="2649714"/>
                  <a:pt x="3391613" y="2657445"/>
                  <a:pt x="3389842" y="2665227"/>
                </a:cubicBezTo>
                <a:cubicBezTo>
                  <a:pt x="3387932" y="2677289"/>
                  <a:pt x="3403441" y="2684583"/>
                  <a:pt x="3397694" y="2697111"/>
                </a:cubicBezTo>
                <a:cubicBezTo>
                  <a:pt x="3397694" y="2697111"/>
                  <a:pt x="3399101" y="2698409"/>
                  <a:pt x="3400149" y="2698576"/>
                </a:cubicBezTo>
                <a:cubicBezTo>
                  <a:pt x="3408457" y="2700428"/>
                  <a:pt x="3418089" y="2704104"/>
                  <a:pt x="3417201" y="2713102"/>
                </a:cubicBezTo>
                <a:cubicBezTo>
                  <a:pt x="3415815" y="2725246"/>
                  <a:pt x="3419149" y="2738138"/>
                  <a:pt x="3410947" y="2749202"/>
                </a:cubicBezTo>
                <a:cubicBezTo>
                  <a:pt x="3409040" y="2751051"/>
                  <a:pt x="3407301" y="2751850"/>
                  <a:pt x="3404597" y="2751959"/>
                </a:cubicBezTo>
                <a:cubicBezTo>
                  <a:pt x="3400650" y="2749721"/>
                  <a:pt x="3397394" y="2746518"/>
                  <a:pt x="3393284" y="2745329"/>
                </a:cubicBezTo>
                <a:cubicBezTo>
                  <a:pt x="3391710" y="2745080"/>
                  <a:pt x="3390827" y="2743865"/>
                  <a:pt x="3389862" y="2743175"/>
                </a:cubicBezTo>
                <a:cubicBezTo>
                  <a:pt x="3379597" y="2736711"/>
                  <a:pt x="3371762" y="2728483"/>
                  <a:pt x="3369393" y="2716281"/>
                </a:cubicBezTo>
                <a:cubicBezTo>
                  <a:pt x="3368210" y="2710181"/>
                  <a:pt x="3363739" y="2707860"/>
                  <a:pt x="3358136" y="2705898"/>
                </a:cubicBezTo>
                <a:cubicBezTo>
                  <a:pt x="3347981" y="2702139"/>
                  <a:pt x="3336969" y="2700395"/>
                  <a:pt x="3326206" y="2697078"/>
                </a:cubicBezTo>
                <a:cubicBezTo>
                  <a:pt x="3317015" y="2694010"/>
                  <a:pt x="3302759" y="2701932"/>
                  <a:pt x="3295330" y="2711615"/>
                </a:cubicBezTo>
                <a:lnTo>
                  <a:pt x="3292130" y="2718355"/>
                </a:lnTo>
                <a:lnTo>
                  <a:pt x="3297187" y="2727762"/>
                </a:lnTo>
                <a:lnTo>
                  <a:pt x="3289779" y="2725356"/>
                </a:lnTo>
                <a:lnTo>
                  <a:pt x="3287722" y="2734726"/>
                </a:lnTo>
                <a:cubicBezTo>
                  <a:pt x="3287026" y="2739119"/>
                  <a:pt x="3287128" y="2743569"/>
                  <a:pt x="3289609" y="2748262"/>
                </a:cubicBezTo>
                <a:cubicBezTo>
                  <a:pt x="3292175" y="2752432"/>
                  <a:pt x="3290295" y="2757509"/>
                  <a:pt x="3285161" y="2759383"/>
                </a:cubicBezTo>
                <a:cubicBezTo>
                  <a:pt x="3280026" y="2761258"/>
                  <a:pt x="3276329" y="2757447"/>
                  <a:pt x="3274895" y="2752920"/>
                </a:cubicBezTo>
                <a:lnTo>
                  <a:pt x="3271161" y="2736485"/>
                </a:lnTo>
                <a:lnTo>
                  <a:pt x="3266142" y="2736601"/>
                </a:lnTo>
                <a:lnTo>
                  <a:pt x="3258831" y="2739855"/>
                </a:lnTo>
                <a:lnTo>
                  <a:pt x="3262278" y="2745613"/>
                </a:lnTo>
                <a:cubicBezTo>
                  <a:pt x="3263394" y="2750023"/>
                  <a:pt x="3261025" y="2753948"/>
                  <a:pt x="3255571" y="2759535"/>
                </a:cubicBezTo>
                <a:cubicBezTo>
                  <a:pt x="3249305" y="2761769"/>
                  <a:pt x="3241355" y="2761047"/>
                  <a:pt x="3238454" y="2769189"/>
                </a:cubicBezTo>
                <a:cubicBezTo>
                  <a:pt x="3233288" y="2778045"/>
                  <a:pt x="3235796" y="2785969"/>
                  <a:pt x="3240926" y="2794307"/>
                </a:cubicBezTo>
                <a:cubicBezTo>
                  <a:pt x="3245615" y="2802038"/>
                  <a:pt x="3253615" y="2809218"/>
                  <a:pt x="3248725" y="2819731"/>
                </a:cubicBezTo>
                <a:cubicBezTo>
                  <a:pt x="3241851" y="2822406"/>
                  <a:pt x="3235060" y="2824555"/>
                  <a:pt x="3228986" y="2828968"/>
                </a:cubicBezTo>
                <a:cubicBezTo>
                  <a:pt x="3225341" y="2831618"/>
                  <a:pt x="3217200" y="2828715"/>
                  <a:pt x="3218493" y="2837521"/>
                </a:cubicBezTo>
                <a:cubicBezTo>
                  <a:pt x="3220010" y="2841524"/>
                  <a:pt x="3224039" y="2843237"/>
                  <a:pt x="3226246" y="2846274"/>
                </a:cubicBezTo>
                <a:cubicBezTo>
                  <a:pt x="3226687" y="2846882"/>
                  <a:pt x="3227735" y="2847048"/>
                  <a:pt x="3228785" y="2847214"/>
                </a:cubicBezTo>
                <a:cubicBezTo>
                  <a:pt x="3233529" y="2851191"/>
                  <a:pt x="3242060" y="2848241"/>
                  <a:pt x="3244569" y="2856164"/>
                </a:cubicBezTo>
                <a:cubicBezTo>
                  <a:pt x="3241474" y="2862124"/>
                  <a:pt x="3235872" y="2860162"/>
                  <a:pt x="3231069" y="2859939"/>
                </a:cubicBezTo>
                <a:cubicBezTo>
                  <a:pt x="3226267" y="2859716"/>
                  <a:pt x="3220940" y="2859411"/>
                  <a:pt x="3216055" y="2859712"/>
                </a:cubicBezTo>
                <a:cubicBezTo>
                  <a:pt x="3197119" y="2860475"/>
                  <a:pt x="3194108" y="2865911"/>
                  <a:pt x="3202712" y="2882863"/>
                </a:cubicBezTo>
                <a:cubicBezTo>
                  <a:pt x="3205277" y="2887032"/>
                  <a:pt x="3208366" y="2891284"/>
                  <a:pt x="3211539" y="2895012"/>
                </a:cubicBezTo>
                <a:cubicBezTo>
                  <a:pt x="3214073" y="2906164"/>
                  <a:pt x="3208082" y="2910053"/>
                  <a:pt x="3198034" y="2908999"/>
                </a:cubicBezTo>
                <a:cubicBezTo>
                  <a:pt x="3192708" y="2908693"/>
                  <a:pt x="3186940" y="2907781"/>
                  <a:pt x="3181779" y="2906425"/>
                </a:cubicBezTo>
                <a:cubicBezTo>
                  <a:pt x="3173471" y="2904572"/>
                  <a:pt x="3167978" y="2905314"/>
                  <a:pt x="3165269" y="2915636"/>
                </a:cubicBezTo>
                <a:cubicBezTo>
                  <a:pt x="3162392" y="2927007"/>
                  <a:pt x="3152205" y="2930232"/>
                  <a:pt x="3141111" y="2929013"/>
                </a:cubicBezTo>
                <a:cubicBezTo>
                  <a:pt x="3115166" y="2926516"/>
                  <a:pt x="3115166" y="2926516"/>
                  <a:pt x="3111788" y="2951246"/>
                </a:cubicBezTo>
                <a:cubicBezTo>
                  <a:pt x="3110957" y="2956489"/>
                  <a:pt x="3115921" y="2965877"/>
                  <a:pt x="3103501" y="2962833"/>
                </a:cubicBezTo>
                <a:cubicBezTo>
                  <a:pt x="3101736" y="2960405"/>
                  <a:pt x="3099970" y="2957975"/>
                  <a:pt x="3098730" y="2955628"/>
                </a:cubicBezTo>
                <a:cubicBezTo>
                  <a:pt x="3091336" y="2948006"/>
                  <a:pt x="3088766" y="2954051"/>
                  <a:pt x="3085672" y="2960010"/>
                </a:cubicBezTo>
                <a:lnTo>
                  <a:pt x="3081075" y="2967665"/>
                </a:lnTo>
                <a:lnTo>
                  <a:pt x="3086646" y="2973865"/>
                </a:lnTo>
                <a:cubicBezTo>
                  <a:pt x="3082765" y="2979344"/>
                  <a:pt x="3077484" y="2976633"/>
                  <a:pt x="3072757" y="2975754"/>
                </a:cubicBezTo>
                <a:lnTo>
                  <a:pt x="3067356" y="2974923"/>
                </a:lnTo>
                <a:lnTo>
                  <a:pt x="3062755" y="2975733"/>
                </a:lnTo>
                <a:cubicBezTo>
                  <a:pt x="3057070" y="2974295"/>
                  <a:pt x="3050720" y="2977052"/>
                  <a:pt x="3044703" y="2977712"/>
                </a:cubicBezTo>
                <a:lnTo>
                  <a:pt x="3040222" y="2977051"/>
                </a:lnTo>
                <a:lnTo>
                  <a:pt x="3038819" y="2983436"/>
                </a:lnTo>
                <a:cubicBezTo>
                  <a:pt x="3039046" y="2986401"/>
                  <a:pt x="3039976" y="2990082"/>
                  <a:pt x="3041525" y="2994574"/>
                </a:cubicBezTo>
                <a:cubicBezTo>
                  <a:pt x="3043494" y="2999055"/>
                  <a:pt x="3045971" y="3003690"/>
                  <a:pt x="3048604" y="3007817"/>
                </a:cubicBezTo>
                <a:cubicBezTo>
                  <a:pt x="3049585" y="3019212"/>
                  <a:pt x="3043117" y="3022243"/>
                  <a:pt x="3033310" y="3019823"/>
                </a:cubicBezTo>
                <a:cubicBezTo>
                  <a:pt x="3028074" y="3018789"/>
                  <a:pt x="3022487" y="3017094"/>
                  <a:pt x="3017560" y="3015045"/>
                </a:cubicBezTo>
                <a:cubicBezTo>
                  <a:pt x="3013572" y="3013557"/>
                  <a:pt x="3010193" y="3012808"/>
                  <a:pt x="3007298" y="3013664"/>
                </a:cubicBezTo>
                <a:lnTo>
                  <a:pt x="3000754" y="3020997"/>
                </a:lnTo>
                <a:lnTo>
                  <a:pt x="3001671" y="3021465"/>
                </a:lnTo>
                <a:cubicBezTo>
                  <a:pt x="3004090" y="3027015"/>
                  <a:pt x="2999125" y="3031007"/>
                  <a:pt x="2995069" y="3033588"/>
                </a:cubicBezTo>
                <a:cubicBezTo>
                  <a:pt x="2966756" y="3050907"/>
                  <a:pt x="2963849" y="3081180"/>
                  <a:pt x="2954465" y="3108485"/>
                </a:cubicBezTo>
                <a:cubicBezTo>
                  <a:pt x="2952244" y="3115040"/>
                  <a:pt x="2957144" y="3118592"/>
                  <a:pt x="2960471" y="3122730"/>
                </a:cubicBezTo>
                <a:cubicBezTo>
                  <a:pt x="2964716" y="3128855"/>
                  <a:pt x="2974348" y="3134054"/>
                  <a:pt x="2970885" y="3141609"/>
                </a:cubicBezTo>
                <a:cubicBezTo>
                  <a:pt x="2966513" y="3150575"/>
                  <a:pt x="2956954" y="3141230"/>
                  <a:pt x="2950245" y="3143900"/>
                </a:cubicBezTo>
                <a:cubicBezTo>
                  <a:pt x="2933758" y="3149664"/>
                  <a:pt x="2931698" y="3154727"/>
                  <a:pt x="2937957" y="3170134"/>
                </a:cubicBezTo>
                <a:cubicBezTo>
                  <a:pt x="2941292" y="3177671"/>
                  <a:pt x="2941813" y="3186791"/>
                  <a:pt x="2945149" y="3194327"/>
                </a:cubicBezTo>
                <a:cubicBezTo>
                  <a:pt x="2949672" y="3211811"/>
                  <a:pt x="2950876" y="3228558"/>
                  <a:pt x="2943374" y="3245492"/>
                </a:cubicBezTo>
                <a:cubicBezTo>
                  <a:pt x="2939748" y="3254539"/>
                  <a:pt x="2931141" y="3260780"/>
                  <a:pt x="2924099" y="3263038"/>
                </a:cubicBezTo>
                <a:cubicBezTo>
                  <a:pt x="2915896" y="3265546"/>
                  <a:pt x="2912505" y="3268954"/>
                  <a:pt x="2910544" y="3280070"/>
                </a:cubicBezTo>
                <a:cubicBezTo>
                  <a:pt x="2904942" y="3262092"/>
                  <a:pt x="2899979" y="3266085"/>
                  <a:pt x="2895111" y="3276129"/>
                </a:cubicBezTo>
                <a:cubicBezTo>
                  <a:pt x="2885713" y="3265292"/>
                  <a:pt x="2878556" y="3254697"/>
                  <a:pt x="2863294" y="3252663"/>
                </a:cubicBezTo>
                <a:cubicBezTo>
                  <a:pt x="2853589" y="3251609"/>
                  <a:pt x="2844372" y="3246078"/>
                  <a:pt x="2834578" y="3242372"/>
                </a:cubicBezTo>
                <a:cubicBezTo>
                  <a:pt x="2815404" y="3234626"/>
                  <a:pt x="2799080" y="3238897"/>
                  <a:pt x="2785273" y="3254770"/>
                </a:cubicBezTo>
                <a:cubicBezTo>
                  <a:pt x="2782296" y="3257845"/>
                  <a:pt x="2778905" y="3261253"/>
                  <a:pt x="2775514" y="3264662"/>
                </a:cubicBezTo>
                <a:cubicBezTo>
                  <a:pt x="2771296" y="3268736"/>
                  <a:pt x="2767500" y="3275876"/>
                  <a:pt x="2760612" y="3273241"/>
                </a:cubicBezTo>
                <a:cubicBezTo>
                  <a:pt x="2754055" y="3271019"/>
                  <a:pt x="2757519" y="3263464"/>
                  <a:pt x="2756924" y="3258492"/>
                </a:cubicBezTo>
                <a:cubicBezTo>
                  <a:pt x="2756502" y="3255424"/>
                  <a:pt x="2756908" y="3251691"/>
                  <a:pt x="2754004" y="3250621"/>
                </a:cubicBezTo>
                <a:cubicBezTo>
                  <a:pt x="2750019" y="3249056"/>
                  <a:pt x="2748786" y="3253454"/>
                  <a:pt x="2747464" y="3255198"/>
                </a:cubicBezTo>
                <a:cubicBezTo>
                  <a:pt x="2734745" y="3274966"/>
                  <a:pt x="2715086" y="3271699"/>
                  <a:pt x="2697171" y="3269754"/>
                </a:cubicBezTo>
                <a:cubicBezTo>
                  <a:pt x="2690702" y="3269336"/>
                  <a:pt x="2681718" y="3270557"/>
                  <a:pt x="2675868" y="3265425"/>
                </a:cubicBezTo>
                <a:lnTo>
                  <a:pt x="2673392" y="3261362"/>
                </a:lnTo>
                <a:lnTo>
                  <a:pt x="2671104" y="3263092"/>
                </a:lnTo>
                <a:cubicBezTo>
                  <a:pt x="2666552" y="3263613"/>
                  <a:pt x="2664247" y="3261124"/>
                  <a:pt x="2662639" y="3257802"/>
                </a:cubicBezTo>
                <a:lnTo>
                  <a:pt x="2660869" y="3253543"/>
                </a:lnTo>
                <a:lnTo>
                  <a:pt x="2650158" y="3249077"/>
                </a:lnTo>
                <a:lnTo>
                  <a:pt x="2645756" y="3244534"/>
                </a:lnTo>
                <a:lnTo>
                  <a:pt x="2645179" y="3248918"/>
                </a:lnTo>
                <a:cubicBezTo>
                  <a:pt x="2641114" y="3279761"/>
                  <a:pt x="2615735" y="3286951"/>
                  <a:pt x="2593191" y="3294739"/>
                </a:cubicBezTo>
                <a:cubicBezTo>
                  <a:pt x="2582551" y="3298941"/>
                  <a:pt x="2568205" y="3309155"/>
                  <a:pt x="2555482" y="3295150"/>
                </a:cubicBezTo>
                <a:cubicBezTo>
                  <a:pt x="2534031" y="3302297"/>
                  <a:pt x="2515642" y="3294718"/>
                  <a:pt x="2497398" y="3286039"/>
                </a:cubicBezTo>
                <a:lnTo>
                  <a:pt x="2490388" y="3282957"/>
                </a:lnTo>
                <a:lnTo>
                  <a:pt x="2483284" y="3290519"/>
                </a:lnTo>
                <a:lnTo>
                  <a:pt x="2482076" y="3297985"/>
                </a:lnTo>
                <a:lnTo>
                  <a:pt x="2485672" y="3308429"/>
                </a:lnTo>
                <a:cubicBezTo>
                  <a:pt x="2485806" y="3310799"/>
                  <a:pt x="2485025" y="3312769"/>
                  <a:pt x="2482573" y="3314037"/>
                </a:cubicBezTo>
                <a:lnTo>
                  <a:pt x="2480335" y="3314275"/>
                </a:lnTo>
                <a:lnTo>
                  <a:pt x="2480624" y="3329114"/>
                </a:lnTo>
                <a:cubicBezTo>
                  <a:pt x="2479979" y="3335540"/>
                  <a:pt x="2477620" y="3341494"/>
                  <a:pt x="2470723" y="3346053"/>
                </a:cubicBezTo>
                <a:cubicBezTo>
                  <a:pt x="2460376" y="3344167"/>
                  <a:pt x="2450521" y="3341704"/>
                  <a:pt x="2439847" y="3342529"/>
                </a:cubicBezTo>
                <a:cubicBezTo>
                  <a:pt x="2433442" y="3343024"/>
                  <a:pt x="2425721" y="3333418"/>
                  <a:pt x="2420715" y="3345080"/>
                </a:cubicBezTo>
                <a:cubicBezTo>
                  <a:pt x="2419567" y="3351075"/>
                  <a:pt x="2423182" y="3356165"/>
                  <a:pt x="2423593" y="3361502"/>
                </a:cubicBezTo>
                <a:cubicBezTo>
                  <a:pt x="2423675" y="3362570"/>
                  <a:pt x="2424824" y="3363555"/>
                  <a:pt x="2425975" y="3364541"/>
                </a:cubicBezTo>
                <a:cubicBezTo>
                  <a:pt x="2428769" y="3372915"/>
                  <a:pt x="2441333" y="3375703"/>
                  <a:pt x="2438462" y="3387201"/>
                </a:cubicBezTo>
                <a:cubicBezTo>
                  <a:pt x="2430252" y="3392130"/>
                  <a:pt x="2424912" y="3385562"/>
                  <a:pt x="2419245" y="3381705"/>
                </a:cubicBezTo>
                <a:cubicBezTo>
                  <a:pt x="2413579" y="3377846"/>
                  <a:pt x="2407338" y="3373495"/>
                  <a:pt x="2401177" y="3370212"/>
                </a:cubicBezTo>
                <a:cubicBezTo>
                  <a:pt x="2377607" y="3356996"/>
                  <a:pt x="2369889" y="3361351"/>
                  <a:pt x="2367679" y="3388368"/>
                </a:cubicBezTo>
                <a:cubicBezTo>
                  <a:pt x="2367681" y="3395347"/>
                  <a:pt x="2368257" y="3402819"/>
                  <a:pt x="2369327" y="3409717"/>
                </a:cubicBezTo>
                <a:cubicBezTo>
                  <a:pt x="2364076" y="3425156"/>
                  <a:pt x="2353893" y="3425405"/>
                  <a:pt x="2342476" y="3416622"/>
                </a:cubicBezTo>
                <a:cubicBezTo>
                  <a:pt x="2336234" y="3412270"/>
                  <a:pt x="2329910" y="3406853"/>
                  <a:pt x="2324654" y="3401353"/>
                </a:cubicBezTo>
                <a:cubicBezTo>
                  <a:pt x="2320301" y="3397124"/>
                  <a:pt x="2316317" y="3394210"/>
                  <a:pt x="2312047" y="3393667"/>
                </a:cubicBezTo>
                <a:lnTo>
                  <a:pt x="2299300" y="3399488"/>
                </a:lnTo>
                <a:lnTo>
                  <a:pt x="2300228" y="3400626"/>
                </a:lnTo>
                <a:cubicBezTo>
                  <a:pt x="2300204" y="3409258"/>
                  <a:pt x="2291433" y="3411624"/>
                  <a:pt x="2284657" y="3412668"/>
                </a:cubicBezTo>
                <a:cubicBezTo>
                  <a:pt x="2237761" y="3419045"/>
                  <a:pt x="2216610" y="3456901"/>
                  <a:pt x="2188704" y="3487168"/>
                </a:cubicBezTo>
                <a:cubicBezTo>
                  <a:pt x="2182045" y="3494454"/>
                  <a:pt x="2186406" y="3501902"/>
                  <a:pt x="2188378" y="3509212"/>
                </a:cubicBezTo>
                <a:cubicBezTo>
                  <a:pt x="2190408" y="3519642"/>
                  <a:pt x="2200003" y="3531952"/>
                  <a:pt x="2191148" y="3539830"/>
                </a:cubicBezTo>
                <a:cubicBezTo>
                  <a:pt x="2180300" y="3549029"/>
                  <a:pt x="2173177" y="3531348"/>
                  <a:pt x="2162887" y="3530987"/>
                </a:cubicBezTo>
                <a:cubicBezTo>
                  <a:pt x="2138058" y="3529060"/>
                  <a:pt x="2132466" y="3534489"/>
                  <a:pt x="2131803" y="3558191"/>
                </a:cubicBezTo>
                <a:cubicBezTo>
                  <a:pt x="2131837" y="3569945"/>
                  <a:pt x="2127289" y="3582150"/>
                  <a:pt x="2127323" y="3593902"/>
                </a:cubicBezTo>
                <a:cubicBezTo>
                  <a:pt x="2123203" y="3619322"/>
                  <a:pt x="2115173" y="3641877"/>
                  <a:pt x="2095670" y="3659684"/>
                </a:cubicBezTo>
                <a:cubicBezTo>
                  <a:pt x="2085748" y="3669416"/>
                  <a:pt x="2070932" y="3672630"/>
                  <a:pt x="2060444" y="3671539"/>
                </a:cubicBezTo>
                <a:cubicBezTo>
                  <a:pt x="2048297" y="3670111"/>
                  <a:pt x="2041916" y="3672616"/>
                  <a:pt x="2032982" y="3686004"/>
                </a:cubicBezTo>
                <a:cubicBezTo>
                  <a:pt x="2035977" y="3659320"/>
                  <a:pt x="2027206" y="3661688"/>
                  <a:pt x="2015093" y="3672010"/>
                </a:cubicBezTo>
                <a:cubicBezTo>
                  <a:pt x="2009037" y="3652473"/>
                  <a:pt x="2005767" y="3634536"/>
                  <a:pt x="1987008" y="3623131"/>
                </a:cubicBezTo>
                <a:cubicBezTo>
                  <a:pt x="1974942" y="3616191"/>
                  <a:pt x="1966079" y="3603684"/>
                  <a:pt x="1955418" y="3593230"/>
                </a:cubicBezTo>
                <a:cubicBezTo>
                  <a:pt x="1934826" y="3572124"/>
                  <a:pt x="1911064" y="3568340"/>
                  <a:pt x="1883937" y="3581147"/>
                </a:cubicBezTo>
                <a:cubicBezTo>
                  <a:pt x="1878288" y="3583457"/>
                  <a:pt x="1871906" y="3585962"/>
                  <a:pt x="1865526" y="3588467"/>
                </a:cubicBezTo>
                <a:cubicBezTo>
                  <a:pt x="1857682" y="3591367"/>
                  <a:pt x="1848632" y="3598513"/>
                  <a:pt x="1841150" y="3591124"/>
                </a:cubicBezTo>
                <a:cubicBezTo>
                  <a:pt x="1833863" y="3584462"/>
                  <a:pt x="1842717" y="3576586"/>
                  <a:pt x="1844793" y="3569752"/>
                </a:cubicBezTo>
                <a:cubicBezTo>
                  <a:pt x="1846001" y="3565506"/>
                  <a:pt x="1848670" y="3560865"/>
                  <a:pt x="1845492" y="3557803"/>
                </a:cubicBezTo>
                <a:cubicBezTo>
                  <a:pt x="1841187" y="3553474"/>
                  <a:pt x="1837057" y="3558510"/>
                  <a:pt x="1834329" y="3560030"/>
                </a:cubicBezTo>
                <a:cubicBezTo>
                  <a:pt x="1806391" y="3578544"/>
                  <a:pt x="1782596" y="3563008"/>
                  <a:pt x="1760322" y="3550197"/>
                </a:cubicBezTo>
                <a:cubicBezTo>
                  <a:pt x="1749380" y="3544524"/>
                  <a:pt x="1730935" y="3540090"/>
                  <a:pt x="1733314" y="3519845"/>
                </a:cubicBezTo>
                <a:cubicBezTo>
                  <a:pt x="1691352" y="3495095"/>
                  <a:pt x="1705916" y="3438629"/>
                  <a:pt x="1671934" y="3408590"/>
                </a:cubicBezTo>
                <a:cubicBezTo>
                  <a:pt x="1665972" y="3403926"/>
                  <a:pt x="1663072" y="3396083"/>
                  <a:pt x="1655345" y="3405224"/>
                </a:cubicBezTo>
                <a:cubicBezTo>
                  <a:pt x="1645285" y="3417348"/>
                  <a:pt x="1642722" y="3407845"/>
                  <a:pt x="1640552" y="3399806"/>
                </a:cubicBezTo>
                <a:lnTo>
                  <a:pt x="1637976" y="3390256"/>
                </a:lnTo>
                <a:lnTo>
                  <a:pt x="1618072" y="3387135"/>
                </a:lnTo>
                <a:lnTo>
                  <a:pt x="1615043" y="3382230"/>
                </a:lnTo>
                <a:lnTo>
                  <a:pt x="1596941" y="3395104"/>
                </a:lnTo>
                <a:cubicBezTo>
                  <a:pt x="1583413" y="3388558"/>
                  <a:pt x="1595388" y="3380625"/>
                  <a:pt x="1596004" y="3374186"/>
                </a:cubicBezTo>
                <a:cubicBezTo>
                  <a:pt x="1589899" y="3371911"/>
                  <a:pt x="1581976" y="3380323"/>
                  <a:pt x="1578147" y="3371945"/>
                </a:cubicBezTo>
                <a:lnTo>
                  <a:pt x="1578554" y="3370072"/>
                </a:lnTo>
                <a:lnTo>
                  <a:pt x="1564569" y="3381484"/>
                </a:lnTo>
                <a:cubicBezTo>
                  <a:pt x="1555951" y="3391072"/>
                  <a:pt x="1549450" y="3404954"/>
                  <a:pt x="1533082" y="3402615"/>
                </a:cubicBezTo>
                <a:cubicBezTo>
                  <a:pt x="1526596" y="3394333"/>
                  <a:pt x="1520861" y="3385951"/>
                  <a:pt x="1512331" y="3379479"/>
                </a:cubicBezTo>
                <a:cubicBezTo>
                  <a:pt x="1507215" y="3375597"/>
                  <a:pt x="1507818" y="3363287"/>
                  <a:pt x="1496332" y="3368684"/>
                </a:cubicBezTo>
                <a:cubicBezTo>
                  <a:pt x="1491493" y="3372404"/>
                  <a:pt x="1490817" y="3378610"/>
                  <a:pt x="1487582" y="3382875"/>
                </a:cubicBezTo>
                <a:cubicBezTo>
                  <a:pt x="1486932" y="3383729"/>
                  <a:pt x="1487139" y="3385227"/>
                  <a:pt x="1487345" y="3386728"/>
                </a:cubicBezTo>
                <a:cubicBezTo>
                  <a:pt x="1483873" y="3394847"/>
                  <a:pt x="1491418" y="3405273"/>
                  <a:pt x="1481637" y="3411963"/>
                </a:cubicBezTo>
                <a:cubicBezTo>
                  <a:pt x="1472225" y="3410198"/>
                  <a:pt x="1472594" y="3401742"/>
                  <a:pt x="1470917" y="3395095"/>
                </a:cubicBezTo>
                <a:cubicBezTo>
                  <a:pt x="1469241" y="3388447"/>
                  <a:pt x="1467462" y="3381050"/>
                  <a:pt x="1465036" y="3374505"/>
                </a:cubicBezTo>
                <a:cubicBezTo>
                  <a:pt x="1456185" y="3348974"/>
                  <a:pt x="1447523" y="3347105"/>
                  <a:pt x="1427933" y="3365840"/>
                </a:cubicBezTo>
                <a:cubicBezTo>
                  <a:pt x="1423299" y="3371059"/>
                  <a:pt x="1418769" y="3377031"/>
                  <a:pt x="1414989" y="3382899"/>
                </a:cubicBezTo>
                <a:cubicBezTo>
                  <a:pt x="1400812" y="3390958"/>
                  <a:pt x="1393032" y="3384383"/>
                  <a:pt x="1390328" y="3370234"/>
                </a:cubicBezTo>
                <a:cubicBezTo>
                  <a:pt x="1388548" y="3362836"/>
                  <a:pt x="1387417" y="3354586"/>
                  <a:pt x="1387138" y="3346982"/>
                </a:cubicBezTo>
                <a:cubicBezTo>
                  <a:pt x="1386242" y="3334879"/>
                  <a:pt x="1382963" y="3327687"/>
                  <a:pt x="1367757" y="3328245"/>
                </a:cubicBezTo>
                <a:cubicBezTo>
                  <a:pt x="1351050" y="3329009"/>
                  <a:pt x="1342448" y="3316434"/>
                  <a:pt x="1339537" y="3300787"/>
                </a:cubicBezTo>
                <a:cubicBezTo>
                  <a:pt x="1332245" y="3264343"/>
                  <a:pt x="1332245" y="3264343"/>
                  <a:pt x="1297095" y="3269929"/>
                </a:cubicBezTo>
                <a:cubicBezTo>
                  <a:pt x="1289595" y="3270957"/>
                  <a:pt x="1278829" y="3281605"/>
                  <a:pt x="1277860" y="3263398"/>
                </a:cubicBezTo>
                <a:cubicBezTo>
                  <a:pt x="1280448" y="3259987"/>
                  <a:pt x="1283036" y="3256573"/>
                  <a:pt x="1285729" y="3253912"/>
                </a:cubicBezTo>
                <a:cubicBezTo>
                  <a:pt x="1293083" y="3240677"/>
                  <a:pt x="1283773" y="3239661"/>
                  <a:pt x="1274362" y="3237896"/>
                </a:cubicBezTo>
                <a:cubicBezTo>
                  <a:pt x="1257450" y="3237158"/>
                  <a:pt x="1245376" y="3232702"/>
                  <a:pt x="1243451" y="3213097"/>
                </a:cubicBezTo>
                <a:cubicBezTo>
                  <a:pt x="1243069" y="3204745"/>
                  <a:pt x="1236687" y="3197214"/>
                  <a:pt x="1233305" y="3189274"/>
                </a:cubicBezTo>
                <a:lnTo>
                  <a:pt x="1231404" y="3176435"/>
                </a:lnTo>
                <a:lnTo>
                  <a:pt x="1223095" y="3189026"/>
                </a:lnTo>
                <a:cubicBezTo>
                  <a:pt x="1218169" y="3198801"/>
                  <a:pt x="1211403" y="3208052"/>
                  <a:pt x="1202226" y="3214473"/>
                </a:cubicBezTo>
                <a:cubicBezTo>
                  <a:pt x="1187451" y="3224966"/>
                  <a:pt x="1169354" y="3229919"/>
                  <a:pt x="1160715" y="3248436"/>
                </a:cubicBezTo>
                <a:cubicBezTo>
                  <a:pt x="1157062" y="3256430"/>
                  <a:pt x="1148006" y="3261353"/>
                  <a:pt x="1140446" y="3266397"/>
                </a:cubicBezTo>
                <a:cubicBezTo>
                  <a:pt x="1136060" y="3269437"/>
                  <a:pt x="1131389" y="3271323"/>
                  <a:pt x="1126105" y="3266756"/>
                </a:cubicBezTo>
                <a:cubicBezTo>
                  <a:pt x="1132527" y="3275932"/>
                  <a:pt x="1130774" y="3283701"/>
                  <a:pt x="1123155" y="3289494"/>
                </a:cubicBezTo>
                <a:cubicBezTo>
                  <a:pt x="1107107" y="3301768"/>
                  <a:pt x="1095191" y="3318892"/>
                  <a:pt x="1074384" y="3324758"/>
                </a:cubicBezTo>
                <a:cubicBezTo>
                  <a:pt x="1069369" y="3326241"/>
                  <a:pt x="1065553" y="3331585"/>
                  <a:pt x="1061166" y="3334623"/>
                </a:cubicBezTo>
                <a:cubicBezTo>
                  <a:pt x="1047258" y="3343678"/>
                  <a:pt x="1034041" y="3353543"/>
                  <a:pt x="1018008" y="3360921"/>
                </a:cubicBezTo>
                <a:cubicBezTo>
                  <a:pt x="1002036" y="3367552"/>
                  <a:pt x="982097" y="3371981"/>
                  <a:pt x="969896" y="3387953"/>
                </a:cubicBezTo>
                <a:cubicBezTo>
                  <a:pt x="963654" y="3395362"/>
                  <a:pt x="955166" y="3402592"/>
                  <a:pt x="943250" y="3400885"/>
                </a:cubicBezTo>
                <a:lnTo>
                  <a:pt x="942382" y="3402321"/>
                </a:lnTo>
                <a:lnTo>
                  <a:pt x="942381" y="3402321"/>
                </a:lnTo>
                <a:cubicBezTo>
                  <a:pt x="942292" y="3403444"/>
                  <a:pt x="942120" y="3403242"/>
                  <a:pt x="942165" y="3402681"/>
                </a:cubicBezTo>
                <a:lnTo>
                  <a:pt x="942382" y="3402321"/>
                </a:lnTo>
                <a:lnTo>
                  <a:pt x="943534" y="3402037"/>
                </a:lnTo>
                <a:cubicBezTo>
                  <a:pt x="950854" y="3399987"/>
                  <a:pt x="953264" y="3402816"/>
                  <a:pt x="950824" y="3409777"/>
                </a:cubicBezTo>
                <a:cubicBezTo>
                  <a:pt x="950240" y="3412366"/>
                  <a:pt x="948219" y="3414088"/>
                  <a:pt x="946198" y="3415809"/>
                </a:cubicBezTo>
                <a:cubicBezTo>
                  <a:pt x="923055" y="3432035"/>
                  <a:pt x="911392" y="3460101"/>
                  <a:pt x="885435" y="3473841"/>
                </a:cubicBezTo>
                <a:cubicBezTo>
                  <a:pt x="881513" y="3475787"/>
                  <a:pt x="878849" y="3480846"/>
                  <a:pt x="874462" y="3483885"/>
                </a:cubicBezTo>
                <a:cubicBezTo>
                  <a:pt x="873653" y="3484573"/>
                  <a:pt x="872097" y="3485202"/>
                  <a:pt x="870944" y="3485487"/>
                </a:cubicBezTo>
                <a:cubicBezTo>
                  <a:pt x="867142" y="3485935"/>
                  <a:pt x="863984" y="3483046"/>
                  <a:pt x="860406" y="3485396"/>
                </a:cubicBezTo>
                <a:cubicBezTo>
                  <a:pt x="858909" y="3485276"/>
                  <a:pt x="857817" y="3484812"/>
                  <a:pt x="856724" y="3484348"/>
                </a:cubicBezTo>
                <a:cubicBezTo>
                  <a:pt x="853849" y="3482611"/>
                  <a:pt x="851380" y="3480530"/>
                  <a:pt x="849315" y="3478105"/>
                </a:cubicBezTo>
                <a:cubicBezTo>
                  <a:pt x="847533" y="3476833"/>
                  <a:pt x="846155" y="3475216"/>
                  <a:pt x="844719" y="3474347"/>
                </a:cubicBezTo>
                <a:cubicBezTo>
                  <a:pt x="834465" y="3475410"/>
                  <a:pt x="830184" y="3481847"/>
                  <a:pt x="828312" y="3491112"/>
                </a:cubicBezTo>
                <a:cubicBezTo>
                  <a:pt x="825408" y="3499166"/>
                  <a:pt x="819929" y="3501740"/>
                  <a:pt x="811816" y="3499584"/>
                </a:cubicBezTo>
                <a:cubicBezTo>
                  <a:pt x="805544" y="3497952"/>
                  <a:pt x="803313" y="3492878"/>
                  <a:pt x="806443" y="3486725"/>
                </a:cubicBezTo>
                <a:cubicBezTo>
                  <a:pt x="829451" y="3476892"/>
                  <a:pt x="845693" y="3457477"/>
                  <a:pt x="865663" y="3443258"/>
                </a:cubicBezTo>
                <a:cubicBezTo>
                  <a:pt x="874030" y="3437526"/>
                  <a:pt x="892757" y="3434129"/>
                  <a:pt x="891545" y="3416330"/>
                </a:cubicBezTo>
                <a:cubicBezTo>
                  <a:pt x="891322" y="3414428"/>
                  <a:pt x="894210" y="3411271"/>
                  <a:pt x="896111" y="3411046"/>
                </a:cubicBezTo>
                <a:cubicBezTo>
                  <a:pt x="912129" y="3408562"/>
                  <a:pt x="921560" y="3394252"/>
                  <a:pt x="936260" y="3389402"/>
                </a:cubicBezTo>
                <a:cubicBezTo>
                  <a:pt x="944389" y="3386664"/>
                  <a:pt x="951424" y="3383461"/>
                  <a:pt x="950766" y="3372862"/>
                </a:cubicBezTo>
                <a:cubicBezTo>
                  <a:pt x="950437" y="3367564"/>
                  <a:pt x="954479" y="3364121"/>
                  <a:pt x="958401" y="3362175"/>
                </a:cubicBezTo>
                <a:cubicBezTo>
                  <a:pt x="974897" y="3353704"/>
                  <a:pt x="989043" y="3341655"/>
                  <a:pt x="1002097" y="3329141"/>
                </a:cubicBezTo>
                <a:cubicBezTo>
                  <a:pt x="1011454" y="3320474"/>
                  <a:pt x="1021094" y="3312960"/>
                  <a:pt x="1027292" y="3301404"/>
                </a:cubicBezTo>
                <a:cubicBezTo>
                  <a:pt x="1032562" y="3292035"/>
                  <a:pt x="1042083" y="3286017"/>
                  <a:pt x="1054298" y="3283982"/>
                </a:cubicBezTo>
                <a:cubicBezTo>
                  <a:pt x="1071812" y="3281618"/>
                  <a:pt x="1077157" y="3266603"/>
                  <a:pt x="1066200" y="3252921"/>
                </a:cubicBezTo>
                <a:cubicBezTo>
                  <a:pt x="1064823" y="3251305"/>
                  <a:pt x="1063101" y="3249284"/>
                  <a:pt x="1061380" y="3247263"/>
                </a:cubicBezTo>
                <a:cubicBezTo>
                  <a:pt x="1043478" y="3226245"/>
                  <a:pt x="1045754" y="3216635"/>
                  <a:pt x="1070214" y="3202775"/>
                </a:cubicBezTo>
                <a:cubicBezTo>
                  <a:pt x="1079675" y="3197507"/>
                  <a:pt x="1086022" y="3193495"/>
                  <a:pt x="1077715" y="3179648"/>
                </a:cubicBezTo>
                <a:lnTo>
                  <a:pt x="1077647" y="3179528"/>
                </a:lnTo>
                <a:lnTo>
                  <a:pt x="1068969" y="3165555"/>
                </a:lnTo>
                <a:lnTo>
                  <a:pt x="1069713" y="3165435"/>
                </a:lnTo>
                <a:lnTo>
                  <a:pt x="1068029" y="3162443"/>
                </a:lnTo>
                <a:cubicBezTo>
                  <a:pt x="1065277" y="3156243"/>
                  <a:pt x="1063556" y="3149514"/>
                  <a:pt x="1064529" y="3142060"/>
                </a:cubicBezTo>
                <a:lnTo>
                  <a:pt x="1063050" y="3137376"/>
                </a:lnTo>
                <a:lnTo>
                  <a:pt x="1062498" y="3137761"/>
                </a:lnTo>
                <a:cubicBezTo>
                  <a:pt x="1052435" y="3148475"/>
                  <a:pt x="1037477" y="3156143"/>
                  <a:pt x="1034473" y="3173009"/>
                </a:cubicBezTo>
                <a:cubicBezTo>
                  <a:pt x="1027398" y="3176098"/>
                  <a:pt x="1020944" y="3178756"/>
                  <a:pt x="1013870" y="3181846"/>
                </a:cubicBezTo>
                <a:cubicBezTo>
                  <a:pt x="1010144" y="3184446"/>
                  <a:pt x="1007040" y="3186611"/>
                  <a:pt x="1003316" y="3189210"/>
                </a:cubicBezTo>
                <a:cubicBezTo>
                  <a:pt x="995792" y="3200920"/>
                  <a:pt x="982826" y="3203507"/>
                  <a:pt x="970293" y="3206712"/>
                </a:cubicBezTo>
                <a:cubicBezTo>
                  <a:pt x="961052" y="3206699"/>
                  <a:pt x="951190" y="3207117"/>
                  <a:pt x="947984" y="3194585"/>
                </a:cubicBezTo>
                <a:cubicBezTo>
                  <a:pt x="960126" y="3163033"/>
                  <a:pt x="976297" y="3133287"/>
                  <a:pt x="1001074" y="3113231"/>
                </a:cubicBezTo>
                <a:cubicBezTo>
                  <a:pt x="999831" y="3114098"/>
                  <a:pt x="998777" y="3113909"/>
                  <a:pt x="996669" y="3113534"/>
                </a:cubicBezTo>
                <a:cubicBezTo>
                  <a:pt x="1005163" y="3105531"/>
                  <a:pt x="1013126" y="3097263"/>
                  <a:pt x="1020438" y="3088642"/>
                </a:cubicBezTo>
                <a:lnTo>
                  <a:pt x="1038396" y="3064220"/>
                </a:lnTo>
                <a:lnTo>
                  <a:pt x="1027366" y="3055851"/>
                </a:lnTo>
                <a:cubicBezTo>
                  <a:pt x="1022201" y="3049788"/>
                  <a:pt x="1016290" y="3043665"/>
                  <a:pt x="1011529" y="3037259"/>
                </a:cubicBezTo>
                <a:cubicBezTo>
                  <a:pt x="1005392" y="3029234"/>
                  <a:pt x="1000812" y="3020582"/>
                  <a:pt x="989315" y="3032467"/>
                </a:cubicBezTo>
                <a:cubicBezTo>
                  <a:pt x="984405" y="3037347"/>
                  <a:pt x="973538" y="3031957"/>
                  <a:pt x="967639" y="3039771"/>
                </a:cubicBezTo>
                <a:cubicBezTo>
                  <a:pt x="963478" y="3044710"/>
                  <a:pt x="957190" y="3047973"/>
                  <a:pt x="956876" y="3056610"/>
                </a:cubicBezTo>
                <a:cubicBezTo>
                  <a:pt x="956561" y="3065247"/>
                  <a:pt x="949465" y="3069199"/>
                  <a:pt x="941712" y="3062552"/>
                </a:cubicBezTo>
                <a:cubicBezTo>
                  <a:pt x="934647" y="3056714"/>
                  <a:pt x="924872" y="3051788"/>
                  <a:pt x="926580" y="3039873"/>
                </a:cubicBezTo>
                <a:cubicBezTo>
                  <a:pt x="927222" y="3036535"/>
                  <a:pt x="924754" y="3034454"/>
                  <a:pt x="921415" y="3033810"/>
                </a:cubicBezTo>
                <a:cubicBezTo>
                  <a:pt x="918825" y="3033227"/>
                  <a:pt x="916236" y="3032642"/>
                  <a:pt x="914050" y="3031714"/>
                </a:cubicBezTo>
                <a:cubicBezTo>
                  <a:pt x="906342" y="3029214"/>
                  <a:pt x="907644" y="3017642"/>
                  <a:pt x="899127" y="3015831"/>
                </a:cubicBezTo>
                <a:cubicBezTo>
                  <a:pt x="890265" y="3013615"/>
                  <a:pt x="893214" y="3028539"/>
                  <a:pt x="883887" y="3027417"/>
                </a:cubicBezTo>
                <a:cubicBezTo>
                  <a:pt x="881642" y="3027237"/>
                  <a:pt x="878530" y="3028494"/>
                  <a:pt x="877840" y="3027685"/>
                </a:cubicBezTo>
                <a:cubicBezTo>
                  <a:pt x="865672" y="3015035"/>
                  <a:pt x="847633" y="3019241"/>
                  <a:pt x="833143" y="3012056"/>
                </a:cubicBezTo>
                <a:cubicBezTo>
                  <a:pt x="830958" y="3011127"/>
                  <a:pt x="827276" y="3010080"/>
                  <a:pt x="827051" y="3008178"/>
                </a:cubicBezTo>
                <a:cubicBezTo>
                  <a:pt x="825076" y="2995215"/>
                  <a:pt x="813400" y="2990513"/>
                  <a:pt x="805303" y="2983463"/>
                </a:cubicBezTo>
                <a:cubicBezTo>
                  <a:pt x="792265" y="2972251"/>
                  <a:pt x="792146" y="2954915"/>
                  <a:pt x="785396" y="2940440"/>
                </a:cubicBezTo>
                <a:cubicBezTo>
                  <a:pt x="782882" y="2934213"/>
                  <a:pt x="781923" y="2927357"/>
                  <a:pt x="777912" y="2921010"/>
                </a:cubicBezTo>
                <a:cubicBezTo>
                  <a:pt x="775218" y="2917027"/>
                  <a:pt x="772764" y="2910052"/>
                  <a:pt x="776057" y="2906550"/>
                </a:cubicBezTo>
                <a:cubicBezTo>
                  <a:pt x="787210" y="2894261"/>
                  <a:pt x="783753" y="2876283"/>
                  <a:pt x="794156" y="2863934"/>
                </a:cubicBezTo>
                <a:cubicBezTo>
                  <a:pt x="796642" y="2861120"/>
                  <a:pt x="798214" y="2855595"/>
                  <a:pt x="796433" y="2854323"/>
                </a:cubicBezTo>
                <a:cubicBezTo>
                  <a:pt x="785281" y="2847781"/>
                  <a:pt x="789697" y="2834952"/>
                  <a:pt x="784369" y="2826241"/>
                </a:cubicBezTo>
                <a:cubicBezTo>
                  <a:pt x="782364" y="2823067"/>
                  <a:pt x="779849" y="2816840"/>
                  <a:pt x="781525" y="2814714"/>
                </a:cubicBezTo>
                <a:cubicBezTo>
                  <a:pt x="789969" y="2803338"/>
                  <a:pt x="777380" y="2795928"/>
                  <a:pt x="777006" y="2786482"/>
                </a:cubicBezTo>
                <a:cubicBezTo>
                  <a:pt x="776678" y="2781183"/>
                  <a:pt x="771214" y="2778863"/>
                  <a:pt x="764987" y="2781377"/>
                </a:cubicBezTo>
                <a:lnTo>
                  <a:pt x="754819" y="2791238"/>
                </a:lnTo>
                <a:lnTo>
                  <a:pt x="748844" y="2763129"/>
                </a:lnTo>
                <a:lnTo>
                  <a:pt x="730809" y="2718412"/>
                </a:lnTo>
                <a:lnTo>
                  <a:pt x="725651" y="2720140"/>
                </a:lnTo>
                <a:lnTo>
                  <a:pt x="727215" y="2721285"/>
                </a:lnTo>
                <a:cubicBezTo>
                  <a:pt x="727327" y="2723643"/>
                  <a:pt x="724670" y="2726304"/>
                  <a:pt x="719629" y="2729726"/>
                </a:cubicBezTo>
                <a:cubicBezTo>
                  <a:pt x="711195" y="2735805"/>
                  <a:pt x="706468" y="2743552"/>
                  <a:pt x="704062" y="2753308"/>
                </a:cubicBezTo>
                <a:cubicBezTo>
                  <a:pt x="703253" y="2757538"/>
                  <a:pt x="703040" y="2762726"/>
                  <a:pt x="700079" y="2765644"/>
                </a:cubicBezTo>
                <a:cubicBezTo>
                  <a:pt x="684219" y="2781958"/>
                  <a:pt x="678430" y="2805005"/>
                  <a:pt x="663000" y="2821583"/>
                </a:cubicBezTo>
                <a:cubicBezTo>
                  <a:pt x="652802" y="2832489"/>
                  <a:pt x="654837" y="2837867"/>
                  <a:pt x="668823" y="2841084"/>
                </a:cubicBezTo>
                <a:cubicBezTo>
                  <a:pt x="689025" y="2845729"/>
                  <a:pt x="695491" y="2860305"/>
                  <a:pt x="685585" y="2878480"/>
                </a:cubicBezTo>
                <a:cubicBezTo>
                  <a:pt x="683484" y="2881923"/>
                  <a:pt x="681646" y="2884936"/>
                  <a:pt x="680405" y="2888905"/>
                </a:cubicBezTo>
                <a:cubicBezTo>
                  <a:pt x="674490" y="2905378"/>
                  <a:pt x="674584" y="2904256"/>
                  <a:pt x="659234" y="2898435"/>
                </a:cubicBezTo>
                <a:cubicBezTo>
                  <a:pt x="630256" y="2887843"/>
                  <a:pt x="608271" y="2866754"/>
                  <a:pt x="583400" y="2850398"/>
                </a:cubicBezTo>
                <a:cubicBezTo>
                  <a:pt x="577374" y="2846722"/>
                  <a:pt x="572040" y="2842878"/>
                  <a:pt x="565656" y="2840755"/>
                </a:cubicBezTo>
                <a:cubicBezTo>
                  <a:pt x="562811" y="2839609"/>
                  <a:pt x="559820" y="2834832"/>
                  <a:pt x="557530" y="2840523"/>
                </a:cubicBezTo>
                <a:cubicBezTo>
                  <a:pt x="555597" y="2844659"/>
                  <a:pt x="555218" y="2849154"/>
                  <a:pt x="559953" y="2852042"/>
                </a:cubicBezTo>
                <a:cubicBezTo>
                  <a:pt x="561675" y="2853093"/>
                  <a:pt x="563490" y="2853019"/>
                  <a:pt x="565475" y="2853639"/>
                </a:cubicBezTo>
                <a:cubicBezTo>
                  <a:pt x="569444" y="2854879"/>
                  <a:pt x="575609" y="2851552"/>
                  <a:pt x="577550" y="2858053"/>
                </a:cubicBezTo>
                <a:cubicBezTo>
                  <a:pt x="579491" y="2864554"/>
                  <a:pt x="572035" y="2867092"/>
                  <a:pt x="567497" y="2872594"/>
                </a:cubicBezTo>
                <a:cubicBezTo>
                  <a:pt x="577799" y="2871199"/>
                  <a:pt x="585663" y="2871862"/>
                  <a:pt x="592456" y="2877187"/>
                </a:cubicBezTo>
                <a:cubicBezTo>
                  <a:pt x="596236" y="2880675"/>
                  <a:pt x="599322" y="2884329"/>
                  <a:pt x="592034" y="2887562"/>
                </a:cubicBezTo>
                <a:cubicBezTo>
                  <a:pt x="582513" y="2877028"/>
                  <a:pt x="570373" y="2881436"/>
                  <a:pt x="558685" y="2883167"/>
                </a:cubicBezTo>
                <a:cubicBezTo>
                  <a:pt x="548814" y="2884822"/>
                  <a:pt x="539732" y="2885188"/>
                  <a:pt x="536016" y="2872881"/>
                </a:cubicBezTo>
                <a:cubicBezTo>
                  <a:pt x="531996" y="2866884"/>
                  <a:pt x="534550" y="2860763"/>
                  <a:pt x="534593" y="2854883"/>
                </a:cubicBezTo>
                <a:cubicBezTo>
                  <a:pt x="534468" y="2848310"/>
                  <a:pt x="532863" y="2843194"/>
                  <a:pt x="524713" y="2845902"/>
                </a:cubicBezTo>
                <a:cubicBezTo>
                  <a:pt x="519054" y="2851309"/>
                  <a:pt x="513392" y="2856715"/>
                  <a:pt x="507469" y="2862552"/>
                </a:cubicBezTo>
                <a:cubicBezTo>
                  <a:pt x="505200" y="2865303"/>
                  <a:pt x="503719" y="2866762"/>
                  <a:pt x="500538" y="2864230"/>
                </a:cubicBezTo>
                <a:cubicBezTo>
                  <a:pt x="507365" y="2853039"/>
                  <a:pt x="512735" y="2840365"/>
                  <a:pt x="517410" y="2827861"/>
                </a:cubicBezTo>
                <a:cubicBezTo>
                  <a:pt x="521990" y="2816479"/>
                  <a:pt x="517182" y="2811774"/>
                  <a:pt x="505852" y="2811950"/>
                </a:cubicBezTo>
                <a:cubicBezTo>
                  <a:pt x="499279" y="2812074"/>
                  <a:pt x="492611" y="2813322"/>
                  <a:pt x="485775" y="2813877"/>
                </a:cubicBezTo>
                <a:cubicBezTo>
                  <a:pt x="473919" y="2814915"/>
                  <a:pt x="470665" y="2810566"/>
                  <a:pt x="475676" y="2799448"/>
                </a:cubicBezTo>
                <a:cubicBezTo>
                  <a:pt x="477610" y="2795311"/>
                  <a:pt x="479974" y="2791437"/>
                  <a:pt x="482504" y="2788255"/>
                </a:cubicBezTo>
                <a:cubicBezTo>
                  <a:pt x="489406" y="2778880"/>
                  <a:pt x="491623" y="2771373"/>
                  <a:pt x="480453" y="2761605"/>
                </a:cubicBezTo>
                <a:cubicBezTo>
                  <a:pt x="470311" y="2753056"/>
                  <a:pt x="476015" y="2741769"/>
                  <a:pt x="482055" y="2731868"/>
                </a:cubicBezTo>
                <a:cubicBezTo>
                  <a:pt x="492034" y="2715511"/>
                  <a:pt x="490932" y="2712476"/>
                  <a:pt x="474837" y="2702067"/>
                </a:cubicBezTo>
                <a:cubicBezTo>
                  <a:pt x="469839" y="2699608"/>
                  <a:pt x="462835" y="2699470"/>
                  <a:pt x="461682" y="2691678"/>
                </a:cubicBezTo>
                <a:cubicBezTo>
                  <a:pt x="463710" y="2686418"/>
                  <a:pt x="467700" y="2684718"/>
                  <a:pt x="472720" y="2684237"/>
                </a:cubicBezTo>
                <a:cubicBezTo>
                  <a:pt x="478863" y="2683848"/>
                  <a:pt x="478716" y="2680216"/>
                  <a:pt x="476156" y="2675700"/>
                </a:cubicBezTo>
                <a:cubicBezTo>
                  <a:pt x="464890" y="2667056"/>
                  <a:pt x="455968" y="2657477"/>
                  <a:pt x="465852" y="2642243"/>
                </a:cubicBezTo>
                <a:cubicBezTo>
                  <a:pt x="464582" y="2638514"/>
                  <a:pt x="466252" y="2634808"/>
                  <a:pt x="466201" y="2630051"/>
                </a:cubicBezTo>
                <a:cubicBezTo>
                  <a:pt x="458650" y="2633715"/>
                  <a:pt x="457629" y="2643133"/>
                  <a:pt x="450174" y="2645673"/>
                </a:cubicBezTo>
                <a:cubicBezTo>
                  <a:pt x="446111" y="2645556"/>
                  <a:pt x="442382" y="2646826"/>
                  <a:pt x="438844" y="2645849"/>
                </a:cubicBezTo>
                <a:cubicBezTo>
                  <a:pt x="424690" y="2641940"/>
                  <a:pt x="413863" y="2644196"/>
                  <a:pt x="407612" y="2659282"/>
                </a:cubicBezTo>
                <a:cubicBezTo>
                  <a:pt x="403652" y="2668680"/>
                  <a:pt x="396144" y="2666462"/>
                  <a:pt x="388301" y="2662859"/>
                </a:cubicBezTo>
                <a:cubicBezTo>
                  <a:pt x="371323" y="2654864"/>
                  <a:pt x="371323" y="2654864"/>
                  <a:pt x="372054" y="2673030"/>
                </a:cubicBezTo>
                <a:cubicBezTo>
                  <a:pt x="371938" y="2677094"/>
                  <a:pt x="370195" y="2678982"/>
                  <a:pt x="366153" y="2675927"/>
                </a:cubicBezTo>
                <a:cubicBezTo>
                  <a:pt x="358184" y="2665750"/>
                  <a:pt x="353442" y="2652225"/>
                  <a:pt x="337020" y="2651066"/>
                </a:cubicBezTo>
                <a:cubicBezTo>
                  <a:pt x="326908" y="2650213"/>
                  <a:pt x="318497" y="2653351"/>
                  <a:pt x="309559" y="2657350"/>
                </a:cubicBezTo>
                <a:cubicBezTo>
                  <a:pt x="292546" y="2665872"/>
                  <a:pt x="287549" y="2663415"/>
                  <a:pt x="286125" y="2645417"/>
                </a:cubicBezTo>
                <a:cubicBezTo>
                  <a:pt x="285087" y="2633560"/>
                  <a:pt x="279325" y="2629453"/>
                  <a:pt x="268162" y="2630323"/>
                </a:cubicBezTo>
                <a:cubicBezTo>
                  <a:pt x="242635" y="2632470"/>
                  <a:pt x="242203" y="2632206"/>
                  <a:pt x="242903" y="2607826"/>
                </a:cubicBezTo>
                <a:cubicBezTo>
                  <a:pt x="243398" y="2599267"/>
                  <a:pt x="240122" y="2597859"/>
                  <a:pt x="232834" y="2601092"/>
                </a:cubicBezTo>
                <a:cubicBezTo>
                  <a:pt x="226669" y="2604420"/>
                  <a:pt x="224707" y="2600860"/>
                  <a:pt x="223794" y="2595578"/>
                </a:cubicBezTo>
                <a:cubicBezTo>
                  <a:pt x="225991" y="2591010"/>
                  <a:pt x="227492" y="2586611"/>
                  <a:pt x="229257" y="2581782"/>
                </a:cubicBezTo>
                <a:cubicBezTo>
                  <a:pt x="230761" y="2577383"/>
                  <a:pt x="235612" y="2576207"/>
                  <a:pt x="239172" y="2574244"/>
                </a:cubicBezTo>
                <a:cubicBezTo>
                  <a:pt x="244643" y="2571085"/>
                  <a:pt x="247532" y="2566350"/>
                  <a:pt x="246021" y="2560112"/>
                </a:cubicBezTo>
                <a:cubicBezTo>
                  <a:pt x="244846" y="2555259"/>
                  <a:pt x="240709" y="2553327"/>
                  <a:pt x="236215" y="2552948"/>
                </a:cubicBezTo>
                <a:cubicBezTo>
                  <a:pt x="229475" y="2552379"/>
                  <a:pt x="225389" y="2555203"/>
                  <a:pt x="222405" y="2561062"/>
                </a:cubicBezTo>
                <a:cubicBezTo>
                  <a:pt x="220472" y="2565200"/>
                  <a:pt x="222414" y="2571700"/>
                  <a:pt x="216081" y="2574334"/>
                </a:cubicBezTo>
                <a:cubicBezTo>
                  <a:pt x="208028" y="2575917"/>
                  <a:pt x="200309" y="2578887"/>
                  <a:pt x="191941" y="2576145"/>
                </a:cubicBezTo>
                <a:cubicBezTo>
                  <a:pt x="187059" y="2569623"/>
                  <a:pt x="191333" y="2564552"/>
                  <a:pt x="194915" y="2559649"/>
                </a:cubicBezTo>
                <a:cubicBezTo>
                  <a:pt x="200073" y="2552163"/>
                  <a:pt x="203414" y="2544751"/>
                  <a:pt x="194993" y="2537251"/>
                </a:cubicBezTo>
                <a:cubicBezTo>
                  <a:pt x="192076" y="2534290"/>
                  <a:pt x="191761" y="2529963"/>
                  <a:pt x="192141" y="2525470"/>
                </a:cubicBezTo>
                <a:cubicBezTo>
                  <a:pt x="191586" y="2518633"/>
                  <a:pt x="194306" y="2513205"/>
                  <a:pt x="197888" y="2508302"/>
                </a:cubicBezTo>
                <a:cubicBezTo>
                  <a:pt x="200682" y="2504692"/>
                  <a:pt x="202090" y="2501415"/>
                  <a:pt x="200221" y="2496731"/>
                </a:cubicBezTo>
                <a:cubicBezTo>
                  <a:pt x="201148" y="2488435"/>
                  <a:pt x="188191" y="2486439"/>
                  <a:pt x="191458" y="2477209"/>
                </a:cubicBezTo>
                <a:cubicBezTo>
                  <a:pt x="199410" y="2466112"/>
                  <a:pt x="184373" y="2464618"/>
                  <a:pt x="183220" y="2456827"/>
                </a:cubicBezTo>
                <a:cubicBezTo>
                  <a:pt x="183036" y="2434860"/>
                  <a:pt x="191344" y="2422207"/>
                  <a:pt x="210079" y="2414736"/>
                </a:cubicBezTo>
                <a:cubicBezTo>
                  <a:pt x="220832" y="2410663"/>
                  <a:pt x="223240" y="2400908"/>
                  <a:pt x="221583" y="2391038"/>
                </a:cubicBezTo>
                <a:cubicBezTo>
                  <a:pt x="218845" y="2375192"/>
                  <a:pt x="220749" y="2363360"/>
                  <a:pt x="240133" y="2361599"/>
                </a:cubicBezTo>
                <a:cubicBezTo>
                  <a:pt x="245152" y="2361117"/>
                  <a:pt x="248377" y="2357768"/>
                  <a:pt x="247894" y="2352749"/>
                </a:cubicBezTo>
                <a:cubicBezTo>
                  <a:pt x="247266" y="2344097"/>
                  <a:pt x="248717" y="2334941"/>
                  <a:pt x="240633" y="2328828"/>
                </a:cubicBezTo>
                <a:cubicBezTo>
                  <a:pt x="237620" y="2326989"/>
                  <a:pt x="234177" y="2324888"/>
                  <a:pt x="229872" y="2322262"/>
                </a:cubicBezTo>
                <a:cubicBezTo>
                  <a:pt x="243638" y="2320029"/>
                  <a:pt x="255347" y="2315359"/>
                  <a:pt x="267736" y="2324097"/>
                </a:cubicBezTo>
                <a:cubicBezTo>
                  <a:pt x="274361" y="2328730"/>
                  <a:pt x="280694" y="2326095"/>
                  <a:pt x="284895" y="2319208"/>
                </a:cubicBezTo>
                <a:cubicBezTo>
                  <a:pt x="288309" y="2313612"/>
                  <a:pt x="291986" y="2307586"/>
                  <a:pt x="294969" y="2301727"/>
                </a:cubicBezTo>
                <a:cubicBezTo>
                  <a:pt x="300579" y="2291564"/>
                  <a:pt x="307290" y="2284435"/>
                  <a:pt x="319825" y="2296809"/>
                </a:cubicBezTo>
                <a:cubicBezTo>
                  <a:pt x="321414" y="2280649"/>
                  <a:pt x="327746" y="2278015"/>
                  <a:pt x="338486" y="2287520"/>
                </a:cubicBezTo>
                <a:cubicBezTo>
                  <a:pt x="340208" y="2288570"/>
                  <a:pt x="342360" y="2289882"/>
                  <a:pt x="344964" y="2288518"/>
                </a:cubicBezTo>
                <a:cubicBezTo>
                  <a:pt x="347832" y="2286723"/>
                  <a:pt x="346467" y="2284119"/>
                  <a:pt x="345963" y="2282040"/>
                </a:cubicBezTo>
                <a:cubicBezTo>
                  <a:pt x="343178" y="2272809"/>
                  <a:pt x="343376" y="2261411"/>
                  <a:pt x="334886" y="2257174"/>
                </a:cubicBezTo>
                <a:lnTo>
                  <a:pt x="328066" y="2256305"/>
                </a:lnTo>
                <a:lnTo>
                  <a:pt x="326915" y="2256930"/>
                </a:lnTo>
                <a:cubicBezTo>
                  <a:pt x="323018" y="2257983"/>
                  <a:pt x="319190" y="2257583"/>
                  <a:pt x="316061" y="2254318"/>
                </a:cubicBezTo>
                <a:cubicBezTo>
                  <a:pt x="307739" y="2245367"/>
                  <a:pt x="295779" y="2239513"/>
                  <a:pt x="292711" y="2226086"/>
                </a:cubicBezTo>
                <a:lnTo>
                  <a:pt x="293665" y="2222983"/>
                </a:lnTo>
                <a:lnTo>
                  <a:pt x="287973" y="2218310"/>
                </a:lnTo>
                <a:cubicBezTo>
                  <a:pt x="279889" y="2212198"/>
                  <a:pt x="272959" y="2213875"/>
                  <a:pt x="268137" y="2222747"/>
                </a:cubicBezTo>
                <a:cubicBezTo>
                  <a:pt x="263672" y="2230065"/>
                  <a:pt x="259901" y="2237215"/>
                  <a:pt x="255699" y="2244103"/>
                </a:cubicBezTo>
                <a:cubicBezTo>
                  <a:pt x="253862" y="2247115"/>
                  <a:pt x="252694" y="2252901"/>
                  <a:pt x="246742" y="2251040"/>
                </a:cubicBezTo>
                <a:cubicBezTo>
                  <a:pt x="242342" y="2249538"/>
                  <a:pt x="242983" y="2244614"/>
                  <a:pt x="242837" y="2240980"/>
                </a:cubicBezTo>
                <a:cubicBezTo>
                  <a:pt x="243019" y="2228097"/>
                  <a:pt x="243893" y="2215045"/>
                  <a:pt x="244074" y="2202161"/>
                </a:cubicBezTo>
                <a:cubicBezTo>
                  <a:pt x="245241" y="2196375"/>
                  <a:pt x="250186" y="2194077"/>
                  <a:pt x="254872" y="2192209"/>
                </a:cubicBezTo>
                <a:cubicBezTo>
                  <a:pt x="261467" y="2189144"/>
                  <a:pt x="267140" y="2184927"/>
                  <a:pt x="272556" y="2180404"/>
                </a:cubicBezTo>
                <a:lnTo>
                  <a:pt x="280288" y="2173876"/>
                </a:lnTo>
                <a:lnTo>
                  <a:pt x="280101" y="2172712"/>
                </a:lnTo>
                <a:cubicBezTo>
                  <a:pt x="280627" y="2170945"/>
                  <a:pt x="281671" y="2169160"/>
                  <a:pt x="282418" y="2167586"/>
                </a:cubicBezTo>
                <a:cubicBezTo>
                  <a:pt x="283225" y="2166276"/>
                  <a:pt x="283768" y="2165030"/>
                  <a:pt x="284250" y="2163518"/>
                </a:cubicBezTo>
                <a:cubicBezTo>
                  <a:pt x="284933" y="2161679"/>
                  <a:pt x="284697" y="2159499"/>
                  <a:pt x="282733" y="2158286"/>
                </a:cubicBezTo>
                <a:cubicBezTo>
                  <a:pt x="281034" y="2157010"/>
                  <a:pt x="279307" y="2157977"/>
                  <a:pt x="277970" y="2159412"/>
                </a:cubicBezTo>
                <a:cubicBezTo>
                  <a:pt x="275901" y="2161299"/>
                  <a:pt x="273770" y="2162920"/>
                  <a:pt x="270762" y="2160837"/>
                </a:cubicBezTo>
                <a:cubicBezTo>
                  <a:pt x="268019" y="2158689"/>
                  <a:pt x="268716" y="2155728"/>
                  <a:pt x="269741" y="2152970"/>
                </a:cubicBezTo>
                <a:cubicBezTo>
                  <a:pt x="269942" y="2152643"/>
                  <a:pt x="270346" y="2151989"/>
                  <a:pt x="270486" y="2151396"/>
                </a:cubicBezTo>
                <a:cubicBezTo>
                  <a:pt x="273684" y="2143652"/>
                  <a:pt x="272780" y="2142187"/>
                  <a:pt x="264354" y="2140825"/>
                </a:cubicBezTo>
                <a:cubicBezTo>
                  <a:pt x="260337" y="2140376"/>
                  <a:pt x="257112" y="2139742"/>
                  <a:pt x="256578" y="2135115"/>
                </a:cubicBezTo>
                <a:cubicBezTo>
                  <a:pt x="256326" y="2134056"/>
                  <a:pt x="256139" y="2133262"/>
                  <a:pt x="256216" y="2132405"/>
                </a:cubicBezTo>
                <a:cubicBezTo>
                  <a:pt x="256739" y="2127529"/>
                  <a:pt x="253683" y="2124057"/>
                  <a:pt x="249309" y="2125651"/>
                </a:cubicBezTo>
                <a:cubicBezTo>
                  <a:pt x="244936" y="2127244"/>
                  <a:pt x="242784" y="2125236"/>
                  <a:pt x="241768" y="2122122"/>
                </a:cubicBezTo>
                <a:cubicBezTo>
                  <a:pt x="238798" y="2111921"/>
                  <a:pt x="231946" y="2111306"/>
                  <a:pt x="222886" y="2113166"/>
                </a:cubicBezTo>
                <a:cubicBezTo>
                  <a:pt x="216472" y="2114404"/>
                  <a:pt x="209745" y="2114317"/>
                  <a:pt x="202956" y="2113965"/>
                </a:cubicBezTo>
                <a:cubicBezTo>
                  <a:pt x="199794" y="2113595"/>
                  <a:pt x="197566" y="2112444"/>
                  <a:pt x="196020" y="2109455"/>
                </a:cubicBezTo>
                <a:cubicBezTo>
                  <a:pt x="193150" y="2104402"/>
                  <a:pt x="190873" y="2099210"/>
                  <a:pt x="189879" y="2093818"/>
                </a:cubicBezTo>
                <a:lnTo>
                  <a:pt x="190909" y="2082560"/>
                </a:lnTo>
                <a:lnTo>
                  <a:pt x="176927" y="2076952"/>
                </a:lnTo>
                <a:cubicBezTo>
                  <a:pt x="171587" y="2075541"/>
                  <a:pt x="166146" y="2074290"/>
                  <a:pt x="161150" y="2071832"/>
                </a:cubicBezTo>
                <a:cubicBezTo>
                  <a:pt x="149169" y="2066295"/>
                  <a:pt x="147827" y="2060750"/>
                  <a:pt x="156976" y="2051565"/>
                </a:cubicBezTo>
                <a:cubicBezTo>
                  <a:pt x="159412" y="2049507"/>
                  <a:pt x="162015" y="2048143"/>
                  <a:pt x="164190" y="2046515"/>
                </a:cubicBezTo>
                <a:cubicBezTo>
                  <a:pt x="174965" y="2039504"/>
                  <a:pt x="180216" y="2030894"/>
                  <a:pt x="176598" y="2017463"/>
                </a:cubicBezTo>
                <a:cubicBezTo>
                  <a:pt x="173744" y="2005682"/>
                  <a:pt x="173400" y="1993659"/>
                  <a:pt x="172362" y="1981804"/>
                </a:cubicBezTo>
                <a:cubicBezTo>
                  <a:pt x="171137" y="1972194"/>
                  <a:pt x="167715" y="1967155"/>
                  <a:pt x="157391" y="1971489"/>
                </a:cubicBezTo>
                <a:cubicBezTo>
                  <a:pt x="151490" y="1974385"/>
                  <a:pt x="145515" y="1975465"/>
                  <a:pt x="140371" y="1969374"/>
                </a:cubicBezTo>
                <a:cubicBezTo>
                  <a:pt x="138378" y="1958117"/>
                  <a:pt x="144754" y="1949602"/>
                  <a:pt x="147853" y="1939681"/>
                </a:cubicBezTo>
                <a:cubicBezTo>
                  <a:pt x="150238" y="1932866"/>
                  <a:pt x="154177" y="1926409"/>
                  <a:pt x="158285" y="1920645"/>
                </a:cubicBezTo>
                <a:lnTo>
                  <a:pt x="160830" y="1915989"/>
                </a:lnTo>
                <a:lnTo>
                  <a:pt x="159493" y="1915963"/>
                </a:lnTo>
                <a:cubicBezTo>
                  <a:pt x="156770" y="1917445"/>
                  <a:pt x="154758" y="1914846"/>
                  <a:pt x="153790" y="1913117"/>
                </a:cubicBezTo>
                <a:cubicBezTo>
                  <a:pt x="149781" y="1906797"/>
                  <a:pt x="144530" y="1904683"/>
                  <a:pt x="137462" y="1905516"/>
                </a:cubicBezTo>
                <a:cubicBezTo>
                  <a:pt x="133103" y="1905988"/>
                  <a:pt x="131933" y="1904586"/>
                  <a:pt x="133579" y="1899724"/>
                </a:cubicBezTo>
                <a:lnTo>
                  <a:pt x="133105" y="1895728"/>
                </a:lnTo>
                <a:lnTo>
                  <a:pt x="129392" y="1898293"/>
                </a:lnTo>
                <a:cubicBezTo>
                  <a:pt x="125128" y="1901895"/>
                  <a:pt x="120702" y="1904068"/>
                  <a:pt x="116047" y="1904919"/>
                </a:cubicBezTo>
                <a:lnTo>
                  <a:pt x="112975" y="1904648"/>
                </a:lnTo>
                <a:lnTo>
                  <a:pt x="113239" y="1905442"/>
                </a:lnTo>
                <a:cubicBezTo>
                  <a:pt x="112962" y="1906485"/>
                  <a:pt x="111881" y="1907231"/>
                  <a:pt x="109733" y="1907599"/>
                </a:cubicBezTo>
                <a:cubicBezTo>
                  <a:pt x="103848" y="1908711"/>
                  <a:pt x="98521" y="1907454"/>
                  <a:pt x="93271" y="1905341"/>
                </a:cubicBezTo>
                <a:cubicBezTo>
                  <a:pt x="86510" y="1902745"/>
                  <a:pt x="83272" y="1903231"/>
                  <a:pt x="78716" y="1908782"/>
                </a:cubicBezTo>
                <a:cubicBezTo>
                  <a:pt x="76912" y="1910606"/>
                  <a:pt x="75560" y="1913163"/>
                  <a:pt x="74146" y="1915454"/>
                </a:cubicBezTo>
                <a:cubicBezTo>
                  <a:pt x="73540" y="1916436"/>
                  <a:pt x="73060" y="1917947"/>
                  <a:pt x="71611" y="1917731"/>
                </a:cubicBezTo>
                <a:cubicBezTo>
                  <a:pt x="69898" y="1917576"/>
                  <a:pt x="69320" y="1916316"/>
                  <a:pt x="69334" y="1915194"/>
                </a:cubicBezTo>
                <a:cubicBezTo>
                  <a:pt x="69267" y="1910178"/>
                  <a:pt x="66898" y="1909619"/>
                  <a:pt x="62727" y="1910885"/>
                </a:cubicBezTo>
                <a:cubicBezTo>
                  <a:pt x="57497" y="1912401"/>
                  <a:pt x="52978" y="1909836"/>
                  <a:pt x="49191" y="1906817"/>
                </a:cubicBezTo>
                <a:cubicBezTo>
                  <a:pt x="46121" y="1904467"/>
                  <a:pt x="44205" y="1904641"/>
                  <a:pt x="42777" y="1908054"/>
                </a:cubicBezTo>
                <a:cubicBezTo>
                  <a:pt x="42094" y="1909893"/>
                  <a:pt x="41286" y="1911202"/>
                  <a:pt x="39043" y="1911174"/>
                </a:cubicBezTo>
                <a:cubicBezTo>
                  <a:pt x="36008" y="1911332"/>
                  <a:pt x="36036" y="1909089"/>
                  <a:pt x="35068" y="1907360"/>
                </a:cubicBezTo>
                <a:cubicBezTo>
                  <a:pt x="34553" y="1906364"/>
                  <a:pt x="34240" y="1905040"/>
                  <a:pt x="33663" y="1903778"/>
                </a:cubicBezTo>
                <a:cubicBezTo>
                  <a:pt x="31179" y="1896818"/>
                  <a:pt x="26833" y="1896168"/>
                  <a:pt x="21749" y="1901843"/>
                </a:cubicBezTo>
                <a:cubicBezTo>
                  <a:pt x="21079" y="1902560"/>
                  <a:pt x="20676" y="1903216"/>
                  <a:pt x="19945" y="1903668"/>
                </a:cubicBezTo>
                <a:cubicBezTo>
                  <a:pt x="18544" y="1904837"/>
                  <a:pt x="16552" y="1905867"/>
                  <a:pt x="15118" y="1904528"/>
                </a:cubicBezTo>
                <a:cubicBezTo>
                  <a:pt x="13747" y="1903456"/>
                  <a:pt x="14367" y="1901352"/>
                  <a:pt x="15175" y="1900043"/>
                </a:cubicBezTo>
                <a:cubicBezTo>
                  <a:pt x="15983" y="1898733"/>
                  <a:pt x="16854" y="1897689"/>
                  <a:pt x="17990" y="1896581"/>
                </a:cubicBezTo>
                <a:cubicBezTo>
                  <a:pt x="19467" y="1894554"/>
                  <a:pt x="19621" y="1892840"/>
                  <a:pt x="17531" y="1891099"/>
                </a:cubicBezTo>
                <a:cubicBezTo>
                  <a:pt x="12901" y="1886881"/>
                  <a:pt x="11058" y="1881446"/>
                  <a:pt x="9478" y="1875949"/>
                </a:cubicBezTo>
                <a:cubicBezTo>
                  <a:pt x="7384" y="1869454"/>
                  <a:pt x="6551" y="1862383"/>
                  <a:pt x="3397" y="1856139"/>
                </a:cubicBezTo>
                <a:cubicBezTo>
                  <a:pt x="2305" y="1853881"/>
                  <a:pt x="3580" y="1852182"/>
                  <a:pt x="4652" y="1850811"/>
                </a:cubicBezTo>
                <a:lnTo>
                  <a:pt x="7981" y="1845163"/>
                </a:lnTo>
                <a:lnTo>
                  <a:pt x="7180" y="1842047"/>
                </a:lnTo>
                <a:cubicBezTo>
                  <a:pt x="5049" y="1837794"/>
                  <a:pt x="219" y="1836029"/>
                  <a:pt x="0" y="1830579"/>
                </a:cubicBezTo>
                <a:cubicBezTo>
                  <a:pt x="5734" y="1826989"/>
                  <a:pt x="926" y="1822283"/>
                  <a:pt x="1735" y="1818053"/>
                </a:cubicBezTo>
                <a:cubicBezTo>
                  <a:pt x="5675" y="1811595"/>
                  <a:pt x="6170" y="1803037"/>
                  <a:pt x="16041" y="1801382"/>
                </a:cubicBezTo>
                <a:cubicBezTo>
                  <a:pt x="19674" y="1801234"/>
                  <a:pt x="20484" y="1797003"/>
                  <a:pt x="19907" y="1793107"/>
                </a:cubicBezTo>
                <a:cubicBezTo>
                  <a:pt x="18659" y="1786439"/>
                  <a:pt x="20423" y="1781609"/>
                  <a:pt x="27281" y="1778114"/>
                </a:cubicBezTo>
                <a:cubicBezTo>
                  <a:pt x="35357" y="1773591"/>
                  <a:pt x="29520" y="1767666"/>
                  <a:pt x="27243" y="1759781"/>
                </a:cubicBezTo>
                <a:cubicBezTo>
                  <a:pt x="39843" y="1763333"/>
                  <a:pt x="49115" y="1760721"/>
                  <a:pt x="55513" y="1749265"/>
                </a:cubicBezTo>
                <a:cubicBezTo>
                  <a:pt x="56826" y="1747112"/>
                  <a:pt x="64544" y="1744143"/>
                  <a:pt x="70592" y="1744880"/>
                </a:cubicBezTo>
                <a:cubicBezTo>
                  <a:pt x="81996" y="1746519"/>
                  <a:pt x="88372" y="1738006"/>
                  <a:pt x="96805" y="1731928"/>
                </a:cubicBezTo>
                <a:cubicBezTo>
                  <a:pt x="96718" y="1743688"/>
                  <a:pt x="102335" y="1744163"/>
                  <a:pt x="110075" y="1738252"/>
                </a:cubicBezTo>
                <a:cubicBezTo>
                  <a:pt x="113972" y="1737675"/>
                  <a:pt x="117941" y="1738915"/>
                  <a:pt x="121332" y="1736259"/>
                </a:cubicBezTo>
                <a:cubicBezTo>
                  <a:pt x="123244" y="1735062"/>
                  <a:pt x="125418" y="1733436"/>
                  <a:pt x="127329" y="1732239"/>
                </a:cubicBezTo>
                <a:cubicBezTo>
                  <a:pt x="129503" y="1730611"/>
                  <a:pt x="132034" y="1727432"/>
                  <a:pt x="133588" y="1727788"/>
                </a:cubicBezTo>
                <a:cubicBezTo>
                  <a:pt x="137558" y="1729028"/>
                  <a:pt x="134333" y="1732377"/>
                  <a:pt x="134144" y="1734624"/>
                </a:cubicBezTo>
                <a:cubicBezTo>
                  <a:pt x="134027" y="1738688"/>
                  <a:pt x="133743" y="1742059"/>
                  <a:pt x="133196" y="1745861"/>
                </a:cubicBezTo>
                <a:cubicBezTo>
                  <a:pt x="134109" y="1751141"/>
                  <a:pt x="138507" y="1752644"/>
                  <a:pt x="143265" y="1752593"/>
                </a:cubicBezTo>
                <a:cubicBezTo>
                  <a:pt x="146132" y="1750798"/>
                  <a:pt x="149429" y="1749265"/>
                  <a:pt x="152296" y="1747470"/>
                </a:cubicBezTo>
                <a:cubicBezTo>
                  <a:pt x="155929" y="1747324"/>
                  <a:pt x="155215" y="1750431"/>
                  <a:pt x="155718" y="1752512"/>
                </a:cubicBezTo>
                <a:cubicBezTo>
                  <a:pt x="150371" y="1762244"/>
                  <a:pt x="150306" y="1771063"/>
                  <a:pt x="161592" y="1776769"/>
                </a:cubicBezTo>
                <a:cubicBezTo>
                  <a:pt x="166160" y="1778965"/>
                  <a:pt x="169940" y="1782451"/>
                  <a:pt x="166956" y="1788310"/>
                </a:cubicBezTo>
                <a:lnTo>
                  <a:pt x="166316" y="1794564"/>
                </a:lnTo>
                <a:lnTo>
                  <a:pt x="168319" y="1794045"/>
                </a:lnTo>
                <a:cubicBezTo>
                  <a:pt x="170704" y="1792608"/>
                  <a:pt x="172889" y="1790623"/>
                  <a:pt x="174958" y="1788737"/>
                </a:cubicBezTo>
                <a:cubicBezTo>
                  <a:pt x="177089" y="1787114"/>
                  <a:pt x="178552" y="1786209"/>
                  <a:pt x="181371" y="1787500"/>
                </a:cubicBezTo>
                <a:lnTo>
                  <a:pt x="198329" y="1792737"/>
                </a:lnTo>
                <a:lnTo>
                  <a:pt x="201544" y="1788737"/>
                </a:lnTo>
                <a:cubicBezTo>
                  <a:pt x="209117" y="1782135"/>
                  <a:pt x="212049" y="1771518"/>
                  <a:pt x="221079" y="1766397"/>
                </a:cubicBezTo>
                <a:cubicBezTo>
                  <a:pt x="222656" y="1763814"/>
                  <a:pt x="223969" y="1761662"/>
                  <a:pt x="225545" y="1759079"/>
                </a:cubicBezTo>
                <a:cubicBezTo>
                  <a:pt x="224274" y="1755351"/>
                  <a:pt x="226807" y="1752170"/>
                  <a:pt x="226230" y="1748274"/>
                </a:cubicBezTo>
                <a:cubicBezTo>
                  <a:pt x="225266" y="1738235"/>
                  <a:pt x="215533" y="1732889"/>
                  <a:pt x="211965" y="1724214"/>
                </a:cubicBezTo>
                <a:cubicBezTo>
                  <a:pt x="209666" y="1719269"/>
                  <a:pt x="206937" y="1714059"/>
                  <a:pt x="210257" y="1709587"/>
                </a:cubicBezTo>
                <a:cubicBezTo>
                  <a:pt x="213576" y="1705115"/>
                  <a:pt x="219361" y="1706282"/>
                  <a:pt x="224023" y="1707353"/>
                </a:cubicBezTo>
                <a:cubicBezTo>
                  <a:pt x="230239" y="1708782"/>
                  <a:pt x="235835" y="1712197"/>
                  <a:pt x="242241" y="1711379"/>
                </a:cubicBezTo>
                <a:cubicBezTo>
                  <a:pt x="246757" y="1708818"/>
                  <a:pt x="250966" y="1712568"/>
                  <a:pt x="255293" y="1712253"/>
                </a:cubicBezTo>
                <a:cubicBezTo>
                  <a:pt x="258160" y="1710459"/>
                  <a:pt x="260858" y="1707971"/>
                  <a:pt x="264324" y="1707132"/>
                </a:cubicBezTo>
                <a:cubicBezTo>
                  <a:pt x="276339" y="1696151"/>
                  <a:pt x="287494" y="1684644"/>
                  <a:pt x="281407" y="1665575"/>
                </a:cubicBezTo>
                <a:cubicBezTo>
                  <a:pt x="278364" y="1656039"/>
                  <a:pt x="285842" y="1650559"/>
                  <a:pt x="295355" y="1650457"/>
                </a:cubicBezTo>
                <a:cubicBezTo>
                  <a:pt x="303052" y="1650427"/>
                  <a:pt x="310654" y="1651521"/>
                  <a:pt x="318183" y="1650798"/>
                </a:cubicBezTo>
                <a:cubicBezTo>
                  <a:pt x="334890" y="1648585"/>
                  <a:pt x="347239" y="1638991"/>
                  <a:pt x="336105" y="1612706"/>
                </a:cubicBezTo>
                <a:cubicBezTo>
                  <a:pt x="337965" y="1606753"/>
                  <a:pt x="331771" y="1602383"/>
                  <a:pt x="332244" y="1596765"/>
                </a:cubicBezTo>
                <a:cubicBezTo>
                  <a:pt x="336227" y="1584428"/>
                  <a:pt x="336920" y="1584260"/>
                  <a:pt x="345508" y="1592453"/>
                </a:cubicBezTo>
                <a:cubicBezTo>
                  <a:pt x="353067" y="1599427"/>
                  <a:pt x="362894" y="1603650"/>
                  <a:pt x="372459" y="1608304"/>
                </a:cubicBezTo>
                <a:cubicBezTo>
                  <a:pt x="369037" y="1603263"/>
                  <a:pt x="371159" y="1596879"/>
                  <a:pt x="366520" y="1592867"/>
                </a:cubicBezTo>
                <a:cubicBezTo>
                  <a:pt x="363768" y="1590598"/>
                  <a:pt x="361974" y="1587731"/>
                  <a:pt x="362257" y="1584360"/>
                </a:cubicBezTo>
                <a:cubicBezTo>
                  <a:pt x="362796" y="1569922"/>
                  <a:pt x="353663" y="1565531"/>
                  <a:pt x="341471" y="1565181"/>
                </a:cubicBezTo>
                <a:cubicBezTo>
                  <a:pt x="335707" y="1561075"/>
                  <a:pt x="329214" y="1573653"/>
                  <a:pt x="324093" y="1564622"/>
                </a:cubicBezTo>
                <a:cubicBezTo>
                  <a:pt x="317985" y="1548492"/>
                  <a:pt x="331985" y="1538131"/>
                  <a:pt x="335369" y="1524838"/>
                </a:cubicBezTo>
                <a:cubicBezTo>
                  <a:pt x="339279" y="1510684"/>
                  <a:pt x="344741" y="1496888"/>
                  <a:pt x="346666" y="1482115"/>
                </a:cubicBezTo>
                <a:cubicBezTo>
                  <a:pt x="348117" y="1472959"/>
                  <a:pt x="345841" y="1465071"/>
                  <a:pt x="338449" y="1458790"/>
                </a:cubicBezTo>
                <a:cubicBezTo>
                  <a:pt x="329768" y="1451722"/>
                  <a:pt x="322428" y="1450197"/>
                  <a:pt x="315695" y="1460266"/>
                </a:cubicBezTo>
                <a:cubicBezTo>
                  <a:pt x="311063" y="1466891"/>
                  <a:pt x="303008" y="1468475"/>
                  <a:pt x="297610" y="1473451"/>
                </a:cubicBezTo>
                <a:cubicBezTo>
                  <a:pt x="279874" y="1474445"/>
                  <a:pt x="263547" y="1472163"/>
                  <a:pt x="259036" y="1450509"/>
                </a:cubicBezTo>
                <a:cubicBezTo>
                  <a:pt x="258291" y="1445920"/>
                  <a:pt x="254542" y="1450129"/>
                  <a:pt x="253178" y="1447526"/>
                </a:cubicBezTo>
                <a:cubicBezTo>
                  <a:pt x="251667" y="1441288"/>
                  <a:pt x="255511" y="1435955"/>
                  <a:pt x="255985" y="1430337"/>
                </a:cubicBezTo>
                <a:cubicBezTo>
                  <a:pt x="259063" y="1423355"/>
                  <a:pt x="266614" y="1419692"/>
                  <a:pt x="268401" y="1411922"/>
                </a:cubicBezTo>
                <a:cubicBezTo>
                  <a:pt x="279943" y="1406560"/>
                  <a:pt x="291482" y="1401195"/>
                  <a:pt x="304630" y="1400946"/>
                </a:cubicBezTo>
                <a:cubicBezTo>
                  <a:pt x="306877" y="1401137"/>
                  <a:pt x="319527" y="1409445"/>
                  <a:pt x="320032" y="1411524"/>
                </a:cubicBezTo>
                <a:cubicBezTo>
                  <a:pt x="321017" y="1418623"/>
                  <a:pt x="325416" y="1420125"/>
                  <a:pt x="331486" y="1417921"/>
                </a:cubicBezTo>
                <a:cubicBezTo>
                  <a:pt x="350483" y="1410019"/>
                  <a:pt x="370414" y="1404458"/>
                  <a:pt x="388646" y="1394907"/>
                </a:cubicBezTo>
                <a:cubicBezTo>
                  <a:pt x="403578" y="1386888"/>
                  <a:pt x="406773" y="1375842"/>
                  <a:pt x="399615" y="1361433"/>
                </a:cubicBezTo>
                <a:cubicBezTo>
                  <a:pt x="397820" y="1358567"/>
                  <a:pt x="396025" y="1355699"/>
                  <a:pt x="394231" y="1352832"/>
                </a:cubicBezTo>
                <a:cubicBezTo>
                  <a:pt x="381089" y="1328867"/>
                  <a:pt x="383664" y="1319806"/>
                  <a:pt x="408825" y="1308576"/>
                </a:cubicBezTo>
                <a:cubicBezTo>
                  <a:pt x="419842" y="1304074"/>
                  <a:pt x="428107" y="1297303"/>
                  <a:pt x="433980" y="1286710"/>
                </a:cubicBezTo>
                <a:cubicBezTo>
                  <a:pt x="443097" y="1269827"/>
                  <a:pt x="459782" y="1270555"/>
                  <a:pt x="475774" y="1271450"/>
                </a:cubicBezTo>
                <a:cubicBezTo>
                  <a:pt x="480721" y="1269153"/>
                  <a:pt x="486673" y="1271012"/>
                  <a:pt x="492912" y="1269501"/>
                </a:cubicBezTo>
                <a:cubicBezTo>
                  <a:pt x="482391" y="1265445"/>
                  <a:pt x="472469" y="1262347"/>
                  <a:pt x="466485" y="1252791"/>
                </a:cubicBezTo>
                <a:cubicBezTo>
                  <a:pt x="466317" y="1252096"/>
                  <a:pt x="465456" y="1251572"/>
                  <a:pt x="464596" y="1251046"/>
                </a:cubicBezTo>
                <a:cubicBezTo>
                  <a:pt x="464166" y="1250783"/>
                  <a:pt x="463997" y="1250091"/>
                  <a:pt x="464260" y="1249660"/>
                </a:cubicBezTo>
                <a:cubicBezTo>
                  <a:pt x="466074" y="1214735"/>
                  <a:pt x="452261" y="1187999"/>
                  <a:pt x="426403" y="1164545"/>
                </a:cubicBezTo>
                <a:cubicBezTo>
                  <a:pt x="410593" y="1150766"/>
                  <a:pt x="412139" y="1140485"/>
                  <a:pt x="424723" y="1122763"/>
                </a:cubicBezTo>
                <a:cubicBezTo>
                  <a:pt x="435204" y="1108485"/>
                  <a:pt x="431176" y="1091852"/>
                  <a:pt x="431810" y="1076290"/>
                </a:cubicBezTo>
                <a:cubicBezTo>
                  <a:pt x="430971" y="1072825"/>
                  <a:pt x="431256" y="1069454"/>
                  <a:pt x="432233" y="1065915"/>
                </a:cubicBezTo>
                <a:cubicBezTo>
                  <a:pt x="435777" y="1042679"/>
                  <a:pt x="438627" y="1019610"/>
                  <a:pt x="433350" y="996308"/>
                </a:cubicBezTo>
                <a:cubicBezTo>
                  <a:pt x="435904" y="990187"/>
                  <a:pt x="432911" y="985409"/>
                  <a:pt x="429489" y="980368"/>
                </a:cubicBezTo>
                <a:cubicBezTo>
                  <a:pt x="425659" y="972124"/>
                  <a:pt x="427541" y="963231"/>
                  <a:pt x="426913" y="954578"/>
                </a:cubicBezTo>
                <a:cubicBezTo>
                  <a:pt x="419457" y="957118"/>
                  <a:pt x="416809" y="964362"/>
                  <a:pt x="412104" y="969171"/>
                </a:cubicBezTo>
                <a:cubicBezTo>
                  <a:pt x="404174" y="977327"/>
                  <a:pt x="396835" y="975803"/>
                  <a:pt x="396826" y="965166"/>
                </a:cubicBezTo>
                <a:cubicBezTo>
                  <a:pt x="396190" y="945876"/>
                  <a:pt x="383779" y="940077"/>
                  <a:pt x="368670" y="936766"/>
                </a:cubicBezTo>
                <a:cubicBezTo>
                  <a:pt x="360039" y="934455"/>
                  <a:pt x="353488" y="931639"/>
                  <a:pt x="354173" y="920835"/>
                </a:cubicBezTo>
                <a:cubicBezTo>
                  <a:pt x="354457" y="917463"/>
                  <a:pt x="353188" y="913735"/>
                  <a:pt x="350867" y="911730"/>
                </a:cubicBezTo>
                <a:cubicBezTo>
                  <a:pt x="338143" y="901603"/>
                  <a:pt x="338061" y="889151"/>
                  <a:pt x="344649" y="875449"/>
                </a:cubicBezTo>
                <a:cubicBezTo>
                  <a:pt x="347128" y="867511"/>
                  <a:pt x="350039" y="859836"/>
                  <a:pt x="346207" y="851592"/>
                </a:cubicBezTo>
                <a:cubicBezTo>
                  <a:pt x="346063" y="847959"/>
                  <a:pt x="347732" y="844253"/>
                  <a:pt x="345076" y="840860"/>
                </a:cubicBezTo>
                <a:cubicBezTo>
                  <a:pt x="342992" y="836045"/>
                  <a:pt x="342027" y="832060"/>
                  <a:pt x="343163" y="828988"/>
                </a:cubicBezTo>
                <a:close/>
              </a:path>
            </a:pathLst>
          </a:custGeom>
          <a:solidFill>
            <a:schemeClr val="bg1"/>
          </a:solidFill>
          <a:ln>
            <a:noFill/>
          </a:ln>
        </p:spPr>
        <p:txBody>
          <a:bodyPr vert="horz" wrap="square" lIns="85090" tIns="42545" rIns="85090" bIns="42545" numCol="1" anchor="t" anchorCtr="0" compatLnSpc="1">
            <a:prstTxWarp prst="textNoShape">
              <a:avLst/>
            </a:prstTxWarp>
            <a:noAutofit/>
          </a:bodyPr>
          <a:lstStyle/>
          <a:p>
            <a:endParaRPr lang="en-US"/>
          </a:p>
        </p:txBody>
      </p:sp>
      <p:sp>
        <p:nvSpPr>
          <p:cNvPr id="85" name="Freeform: Shape 45">
            <a:extLst>
              <a:ext uri="{FF2B5EF4-FFF2-40B4-BE49-F238E27FC236}">
                <a16:creationId xmlns:a16="http://schemas.microsoft.com/office/drawing/2014/main" xmlns="" id="{AB710F7B-E325-4C1A-B38C-BF2529617521}"/>
              </a:ext>
            </a:extLst>
          </p:cNvPr>
          <p:cNvSpPr/>
          <p:nvPr/>
        </p:nvSpPr>
        <p:spPr>
          <a:xfrm flipH="1">
            <a:off x="2272167" y="-52131"/>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86" name="TextBox 85"/>
          <p:cNvSpPr txBox="1"/>
          <p:nvPr/>
        </p:nvSpPr>
        <p:spPr>
          <a:xfrm>
            <a:off x="-53297" y="492533"/>
            <a:ext cx="3175117" cy="1037592"/>
          </a:xfrm>
          <a:prstGeom prst="rect">
            <a:avLst/>
          </a:prstGeom>
          <a:noFill/>
        </p:spPr>
        <p:txBody>
          <a:bodyPr wrap="square" rtlCol="0">
            <a:spAutoFit/>
          </a:bodyPr>
          <a:lstStyle/>
          <a:p>
            <a:pPr algn="ctr"/>
            <a:r>
              <a:rPr lang="en-US" sz="2606" b="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MÙA XUÂN NHO NHỎ</a:t>
            </a:r>
          </a:p>
          <a:p>
            <a:pPr algn="ctr"/>
            <a:r>
              <a:rPr lang="en-US" sz="93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-THANH HẢI-</a:t>
            </a:r>
            <a:endParaRPr lang="en-US" sz="931">
              <a:solidFill>
                <a:schemeClr val="accent6">
                  <a:lumMod val="50000"/>
                </a:schemeClr>
              </a:solidFill>
              <a:latin typeface="#9Slide07 All Over Again" pitchFamily="2" charset="-79"/>
              <a:ea typeface="#9Slide07 All Over Again" pitchFamily="2" charset="-79"/>
              <a:cs typeface="#9Slide07 All Over Again" pitchFamily="2" charset="-79"/>
            </a:endParaRPr>
          </a:p>
        </p:txBody>
      </p:sp>
      <p:sp>
        <p:nvSpPr>
          <p:cNvPr id="88" name="Freeform: Shape 45">
            <a:extLst>
              <a:ext uri="{FF2B5EF4-FFF2-40B4-BE49-F238E27FC236}">
                <a16:creationId xmlns:a16="http://schemas.microsoft.com/office/drawing/2014/main" xmlns="" id="{AB710F7B-E325-4C1A-B38C-BF2529617521}"/>
              </a:ext>
            </a:extLst>
          </p:cNvPr>
          <p:cNvSpPr/>
          <p:nvPr/>
        </p:nvSpPr>
        <p:spPr>
          <a:xfrm flipH="1">
            <a:off x="2744282" y="37360"/>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90" name="Rectangle 89"/>
          <p:cNvSpPr/>
          <p:nvPr/>
        </p:nvSpPr>
        <p:spPr>
          <a:xfrm>
            <a:off x="6471267" y="2310144"/>
            <a:ext cx="2930731"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Mùa xuân đất nước</a:t>
            </a:r>
          </a:p>
        </p:txBody>
      </p:sp>
      <p:sp>
        <p:nvSpPr>
          <p:cNvPr id="91" name="Rectangle 90"/>
          <p:cNvSpPr/>
          <p:nvPr/>
        </p:nvSpPr>
        <p:spPr>
          <a:xfrm>
            <a:off x="9892627" y="242068"/>
            <a:ext cx="2930731"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Ước nguyện nhà thơ</a:t>
            </a:r>
          </a:p>
        </p:txBody>
      </p:sp>
      <p:pic>
        <p:nvPicPr>
          <p:cNvPr id="92" name="Hình ảnh 34">
            <a:extLst>
              <a:ext uri="{FF2B5EF4-FFF2-40B4-BE49-F238E27FC236}">
                <a16:creationId xmlns:a16="http://schemas.microsoft.com/office/drawing/2014/main" xmlns="" id="{8409E858-6902-45DA-A64C-EB5C89D047B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21932" y="88005"/>
            <a:ext cx="514483" cy="514483"/>
          </a:xfrm>
          <a:prstGeom prst="rect">
            <a:avLst/>
          </a:prstGeom>
        </p:spPr>
      </p:pic>
      <p:pic>
        <p:nvPicPr>
          <p:cNvPr id="93" name="Hình ảnh 36">
            <a:extLst>
              <a:ext uri="{FF2B5EF4-FFF2-40B4-BE49-F238E27FC236}">
                <a16:creationId xmlns:a16="http://schemas.microsoft.com/office/drawing/2014/main" xmlns="" id="{54CE8DD7-E056-45E8-BE0C-F01E414ACF6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04560" y="2328666"/>
            <a:ext cx="468180" cy="468180"/>
          </a:xfrm>
          <a:prstGeom prst="rect">
            <a:avLst/>
          </a:prstGeom>
        </p:spPr>
      </p:pic>
      <p:pic>
        <p:nvPicPr>
          <p:cNvPr id="107" name="Hình ảnh 38">
            <a:extLst>
              <a:ext uri="{FF2B5EF4-FFF2-40B4-BE49-F238E27FC236}">
                <a16:creationId xmlns:a16="http://schemas.microsoft.com/office/drawing/2014/main" xmlns="" id="{BA350B4A-72C8-4C8D-B16D-42A422EACCD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2065979" y="242068"/>
            <a:ext cx="539960" cy="539960"/>
          </a:xfrm>
          <a:prstGeom prst="rect">
            <a:avLst/>
          </a:prstGeom>
        </p:spPr>
      </p:pic>
      <p:pic>
        <p:nvPicPr>
          <p:cNvPr id="108" name="Hình ảnh 32">
            <a:extLst>
              <a:ext uri="{FF2B5EF4-FFF2-40B4-BE49-F238E27FC236}">
                <a16:creationId xmlns:a16="http://schemas.microsoft.com/office/drawing/2014/main" xmlns="" id="{3719EF8A-7D0F-49B1-A4DA-7ABA67A4C41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172945" y="2151254"/>
            <a:ext cx="582699" cy="582699"/>
          </a:xfrm>
          <a:custGeom>
            <a:avLst/>
            <a:gdLst>
              <a:gd name="connsiteX0" fmla="*/ 0 w 855190"/>
              <a:gd name="connsiteY0" fmla="*/ 0 h 855190"/>
              <a:gd name="connsiteX1" fmla="*/ 444699 w 855190"/>
              <a:gd name="connsiteY1" fmla="*/ 0 h 855190"/>
              <a:gd name="connsiteX2" fmla="*/ 855190 w 855190"/>
              <a:gd name="connsiteY2" fmla="*/ 0 h 855190"/>
              <a:gd name="connsiteX3" fmla="*/ 855190 w 855190"/>
              <a:gd name="connsiteY3" fmla="*/ 401939 h 855190"/>
              <a:gd name="connsiteX4" fmla="*/ 855190 w 855190"/>
              <a:gd name="connsiteY4" fmla="*/ 855190 h 855190"/>
              <a:gd name="connsiteX5" fmla="*/ 444699 w 855190"/>
              <a:gd name="connsiteY5" fmla="*/ 855190 h 855190"/>
              <a:gd name="connsiteX6" fmla="*/ 0 w 855190"/>
              <a:gd name="connsiteY6" fmla="*/ 855190 h 855190"/>
              <a:gd name="connsiteX7" fmla="*/ 0 w 855190"/>
              <a:gd name="connsiteY7" fmla="*/ 436147 h 855190"/>
              <a:gd name="connsiteX8" fmla="*/ 0 w 855190"/>
              <a:gd name="connsiteY8" fmla="*/ 0 h 8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190" h="855190" fill="none" extrusionOk="0">
                <a:moveTo>
                  <a:pt x="0" y="0"/>
                </a:moveTo>
                <a:cubicBezTo>
                  <a:pt x="167357" y="-41855"/>
                  <a:pt x="290861" y="38498"/>
                  <a:pt x="444699" y="0"/>
                </a:cubicBezTo>
                <a:cubicBezTo>
                  <a:pt x="598537" y="-38498"/>
                  <a:pt x="719806" y="34973"/>
                  <a:pt x="855190" y="0"/>
                </a:cubicBezTo>
                <a:cubicBezTo>
                  <a:pt x="881744" y="90480"/>
                  <a:pt x="813155" y="216416"/>
                  <a:pt x="855190" y="401939"/>
                </a:cubicBezTo>
                <a:cubicBezTo>
                  <a:pt x="897225" y="587462"/>
                  <a:pt x="815358" y="711129"/>
                  <a:pt x="855190" y="855190"/>
                </a:cubicBezTo>
                <a:cubicBezTo>
                  <a:pt x="721783" y="866273"/>
                  <a:pt x="638280" y="815439"/>
                  <a:pt x="444699" y="855190"/>
                </a:cubicBezTo>
                <a:cubicBezTo>
                  <a:pt x="251118" y="894941"/>
                  <a:pt x="102516" y="829042"/>
                  <a:pt x="0" y="855190"/>
                </a:cubicBezTo>
                <a:cubicBezTo>
                  <a:pt x="-749" y="748285"/>
                  <a:pt x="35239" y="629606"/>
                  <a:pt x="0" y="436147"/>
                </a:cubicBezTo>
                <a:cubicBezTo>
                  <a:pt x="-35239" y="242688"/>
                  <a:pt x="36844" y="90184"/>
                  <a:pt x="0" y="0"/>
                </a:cubicBezTo>
                <a:close/>
              </a:path>
              <a:path w="855190" h="855190" stroke="0" extrusionOk="0">
                <a:moveTo>
                  <a:pt x="0" y="0"/>
                </a:moveTo>
                <a:cubicBezTo>
                  <a:pt x="121996" y="-17369"/>
                  <a:pt x="240499" y="46"/>
                  <a:pt x="419043" y="0"/>
                </a:cubicBezTo>
                <a:cubicBezTo>
                  <a:pt x="597587" y="-46"/>
                  <a:pt x="767823" y="17588"/>
                  <a:pt x="855190" y="0"/>
                </a:cubicBezTo>
                <a:cubicBezTo>
                  <a:pt x="904815" y="183379"/>
                  <a:pt x="820653" y="334866"/>
                  <a:pt x="855190" y="444699"/>
                </a:cubicBezTo>
                <a:cubicBezTo>
                  <a:pt x="889727" y="554532"/>
                  <a:pt x="812117" y="750040"/>
                  <a:pt x="855190" y="855190"/>
                </a:cubicBezTo>
                <a:cubicBezTo>
                  <a:pt x="665088" y="904151"/>
                  <a:pt x="576141" y="819991"/>
                  <a:pt x="444699" y="855190"/>
                </a:cubicBezTo>
                <a:cubicBezTo>
                  <a:pt x="313257" y="890389"/>
                  <a:pt x="189324" y="829997"/>
                  <a:pt x="0" y="855190"/>
                </a:cubicBezTo>
                <a:cubicBezTo>
                  <a:pt x="-1909" y="685647"/>
                  <a:pt x="4624" y="574540"/>
                  <a:pt x="0" y="444699"/>
                </a:cubicBezTo>
                <a:cubicBezTo>
                  <a:pt x="-4624" y="314858"/>
                  <a:pt x="2837" y="207692"/>
                  <a:pt x="0" y="0"/>
                </a:cubicBezTo>
                <a:close/>
              </a:path>
            </a:pathLst>
          </a:custGeom>
          <a:ln>
            <a:solidFill>
              <a:srgbClr val="D45674"/>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pic>
      <p:sp>
        <p:nvSpPr>
          <p:cNvPr id="31" name="TextBox 30"/>
          <p:cNvSpPr txBox="1"/>
          <p:nvPr/>
        </p:nvSpPr>
        <p:spPr>
          <a:xfrm>
            <a:off x="6338100" y="2846643"/>
            <a:ext cx="3236449" cy="4526367"/>
          </a:xfrm>
          <a:prstGeom prst="rect">
            <a:avLst/>
          </a:prstGeom>
          <a:noFill/>
        </p:spPr>
        <p:txBody>
          <a:bodyPr wrap="square" rtlCol="0">
            <a:spAutoFit/>
          </a:bodyPr>
          <a:lstStyle/>
          <a:p>
            <a:pPr indent="-265919" algn="just">
              <a:spcAft>
                <a:spcPts val="558"/>
              </a:spcAft>
              <a:buFont typeface="Wingdings" panose="05000000000000000000" pitchFamily="2" charset="2"/>
              <a:buChar char="ü"/>
            </a:pPr>
            <a:r>
              <a:rPr lang="en-SG" sz="1582">
                <a:solidFill>
                  <a:schemeClr val="bg1"/>
                </a:solidFill>
                <a:latin typeface="#9Slide04 SVNWallington" pitchFamily="2" charset="0"/>
              </a:rPr>
              <a:t>Cảm nhận mùa xuân đất nước qua “hối hả”, “xôn xao”.</a:t>
            </a:r>
          </a:p>
          <a:p>
            <a:pPr algn="just">
              <a:spcAft>
                <a:spcPts val="558"/>
              </a:spcAft>
            </a:pPr>
            <a:r>
              <a:rPr lang="en-SG" sz="1582">
                <a:solidFill>
                  <a:schemeClr val="bg1"/>
                </a:solidFill>
                <a:latin typeface="#9Slide04 SVNWallington" pitchFamily="2" charset="0"/>
                <a:sym typeface="Wingdings" panose="05000000000000000000" pitchFamily="2" charset="2"/>
              </a:rPr>
              <a:t>   Tâm trạng tác giả, reo vui trước tinh thần lao động khẩn trương của con người.</a:t>
            </a:r>
          </a:p>
          <a:p>
            <a:pPr marL="265919" indent="-265919" algn="just">
              <a:spcAft>
                <a:spcPts val="558"/>
              </a:spcAft>
              <a:buFont typeface="Wingdings" panose="05000000000000000000" pitchFamily="2" charset="2"/>
              <a:buChar char="ü"/>
            </a:pPr>
            <a:r>
              <a:rPr lang="en-SG" sz="1582">
                <a:solidFill>
                  <a:schemeClr val="bg1"/>
                </a:solidFill>
                <a:latin typeface="#9Slide04 SVNWallington" pitchFamily="2" charset="0"/>
                <a:sym typeface="Wingdings" panose="05000000000000000000" pitchFamily="2" charset="2"/>
              </a:rPr>
              <a:t>Tin tưởng, tự hào về tương lai của đất nước:</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Cụm từ “bốn ngàn năm” khái quát chiều dài lịch sử.</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Nhân hóa “vất vả, gian lao” thăng trầm, lịch sử.</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So sánh “như vì sao” niềm tin tương lai tươi sang.</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Phụ từ “cứ” + động từ “đi lên” lạc quan, hiên ngang tiến bước.</a:t>
            </a:r>
            <a:endParaRPr lang="en-US" sz="1582">
              <a:solidFill>
                <a:schemeClr val="bg1"/>
              </a:solidFill>
              <a:latin typeface="#9Slide04 SVNWallington" pitchFamily="2" charset="0"/>
            </a:endParaRPr>
          </a:p>
          <a:p>
            <a:pPr algn="just">
              <a:spcAft>
                <a:spcPts val="558"/>
              </a:spcAft>
            </a:pPr>
            <a:endParaRPr lang="en-US" sz="1582">
              <a:solidFill>
                <a:schemeClr val="bg1"/>
              </a:solidFill>
              <a:latin typeface="#9Slide04 SVNWallington" pitchFamily="2" charset="0"/>
            </a:endParaRPr>
          </a:p>
        </p:txBody>
      </p:sp>
      <p:sp>
        <p:nvSpPr>
          <p:cNvPr id="6" name="TextBox 5"/>
          <p:cNvSpPr txBox="1"/>
          <p:nvPr/>
        </p:nvSpPr>
        <p:spPr>
          <a:xfrm>
            <a:off x="9600131" y="790818"/>
            <a:ext cx="3323245" cy="5355312"/>
          </a:xfrm>
          <a:prstGeom prst="rect">
            <a:avLst/>
          </a:prstGeom>
          <a:noFill/>
        </p:spPr>
        <p:txBody>
          <a:bodyPr wrap="square" rtlCol="0">
            <a:spAutoFit/>
          </a:bodyPr>
          <a:lstStyle/>
          <a:p>
            <a:pPr marL="265919" indent="-265919">
              <a:buFont typeface="Wingdings" panose="05000000000000000000" pitchFamily="2" charset="2"/>
              <a:buChar char="ü"/>
            </a:pPr>
            <a:r>
              <a:rPr lang="en-SG"/>
              <a:t>Đổi đại từ nhân xưng “tôi” sang “ta”:</a:t>
            </a:r>
          </a:p>
          <a:p>
            <a:pPr marL="265919" indent="-265919">
              <a:buFont typeface="Wingdings" panose="05000000000000000000" pitchFamily="2" charset="2"/>
              <a:buChar char="§"/>
            </a:pPr>
            <a:r>
              <a:rPr lang="en-SG"/>
              <a:t>Tôi số ít, chủ thể trữ tình.</a:t>
            </a:r>
          </a:p>
          <a:p>
            <a:pPr marL="265919" indent="-265919">
              <a:buFont typeface="Wingdings" panose="05000000000000000000" pitchFamily="2" charset="2"/>
              <a:buChar char="§"/>
            </a:pPr>
            <a:r>
              <a:rPr lang="en-SG"/>
              <a:t>Ta số ít, nhiều vừa nói cái chung, riêng.</a:t>
            </a:r>
          </a:p>
          <a:p>
            <a:pPr marL="265919" indent="-265919">
              <a:buFont typeface="Wingdings" panose="05000000000000000000" pitchFamily="2" charset="2"/>
              <a:buChar char="ü"/>
            </a:pPr>
            <a:r>
              <a:rPr lang="en-SG"/>
              <a:t>Điệp từ “ta làm” khát vọng của nhiều người.</a:t>
            </a:r>
          </a:p>
          <a:p>
            <a:pPr marL="265919" indent="-265919">
              <a:buFont typeface="Wingdings" panose="05000000000000000000" pitchFamily="2" charset="2"/>
              <a:buChar char="Ø"/>
            </a:pPr>
            <a:r>
              <a:rPr lang="en-SG"/>
              <a:t>Quyết tâm hòa nhập cộng đồng.</a:t>
            </a:r>
          </a:p>
          <a:p>
            <a:pPr marL="265919" indent="-265919">
              <a:buFont typeface="Wingdings" panose="05000000000000000000" pitchFamily="2" charset="2"/>
              <a:buChar char="ü"/>
            </a:pPr>
            <a:r>
              <a:rPr lang="en-SG"/>
              <a:t>Điều tâm niệm trong hình ảnh tự nhiên, giản dị: con chim, cành hoa, nốt trầm.</a:t>
            </a:r>
          </a:p>
          <a:p>
            <a:pPr marL="265919" indent="-265919">
              <a:buFont typeface="Wingdings" panose="05000000000000000000" pitchFamily="2" charset="2"/>
              <a:buChar char="ü"/>
            </a:pPr>
            <a:r>
              <a:rPr lang="en-SG"/>
              <a:t>Hình ảnh “mùa xuân nho nhỏ” lặp lại đề tựa. </a:t>
            </a:r>
          </a:p>
          <a:p>
            <a:pPr marL="265919" indent="-265919">
              <a:buFont typeface="Wingdings" panose="05000000000000000000" pitchFamily="2" charset="2"/>
              <a:buChar char="ü"/>
            </a:pPr>
            <a:r>
              <a:rPr lang="en-SG"/>
              <a:t>Đảo ngữ “lặng lẽ”</a:t>
            </a:r>
          </a:p>
          <a:p>
            <a:pPr marL="265919" indent="-265919">
              <a:buFont typeface="Wingdings" panose="05000000000000000000" pitchFamily="2" charset="2"/>
              <a:buChar char="ü"/>
            </a:pPr>
            <a:r>
              <a:rPr lang="en-SG"/>
              <a:t>Hoán dụ “ tuổi hai mươi, khi tóc bạc” + điệp cấu trúc “dùa là”.</a:t>
            </a:r>
          </a:p>
          <a:p>
            <a:pPr marL="265919" indent="-265919">
              <a:buFont typeface="Wingdings" panose="05000000000000000000" pitchFamily="2" charset="2"/>
              <a:buChar char="ü"/>
            </a:pPr>
            <a:r>
              <a:rPr lang="en-SG"/>
              <a:t>Hoàn cảnh bài thơ.</a:t>
            </a:r>
          </a:p>
        </p:txBody>
      </p:sp>
      <p:grpSp>
        <p:nvGrpSpPr>
          <p:cNvPr id="32" name="Graphic 1">
            <a:extLst>
              <a:ext uri="{FF2B5EF4-FFF2-40B4-BE49-F238E27FC236}">
                <a16:creationId xmlns:a16="http://schemas.microsoft.com/office/drawing/2014/main" xmlns="" id="{9DF9D859-CF06-4BB0-B9F8-1D5E089394F5}"/>
              </a:ext>
            </a:extLst>
          </p:cNvPr>
          <p:cNvGrpSpPr/>
          <p:nvPr/>
        </p:nvGrpSpPr>
        <p:grpSpPr>
          <a:xfrm>
            <a:off x="2270622" y="3595510"/>
            <a:ext cx="475199" cy="700153"/>
            <a:chOff x="6940855" y="2393316"/>
            <a:chExt cx="425258" cy="616653"/>
          </a:xfrm>
          <a:solidFill>
            <a:schemeClr val="accent1"/>
          </a:solidFill>
        </p:grpSpPr>
        <p:sp>
          <p:nvSpPr>
            <p:cNvPr id="33" name="Freeform: Shape 414">
              <a:extLst>
                <a:ext uri="{FF2B5EF4-FFF2-40B4-BE49-F238E27FC236}">
                  <a16:creationId xmlns:a16="http://schemas.microsoft.com/office/drawing/2014/main" xmlns="" id="{2C8C1780-A890-40EA-B31E-3E8AC87E61C3}"/>
                </a:ext>
              </a:extLst>
            </p:cNvPr>
            <p:cNvSpPr/>
            <p:nvPr/>
          </p:nvSpPr>
          <p:spPr>
            <a:xfrm>
              <a:off x="6940855" y="2434841"/>
              <a:ext cx="425258" cy="575128"/>
            </a:xfrm>
            <a:custGeom>
              <a:avLst/>
              <a:gdLst>
                <a:gd name="connsiteX0" fmla="*/ 0 w 425258"/>
                <a:gd name="connsiteY0" fmla="*/ 0 h 575128"/>
                <a:gd name="connsiteX1" fmla="*/ 425259 w 425258"/>
                <a:gd name="connsiteY1" fmla="*/ 0 h 575128"/>
                <a:gd name="connsiteX2" fmla="*/ 425259 w 425258"/>
                <a:gd name="connsiteY2" fmla="*/ 575128 h 575128"/>
                <a:gd name="connsiteX3" fmla="*/ 0 w 425258"/>
                <a:gd name="connsiteY3" fmla="*/ 575128 h 575128"/>
              </a:gdLst>
              <a:ahLst/>
              <a:cxnLst>
                <a:cxn ang="0">
                  <a:pos x="connsiteX0" y="connsiteY0"/>
                </a:cxn>
                <a:cxn ang="0">
                  <a:pos x="connsiteX1" y="connsiteY1"/>
                </a:cxn>
                <a:cxn ang="0">
                  <a:pos x="connsiteX2" y="connsiteY2"/>
                </a:cxn>
                <a:cxn ang="0">
                  <a:pos x="connsiteX3" y="connsiteY3"/>
                </a:cxn>
              </a:cxnLst>
              <a:rect l="l" t="t" r="r" b="b"/>
              <a:pathLst>
                <a:path w="425258" h="575128">
                  <a:moveTo>
                    <a:pt x="0" y="0"/>
                  </a:moveTo>
                  <a:lnTo>
                    <a:pt x="425259" y="0"/>
                  </a:lnTo>
                  <a:lnTo>
                    <a:pt x="425259" y="575128"/>
                  </a:lnTo>
                  <a:lnTo>
                    <a:pt x="0" y="575128"/>
                  </a:lnTo>
                  <a:close/>
                </a:path>
              </a:pathLst>
            </a:custGeom>
            <a:solidFill>
              <a:srgbClr val="A5754B"/>
            </a:solidFill>
            <a:ln w="6288" cap="flat">
              <a:noFill/>
              <a:prstDash val="solid"/>
              <a:miter/>
            </a:ln>
          </p:spPr>
          <p:txBody>
            <a:bodyPr rtlCol="0" anchor="ctr"/>
            <a:lstStyle/>
            <a:p>
              <a:endParaRPr lang="en-US"/>
            </a:p>
          </p:txBody>
        </p:sp>
        <p:sp>
          <p:nvSpPr>
            <p:cNvPr id="34" name="Freeform: Shape 415">
              <a:extLst>
                <a:ext uri="{FF2B5EF4-FFF2-40B4-BE49-F238E27FC236}">
                  <a16:creationId xmlns:a16="http://schemas.microsoft.com/office/drawing/2014/main" xmlns="" id="{39B82B49-3426-4093-8DE6-A70D47418544}"/>
                </a:ext>
              </a:extLst>
            </p:cNvPr>
            <p:cNvSpPr/>
            <p:nvPr/>
          </p:nvSpPr>
          <p:spPr>
            <a:xfrm>
              <a:off x="6961932" y="2483162"/>
              <a:ext cx="383104" cy="490000"/>
            </a:xfrm>
            <a:custGeom>
              <a:avLst/>
              <a:gdLst>
                <a:gd name="connsiteX0" fmla="*/ 383104 w 383104"/>
                <a:gd name="connsiteY0" fmla="*/ 472510 h 490000"/>
                <a:gd name="connsiteX1" fmla="*/ 365613 w 383104"/>
                <a:gd name="connsiteY1" fmla="*/ 490001 h 490000"/>
                <a:gd name="connsiteX2" fmla="*/ 17491 w 383104"/>
                <a:gd name="connsiteY2" fmla="*/ 490001 h 490000"/>
                <a:gd name="connsiteX3" fmla="*/ 0 w 383104"/>
                <a:gd name="connsiteY3" fmla="*/ 472510 h 490000"/>
                <a:gd name="connsiteX4" fmla="*/ 0 w 383104"/>
                <a:gd name="connsiteY4" fmla="*/ 17491 h 490000"/>
                <a:gd name="connsiteX5" fmla="*/ 17491 w 383104"/>
                <a:gd name="connsiteY5" fmla="*/ 0 h 490000"/>
                <a:gd name="connsiteX6" fmla="*/ 365613 w 383104"/>
                <a:gd name="connsiteY6" fmla="*/ 0 h 490000"/>
                <a:gd name="connsiteX7" fmla="*/ 383104 w 383104"/>
                <a:gd name="connsiteY7" fmla="*/ 17491 h 490000"/>
                <a:gd name="connsiteX8" fmla="*/ 383104 w 383104"/>
                <a:gd name="connsiteY8" fmla="*/ 472510 h 4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04" h="490000">
                  <a:moveTo>
                    <a:pt x="383104" y="472510"/>
                  </a:moveTo>
                  <a:cubicBezTo>
                    <a:pt x="383104" y="482136"/>
                    <a:pt x="375240" y="490001"/>
                    <a:pt x="365613" y="490001"/>
                  </a:cubicBezTo>
                  <a:lnTo>
                    <a:pt x="17491" y="490001"/>
                  </a:lnTo>
                  <a:cubicBezTo>
                    <a:pt x="7865" y="490001"/>
                    <a:pt x="0" y="482136"/>
                    <a:pt x="0" y="472510"/>
                  </a:cubicBezTo>
                  <a:lnTo>
                    <a:pt x="0" y="17491"/>
                  </a:lnTo>
                  <a:cubicBezTo>
                    <a:pt x="0" y="7865"/>
                    <a:pt x="7865" y="0"/>
                    <a:pt x="17491" y="0"/>
                  </a:cubicBezTo>
                  <a:lnTo>
                    <a:pt x="365613" y="0"/>
                  </a:lnTo>
                  <a:cubicBezTo>
                    <a:pt x="375240" y="0"/>
                    <a:pt x="383104" y="7865"/>
                    <a:pt x="383104" y="17491"/>
                  </a:cubicBezTo>
                  <a:lnTo>
                    <a:pt x="383104" y="472510"/>
                  </a:lnTo>
                  <a:close/>
                </a:path>
              </a:pathLst>
            </a:custGeom>
            <a:solidFill>
              <a:srgbClr val="EEEFEF"/>
            </a:solidFill>
            <a:ln w="6288" cap="flat">
              <a:noFill/>
              <a:prstDash val="solid"/>
              <a:miter/>
            </a:ln>
          </p:spPr>
          <p:txBody>
            <a:bodyPr rtlCol="0" anchor="ctr"/>
            <a:lstStyle/>
            <a:p>
              <a:endParaRPr lang="en-US"/>
            </a:p>
          </p:txBody>
        </p:sp>
        <p:sp>
          <p:nvSpPr>
            <p:cNvPr id="35" name="Freeform: Shape 416">
              <a:extLst>
                <a:ext uri="{FF2B5EF4-FFF2-40B4-BE49-F238E27FC236}">
                  <a16:creationId xmlns:a16="http://schemas.microsoft.com/office/drawing/2014/main" xmlns="" id="{958FA917-4F59-4D3F-8269-C4A97A72AE45}"/>
                </a:ext>
              </a:extLst>
            </p:cNvPr>
            <p:cNvSpPr/>
            <p:nvPr/>
          </p:nvSpPr>
          <p:spPr>
            <a:xfrm>
              <a:off x="7268592" y="2894768"/>
              <a:ext cx="76444" cy="78395"/>
            </a:xfrm>
            <a:custGeom>
              <a:avLst/>
              <a:gdLst>
                <a:gd name="connsiteX0" fmla="*/ 48321 w 76444"/>
                <a:gd name="connsiteY0" fmla="*/ 67699 h 78395"/>
                <a:gd name="connsiteX1" fmla="*/ 0 w 76444"/>
                <a:gd name="connsiteY1" fmla="*/ 78395 h 78395"/>
                <a:gd name="connsiteX2" fmla="*/ 64616 w 76444"/>
                <a:gd name="connsiteY2" fmla="*/ 78395 h 78395"/>
                <a:gd name="connsiteX3" fmla="*/ 76445 w 76444"/>
                <a:gd name="connsiteY3" fmla="*/ 65183 h 78395"/>
                <a:gd name="connsiteX4" fmla="*/ 76445 w 76444"/>
                <a:gd name="connsiteY4" fmla="*/ 0 h 78395"/>
                <a:gd name="connsiteX5" fmla="*/ 66881 w 76444"/>
                <a:gd name="connsiteY5" fmla="*/ 51152 h 78395"/>
                <a:gd name="connsiteX6" fmla="*/ 48321 w 76444"/>
                <a:gd name="connsiteY6" fmla="*/ 67699 h 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44" h="78395">
                  <a:moveTo>
                    <a:pt x="48321" y="67699"/>
                  </a:moveTo>
                  <a:lnTo>
                    <a:pt x="0" y="78395"/>
                  </a:lnTo>
                  <a:lnTo>
                    <a:pt x="64616" y="78395"/>
                  </a:lnTo>
                  <a:cubicBezTo>
                    <a:pt x="71097" y="78395"/>
                    <a:pt x="76445" y="72418"/>
                    <a:pt x="76445" y="65183"/>
                  </a:cubicBezTo>
                  <a:lnTo>
                    <a:pt x="76445" y="0"/>
                  </a:lnTo>
                  <a:lnTo>
                    <a:pt x="66881" y="51152"/>
                  </a:lnTo>
                  <a:cubicBezTo>
                    <a:pt x="66881" y="60275"/>
                    <a:pt x="58513" y="67699"/>
                    <a:pt x="48321" y="67699"/>
                  </a:cubicBezTo>
                  <a:close/>
                </a:path>
              </a:pathLst>
            </a:custGeom>
            <a:solidFill>
              <a:srgbClr val="BFBFBF"/>
            </a:solidFill>
            <a:ln w="6288" cap="flat">
              <a:noFill/>
              <a:prstDash val="solid"/>
              <a:miter/>
            </a:ln>
          </p:spPr>
          <p:txBody>
            <a:bodyPr rtlCol="0" anchor="ctr"/>
            <a:lstStyle/>
            <a:p>
              <a:endParaRPr lang="en-US"/>
            </a:p>
          </p:txBody>
        </p:sp>
        <p:sp>
          <p:nvSpPr>
            <p:cNvPr id="39" name="Freeform: Shape 417">
              <a:extLst>
                <a:ext uri="{FF2B5EF4-FFF2-40B4-BE49-F238E27FC236}">
                  <a16:creationId xmlns:a16="http://schemas.microsoft.com/office/drawing/2014/main" xmlns="" id="{F2E1C639-6F42-4935-ADBB-31369F97C9FF}"/>
                </a:ext>
              </a:extLst>
            </p:cNvPr>
            <p:cNvSpPr/>
            <p:nvPr/>
          </p:nvSpPr>
          <p:spPr>
            <a:xfrm>
              <a:off x="7007044" y="260301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0" name="Freeform: Shape 418">
              <a:extLst>
                <a:ext uri="{FF2B5EF4-FFF2-40B4-BE49-F238E27FC236}">
                  <a16:creationId xmlns:a16="http://schemas.microsoft.com/office/drawing/2014/main" xmlns="" id="{49608971-5BA6-4092-BCEA-1AF61C83E90E}"/>
                </a:ext>
              </a:extLst>
            </p:cNvPr>
            <p:cNvSpPr/>
            <p:nvPr/>
          </p:nvSpPr>
          <p:spPr>
            <a:xfrm>
              <a:off x="7007044" y="265517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1" name="Freeform: Shape 419">
              <a:extLst>
                <a:ext uri="{FF2B5EF4-FFF2-40B4-BE49-F238E27FC236}">
                  <a16:creationId xmlns:a16="http://schemas.microsoft.com/office/drawing/2014/main" xmlns="" id="{070559E4-8851-45B2-BC01-E769CE7AAEB8}"/>
                </a:ext>
              </a:extLst>
            </p:cNvPr>
            <p:cNvSpPr/>
            <p:nvPr/>
          </p:nvSpPr>
          <p:spPr>
            <a:xfrm>
              <a:off x="7007044" y="2707274"/>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2" name="Freeform: Shape 420">
              <a:extLst>
                <a:ext uri="{FF2B5EF4-FFF2-40B4-BE49-F238E27FC236}">
                  <a16:creationId xmlns:a16="http://schemas.microsoft.com/office/drawing/2014/main" xmlns="" id="{1DA8A43F-96F3-4BE9-A6AD-3DE9CCDD6FA1}"/>
                </a:ext>
              </a:extLst>
            </p:cNvPr>
            <p:cNvSpPr/>
            <p:nvPr/>
          </p:nvSpPr>
          <p:spPr>
            <a:xfrm>
              <a:off x="7007044" y="275936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3" name="Freeform: Shape 421">
              <a:extLst>
                <a:ext uri="{FF2B5EF4-FFF2-40B4-BE49-F238E27FC236}">
                  <a16:creationId xmlns:a16="http://schemas.microsoft.com/office/drawing/2014/main" xmlns="" id="{06580F07-305D-4BFB-9A17-33BAC8BE9D4D}"/>
                </a:ext>
              </a:extLst>
            </p:cNvPr>
            <p:cNvSpPr/>
            <p:nvPr/>
          </p:nvSpPr>
          <p:spPr>
            <a:xfrm>
              <a:off x="7007044" y="281152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4" name="Freeform: Shape 422">
              <a:extLst>
                <a:ext uri="{FF2B5EF4-FFF2-40B4-BE49-F238E27FC236}">
                  <a16:creationId xmlns:a16="http://schemas.microsoft.com/office/drawing/2014/main" xmlns="" id="{CEFFECDA-C6B9-4A24-BFFB-986974DA59FE}"/>
                </a:ext>
              </a:extLst>
            </p:cNvPr>
            <p:cNvSpPr/>
            <p:nvPr/>
          </p:nvSpPr>
          <p:spPr>
            <a:xfrm>
              <a:off x="7007044" y="2863623"/>
              <a:ext cx="288665" cy="5536"/>
            </a:xfrm>
            <a:custGeom>
              <a:avLst/>
              <a:gdLst>
                <a:gd name="connsiteX0" fmla="*/ 0 w 288665"/>
                <a:gd name="connsiteY0" fmla="*/ 0 h 5536"/>
                <a:gd name="connsiteX1" fmla="*/ 288665 w 288665"/>
                <a:gd name="connsiteY1" fmla="*/ 0 h 5536"/>
                <a:gd name="connsiteX2" fmla="*/ 288665 w 288665"/>
                <a:gd name="connsiteY2" fmla="*/ 5537 h 5536"/>
                <a:gd name="connsiteX3" fmla="*/ 0 w 288665"/>
                <a:gd name="connsiteY3" fmla="*/ 5537 h 5536"/>
              </a:gdLst>
              <a:ahLst/>
              <a:cxnLst>
                <a:cxn ang="0">
                  <a:pos x="connsiteX0" y="connsiteY0"/>
                </a:cxn>
                <a:cxn ang="0">
                  <a:pos x="connsiteX1" y="connsiteY1"/>
                </a:cxn>
                <a:cxn ang="0">
                  <a:pos x="connsiteX2" y="connsiteY2"/>
                </a:cxn>
                <a:cxn ang="0">
                  <a:pos x="connsiteX3" y="connsiteY3"/>
                </a:cxn>
              </a:cxnLst>
              <a:rect l="l" t="t" r="r" b="b"/>
              <a:pathLst>
                <a:path w="288665" h="5536">
                  <a:moveTo>
                    <a:pt x="0" y="0"/>
                  </a:moveTo>
                  <a:lnTo>
                    <a:pt x="288665" y="0"/>
                  </a:lnTo>
                  <a:lnTo>
                    <a:pt x="288665" y="5537"/>
                  </a:lnTo>
                  <a:lnTo>
                    <a:pt x="0" y="5537"/>
                  </a:lnTo>
                  <a:close/>
                </a:path>
              </a:pathLst>
            </a:custGeom>
            <a:solidFill>
              <a:srgbClr val="00A6E5"/>
            </a:solidFill>
            <a:ln w="6288" cap="flat">
              <a:noFill/>
              <a:prstDash val="solid"/>
              <a:miter/>
            </a:ln>
          </p:spPr>
          <p:txBody>
            <a:bodyPr rtlCol="0" anchor="ctr"/>
            <a:lstStyle/>
            <a:p>
              <a:endParaRPr lang="en-US"/>
            </a:p>
          </p:txBody>
        </p:sp>
        <p:grpSp>
          <p:nvGrpSpPr>
            <p:cNvPr id="45" name="Graphic 1">
              <a:extLst>
                <a:ext uri="{FF2B5EF4-FFF2-40B4-BE49-F238E27FC236}">
                  <a16:creationId xmlns:a16="http://schemas.microsoft.com/office/drawing/2014/main" xmlns="" id="{9DF9D859-CF06-4BB0-B9F8-1D5E089394F5}"/>
                </a:ext>
              </a:extLst>
            </p:cNvPr>
            <p:cNvGrpSpPr/>
            <p:nvPr/>
          </p:nvGrpSpPr>
          <p:grpSpPr>
            <a:xfrm>
              <a:off x="7033280" y="2393316"/>
              <a:ext cx="234556" cy="124261"/>
              <a:chOff x="7033280" y="2393316"/>
              <a:chExt cx="234556" cy="124261"/>
            </a:xfrm>
            <a:solidFill>
              <a:schemeClr val="accent1"/>
            </a:solidFill>
          </p:grpSpPr>
          <p:sp>
            <p:nvSpPr>
              <p:cNvPr id="46" name="Freeform: Shape 424">
                <a:extLst>
                  <a:ext uri="{FF2B5EF4-FFF2-40B4-BE49-F238E27FC236}">
                    <a16:creationId xmlns:a16="http://schemas.microsoft.com/office/drawing/2014/main" xmlns="" id="{7D8ADAB6-F4E3-427D-83B6-AA19D4199AAE}"/>
                  </a:ext>
                </a:extLst>
              </p:cNvPr>
              <p:cNvSpPr/>
              <p:nvPr/>
            </p:nvSpPr>
            <p:spPr>
              <a:xfrm>
                <a:off x="7033280" y="239677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7 h 120801"/>
                  <a:gd name="connsiteX15" fmla="*/ 0 w 234556"/>
                  <a:gd name="connsiteY15" fmla="*/ 101549 h 120801"/>
                  <a:gd name="connsiteX16" fmla="*/ 0 w 234556"/>
                  <a:gd name="connsiteY16" fmla="*/ 110860 h 120801"/>
                  <a:gd name="connsiteX17" fmla="*/ 9941 w 234556"/>
                  <a:gd name="connsiteY17" fmla="*/ 120802 h 120801"/>
                  <a:gd name="connsiteX18" fmla="*/ 24852 w 234556"/>
                  <a:gd name="connsiteY18" fmla="*/ 120802 h 120801"/>
                  <a:gd name="connsiteX19" fmla="*/ 209767 w 234556"/>
                  <a:gd name="connsiteY19" fmla="*/ 120802 h 120801"/>
                  <a:gd name="connsiteX20" fmla="*/ 224615 w 234556"/>
                  <a:gd name="connsiteY20" fmla="*/ 120802 h 120801"/>
                  <a:gd name="connsiteX21" fmla="*/ 234556 w 234556"/>
                  <a:gd name="connsiteY21" fmla="*/ 110860 h 120801"/>
                  <a:gd name="connsiteX22" fmla="*/ 234556 w 234556"/>
                  <a:gd name="connsiteY22" fmla="*/ 101549 h 120801"/>
                  <a:gd name="connsiteX23" fmla="*/ 234305 w 234556"/>
                  <a:gd name="connsiteY23" fmla="*/ 99347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87"/>
                      <a:pt x="80660" y="29194"/>
                    </a:cubicBezTo>
                    <a:cubicBezTo>
                      <a:pt x="80660" y="30578"/>
                      <a:pt x="80849" y="31962"/>
                      <a:pt x="81038" y="33283"/>
                    </a:cubicBezTo>
                    <a:lnTo>
                      <a:pt x="80660" y="33283"/>
                    </a:lnTo>
                    <a:lnTo>
                      <a:pt x="80660" y="62477"/>
                    </a:lnTo>
                    <a:lnTo>
                      <a:pt x="24789" y="62477"/>
                    </a:lnTo>
                    <a:cubicBezTo>
                      <a:pt x="11137" y="62477"/>
                      <a:pt x="0" y="73613"/>
                      <a:pt x="0" y="87266"/>
                    </a:cubicBezTo>
                    <a:lnTo>
                      <a:pt x="0" y="96012"/>
                    </a:lnTo>
                    <a:cubicBezTo>
                      <a:pt x="0" y="97145"/>
                      <a:pt x="126" y="98277"/>
                      <a:pt x="252" y="99347"/>
                    </a:cubicBezTo>
                    <a:cubicBezTo>
                      <a:pt x="63" y="100039"/>
                      <a:pt x="0" y="100794"/>
                      <a:pt x="0" y="101549"/>
                    </a:cubicBezTo>
                    <a:lnTo>
                      <a:pt x="0" y="110860"/>
                    </a:lnTo>
                    <a:cubicBezTo>
                      <a:pt x="0" y="116334"/>
                      <a:pt x="4467" y="120802"/>
                      <a:pt x="9941" y="120802"/>
                    </a:cubicBezTo>
                    <a:lnTo>
                      <a:pt x="24852" y="120802"/>
                    </a:lnTo>
                    <a:lnTo>
                      <a:pt x="209767" y="120802"/>
                    </a:lnTo>
                    <a:lnTo>
                      <a:pt x="224615" y="120802"/>
                    </a:lnTo>
                    <a:cubicBezTo>
                      <a:pt x="230089" y="120802"/>
                      <a:pt x="234556" y="116334"/>
                      <a:pt x="234556" y="110860"/>
                    </a:cubicBezTo>
                    <a:lnTo>
                      <a:pt x="234556" y="101549"/>
                    </a:lnTo>
                    <a:cubicBezTo>
                      <a:pt x="234556" y="100794"/>
                      <a:pt x="234430" y="100039"/>
                      <a:pt x="234305" y="99347"/>
                    </a:cubicBezTo>
                    <a:cubicBezTo>
                      <a:pt x="234430" y="98277"/>
                      <a:pt x="234556" y="97145"/>
                      <a:pt x="234556" y="96012"/>
                    </a:cubicBezTo>
                    <a:lnTo>
                      <a:pt x="234556" y="87266"/>
                    </a:lnTo>
                    <a:close/>
                  </a:path>
                </a:pathLst>
              </a:custGeom>
              <a:solidFill>
                <a:srgbClr val="CFD0D2"/>
              </a:solidFill>
              <a:ln w="6288" cap="flat">
                <a:noFill/>
                <a:prstDash val="solid"/>
                <a:miter/>
              </a:ln>
            </p:spPr>
            <p:txBody>
              <a:bodyPr rtlCol="0" anchor="ctr"/>
              <a:lstStyle/>
              <a:p>
                <a:endParaRPr lang="en-US"/>
              </a:p>
            </p:txBody>
          </p:sp>
          <p:sp>
            <p:nvSpPr>
              <p:cNvPr id="47" name="Freeform: Shape 425">
                <a:extLst>
                  <a:ext uri="{FF2B5EF4-FFF2-40B4-BE49-F238E27FC236}">
                    <a16:creationId xmlns:a16="http://schemas.microsoft.com/office/drawing/2014/main" xmlns="" id="{9F976AF8-5352-46CD-AF72-C6AF661704D0}"/>
                  </a:ext>
                </a:extLst>
              </p:cNvPr>
              <p:cNvSpPr/>
              <p:nvPr/>
            </p:nvSpPr>
            <p:spPr>
              <a:xfrm>
                <a:off x="7033280" y="239331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6 h 120801"/>
                  <a:gd name="connsiteX15" fmla="*/ 0 w 234556"/>
                  <a:gd name="connsiteY15" fmla="*/ 101549 h 120801"/>
                  <a:gd name="connsiteX16" fmla="*/ 0 w 234556"/>
                  <a:gd name="connsiteY16" fmla="*/ 110860 h 120801"/>
                  <a:gd name="connsiteX17" fmla="*/ 9941 w 234556"/>
                  <a:gd name="connsiteY17" fmla="*/ 120801 h 120801"/>
                  <a:gd name="connsiteX18" fmla="*/ 24852 w 234556"/>
                  <a:gd name="connsiteY18" fmla="*/ 120801 h 120801"/>
                  <a:gd name="connsiteX19" fmla="*/ 209767 w 234556"/>
                  <a:gd name="connsiteY19" fmla="*/ 120801 h 120801"/>
                  <a:gd name="connsiteX20" fmla="*/ 224615 w 234556"/>
                  <a:gd name="connsiteY20" fmla="*/ 120801 h 120801"/>
                  <a:gd name="connsiteX21" fmla="*/ 234556 w 234556"/>
                  <a:gd name="connsiteY21" fmla="*/ 110860 h 120801"/>
                  <a:gd name="connsiteX22" fmla="*/ 234556 w 234556"/>
                  <a:gd name="connsiteY22" fmla="*/ 101549 h 120801"/>
                  <a:gd name="connsiteX23" fmla="*/ 234305 w 234556"/>
                  <a:gd name="connsiteY23" fmla="*/ 99346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24"/>
                      <a:pt x="80660" y="29194"/>
                    </a:cubicBezTo>
                    <a:cubicBezTo>
                      <a:pt x="80660" y="30578"/>
                      <a:pt x="80849" y="31899"/>
                      <a:pt x="81038" y="33283"/>
                    </a:cubicBezTo>
                    <a:lnTo>
                      <a:pt x="80660" y="33283"/>
                    </a:lnTo>
                    <a:lnTo>
                      <a:pt x="80660" y="62477"/>
                    </a:lnTo>
                    <a:lnTo>
                      <a:pt x="24789" y="62477"/>
                    </a:lnTo>
                    <a:cubicBezTo>
                      <a:pt x="11137" y="62477"/>
                      <a:pt x="0" y="73613"/>
                      <a:pt x="0" y="87266"/>
                    </a:cubicBezTo>
                    <a:lnTo>
                      <a:pt x="0" y="96012"/>
                    </a:lnTo>
                    <a:cubicBezTo>
                      <a:pt x="0" y="97144"/>
                      <a:pt x="126" y="98277"/>
                      <a:pt x="252" y="99346"/>
                    </a:cubicBezTo>
                    <a:cubicBezTo>
                      <a:pt x="63" y="100039"/>
                      <a:pt x="0" y="100794"/>
                      <a:pt x="0" y="101549"/>
                    </a:cubicBezTo>
                    <a:lnTo>
                      <a:pt x="0" y="110860"/>
                    </a:lnTo>
                    <a:cubicBezTo>
                      <a:pt x="0" y="116334"/>
                      <a:pt x="4467" y="120801"/>
                      <a:pt x="9941" y="120801"/>
                    </a:cubicBezTo>
                    <a:lnTo>
                      <a:pt x="24852" y="120801"/>
                    </a:lnTo>
                    <a:lnTo>
                      <a:pt x="209767" y="120801"/>
                    </a:lnTo>
                    <a:lnTo>
                      <a:pt x="224615" y="120801"/>
                    </a:lnTo>
                    <a:cubicBezTo>
                      <a:pt x="230089" y="120801"/>
                      <a:pt x="234556" y="116334"/>
                      <a:pt x="234556" y="110860"/>
                    </a:cubicBezTo>
                    <a:lnTo>
                      <a:pt x="234556" y="101549"/>
                    </a:lnTo>
                    <a:cubicBezTo>
                      <a:pt x="234556" y="100794"/>
                      <a:pt x="234430" y="100039"/>
                      <a:pt x="234305" y="99346"/>
                    </a:cubicBezTo>
                    <a:cubicBezTo>
                      <a:pt x="234430" y="98214"/>
                      <a:pt x="234556" y="97144"/>
                      <a:pt x="234556" y="96012"/>
                    </a:cubicBezTo>
                    <a:lnTo>
                      <a:pt x="234556" y="87266"/>
                    </a:lnTo>
                    <a:close/>
                  </a:path>
                </a:pathLst>
              </a:custGeom>
              <a:solidFill>
                <a:srgbClr val="E8E8E9"/>
              </a:solidFill>
              <a:ln w="6288" cap="flat">
                <a:noFill/>
                <a:prstDash val="solid"/>
                <a:miter/>
              </a:ln>
            </p:spPr>
            <p:txBody>
              <a:bodyPr rtlCol="0" anchor="ctr"/>
              <a:lstStyle/>
              <a:p>
                <a:endParaRPr lang="en-US"/>
              </a:p>
            </p:txBody>
          </p:sp>
          <p:sp>
            <p:nvSpPr>
              <p:cNvPr id="48" name="Freeform: Shape 426">
                <a:extLst>
                  <a:ext uri="{FF2B5EF4-FFF2-40B4-BE49-F238E27FC236}">
                    <a16:creationId xmlns:a16="http://schemas.microsoft.com/office/drawing/2014/main" xmlns="" id="{7ADA7F85-A703-46C3-8BB1-358313EF0277}"/>
                  </a:ext>
                </a:extLst>
              </p:cNvPr>
              <p:cNvSpPr/>
              <p:nvPr/>
            </p:nvSpPr>
            <p:spPr>
              <a:xfrm>
                <a:off x="7126964" y="2414896"/>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49" name="Freeform: Shape 427">
                <a:extLst>
                  <a:ext uri="{FF2B5EF4-FFF2-40B4-BE49-F238E27FC236}">
                    <a16:creationId xmlns:a16="http://schemas.microsoft.com/office/drawing/2014/main" xmlns="" id="{096132BF-99F9-4D23-B21F-EA19E0CC0F9A}"/>
                  </a:ext>
                </a:extLst>
              </p:cNvPr>
              <p:cNvSpPr/>
              <p:nvPr/>
            </p:nvSpPr>
            <p:spPr>
              <a:xfrm>
                <a:off x="7126964" y="2423768"/>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63"/>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0" name="Freeform: Shape 428">
                <a:extLst>
                  <a:ext uri="{FF2B5EF4-FFF2-40B4-BE49-F238E27FC236}">
                    <a16:creationId xmlns:a16="http://schemas.microsoft.com/office/drawing/2014/main" xmlns="" id="{7A9DCF73-F6DD-4D80-8B63-BD07FB4CCF82}"/>
                  </a:ext>
                </a:extLst>
              </p:cNvPr>
              <p:cNvSpPr/>
              <p:nvPr/>
            </p:nvSpPr>
            <p:spPr>
              <a:xfrm>
                <a:off x="7126964" y="2432702"/>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1" name="Freeform: Shape 429">
                <a:extLst>
                  <a:ext uri="{FF2B5EF4-FFF2-40B4-BE49-F238E27FC236}">
                    <a16:creationId xmlns:a16="http://schemas.microsoft.com/office/drawing/2014/main" xmlns="" id="{5CD1CA05-3B0C-4738-90F6-0C7A46A6D9B4}"/>
                  </a:ext>
                </a:extLst>
              </p:cNvPr>
              <p:cNvSpPr/>
              <p:nvPr/>
            </p:nvSpPr>
            <p:spPr>
              <a:xfrm>
                <a:off x="7126964" y="2441573"/>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grpSp>
      </p:grpSp>
    </p:spTree>
    <p:extLst>
      <p:ext uri="{BB962C8B-B14F-4D97-AF65-F5344CB8AC3E}">
        <p14:creationId xmlns:p14="http://schemas.microsoft.com/office/powerpoint/2010/main" xmlns="" val="239054381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5400000">
            <a:off x="-712341" y="2528441"/>
            <a:ext cx="4419600" cy="2480568"/>
            <a:chOff x="3232593" y="1968492"/>
            <a:chExt cx="5424627" cy="3642231"/>
          </a:xfrm>
        </p:grpSpPr>
        <p:grpSp>
          <p:nvGrpSpPr>
            <p:cNvPr id="114" name="Group 113"/>
            <p:cNvGrpSpPr/>
            <p:nvPr/>
          </p:nvGrpSpPr>
          <p:grpSpPr>
            <a:xfrm>
              <a:off x="3232593" y="1968492"/>
              <a:ext cx="5424627" cy="3642231"/>
              <a:chOff x="2814101" y="2265723"/>
              <a:chExt cx="6563799" cy="4407100"/>
            </a:xfrm>
          </p:grpSpPr>
          <p:sp>
            <p:nvSpPr>
              <p:cNvPr id="115" name="泪滴形 1"/>
              <p:cNvSpPr/>
              <p:nvPr/>
            </p:nvSpPr>
            <p:spPr>
              <a:xfrm rot="10343435">
                <a:off x="5905548" y="320531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5">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6" name="Group 115"/>
              <p:cNvGrpSpPr/>
              <p:nvPr/>
            </p:nvGrpSpPr>
            <p:grpSpPr>
              <a:xfrm>
                <a:off x="2814101" y="2265723"/>
                <a:ext cx="6563799" cy="4407100"/>
                <a:chOff x="2814101" y="2265723"/>
                <a:chExt cx="6563799" cy="4407100"/>
              </a:xfrm>
            </p:grpSpPr>
            <p:sp>
              <p:nvSpPr>
                <p:cNvPr id="117" name="泪滴形 1"/>
                <p:cNvSpPr/>
                <p:nvPr/>
              </p:nvSpPr>
              <p:spPr>
                <a:xfrm rot="6787574">
                  <a:off x="4485117" y="2915181"/>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泪滴形 1"/>
                <p:cNvSpPr/>
                <p:nvPr/>
              </p:nvSpPr>
              <p:spPr>
                <a:xfrm rot="3472831">
                  <a:off x="3369184" y="378480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9" name="Group 118"/>
                <p:cNvGrpSpPr/>
                <p:nvPr/>
              </p:nvGrpSpPr>
              <p:grpSpPr>
                <a:xfrm>
                  <a:off x="2814101" y="2265723"/>
                  <a:ext cx="6563799" cy="4407100"/>
                  <a:chOff x="2814101" y="2265723"/>
                  <a:chExt cx="6563799" cy="4407100"/>
                </a:xfrm>
              </p:grpSpPr>
              <p:sp>
                <p:nvSpPr>
                  <p:cNvPr id="122" name="泪滴形 1"/>
                  <p:cNvSpPr/>
                  <p:nvPr/>
                </p:nvSpPr>
                <p:spPr>
                  <a:xfrm rot="13192496">
                    <a:off x="6462030" y="3665645"/>
                    <a:ext cx="2915870"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3" name="泪滴形 1"/>
                  <p:cNvSpPr/>
                  <p:nvPr/>
                </p:nvSpPr>
                <p:spPr>
                  <a:xfrm rot="10111243">
                    <a:off x="5582872" y="246836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3"/>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4" name="泪滴形 1"/>
                  <p:cNvSpPr/>
                  <p:nvPr/>
                </p:nvSpPr>
                <p:spPr>
                  <a:xfrm rot="6430905">
                    <a:off x="3833458" y="2290078"/>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5" name="泪滴形 1"/>
                  <p:cNvSpPr/>
                  <p:nvPr/>
                </p:nvSpPr>
                <p:spPr>
                  <a:xfrm rot="3031563">
                    <a:off x="2789746" y="378130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1"/>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6" name="椭圆 30"/>
                  <p:cNvSpPr/>
                  <p:nvPr/>
                </p:nvSpPr>
                <p:spPr>
                  <a:xfrm rot="19870947">
                    <a:off x="5859728" y="5019672"/>
                    <a:ext cx="648361" cy="648360"/>
                  </a:xfrm>
                  <a:prstGeom prst="ellipse">
                    <a:avLst/>
                  </a:prstGeom>
                  <a:solidFill>
                    <a:schemeClr val="bg2"/>
                  </a:solidFill>
                  <a:ln w="295275" cap="flat" cmpd="sng" algn="ctr">
                    <a:solidFill>
                      <a:schemeClr val="tx2"/>
                    </a:solid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sp>
          <p:nvSpPr>
            <p:cNvPr id="131" name="AutoShape 59"/>
            <p:cNvSpPr>
              <a:spLocks/>
            </p:cNvSpPr>
            <p:nvPr/>
          </p:nvSpPr>
          <p:spPr bwMode="auto">
            <a:xfrm>
              <a:off x="4918729" y="2285167"/>
              <a:ext cx="384412" cy="3837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2" name="AutoShape 112"/>
            <p:cNvSpPr>
              <a:spLocks/>
            </p:cNvSpPr>
            <p:nvPr/>
          </p:nvSpPr>
          <p:spPr bwMode="auto">
            <a:xfrm>
              <a:off x="4074347" y="3708683"/>
              <a:ext cx="308602" cy="49614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3" name="Group 132"/>
            <p:cNvGrpSpPr/>
            <p:nvPr/>
          </p:nvGrpSpPr>
          <p:grpSpPr>
            <a:xfrm>
              <a:off x="6843607" y="2534299"/>
              <a:ext cx="384412" cy="323404"/>
              <a:chOff x="5368132" y="2625725"/>
              <a:chExt cx="465138" cy="391319"/>
            </a:xfrm>
            <a:solidFill>
              <a:schemeClr val="bg2"/>
            </a:solidFill>
          </p:grpSpPr>
          <p:sp>
            <p:nvSpPr>
              <p:cNvPr id="134"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7" name="Group 136"/>
            <p:cNvGrpSpPr/>
            <p:nvPr/>
          </p:nvGrpSpPr>
          <p:grpSpPr>
            <a:xfrm>
              <a:off x="7681436" y="3866045"/>
              <a:ext cx="383755" cy="383755"/>
              <a:chOff x="4439444" y="2582069"/>
              <a:chExt cx="464344" cy="464344"/>
            </a:xfrm>
            <a:solidFill>
              <a:schemeClr val="bg2"/>
            </a:solidFill>
          </p:grpSpPr>
          <p:sp>
            <p:nvSpPr>
              <p:cNvPr id="138"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43" name="Rectangle 42"/>
          <p:cNvSpPr/>
          <p:nvPr/>
        </p:nvSpPr>
        <p:spPr>
          <a:xfrm>
            <a:off x="3609975" y="12196"/>
            <a:ext cx="5205271" cy="1089529"/>
          </a:xfrm>
          <a:prstGeom prst="rect">
            <a:avLst/>
          </a:prstGeom>
        </p:spPr>
        <p:txBody>
          <a:bodyPr wrap="none">
            <a:spAutoFit/>
          </a:bodyPr>
          <a:lstStyle/>
          <a:p>
            <a:pPr>
              <a:lnSpc>
                <a:spcPct val="120000"/>
              </a:lnSpc>
            </a:pP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Hướng</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dẫn</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tự</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học</a:t>
            </a:r>
            <a:endParaRPr lang="en-GB"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4" name="Rectangle 1"/>
          <p:cNvSpPr>
            <a:spLocks noChangeArrowheads="1"/>
          </p:cNvSpPr>
          <p:nvPr/>
        </p:nvSpPr>
        <p:spPr bwMode="auto">
          <a:xfrm>
            <a:off x="4829175" y="1583750"/>
            <a:ext cx="7391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Học</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thuộc</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thơ</a:t>
            </a:r>
            <a:endParaRPr kumimoji="0" lang="en-US" sz="4000" b="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45" name="AutoShape 112"/>
          <p:cNvSpPr>
            <a:spLocks/>
          </p:cNvSpPr>
          <p:nvPr/>
        </p:nvSpPr>
        <p:spPr bwMode="auto">
          <a:xfrm rot="5400000">
            <a:off x="3876673" y="1673227"/>
            <a:ext cx="533402" cy="45719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ln/>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3">
            <a:schemeClr val="accent5"/>
          </a:lnRef>
          <a:fillRef idx="0">
            <a:schemeClr val="accent5"/>
          </a:fillRef>
          <a:effectRef idx="2">
            <a:schemeClr val="accent5"/>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AutoShape 59"/>
          <p:cNvSpPr>
            <a:spLocks/>
          </p:cNvSpPr>
          <p:nvPr/>
        </p:nvSpPr>
        <p:spPr bwMode="auto">
          <a:xfrm rot="5400000">
            <a:off x="3990974" y="3006724"/>
            <a:ext cx="457201" cy="45720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ln/>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1">
            <a:schemeClr val="accent6"/>
          </a:lnRef>
          <a:fillRef idx="0">
            <a:schemeClr val="accent6"/>
          </a:fillRef>
          <a:effectRef idx="0">
            <a:schemeClr val="accent6"/>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41" name="Rectangle 1"/>
          <p:cNvSpPr>
            <a:spLocks noChangeArrowheads="1"/>
          </p:cNvSpPr>
          <p:nvPr/>
        </p:nvSpPr>
        <p:spPr bwMode="auto">
          <a:xfrm>
            <a:off x="4829175" y="4145022"/>
            <a:ext cx="741106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601663" algn="l"/>
              </a:tabLst>
            </a:pP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Tìm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nghe</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hát</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Tự</a:t>
            </a:r>
            <a:r>
              <a:rPr kumimoji="0" lang="en-US" sz="3200" b="0"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nguyện</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Trương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Quốc</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Khánh</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Khát</a:t>
            </a:r>
            <a:r>
              <a:rPr kumimoji="0" lang="en-US" sz="3200" b="0"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vọng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Phạm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Minh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Tuấn</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tìm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điểm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chung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về</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nội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dung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của</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hai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hát</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với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thơ</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vừa</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học</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a:t>
            </a:r>
            <a:endParaRPr kumimoji="0" lang="en-US" sz="4000" b="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48" name="Rectangle 47"/>
          <p:cNvSpPr/>
          <p:nvPr/>
        </p:nvSpPr>
        <p:spPr>
          <a:xfrm>
            <a:off x="4829174" y="2473325"/>
            <a:ext cx="7315201" cy="1569660"/>
          </a:xfrm>
          <a:prstGeom prst="rect">
            <a:avLst/>
          </a:prstGeom>
        </p:spPr>
        <p:txBody>
          <a:bodyPr wrap="square">
            <a:spAutoFit/>
          </a:bodyPr>
          <a:lstStyle/>
          <a:p>
            <a:pPr lvl="0" algn="just"/>
            <a:r>
              <a:rPr lang="en-US" sz="3200" dirty="0" err="1">
                <a:solidFill>
                  <a:schemeClr val="tx2"/>
                </a:solidFill>
                <a:latin typeface="Times New Roman" pitchFamily="18" charset="0"/>
                <a:cs typeface="Times New Roman" pitchFamily="18" charset="0"/>
              </a:rPr>
              <a:t>Từ</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hiểu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của</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mình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hiểu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về</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em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hãy</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một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văn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về</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lẽ</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sống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đẹp</a:t>
            </a:r>
            <a:r>
              <a:rPr lang="en-US" sz="3200" dirty="0">
                <a:solidFill>
                  <a:schemeClr val="tx2"/>
                </a:solidFill>
                <a:latin typeface="Times New Roman" pitchFamily="18" charset="0"/>
                <a:cs typeface="Times New Roman" pitchFamily="18" charset="0"/>
              </a:rPr>
              <a:t>.</a:t>
            </a:r>
          </a:p>
        </p:txBody>
      </p:sp>
      <p:sp>
        <p:nvSpPr>
          <p:cNvPr id="51" name="AutoShape 122"/>
          <p:cNvSpPr>
            <a:spLocks/>
          </p:cNvSpPr>
          <p:nvPr/>
        </p:nvSpPr>
        <p:spPr bwMode="auto">
          <a:xfrm>
            <a:off x="3990975" y="4839165"/>
            <a:ext cx="487004" cy="2964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ln/>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1">
            <a:schemeClr val="accent5"/>
          </a:lnRef>
          <a:fillRef idx="0">
            <a:schemeClr val="accent5"/>
          </a:fillRef>
          <a:effectRef idx="0">
            <a:schemeClr val="accent5"/>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Oval 53"/>
          <p:cNvSpPr/>
          <p:nvPr/>
        </p:nvSpPr>
        <p:spPr>
          <a:xfrm>
            <a:off x="4143375" y="490702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utoShape 123"/>
          <p:cNvSpPr>
            <a:spLocks/>
          </p:cNvSpPr>
          <p:nvPr/>
        </p:nvSpPr>
        <p:spPr bwMode="auto">
          <a:xfrm rot="5400000">
            <a:off x="4029076" y="6356668"/>
            <a:ext cx="380998" cy="457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ln/>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AutoShape 125"/>
          <p:cNvSpPr>
            <a:spLocks/>
          </p:cNvSpPr>
          <p:nvPr/>
        </p:nvSpPr>
        <p:spPr bwMode="auto">
          <a:xfrm rot="5400000">
            <a:off x="4164028" y="6548156"/>
            <a:ext cx="97713" cy="95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ln/>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xmlns="" val="344915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strips(downLeft)">
                                      <p:cBhvr>
                                        <p:cTn id="19" dur="500"/>
                                        <p:tgtEl>
                                          <p:spTgt spid="4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strips(down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strips(downLeft)">
                                      <p:cBhvr>
                                        <p:cTn id="27" dur="500"/>
                                        <p:tgtEl>
                                          <p:spTgt spid="48"/>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strips(downLeft)">
                                      <p:cBhvr>
                                        <p:cTn id="35" dur="500"/>
                                        <p:tgtEl>
                                          <p:spTgt spid="51"/>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strips(downLeft)">
                                      <p:cBhvr>
                                        <p:cTn id="38" dur="500"/>
                                        <p:tgtEl>
                                          <p:spTgt spid="54"/>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0241"/>
                                        </p:tgtEl>
                                        <p:attrNameLst>
                                          <p:attrName>style.visibility</p:attrName>
                                        </p:attrNameLst>
                                      </p:cBhvr>
                                      <p:to>
                                        <p:strVal val="visible"/>
                                      </p:to>
                                    </p:set>
                                    <p:animEffect transition="in" filter="strips(downLeft)">
                                      <p:cBhvr>
                                        <p:cTn id="41" dur="500"/>
                                        <p:tgtEl>
                                          <p:spTgt spid="1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animBg="1"/>
      <p:bldP spid="10241" grpId="0"/>
      <p:bldP spid="48" grpId="0"/>
      <p:bldP spid="51"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7877175" y="1330325"/>
            <a:ext cx="4981575" cy="5902325"/>
            <a:chOff x="2977484" y="1071882"/>
            <a:chExt cx="3246853" cy="4071617"/>
          </a:xfrm>
        </p:grpSpPr>
        <p:pic>
          <p:nvPicPr>
            <p:cNvPr id="34837" name="Picture 4"/>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977484" y="1071882"/>
              <a:ext cx="3246853" cy="4071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3402791" y="1409022"/>
              <a:ext cx="2066021" cy="2740346"/>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07" fontAlgn="auto">
                <a:lnSpc>
                  <a:spcPct val="150000"/>
                </a:lnSpc>
                <a:spcBef>
                  <a:spcPts val="0"/>
                </a:spcBef>
                <a:spcAft>
                  <a:spcPts val="0"/>
                </a:spcAft>
                <a:defRPr/>
              </a:pPr>
              <a:endParaRPr lang="en-US" sz="1424">
                <a:latin typeface="Arial" panose="020B0604020202020204" pitchFamily="34" charset="0"/>
                <a:ea typeface="微软雅黑" panose="020B0503020204020204" pitchFamily="34" charset="-122"/>
                <a:sym typeface="Arial" panose="020B0604020202020204" pitchFamily="34" charset="0"/>
              </a:endParaRPr>
            </a:p>
          </p:txBody>
        </p:sp>
      </p:grpSp>
      <p:pic>
        <p:nvPicPr>
          <p:cNvPr id="30" name="Picture 7" descr="Nhà thơ Thanh Hải và Mùa xuân nho nhỏ"/>
          <p:cNvPicPr>
            <a:picLocks noChangeAspect="1" noChangeArrowheads="1"/>
          </p:cNvPicPr>
          <p:nvPr/>
        </p:nvPicPr>
        <p:blipFill>
          <a:blip r:embed="rId6"/>
          <a:srcRect/>
          <a:stretch>
            <a:fillRect/>
          </a:stretch>
        </p:blipFill>
        <p:spPr bwMode="auto">
          <a:xfrm>
            <a:off x="8376880" y="1254125"/>
            <a:ext cx="3615095" cy="4976654"/>
          </a:xfrm>
          <a:prstGeom prst="rect">
            <a:avLst/>
          </a:prstGeom>
          <a:noFill/>
        </p:spPr>
      </p:pic>
      <p:sp>
        <p:nvSpPr>
          <p:cNvPr id="31" name="Freeform 31"/>
          <p:cNvSpPr>
            <a:spLocks noChangeAspect="1" noEditPoints="1"/>
          </p:cNvSpPr>
          <p:nvPr/>
        </p:nvSpPr>
        <p:spPr bwMode="auto">
          <a:xfrm>
            <a:off x="409575" y="2249101"/>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MH_Entry_1"/>
          <p:cNvSpPr/>
          <p:nvPr>
            <p:custDataLst>
              <p:tags r:id="rId1"/>
            </p:custDataLst>
          </p:nvPr>
        </p:nvSpPr>
        <p:spPr>
          <a:xfrm>
            <a:off x="4484632" y="207799"/>
            <a:ext cx="3505201" cy="101566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1.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Tác</a:t>
            </a: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giả</a:t>
            </a:r>
            <a:endPar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
        <p:nvSpPr>
          <p:cNvPr id="34" name="Rectangle 33"/>
          <p:cNvSpPr/>
          <p:nvPr/>
        </p:nvSpPr>
        <p:spPr>
          <a:xfrm>
            <a:off x="1292412" y="1785799"/>
            <a:ext cx="6191631" cy="1754326"/>
          </a:xfrm>
          <a:prstGeom prst="rect">
            <a:avLst/>
          </a:prstGeom>
        </p:spPr>
        <p:txBody>
          <a:bodyPr wrap="square">
            <a:spAutoFit/>
          </a:bodyPr>
          <a:lstStyle/>
          <a:p>
            <a:pPr algn="just"/>
            <a:r>
              <a:rPr lang="vi-VN" sz="3600" dirty="0">
                <a:latin typeface="#9Slide03 Arima Madurai" panose="00000500000000000000" pitchFamily="2" charset="0"/>
                <a:cs typeface="#9Slide03 Arima Madurai" panose="00000500000000000000" pitchFamily="2" charset="0"/>
              </a:rPr>
              <a:t>Thanh Hải </a:t>
            </a:r>
            <a:r>
              <a:rPr lang="en-US" sz="3600" dirty="0">
                <a:latin typeface="#9Slide03 Arima Madurai" panose="00000500000000000000" pitchFamily="2" charset="0"/>
                <a:cs typeface="#9Slide03 Arima Madurai" panose="00000500000000000000" pitchFamily="2" charset="0"/>
              </a:rPr>
              <a:t>(1930 – 1980) </a:t>
            </a:r>
            <a:r>
              <a:rPr lang="vi-VN" sz="3600" dirty="0">
                <a:latin typeface="#9Slide03 Arima Madurai" panose="00000500000000000000" pitchFamily="2" charset="0"/>
                <a:cs typeface="#9Slide03 Arima Madurai" panose="00000500000000000000" pitchFamily="2" charset="0"/>
              </a:rPr>
              <a:t>tên thật là Phạm Bá Ngoãn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quê</a:t>
            </a:r>
            <a:r>
              <a:rPr lang="en-US" sz="3600" dirty="0">
                <a:latin typeface="#9Slide03 Arima Madurai" panose="00000500000000000000" pitchFamily="2" charset="0"/>
                <a:cs typeface="#9Slide03 Arima Madurai" panose="00000500000000000000" pitchFamily="2" charset="0"/>
              </a:rPr>
              <a:t> ở </a:t>
            </a:r>
            <a:r>
              <a:rPr lang="vi-VN" sz="3600" dirty="0">
                <a:latin typeface="#9Slide03 Arima Madurai" panose="00000500000000000000" pitchFamily="2" charset="0"/>
                <a:cs typeface="#9Slide03 Arima Madurai" panose="00000500000000000000" pitchFamily="2" charset="0"/>
              </a:rPr>
              <a:t>Phong Điền, Thừa Thiên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Huế</a:t>
            </a:r>
            <a:r>
              <a:rPr lang="vi-VN" sz="3600" dirty="0">
                <a:latin typeface="#9Slide03 Arima Madurai" panose="00000500000000000000" pitchFamily="2" charset="0"/>
                <a:cs typeface="#9Slide03 Arima Madurai" panose="00000500000000000000" pitchFamily="2" charset="0"/>
              </a:rPr>
              <a:t>. </a:t>
            </a:r>
          </a:p>
        </p:txBody>
      </p:sp>
      <p:sp>
        <p:nvSpPr>
          <p:cNvPr id="35" name="Freeform 31"/>
          <p:cNvSpPr>
            <a:spLocks noChangeAspect="1" noEditPoints="1"/>
          </p:cNvSpPr>
          <p:nvPr/>
        </p:nvSpPr>
        <p:spPr bwMode="auto">
          <a:xfrm>
            <a:off x="409575" y="4123169"/>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Rectangle 35"/>
          <p:cNvSpPr/>
          <p:nvPr/>
        </p:nvSpPr>
        <p:spPr>
          <a:xfrm>
            <a:off x="1313951" y="3939996"/>
            <a:ext cx="6172200" cy="1200329"/>
          </a:xfrm>
          <a:prstGeom prst="rect">
            <a:avLst/>
          </a:prstGeom>
        </p:spPr>
        <p:txBody>
          <a:bodyPr wrap="square">
            <a:spAutoFit/>
          </a:bodyPr>
          <a:lstStyle/>
          <a:p>
            <a:pPr algn="just"/>
            <a:r>
              <a:rPr lang="en-US" sz="3600" dirty="0" err="1">
                <a:latin typeface="#9Slide03 Arima Madurai" panose="00000500000000000000" pitchFamily="2" charset="0"/>
                <a:cs typeface="#9Slide03 Arima Madurai" panose="00000500000000000000" pitchFamily="2" charset="0"/>
              </a:rPr>
              <a:t>Vừa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thơ</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vừa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vi-VN" sz="3600" dirty="0">
                <a:latin typeface="#9Slide03 Arima Madurai" panose="00000500000000000000" pitchFamily="2" charset="0"/>
                <a:cs typeface="#9Slide03 Arima Madurai" panose="00000500000000000000" pitchFamily="2" charset="0"/>
              </a:rPr>
              <a:t>người chiến sĩ kiên trung</a:t>
            </a:r>
            <a:endParaRPr lang="en-US" sz="3600" dirty="0">
              <a:latin typeface="#9Slide03 Arima Madurai" panose="00000500000000000000" pitchFamily="2" charset="0"/>
              <a:cs typeface="#9Slide03 Arima Madurai" panose="00000500000000000000" pitchFamily="2" charset="0"/>
            </a:endParaRPr>
          </a:p>
        </p:txBody>
      </p:sp>
      <p:sp>
        <p:nvSpPr>
          <p:cNvPr id="37" name="Freeform 31"/>
          <p:cNvSpPr>
            <a:spLocks noChangeAspect="1" noEditPoints="1"/>
          </p:cNvSpPr>
          <p:nvPr/>
        </p:nvSpPr>
        <p:spPr bwMode="auto">
          <a:xfrm>
            <a:off x="409575" y="5850689"/>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Rectangle 37"/>
          <p:cNvSpPr/>
          <p:nvPr/>
        </p:nvSpPr>
        <p:spPr>
          <a:xfrm>
            <a:off x="1336430" y="5616396"/>
            <a:ext cx="6324600" cy="1200329"/>
          </a:xfrm>
          <a:prstGeom prst="rect">
            <a:avLst/>
          </a:prstGeom>
        </p:spPr>
        <p:txBody>
          <a:bodyPr wrap="square">
            <a:spAutoFit/>
          </a:bodyPr>
          <a:lstStyle/>
          <a:p>
            <a:pPr algn="just"/>
            <a:r>
              <a:rPr lang="vi-VN" sz="3600" dirty="0">
                <a:solidFill>
                  <a:srgbClr val="050505"/>
                </a:solidFill>
                <a:latin typeface="#9Slide03 Arima Madurai" panose="00000500000000000000" pitchFamily="2" charset="0"/>
                <a:ea typeface="Times New Roman" panose="02020603050405020304" pitchFamily="18" charset="0"/>
                <a:cs typeface="#9Slide03 Arima Madurai" panose="00000500000000000000" pitchFamily="2" charset="0"/>
              </a:rPr>
              <a:t>Thơ ông chân chất,bình dị, đôn hậu và chân thành</a:t>
            </a:r>
            <a:endParaRPr lang="en-US" sz="36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1053129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4)">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p:bldP spid="35" grpId="0" animBg="1"/>
      <p:bldP spid="36" grpId="0"/>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0713" y="339725"/>
            <a:ext cx="6324600" cy="707886"/>
          </a:xfrm>
          <a:prstGeom prst="rect">
            <a:avLst/>
          </a:prstGeom>
        </p:spPr>
        <p:txBody>
          <a:bodyPr wrap="square">
            <a:spAutoFit/>
          </a:bodyPr>
          <a:lstStyle/>
          <a:p>
            <a:pPr algn="ctr"/>
            <a:r>
              <a:rPr lang="en-US" sz="4000" dirty="0" err="1">
                <a:latin typeface="#9Slide03 Arima Madurai" panose="00000500000000000000" pitchFamily="2" charset="0"/>
                <a:cs typeface="#9Slide03 Arima Madurai" panose="00000500000000000000" pitchFamily="2" charset="0"/>
              </a:rPr>
              <a:t>Tác</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phẩm</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chính</a:t>
            </a:r>
            <a:endParaRPr lang="en-US" sz="4000" dirty="0">
              <a:latin typeface="#9Slide03 Arima Madurai" panose="00000500000000000000" pitchFamily="2" charset="0"/>
              <a:cs typeface="#9Slide03 Arima Madurai" panose="00000500000000000000" pitchFamily="2" charset="0"/>
            </a:endParaRPr>
          </a:p>
        </p:txBody>
      </p:sp>
      <p:pic>
        <p:nvPicPr>
          <p:cNvPr id="4" name="Picture 43" descr="5"/>
          <p:cNvPicPr>
            <a:picLocks noChangeAspect="1" noChangeArrowheads="1"/>
          </p:cNvPicPr>
          <p:nvPr/>
        </p:nvPicPr>
        <p:blipFill>
          <a:blip r:embed="rId2"/>
          <a:srcRect/>
          <a:stretch>
            <a:fillRect/>
          </a:stretch>
        </p:blipFill>
        <p:spPr bwMode="auto">
          <a:xfrm>
            <a:off x="409575" y="1734240"/>
            <a:ext cx="2714625" cy="3921125"/>
          </a:xfrm>
          <a:prstGeom prst="rect">
            <a:avLst/>
          </a:prstGeom>
          <a:noFill/>
          <a:ln w="9525">
            <a:noFill/>
            <a:miter lim="800000"/>
            <a:headEnd/>
            <a:tailEnd/>
          </a:ln>
        </p:spPr>
      </p:pic>
      <p:sp>
        <p:nvSpPr>
          <p:cNvPr id="5" name="Oval 44"/>
          <p:cNvSpPr>
            <a:spLocks noChangeArrowheads="1"/>
          </p:cNvSpPr>
          <p:nvPr/>
        </p:nvSpPr>
        <p:spPr bwMode="auto">
          <a:xfrm>
            <a:off x="1019175" y="5749925"/>
            <a:ext cx="1357313" cy="748079"/>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1962</a:t>
            </a:r>
          </a:p>
        </p:txBody>
      </p:sp>
      <p:pic>
        <p:nvPicPr>
          <p:cNvPr id="6" name="Picture 45" descr="3"/>
          <p:cNvPicPr>
            <a:picLocks noChangeAspect="1" noChangeArrowheads="1"/>
          </p:cNvPicPr>
          <p:nvPr/>
        </p:nvPicPr>
        <p:blipFill>
          <a:blip r:embed="rId3"/>
          <a:srcRect/>
          <a:stretch>
            <a:fillRect/>
          </a:stretch>
        </p:blipFill>
        <p:spPr bwMode="auto">
          <a:xfrm>
            <a:off x="3457575" y="2402414"/>
            <a:ext cx="2865438" cy="3921126"/>
          </a:xfrm>
          <a:prstGeom prst="rect">
            <a:avLst/>
          </a:prstGeom>
          <a:noFill/>
          <a:ln w="9525">
            <a:noFill/>
            <a:miter lim="800000"/>
            <a:headEnd/>
            <a:tailEnd/>
          </a:ln>
        </p:spPr>
      </p:pic>
      <p:sp>
        <p:nvSpPr>
          <p:cNvPr id="7" name="Text Box 47"/>
          <p:cNvSpPr txBox="1">
            <a:spLocks noChangeArrowheads="1"/>
          </p:cNvSpPr>
          <p:nvPr/>
        </p:nvSpPr>
        <p:spPr bwMode="auto">
          <a:xfrm>
            <a:off x="3868737" y="5978525"/>
            <a:ext cx="2103438" cy="954107"/>
          </a:xfrm>
          <a:prstGeom prst="rect">
            <a:avLst/>
          </a:prstGeom>
          <a:noFill/>
          <a:ln w="9525">
            <a:noFill/>
            <a:miter lim="800000"/>
            <a:headEnd/>
            <a:tailEnd/>
          </a:ln>
        </p:spPr>
        <p:txBody>
          <a:bodyPr wrap="square">
            <a:spAutoFit/>
          </a:bodyPr>
          <a:lstStyle/>
          <a:p>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1: 1970</a:t>
            </a:r>
          </a:p>
          <a:p>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2: 1975</a:t>
            </a:r>
          </a:p>
        </p:txBody>
      </p:sp>
      <p:pic>
        <p:nvPicPr>
          <p:cNvPr id="8" name="Picture 48" descr="2"/>
          <p:cNvPicPr>
            <a:picLocks noChangeAspect="1" noChangeArrowheads="1"/>
          </p:cNvPicPr>
          <p:nvPr/>
        </p:nvPicPr>
        <p:blipFill>
          <a:blip r:embed="rId4"/>
          <a:srcRect/>
          <a:stretch>
            <a:fillRect/>
          </a:stretch>
        </p:blipFill>
        <p:spPr bwMode="auto">
          <a:xfrm>
            <a:off x="6729411" y="1716614"/>
            <a:ext cx="2671763" cy="3619501"/>
          </a:xfrm>
          <a:prstGeom prst="rect">
            <a:avLst/>
          </a:prstGeom>
          <a:noFill/>
          <a:ln w="9525">
            <a:solidFill>
              <a:srgbClr val="336600"/>
            </a:solidFill>
            <a:miter lim="800000"/>
            <a:headEnd/>
            <a:tailEnd/>
          </a:ln>
        </p:spPr>
      </p:pic>
      <p:pic>
        <p:nvPicPr>
          <p:cNvPr id="9" name="Picture 49" descr="4"/>
          <p:cNvPicPr>
            <a:picLocks noChangeAspect="1" noChangeArrowheads="1"/>
          </p:cNvPicPr>
          <p:nvPr/>
        </p:nvPicPr>
        <p:blipFill>
          <a:blip r:embed="rId5"/>
          <a:srcRect/>
          <a:stretch>
            <a:fillRect/>
          </a:stretch>
        </p:blipFill>
        <p:spPr bwMode="auto">
          <a:xfrm>
            <a:off x="9734550" y="2402414"/>
            <a:ext cx="2714625" cy="3770313"/>
          </a:xfrm>
          <a:prstGeom prst="rect">
            <a:avLst/>
          </a:prstGeom>
          <a:noFill/>
          <a:ln w="9525">
            <a:noFill/>
            <a:miter lim="800000"/>
            <a:headEnd/>
            <a:tailEnd/>
          </a:ln>
        </p:spPr>
      </p:pic>
      <p:sp>
        <p:nvSpPr>
          <p:cNvPr id="10" name="Oval 50"/>
          <p:cNvSpPr>
            <a:spLocks noChangeArrowheads="1"/>
          </p:cNvSpPr>
          <p:nvPr/>
        </p:nvSpPr>
        <p:spPr bwMode="auto">
          <a:xfrm>
            <a:off x="6958965" y="5368925"/>
            <a:ext cx="2137410" cy="997438"/>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1977</a:t>
            </a:r>
          </a:p>
        </p:txBody>
      </p:sp>
      <p:sp>
        <p:nvSpPr>
          <p:cNvPr id="11" name="Oval 51"/>
          <p:cNvSpPr>
            <a:spLocks noChangeArrowheads="1"/>
          </p:cNvSpPr>
          <p:nvPr/>
        </p:nvSpPr>
        <p:spPr bwMode="auto">
          <a:xfrm>
            <a:off x="10315575" y="6047887"/>
            <a:ext cx="1809750" cy="997438"/>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1982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1000"/>
                                        <p:tgtEl>
                                          <p:spTgt spid="5"/>
                                        </p:tgtEl>
                                      </p:cBhvr>
                                    </p:animEffect>
                                  </p:childTnLst>
                                </p:cTn>
                              </p:par>
                              <p:par>
                                <p:cTn id="17" presetID="16" presetClass="entr" presetSubtype="2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Horizontal)">
                                      <p:cBhvr>
                                        <p:cTn id="19" dur="1000"/>
                                        <p:tgtEl>
                                          <p:spTgt spid="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1000"/>
                                        <p:tgtEl>
                                          <p:spTgt spid="10"/>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3"/>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1683" y="2016125"/>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6435" tIns="48218" rIns="96435" bIns="48218"/>
          <a:lstStyle/>
          <a:p>
            <a:pPr>
              <a:lnSpc>
                <a:spcPct val="15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247775" y="2039982"/>
            <a:ext cx="5181600" cy="646331"/>
          </a:xfrm>
          <a:prstGeom prst="rect">
            <a:avLst/>
          </a:prstGeom>
        </p:spPr>
        <p:txBody>
          <a:bodyPr wrap="square">
            <a:spAutoFit/>
          </a:bodyPr>
          <a:lstStyle/>
          <a:p>
            <a:pPr algn="just"/>
            <a:r>
              <a:rPr lang="en-US" sz="3600" b="1" dirty="0" err="1">
                <a:latin typeface="#9Slide03 Arima Madurai" panose="00000500000000000000" pitchFamily="2" charset="0"/>
                <a:cs typeface="#9Slide03 Arima Madurai" panose="00000500000000000000" pitchFamily="2" charset="0"/>
              </a:rPr>
              <a:t>Hoàn</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cảnh</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sáng</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tác</a:t>
            </a:r>
            <a:r>
              <a:rPr lang="en-US" sz="3600" b="1" dirty="0">
                <a:latin typeface="#9Slide03 Arima Madurai" panose="00000500000000000000" pitchFamily="2" charset="0"/>
                <a:cs typeface="#9Slide03 Arima Madurai" panose="00000500000000000000" pitchFamily="2" charset="0"/>
              </a:rPr>
              <a:t>:</a:t>
            </a:r>
            <a:endParaRPr lang="vi-VN" sz="3600" dirty="0">
              <a:latin typeface="#9Slide03 Arima Madurai" panose="00000500000000000000" pitchFamily="2" charset="0"/>
              <a:cs typeface="#9Slide03 Arima Madurai" panose="00000500000000000000" pitchFamily="2" charset="0"/>
            </a:endParaRPr>
          </a:p>
        </p:txBody>
      </p:sp>
      <p:sp>
        <p:nvSpPr>
          <p:cNvPr id="35" name="Freeform 31"/>
          <p:cNvSpPr>
            <a:spLocks noChangeAspect="1" noEditPoints="1"/>
          </p:cNvSpPr>
          <p:nvPr/>
        </p:nvSpPr>
        <p:spPr bwMode="auto">
          <a:xfrm>
            <a:off x="409575" y="5927150"/>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Rectangle 35"/>
          <p:cNvSpPr/>
          <p:nvPr/>
        </p:nvSpPr>
        <p:spPr>
          <a:xfrm>
            <a:off x="1323975" y="6003350"/>
            <a:ext cx="7010400" cy="584775"/>
          </a:xfrm>
          <a:prstGeom prst="rect">
            <a:avLst/>
          </a:prstGeom>
        </p:spPr>
        <p:txBody>
          <a:bodyPr wrap="square">
            <a:spAutoFit/>
          </a:bodyPr>
          <a:lstStyle/>
          <a:p>
            <a:pPr algn="just"/>
            <a:r>
              <a:rPr lang="vi-VN" sz="3200" b="1" dirty="0">
                <a:latin typeface="#9Slide03 Arima Madurai" panose="00000500000000000000" pitchFamily="2" charset="0"/>
                <a:cs typeface="#9Slide03 Arima Madurai" panose="00000500000000000000" pitchFamily="2" charset="0"/>
              </a:rPr>
              <a:t>Thể thơ : </a:t>
            </a:r>
            <a:r>
              <a:rPr lang="vi-VN" sz="3200" dirty="0">
                <a:latin typeface="#9Slide03 Arima Madurai" panose="00000500000000000000" pitchFamily="2" charset="0"/>
                <a:cs typeface="#9Slide03 Arima Madurai" panose="00000500000000000000" pitchFamily="2" charset="0"/>
              </a:rPr>
              <a:t>5 chữ</a:t>
            </a:r>
            <a:r>
              <a:rPr lang="en-US"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sym typeface="Wingdings" pitchFamily="2" charset="2"/>
              </a:rPr>
              <a:t></a:t>
            </a:r>
            <a:r>
              <a:rPr lang="vi-VN"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rPr>
              <a:t>G</a:t>
            </a:r>
            <a:r>
              <a:rPr lang="vi-VN" sz="3200" dirty="0">
                <a:latin typeface="#9Slide03 Arima Madurai" panose="00000500000000000000" pitchFamily="2" charset="0"/>
                <a:cs typeface="#9Slide03 Arima Madurai" panose="00000500000000000000" pitchFamily="2" charset="0"/>
              </a:rPr>
              <a:t>ần gũi với dân ca</a:t>
            </a:r>
          </a:p>
        </p:txBody>
      </p:sp>
      <p:sp>
        <p:nvSpPr>
          <p:cNvPr id="8" name="MH_Entry_1">
            <a:extLst>
              <a:ext uri="{FF2B5EF4-FFF2-40B4-BE49-F238E27FC236}">
                <a16:creationId xmlns:a16="http://schemas.microsoft.com/office/drawing/2014/main" xmlns="" id="{0035E948-334B-42F3-BE49-DCAFF2D6AEBE}"/>
              </a:ext>
            </a:extLst>
          </p:cNvPr>
          <p:cNvSpPr/>
          <p:nvPr>
            <p:custDataLst>
              <p:tags r:id="rId1"/>
            </p:custDataLst>
          </p:nvPr>
        </p:nvSpPr>
        <p:spPr>
          <a:xfrm>
            <a:off x="4484632" y="360199"/>
            <a:ext cx="3505201" cy="101566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2.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Tác</a:t>
            </a: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phẩm</a:t>
            </a:r>
            <a:endPar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
        <p:nvSpPr>
          <p:cNvPr id="10" name="TextBox 9">
            <a:extLst>
              <a:ext uri="{FF2B5EF4-FFF2-40B4-BE49-F238E27FC236}">
                <a16:creationId xmlns:a16="http://schemas.microsoft.com/office/drawing/2014/main" xmlns="" id="{E313227A-F597-4B8C-A51A-EF6BBD7A8D86}"/>
              </a:ext>
            </a:extLst>
          </p:cNvPr>
          <p:cNvSpPr txBox="1"/>
          <p:nvPr/>
        </p:nvSpPr>
        <p:spPr>
          <a:xfrm>
            <a:off x="1045642" y="2854325"/>
            <a:ext cx="11389233" cy="2717475"/>
          </a:xfrm>
          <a:prstGeom prst="rect">
            <a:avLst/>
          </a:prstGeom>
          <a:noFill/>
        </p:spPr>
        <p:txBody>
          <a:bodyPr wrap="square">
            <a:spAutoFit/>
          </a:bodyPr>
          <a:lstStyle/>
          <a:p>
            <a:pPr marL="685800" marR="266700" indent="-457200" algn="just">
              <a:lnSpc>
                <a:spcPct val="96000"/>
              </a:lnSpc>
              <a:spcAft>
                <a:spcPts val="1000"/>
              </a:spcAft>
              <a:buFontTx/>
              <a:buChar char="-"/>
            </a:pP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Bài thơ ra đời tháng 11/1980</a:t>
            </a:r>
            <a:endParaRPr lang="en-US" sz="3200"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marL="685800" marR="266700" indent="-457200" algn="just">
              <a:lnSpc>
                <a:spcPct val="96000"/>
              </a:lnSpc>
              <a:spcAft>
                <a:spcPts val="1000"/>
              </a:spcAft>
              <a:buFontTx/>
              <a:buChar char="-"/>
            </a:pPr>
            <a:r>
              <a:rPr lang="en-US" sz="3200"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rPr>
              <a:t>Đ</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ất nước đã thống nhất, đang xây dựng cuộc sống mới với muôn ngàn khó khăn thử thách.</a:t>
            </a:r>
            <a:endPar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p>
            <a:pPr marL="685800" marR="266700" indent="-457200" algn="just">
              <a:lnSpc>
                <a:spcPct val="96000"/>
              </a:lnSpc>
              <a:spcAft>
                <a:spcPts val="1000"/>
              </a:spcAft>
              <a:buFontTx/>
              <a:buChar char="-"/>
            </a:pPr>
            <a:r>
              <a:rPr lang="en-US" sz="3200" dirty="0">
                <a:effectLst/>
                <a:latin typeface="#9Slide03 Arima Madurai" panose="00000500000000000000" pitchFamily="2" charset="0"/>
                <a:ea typeface="Arial" panose="020B0604020202020204" pitchFamily="34" charset="0"/>
                <a:cs typeface="#9Slide03 Arima Madurai" panose="00000500000000000000" pitchFamily="2" charset="0"/>
              </a:rPr>
              <a:t>N</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hà thơ Thanh Hải bị bệnh nặng phải điều trị ở bệnh viện trung ương thành phố Huế, </a:t>
            </a:r>
            <a:r>
              <a:rPr lang="en-US" sz="3200"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rPr>
              <a:t>1</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tháng sau ông qua đời. </a:t>
            </a:r>
            <a:endParaRPr lang="en-US"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xmlns="" val="1053129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5" grpId="0" animBg="1"/>
      <p:bldP spid="3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4775" y="111125"/>
            <a:ext cx="12601576" cy="69249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1: </a:t>
            </a:r>
            <a:r>
              <a:rPr lang="en-US" sz="1400" dirty="0">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văn</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thường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trực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tiếp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con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thế</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xem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đang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bộc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văn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nhân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xưng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tôi</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cũng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xưng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Ví</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Xuân</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Hương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Như</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Do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thậm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thay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đổi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vừa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bóng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vừa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nghĩa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bộc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trực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tiếp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động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nhớ</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yêu</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gián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tiếp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ảnh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bông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hoa</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cánh</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chim</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nốt</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Cho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phân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yếu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không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chỉ</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còn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diễn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tả</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xem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viết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đang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tỏ</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trước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đối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tượng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lượt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xuất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điểm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biệt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căn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với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loại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như</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truyện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kịch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ngôn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ngữ</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giàu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thường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ngắt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gieo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ngữ</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vậy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yếu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1683" y="696868"/>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6435" tIns="48218" rIns="96435" bIns="48218"/>
          <a:lstStyle/>
          <a:p>
            <a:pPr>
              <a:lnSpc>
                <a:spcPct val="15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247775" y="720725"/>
            <a:ext cx="10134600" cy="646331"/>
          </a:xfrm>
          <a:prstGeom prst="rect">
            <a:avLst/>
          </a:prstGeom>
        </p:spPr>
        <p:txBody>
          <a:bodyPr wrap="square">
            <a:spAutoFit/>
          </a:bodyPr>
          <a:lstStyle/>
          <a:p>
            <a:pPr algn="just"/>
            <a:r>
              <a:rPr lang="en-US" sz="3600" b="1" dirty="0">
                <a:latin typeface="#9Slide03 Arima Madurai" panose="00000500000000000000" pitchFamily="2" charset="0"/>
                <a:cs typeface="#9Slide03 Arima Madurai" panose="00000500000000000000" pitchFamily="2" charset="0"/>
              </a:rPr>
              <a:t>Ý </a:t>
            </a:r>
            <a:r>
              <a:rPr lang="en-US" sz="3600" b="1" dirty="0" err="1">
                <a:latin typeface="#9Slide03 Arima Madurai" panose="00000500000000000000" pitchFamily="2" charset="0"/>
                <a:cs typeface="#9Slide03 Arima Madurai" panose="00000500000000000000" pitchFamily="2" charset="0"/>
              </a:rPr>
              <a:t>nghĩa</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nhan</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đề</a:t>
            </a:r>
            <a:r>
              <a:rPr lang="en-US" sz="3600" b="1" dirty="0">
                <a:latin typeface="#9Slide03 Arima Madurai" panose="00000500000000000000" pitchFamily="2" charset="0"/>
                <a:cs typeface="#9Slide03 Arima Madurai" panose="00000500000000000000" pitchFamily="2" charset="0"/>
              </a:rPr>
              <a:t> </a:t>
            </a:r>
            <a:r>
              <a:rPr lang="vi-VN" sz="3600" b="1"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rPr>
              <a:t>“Mùa xuân nho nhỏ” </a:t>
            </a:r>
            <a:endParaRPr lang="vi-VN" sz="3600" b="1" dirty="0">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xmlns="" id="{E313227A-F597-4B8C-A51A-EF6BBD7A8D86}"/>
              </a:ext>
            </a:extLst>
          </p:cNvPr>
          <p:cNvSpPr txBox="1"/>
          <p:nvPr/>
        </p:nvSpPr>
        <p:spPr>
          <a:xfrm>
            <a:off x="1095375" y="1756631"/>
            <a:ext cx="11201400" cy="1042721"/>
          </a:xfrm>
          <a:prstGeom prst="rect">
            <a:avLst/>
          </a:prstGeom>
          <a:noFill/>
        </p:spPr>
        <p:txBody>
          <a:bodyPr wrap="square">
            <a:spAutoFit/>
          </a:bodyPr>
          <a:lstStyle/>
          <a:p>
            <a:pPr marL="685800" marR="266700" indent="-457200" algn="just">
              <a:lnSpc>
                <a:spcPct val="96000"/>
              </a:lnSpc>
              <a:spcAft>
                <a:spcPts val="1000"/>
              </a:spcAft>
              <a:buFontTx/>
              <a:buChar char="-"/>
            </a:pPr>
            <a:r>
              <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à biểu tượng cho những gì tinh túy, đẹp đẽ nhất của sự sống và cuộc đời mỗi con người.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9" name="TextBox 8">
            <a:extLst>
              <a:ext uri="{FF2B5EF4-FFF2-40B4-BE49-F238E27FC236}">
                <a16:creationId xmlns:a16="http://schemas.microsoft.com/office/drawing/2014/main" xmlns="" id="{A557A60F-4178-4E36-A820-C16F52C72355}"/>
              </a:ext>
            </a:extLst>
          </p:cNvPr>
          <p:cNvSpPr txBox="1"/>
          <p:nvPr/>
        </p:nvSpPr>
        <p:spPr>
          <a:xfrm>
            <a:off x="1888881" y="3131798"/>
            <a:ext cx="10407894" cy="1042721"/>
          </a:xfrm>
          <a:prstGeom prst="rect">
            <a:avLst/>
          </a:prstGeom>
          <a:noFill/>
        </p:spPr>
        <p:txBody>
          <a:bodyPr wrap="square">
            <a:spAutoFit/>
          </a:bodyPr>
          <a:lstStyle/>
          <a:p>
            <a:pPr marL="685800" marR="266700" indent="-457200" algn="just">
              <a:lnSpc>
                <a:spcPct val="96000"/>
              </a:lnSpc>
              <a:spcAft>
                <a:spcPts val="1000"/>
              </a:spcAft>
              <a:buFontTx/>
              <a:buChar char="-"/>
            </a:pP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Thể hiện quan điểm về sự thống nhất giữa cái riêng với cái chung, giữa cá nhân và cộng đồng</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TextBox 10">
            <a:extLst>
              <a:ext uri="{FF2B5EF4-FFF2-40B4-BE49-F238E27FC236}">
                <a16:creationId xmlns:a16="http://schemas.microsoft.com/office/drawing/2014/main" xmlns="" id="{FCC871A2-4D9F-40C6-A73F-8E30C52ADD75}"/>
              </a:ext>
            </a:extLst>
          </p:cNvPr>
          <p:cNvSpPr txBox="1"/>
          <p:nvPr/>
        </p:nvSpPr>
        <p:spPr>
          <a:xfrm>
            <a:off x="2657265" y="4752288"/>
            <a:ext cx="9764325" cy="1988237"/>
          </a:xfrm>
          <a:prstGeom prst="rect">
            <a:avLst/>
          </a:prstGeom>
          <a:noFill/>
        </p:spPr>
        <p:txBody>
          <a:bodyPr wrap="square">
            <a:spAutoFit/>
          </a:bodyPr>
          <a:lstStyle/>
          <a:p>
            <a:pPr marL="685800" marR="266700" indent="-457200" algn="just">
              <a:lnSpc>
                <a:spcPct val="96000"/>
              </a:lnSpc>
              <a:spcAft>
                <a:spcPts val="1000"/>
              </a:spcAft>
              <a:buFontTx/>
              <a:buChar char="-"/>
            </a:pPr>
            <a:r>
              <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hể hiện nguyện ước muốn làm một mùa xuân</a:t>
            </a:r>
            <a:r>
              <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nhỏ góp vào mùa xuân lớn của thiên nhiên, đất nước, của cuộc đời chung và khát vọng sống chân thành, cao đẹp của nhà thơ.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nvGrpSpPr>
          <p:cNvPr id="12" name="组合 2">
            <a:extLst>
              <a:ext uri="{FF2B5EF4-FFF2-40B4-BE49-F238E27FC236}">
                <a16:creationId xmlns:a16="http://schemas.microsoft.com/office/drawing/2014/main" xmlns="" id="{109B5CAA-0039-4BF9-8601-EDF4CE7C76FE}"/>
              </a:ext>
            </a:extLst>
          </p:cNvPr>
          <p:cNvGrpSpPr/>
          <p:nvPr/>
        </p:nvGrpSpPr>
        <p:grpSpPr>
          <a:xfrm rot="18908698">
            <a:off x="-747741" y="3437030"/>
            <a:ext cx="3341687" cy="3715438"/>
            <a:chOff x="-1996346" y="518680"/>
            <a:chExt cx="4602928" cy="3734541"/>
          </a:xfrm>
        </p:grpSpPr>
        <p:grpSp>
          <p:nvGrpSpPr>
            <p:cNvPr id="13" name="组合 42">
              <a:extLst>
                <a:ext uri="{FF2B5EF4-FFF2-40B4-BE49-F238E27FC236}">
                  <a16:creationId xmlns:a16="http://schemas.microsoft.com/office/drawing/2014/main" xmlns="" id="{87FF9F55-0E25-4ED9-915F-A864E4041223}"/>
                </a:ext>
              </a:extLst>
            </p:cNvPr>
            <p:cNvGrpSpPr/>
            <p:nvPr/>
          </p:nvGrpSpPr>
          <p:grpSpPr>
            <a:xfrm flipH="1">
              <a:off x="-1996346" y="518680"/>
              <a:ext cx="4538902" cy="3734541"/>
              <a:chOff x="1232562" y="-2011617"/>
              <a:chExt cx="4538902" cy="3734541"/>
            </a:xfrm>
          </p:grpSpPr>
          <p:grpSp>
            <p:nvGrpSpPr>
              <p:cNvPr id="16" name="组合 43">
                <a:extLst>
                  <a:ext uri="{FF2B5EF4-FFF2-40B4-BE49-F238E27FC236}">
                    <a16:creationId xmlns:a16="http://schemas.microsoft.com/office/drawing/2014/main" xmlns="" id="{D16FEBE8-F7F5-4061-B8B4-CD6A1F0199A5}"/>
                  </a:ext>
                </a:extLst>
              </p:cNvPr>
              <p:cNvGrpSpPr/>
              <p:nvPr/>
            </p:nvGrpSpPr>
            <p:grpSpPr>
              <a:xfrm rot="12584824">
                <a:off x="1719749" y="245021"/>
                <a:ext cx="2266797" cy="1477903"/>
                <a:chOff x="364384" y="2171398"/>
                <a:chExt cx="4814691" cy="3139074"/>
              </a:xfrm>
              <a:effectLst>
                <a:outerShdw blurRad="50800" dist="38100" dir="5400000" algn="t" rotWithShape="0">
                  <a:prstClr val="black">
                    <a:alpha val="40000"/>
                  </a:prstClr>
                </a:outerShdw>
              </a:effectLst>
            </p:grpSpPr>
            <p:pic>
              <p:nvPicPr>
                <p:cNvPr id="28" name="图片 55">
                  <a:extLst>
                    <a:ext uri="{FF2B5EF4-FFF2-40B4-BE49-F238E27FC236}">
                      <a16:creationId xmlns:a16="http://schemas.microsoft.com/office/drawing/2014/main" xmlns="" id="{7E0EFB9A-561A-45AB-BB17-614C6F00CC3C}"/>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9" name="图片 56">
                  <a:extLst>
                    <a:ext uri="{FF2B5EF4-FFF2-40B4-BE49-F238E27FC236}">
                      <a16:creationId xmlns:a16="http://schemas.microsoft.com/office/drawing/2014/main" xmlns="" id="{8255852C-B830-4E6F-8CED-E36697419BDE}"/>
                    </a:ext>
                  </a:extLst>
                </p:cNvPr>
                <p:cNvPicPr>
                  <a:picLocks noChangeAspect="1"/>
                </p:cNvPicPr>
                <p:nvPr/>
              </p:nvPicPr>
              <p:blipFill>
                <a:blip r:embed="rId4"/>
                <a:stretch>
                  <a:fillRect/>
                </a:stretch>
              </p:blipFill>
              <p:spPr>
                <a:xfrm rot="2004730">
                  <a:off x="364384" y="2710757"/>
                  <a:ext cx="2959565" cy="2599715"/>
                </a:xfrm>
                <a:prstGeom prst="rect">
                  <a:avLst/>
                </a:prstGeom>
              </p:spPr>
            </p:pic>
          </p:grpSp>
          <p:pic>
            <p:nvPicPr>
              <p:cNvPr id="17" name="图片 44">
                <a:extLst>
                  <a:ext uri="{FF2B5EF4-FFF2-40B4-BE49-F238E27FC236}">
                    <a16:creationId xmlns:a16="http://schemas.microsoft.com/office/drawing/2014/main" xmlns="" id="{8EE543BD-4A47-4757-88E6-3CB9800A7AD3}"/>
                  </a:ext>
                </a:extLst>
              </p:cNvPr>
              <p:cNvPicPr>
                <a:picLocks noChangeAspect="1"/>
              </p:cNvPicPr>
              <p:nvPr/>
            </p:nvPicPr>
            <p:blipFill>
              <a:blip r:embed="rId5"/>
              <a:stretch>
                <a:fillRect/>
              </a:stretch>
            </p:blipFill>
            <p:spPr>
              <a:xfrm rot="12047327" flipH="1">
                <a:off x="3506524" y="1089835"/>
                <a:ext cx="341380" cy="289021"/>
              </a:xfrm>
              <a:prstGeom prst="rect">
                <a:avLst/>
              </a:prstGeom>
              <a:effectLst>
                <a:outerShdw blurRad="50800" dist="38100" dir="5400000" algn="t" rotWithShape="0">
                  <a:prstClr val="black">
                    <a:alpha val="40000"/>
                  </a:prstClr>
                </a:outerShdw>
              </a:effectLst>
            </p:spPr>
          </p:pic>
          <p:pic>
            <p:nvPicPr>
              <p:cNvPr id="18" name="图片 45">
                <a:extLst>
                  <a:ext uri="{FF2B5EF4-FFF2-40B4-BE49-F238E27FC236}">
                    <a16:creationId xmlns:a16="http://schemas.microsoft.com/office/drawing/2014/main" xmlns="" id="{3F1E2BE8-C61F-4E7A-A792-4C2E6023CD5B}"/>
                  </a:ext>
                </a:extLst>
              </p:cNvPr>
              <p:cNvPicPr>
                <a:picLocks noChangeAspect="1"/>
              </p:cNvPicPr>
              <p:nvPr/>
            </p:nvPicPr>
            <p:blipFill>
              <a:blip r:embed="rId5"/>
              <a:stretch>
                <a:fillRect/>
              </a:stretch>
            </p:blipFill>
            <p:spPr>
              <a:xfrm rot="12047327" flipH="1">
                <a:off x="1232562" y="728709"/>
                <a:ext cx="341380" cy="289021"/>
              </a:xfrm>
              <a:prstGeom prst="rect">
                <a:avLst/>
              </a:prstGeom>
              <a:effectLst>
                <a:outerShdw blurRad="50800" dist="38100" dir="5400000" algn="t" rotWithShape="0">
                  <a:prstClr val="black">
                    <a:alpha val="40000"/>
                  </a:prstClr>
                </a:outerShdw>
              </a:effectLst>
            </p:spPr>
          </p:pic>
          <p:grpSp>
            <p:nvGrpSpPr>
              <p:cNvPr id="19" name="组合 46">
                <a:extLst>
                  <a:ext uri="{FF2B5EF4-FFF2-40B4-BE49-F238E27FC236}">
                    <a16:creationId xmlns:a16="http://schemas.microsoft.com/office/drawing/2014/main" xmlns="" id="{A35DAEE0-3740-4EC7-91BF-2ED4F006285F}"/>
                  </a:ext>
                </a:extLst>
              </p:cNvPr>
              <p:cNvGrpSpPr/>
              <p:nvPr/>
            </p:nvGrpSpPr>
            <p:grpSpPr>
              <a:xfrm rot="3163015" flipH="1">
                <a:off x="1374582" y="-1297955"/>
                <a:ext cx="3328800" cy="1901475"/>
                <a:chOff x="3297488" y="4529402"/>
                <a:chExt cx="2587279" cy="1477903"/>
              </a:xfrm>
            </p:grpSpPr>
            <p:grpSp>
              <p:nvGrpSpPr>
                <p:cNvPr id="23" name="组合 50">
                  <a:extLst>
                    <a:ext uri="{FF2B5EF4-FFF2-40B4-BE49-F238E27FC236}">
                      <a16:creationId xmlns:a16="http://schemas.microsoft.com/office/drawing/2014/main" xmlns="" id="{ADDF94CB-F1CC-44AD-AEFA-B1BFB4999ECB}"/>
                    </a:ext>
                  </a:extLst>
                </p:cNvPr>
                <p:cNvGrpSpPr/>
                <p:nvPr/>
              </p:nvGrpSpPr>
              <p:grpSpPr>
                <a:xfrm rot="12974730">
                  <a:off x="3617970" y="4529402"/>
                  <a:ext cx="2266797" cy="1477903"/>
                  <a:chOff x="364384" y="2171398"/>
                  <a:chExt cx="4814691" cy="3139074"/>
                </a:xfrm>
                <a:effectLst>
                  <a:outerShdw blurRad="50800" dist="38100" dir="5400000" algn="t" rotWithShape="0">
                    <a:prstClr val="black">
                      <a:alpha val="40000"/>
                    </a:prstClr>
                  </a:outerShdw>
                </a:effectLst>
              </p:grpSpPr>
              <p:pic>
                <p:nvPicPr>
                  <p:cNvPr id="26" name="图片 53">
                    <a:extLst>
                      <a:ext uri="{FF2B5EF4-FFF2-40B4-BE49-F238E27FC236}">
                        <a16:creationId xmlns:a16="http://schemas.microsoft.com/office/drawing/2014/main" xmlns="" id="{0B806FCE-81D9-483F-B39F-697ECE6780C9}"/>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7" name="图片 54">
                    <a:extLst>
                      <a:ext uri="{FF2B5EF4-FFF2-40B4-BE49-F238E27FC236}">
                        <a16:creationId xmlns:a16="http://schemas.microsoft.com/office/drawing/2014/main" xmlns="" id="{F3E4348F-D3F1-4016-8727-D75C4088BD38}"/>
                      </a:ext>
                    </a:extLst>
                  </p:cNvPr>
                  <p:cNvPicPr>
                    <a:picLocks noChangeAspect="1"/>
                  </p:cNvPicPr>
                  <p:nvPr/>
                </p:nvPicPr>
                <p:blipFill>
                  <a:blip r:embed="rId4"/>
                  <a:stretch>
                    <a:fillRect/>
                  </a:stretch>
                </p:blipFill>
                <p:spPr>
                  <a:xfrm rot="2004730">
                    <a:off x="364384" y="2710757"/>
                    <a:ext cx="2959565" cy="2599715"/>
                  </a:xfrm>
                  <a:prstGeom prst="rect">
                    <a:avLst/>
                  </a:prstGeom>
                </p:spPr>
              </p:pic>
            </p:grpSp>
            <p:pic>
              <p:nvPicPr>
                <p:cNvPr id="24" name="图片 51">
                  <a:extLst>
                    <a:ext uri="{FF2B5EF4-FFF2-40B4-BE49-F238E27FC236}">
                      <a16:creationId xmlns:a16="http://schemas.microsoft.com/office/drawing/2014/main" xmlns="" id="{0C4FD5AA-5D2A-4C40-9048-E03EE6A99DF4}"/>
                    </a:ext>
                  </a:extLst>
                </p:cNvPr>
                <p:cNvPicPr>
                  <a:picLocks noChangeAspect="1"/>
                </p:cNvPicPr>
                <p:nvPr/>
              </p:nvPicPr>
              <p:blipFill>
                <a:blip r:embed="rId5"/>
                <a:stretch>
                  <a:fillRect/>
                </a:stretch>
              </p:blipFill>
              <p:spPr>
                <a:xfrm rot="12047327" flipH="1">
                  <a:off x="5375084" y="5519480"/>
                  <a:ext cx="341380" cy="289021"/>
                </a:xfrm>
                <a:prstGeom prst="rect">
                  <a:avLst/>
                </a:prstGeom>
                <a:effectLst>
                  <a:outerShdw blurRad="50800" dist="38100" dir="5400000" algn="t" rotWithShape="0">
                    <a:prstClr val="black">
                      <a:alpha val="40000"/>
                    </a:prstClr>
                  </a:outerShdw>
                </a:effectLst>
              </p:spPr>
            </p:pic>
            <p:pic>
              <p:nvPicPr>
                <p:cNvPr id="25" name="图片 52">
                  <a:extLst>
                    <a:ext uri="{FF2B5EF4-FFF2-40B4-BE49-F238E27FC236}">
                      <a16:creationId xmlns:a16="http://schemas.microsoft.com/office/drawing/2014/main" xmlns="" id="{B3783007-64D5-40E6-B7AE-D2ED8AFB65F5}"/>
                    </a:ext>
                  </a:extLst>
                </p:cNvPr>
                <p:cNvPicPr>
                  <a:picLocks noChangeAspect="1"/>
                </p:cNvPicPr>
                <p:nvPr/>
              </p:nvPicPr>
              <p:blipFill>
                <a:blip r:embed="rId5"/>
                <a:stretch>
                  <a:fillRect/>
                </a:stretch>
              </p:blipFill>
              <p:spPr>
                <a:xfrm rot="12047327" flipH="1">
                  <a:off x="3297488" y="5086696"/>
                  <a:ext cx="341380" cy="289021"/>
                </a:xfrm>
                <a:prstGeom prst="rect">
                  <a:avLst/>
                </a:prstGeom>
                <a:effectLst>
                  <a:outerShdw blurRad="50800" dist="38100" dir="5400000" algn="t" rotWithShape="0">
                    <a:prstClr val="black">
                      <a:alpha val="40000"/>
                    </a:prstClr>
                  </a:outerShdw>
                </a:effectLst>
              </p:spPr>
            </p:pic>
          </p:grpSp>
          <p:grpSp>
            <p:nvGrpSpPr>
              <p:cNvPr id="20" name="组合 47">
                <a:extLst>
                  <a:ext uri="{FF2B5EF4-FFF2-40B4-BE49-F238E27FC236}">
                    <a16:creationId xmlns:a16="http://schemas.microsoft.com/office/drawing/2014/main" xmlns="" id="{E42980E1-C548-4FC9-ABB4-CA246030E0F5}"/>
                  </a:ext>
                </a:extLst>
              </p:cNvPr>
              <p:cNvGrpSpPr/>
              <p:nvPr/>
            </p:nvGrpSpPr>
            <p:grpSpPr>
              <a:xfrm rot="9076580">
                <a:off x="3504667" y="-147580"/>
                <a:ext cx="2266797" cy="1477903"/>
                <a:chOff x="364384" y="2171398"/>
                <a:chExt cx="4814691" cy="3139074"/>
              </a:xfrm>
              <a:effectLst>
                <a:outerShdw blurRad="50800" dist="38100" dir="5400000" algn="t" rotWithShape="0">
                  <a:prstClr val="black">
                    <a:alpha val="40000"/>
                  </a:prstClr>
                </a:outerShdw>
              </a:effectLst>
            </p:grpSpPr>
            <p:pic>
              <p:nvPicPr>
                <p:cNvPr id="21" name="图片 48">
                  <a:extLst>
                    <a:ext uri="{FF2B5EF4-FFF2-40B4-BE49-F238E27FC236}">
                      <a16:creationId xmlns:a16="http://schemas.microsoft.com/office/drawing/2014/main" xmlns="" id="{B4B2DF00-32CC-481A-BD36-5169BA2E7050}"/>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2" name="图片 49">
                  <a:extLst>
                    <a:ext uri="{FF2B5EF4-FFF2-40B4-BE49-F238E27FC236}">
                      <a16:creationId xmlns:a16="http://schemas.microsoft.com/office/drawing/2014/main" xmlns="" id="{EFCED932-A1AA-4A30-A431-6E68E36F5718}"/>
                    </a:ext>
                  </a:extLst>
                </p:cNvPr>
                <p:cNvPicPr>
                  <a:picLocks noChangeAspect="1"/>
                </p:cNvPicPr>
                <p:nvPr/>
              </p:nvPicPr>
              <p:blipFill>
                <a:blip r:embed="rId4"/>
                <a:stretch>
                  <a:fillRect/>
                </a:stretch>
              </p:blipFill>
              <p:spPr>
                <a:xfrm rot="2004730">
                  <a:off x="364384" y="2710757"/>
                  <a:ext cx="2959565" cy="2599715"/>
                </a:xfrm>
                <a:prstGeom prst="rect">
                  <a:avLst/>
                </a:prstGeom>
              </p:spPr>
            </p:pic>
          </p:grpSp>
        </p:grpSp>
        <p:pic>
          <p:nvPicPr>
            <p:cNvPr id="14" name="图片 58">
              <a:extLst>
                <a:ext uri="{FF2B5EF4-FFF2-40B4-BE49-F238E27FC236}">
                  <a16:creationId xmlns:a16="http://schemas.microsoft.com/office/drawing/2014/main" xmlns="" id="{D03346FE-865B-496B-8847-CA5B94A36C74}"/>
                </a:ext>
              </a:extLst>
            </p:cNvPr>
            <p:cNvPicPr>
              <a:picLocks noChangeAspect="1"/>
            </p:cNvPicPr>
            <p:nvPr/>
          </p:nvPicPr>
          <p:blipFill>
            <a:blip r:embed="rId6"/>
            <a:stretch>
              <a:fillRect/>
            </a:stretch>
          </p:blipFill>
          <p:spPr>
            <a:xfrm>
              <a:off x="2347183" y="836354"/>
              <a:ext cx="259399" cy="438265"/>
            </a:xfrm>
            <a:prstGeom prst="rect">
              <a:avLst/>
            </a:prstGeom>
            <a:effectLst>
              <a:outerShdw blurRad="50800" dist="38100" dir="5400000" algn="t" rotWithShape="0">
                <a:prstClr val="black">
                  <a:alpha val="40000"/>
                </a:prstClr>
              </a:outerShdw>
            </a:effectLst>
          </p:spPr>
        </p:pic>
        <p:pic>
          <p:nvPicPr>
            <p:cNvPr id="15" name="图片 57">
              <a:extLst>
                <a:ext uri="{FF2B5EF4-FFF2-40B4-BE49-F238E27FC236}">
                  <a16:creationId xmlns:a16="http://schemas.microsoft.com/office/drawing/2014/main" xmlns="" id="{68147087-59ED-44B0-90D2-26650ED153DE}"/>
                </a:ext>
              </a:extLst>
            </p:cNvPr>
            <p:cNvPicPr>
              <a:picLocks noChangeAspect="1"/>
            </p:cNvPicPr>
            <p:nvPr/>
          </p:nvPicPr>
          <p:blipFill>
            <a:blip r:embed="rId5"/>
            <a:stretch>
              <a:fillRect/>
            </a:stretch>
          </p:blipFill>
          <p:spPr>
            <a:xfrm rot="9552673">
              <a:off x="2134453" y="1262624"/>
              <a:ext cx="341380" cy="289021"/>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2218194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10"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48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8149</Words>
  <Application>Microsoft Office PowerPoint</Application>
  <PresentationFormat>Custom</PresentationFormat>
  <Paragraphs>398</Paragraphs>
  <Slides>45</Slides>
  <Notes>30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bt482</dc:title>
  <dc:creator/>
  <cp:lastModifiedBy/>
  <cp:revision>1</cp:revision>
  <dcterms:created xsi:type="dcterms:W3CDTF">2016-12-28T13:29:10Z</dcterms:created>
  <dcterms:modified xsi:type="dcterms:W3CDTF">2024-02-19T07:01:43Z</dcterms:modified>
</cp:coreProperties>
</file>