
<file path=[Content_Types].xml><?xml version="1.0" encoding="utf-8"?>
<Types xmlns="http://schemas.openxmlformats.org/package/2006/content-types">
  <Default Extension="fntdata" ContentType="application/x-fontdata"/>
  <Default Extension="gif" ContentType="image/gif"/>
  <Default Extension="jfif" ContentType="image/jpeg"/>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slideLayouts/slideLayout18.xml" ContentType="application/vnd.openxmlformats-officedocument.presentationml.slideLayout+xml"/>
  <Override PartName="/ppt/theme/theme7.xml" ContentType="application/vnd.openxmlformats-officedocument.theme+xml"/>
  <Override PartName="/ppt/slideLayouts/slideLayout19.xml" ContentType="application/vnd.openxmlformats-officedocument.presentationml.slideLayout+xml"/>
  <Override PartName="/ppt/theme/theme8.xml" ContentType="application/vnd.openxmlformats-officedocument.theme+xml"/>
  <Override PartName="/ppt/slideLayouts/slideLayout20.xml" ContentType="application/vnd.openxmlformats-officedocument.presentationml.slideLayout+xml"/>
  <Override PartName="/ppt/theme/theme9.xml" ContentType="application/vnd.openxmlformats-officedocument.theme+xml"/>
  <Override PartName="/ppt/slideLayouts/slideLayout21.xml" ContentType="application/vnd.openxmlformats-officedocument.presentationml.slideLayout+xml"/>
  <Override PartName="/ppt/theme/theme10.xml" ContentType="application/vnd.openxmlformats-officedocument.theme+xml"/>
  <Override PartName="/ppt/slideLayouts/slideLayout22.xml" ContentType="application/vnd.openxmlformats-officedocument.presentationml.slideLayout+xml"/>
  <Override PartName="/ppt/theme/theme11.xml" ContentType="application/vnd.openxmlformats-officedocument.theme+xml"/>
  <Override PartName="/ppt/slideLayouts/slideLayout2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 id="2147483663" r:id="rId3"/>
    <p:sldMasterId id="2147483665" r:id="rId4"/>
    <p:sldMasterId id="2147483667" r:id="rId5"/>
    <p:sldMasterId id="2147483671" r:id="rId6"/>
    <p:sldMasterId id="2147483673" r:id="rId7"/>
    <p:sldMasterId id="2147483675" r:id="rId8"/>
    <p:sldMasterId id="2147483677" r:id="rId9"/>
    <p:sldMasterId id="2147483679" r:id="rId10"/>
    <p:sldMasterId id="2147483681" r:id="rId11"/>
    <p:sldMasterId id="2147483683" r:id="rId12"/>
  </p:sldMasterIdLst>
  <p:notesMasterIdLst>
    <p:notesMasterId r:id="rId62"/>
  </p:notesMasterIdLst>
  <p:sldIdLst>
    <p:sldId id="256" r:id="rId13"/>
    <p:sldId id="257" r:id="rId14"/>
    <p:sldId id="258" r:id="rId15"/>
    <p:sldId id="259" r:id="rId16"/>
    <p:sldId id="260" r:id="rId17"/>
    <p:sldId id="261" r:id="rId18"/>
    <p:sldId id="263" r:id="rId19"/>
    <p:sldId id="262" r:id="rId20"/>
    <p:sldId id="272" r:id="rId21"/>
    <p:sldId id="273" r:id="rId22"/>
    <p:sldId id="280" r:id="rId23"/>
    <p:sldId id="264" r:id="rId24"/>
    <p:sldId id="274" r:id="rId25"/>
    <p:sldId id="276" r:id="rId26"/>
    <p:sldId id="277" r:id="rId27"/>
    <p:sldId id="278" r:id="rId28"/>
    <p:sldId id="279" r:id="rId29"/>
    <p:sldId id="282" r:id="rId30"/>
    <p:sldId id="281" r:id="rId31"/>
    <p:sldId id="283" r:id="rId32"/>
    <p:sldId id="284" r:id="rId33"/>
    <p:sldId id="285" r:id="rId34"/>
    <p:sldId id="286" r:id="rId35"/>
    <p:sldId id="287" r:id="rId36"/>
    <p:sldId id="288" r:id="rId37"/>
    <p:sldId id="290" r:id="rId38"/>
    <p:sldId id="289" r:id="rId39"/>
    <p:sldId id="300" r:id="rId40"/>
    <p:sldId id="301" r:id="rId41"/>
    <p:sldId id="302" r:id="rId42"/>
    <p:sldId id="303" r:id="rId43"/>
    <p:sldId id="304" r:id="rId44"/>
    <p:sldId id="306" r:id="rId45"/>
    <p:sldId id="307" r:id="rId46"/>
    <p:sldId id="308" r:id="rId47"/>
    <p:sldId id="309" r:id="rId48"/>
    <p:sldId id="310" r:id="rId49"/>
    <p:sldId id="311" r:id="rId50"/>
    <p:sldId id="312" r:id="rId51"/>
    <p:sldId id="313" r:id="rId52"/>
    <p:sldId id="292" r:id="rId53"/>
    <p:sldId id="293" r:id="rId54"/>
    <p:sldId id="294" r:id="rId55"/>
    <p:sldId id="295" r:id="rId56"/>
    <p:sldId id="265" r:id="rId57"/>
    <p:sldId id="267" r:id="rId58"/>
    <p:sldId id="266" r:id="rId59"/>
    <p:sldId id="298" r:id="rId60"/>
    <p:sldId id="297" r:id="rId61"/>
  </p:sldIdLst>
  <p:sldSz cx="18288000" cy="10287000"/>
  <p:notesSz cx="6858000" cy="9144000"/>
  <p:embeddedFontLst>
    <p:embeddedFont>
      <p:font typeface=".VnCooper" panose="020B7200000000000000"/>
      <p:regular r:id="rId63"/>
    </p:embeddedFont>
    <p:embeddedFont>
      <p:font typeface="Castellar" panose="020A0402060406010301" pitchFamily="18" charset="0"/>
      <p:regular r:id="rId64"/>
    </p:embeddedFont>
    <p:embeddedFont>
      <p:font typeface="Microsoft YaHei UI" panose="020B0503020204020204" pitchFamily="34" charset="-122"/>
      <p:regular r:id="rId65"/>
      <p:bold r:id="rId66"/>
    </p:embeddedFont>
    <p:embeddedFont>
      <p:font typeface="Palatino Linotype" panose="02040502050505030304" pitchFamily="18" charset="0"/>
      <p:regular r:id="rId67"/>
      <p:bold r:id="rId68"/>
      <p:italic r:id="rId69"/>
      <p:boldItalic r:id="rId70"/>
    </p:embeddedFont>
    <p:embeddedFont>
      <p:font typeface="SimSun" panose="02010600030101010101" pitchFamily="2" charset="-122"/>
      <p:regular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0641" autoAdjust="0"/>
  </p:normalViewPr>
  <p:slideViewPr>
    <p:cSldViewPr>
      <p:cViewPr varScale="1">
        <p:scale>
          <a:sx n="51" d="100"/>
          <a:sy n="51" d="100"/>
        </p:scale>
        <p:origin x="1080"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font" Target="fonts/font1.fntdata"/><Relationship Id="rId68"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font" Target="fonts/font4.fntdata"/><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font" Target="fonts/font2.fntdata"/><Relationship Id="rId69" Type="http://schemas.openxmlformats.org/officeDocument/2006/relationships/font" Target="fonts/font7.fntdata"/><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font" Target="fonts/font5.fntdata"/><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font" Target="fonts/font3.fntdata"/><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 Type="http://schemas.openxmlformats.org/officeDocument/2006/relationships/slideMaster" Target="slideMasters/slideMaster7.xml"/><Relationship Id="rId71"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07B4AC-9DAD-4A6A-8E4D-FE24D4C557F1}" type="datetimeFigureOut">
              <a:rPr lang="en-GB" smtClean="0"/>
              <a:t>02/02/2024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625DEE-E55C-4C3C-A1D4-B3B0655ED0CF}" type="slidenum">
              <a:rPr lang="en-GB" smtClean="0"/>
              <a:t>‹#›</a:t>
            </a:fld>
            <a:endParaRPr lang="en-GB"/>
          </a:p>
        </p:txBody>
      </p:sp>
    </p:spTree>
    <p:extLst>
      <p:ext uri="{BB962C8B-B14F-4D97-AF65-F5344CB8AC3E}">
        <p14:creationId xmlns:p14="http://schemas.microsoft.com/office/powerpoint/2010/main" val="3350666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479441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5C7C0C5-42B5-42CF-8339-FAC1001B0BF5}"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586647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5625DEE-E55C-4C3C-A1D4-B3B0655ED0CF}" type="slidenum">
              <a:rPr lang="en-GB" smtClean="0"/>
              <a:t>18</a:t>
            </a:fld>
            <a:endParaRPr lang="en-GB"/>
          </a:p>
        </p:txBody>
      </p:sp>
    </p:spTree>
    <p:extLst>
      <p:ext uri="{BB962C8B-B14F-4D97-AF65-F5344CB8AC3E}">
        <p14:creationId xmlns:p14="http://schemas.microsoft.com/office/powerpoint/2010/main" val="911213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5C7C0C5-42B5-42CF-8339-FAC1001B0BF5}" type="slidenum">
              <a:rPr lang="zh-CN" altLang="en-US" smtClean="0">
                <a:solidFill>
                  <a:prstClr val="black"/>
                </a:solidFill>
              </a:rPr>
              <a:pPr/>
              <a:t>44</a:t>
            </a:fld>
            <a:endParaRPr lang="zh-CN" altLang="en-US">
              <a:solidFill>
                <a:prstClr val="black"/>
              </a:solidFill>
            </a:endParaRPr>
          </a:p>
        </p:txBody>
      </p:sp>
    </p:spTree>
    <p:extLst>
      <p:ext uri="{BB962C8B-B14F-4D97-AF65-F5344CB8AC3E}">
        <p14:creationId xmlns:p14="http://schemas.microsoft.com/office/powerpoint/2010/main" val="1586647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49</a:t>
            </a:fld>
            <a:endParaRPr lang="zh-CN" altLang="en-US">
              <a:solidFill>
                <a:prstClr val="black"/>
              </a:solidFill>
            </a:endParaRPr>
          </a:p>
        </p:txBody>
      </p:sp>
    </p:spTree>
    <p:extLst>
      <p:ext uri="{BB962C8B-B14F-4D97-AF65-F5344CB8AC3E}">
        <p14:creationId xmlns:p14="http://schemas.microsoft.com/office/powerpoint/2010/main" val="479441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7534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solidFill>
                  <a:prstClr val="black">
                    <a:tint val="75000"/>
                  </a:prstClr>
                </a:solidFill>
              </a:rPr>
              <a:pPr/>
              <a:t>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11353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solidFill>
                  <a:prstClr val="black">
                    <a:tint val="75000"/>
                  </a:prstClr>
                </a:solidFill>
              </a:rPr>
              <a:pPr/>
              <a:t>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40316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solidFill>
                  <a:prstClr val="black">
                    <a:tint val="75000"/>
                  </a:prstClr>
                </a:solidFill>
              </a:rPr>
              <a:pPr/>
              <a:t>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60904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solidFill>
                  <a:prstClr val="black">
                    <a:tint val="75000"/>
                  </a:prstClr>
                </a:solidFill>
              </a:rPr>
              <a:pPr/>
              <a:t>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41917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solidFill>
                  <a:prstClr val="black">
                    <a:tint val="75000"/>
                  </a:prstClr>
                </a:solidFill>
              </a:rPr>
              <a:pPr/>
              <a:t>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9319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solidFill>
                  <a:prstClr val="black">
                    <a:tint val="75000"/>
                  </a:prstClr>
                </a:solidFill>
              </a:rPr>
              <a:pPr/>
              <a:t>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27379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solidFill>
                  <a:prstClr val="black">
                    <a:tint val="75000"/>
                  </a:prstClr>
                </a:solidFill>
              </a:rPr>
              <a:pPr/>
              <a:t>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4414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solidFill>
                  <a:prstClr val="black">
                    <a:tint val="75000"/>
                  </a:prstClr>
                </a:solidFill>
              </a:rPr>
              <a:pPr/>
              <a:t>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87173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solidFill>
                  <a:prstClr val="black">
                    <a:tint val="75000"/>
                  </a:prstClr>
                </a:solidFill>
              </a:rPr>
              <a:pPr/>
              <a:t>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31074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solidFill>
                  <a:prstClr val="black">
                    <a:tint val="75000"/>
                  </a:prstClr>
                </a:solidFill>
              </a:rPr>
              <a:pPr/>
              <a:t>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68759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solidFill>
                  <a:prstClr val="black">
                    <a:tint val="75000"/>
                  </a:prstClr>
                </a:solidFill>
              </a:rPr>
              <a:pPr/>
              <a:t>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643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1.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2.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3.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8.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9.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E7F4038-D59D-45D3-9D9C-5EDCFC71CF55}" type="datetimeFigureOut">
              <a:rPr lang="en-US" smtClean="0">
                <a:solidFill>
                  <a:prstClr val="black">
                    <a:tint val="75000"/>
                  </a:prstClr>
                </a:solidFill>
              </a:rPr>
              <a:pPr/>
              <a:t>2/2/2024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2909705"/>
      </p:ext>
    </p:extLst>
  </p:cSld>
  <p:clrMap bg1="lt1" tx1="dk1" bg2="lt2" tx2="dk2" accent1="accent1" accent2="accent2" accent3="accent3" accent4="accent4" accent5="accent5" accent6="accent6" hlink="hlink" folHlink="folHlink"/>
  <p:sldLayoutIdLst>
    <p:sldLayoutId id="2147483680"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E7F4038-D59D-45D3-9D9C-5EDCFC71CF55}" type="datetimeFigureOut">
              <a:rPr lang="en-US" smtClean="0">
                <a:solidFill>
                  <a:prstClr val="black">
                    <a:tint val="75000"/>
                  </a:prstClr>
                </a:solidFill>
              </a:rPr>
              <a:pPr/>
              <a:t>2/2/2024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1287571"/>
      </p:ext>
    </p:extLst>
  </p:cSld>
  <p:clrMap bg1="lt1" tx1="dk1" bg2="lt2" tx2="dk2" accent1="accent1" accent2="accent2" accent3="accent3" accent4="accent4" accent5="accent5" accent6="accent6" hlink="hlink" folHlink="folHlink"/>
  <p:sldLayoutIdLst>
    <p:sldLayoutId id="2147483682"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E7F4038-D59D-45D3-9D9C-5EDCFC71CF55}" type="datetimeFigureOut">
              <a:rPr lang="en-US" smtClean="0">
                <a:solidFill>
                  <a:prstClr val="black">
                    <a:tint val="75000"/>
                  </a:prstClr>
                </a:solidFill>
              </a:rPr>
              <a:pPr/>
              <a:t>2/2/2024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0622374"/>
      </p:ext>
    </p:extLst>
  </p:cSld>
  <p:clrMap bg1="lt1" tx1="dk1" bg2="lt2" tx2="dk2" accent1="accent1" accent2="accent2" accent3="accent3" accent4="accent4" accent5="accent5" accent6="accent6" hlink="hlink" folHlink="folHlink"/>
  <p:sldLayoutIdLst>
    <p:sldLayoutId id="2147483684"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E7F4038-D59D-45D3-9D9C-5EDCFC71CF55}" type="datetimeFigureOut">
              <a:rPr lang="en-US" smtClean="0">
                <a:solidFill>
                  <a:prstClr val="black">
                    <a:tint val="75000"/>
                  </a:prstClr>
                </a:solidFill>
              </a:rPr>
              <a:pPr/>
              <a:t>2/2/2024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1245826"/>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E7F4038-D59D-45D3-9D9C-5EDCFC71CF55}" type="datetimeFigureOut">
              <a:rPr lang="en-US" smtClean="0">
                <a:solidFill>
                  <a:prstClr val="black">
                    <a:tint val="75000"/>
                  </a:prstClr>
                </a:solidFill>
              </a:rPr>
              <a:pPr/>
              <a:t>2/2/2024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5929024"/>
      </p:ext>
    </p:extLst>
  </p:cSld>
  <p:clrMap bg1="lt1" tx1="dk1" bg2="lt2" tx2="dk2" accent1="accent1" accent2="accent2" accent3="accent3" accent4="accent4" accent5="accent5" accent6="accent6" hlink="hlink" folHlink="folHlink"/>
  <p:sldLayoutIdLst>
    <p:sldLayoutId id="2147483664"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E7F4038-D59D-45D3-9D9C-5EDCFC71CF55}" type="datetimeFigureOut">
              <a:rPr lang="en-US" smtClean="0">
                <a:solidFill>
                  <a:prstClr val="black">
                    <a:tint val="75000"/>
                  </a:prstClr>
                </a:solidFill>
              </a:rPr>
              <a:pPr/>
              <a:t>2/2/2024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9819944"/>
      </p:ext>
    </p:extLst>
  </p:cSld>
  <p:clrMap bg1="lt1" tx1="dk1" bg2="lt2" tx2="dk2" accent1="accent1" accent2="accent2" accent3="accent3" accent4="accent4" accent5="accent5" accent6="accent6" hlink="hlink" folHlink="folHlink"/>
  <p:sldLayoutIdLst>
    <p:sldLayoutId id="2147483666"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E7F4038-D59D-45D3-9D9C-5EDCFC71CF55}" type="datetimeFigureOut">
              <a:rPr lang="en-US" smtClean="0">
                <a:solidFill>
                  <a:prstClr val="black">
                    <a:tint val="75000"/>
                  </a:prstClr>
                </a:solidFill>
              </a:rPr>
              <a:pPr/>
              <a:t>2/2/2024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0210010"/>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E7F4038-D59D-45D3-9D9C-5EDCFC71CF55}" type="datetimeFigureOut">
              <a:rPr lang="en-US" smtClean="0">
                <a:solidFill>
                  <a:prstClr val="black">
                    <a:tint val="75000"/>
                  </a:prstClr>
                </a:solidFill>
              </a:rPr>
              <a:pPr/>
              <a:t>2/2/2024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0683775"/>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E7F4038-D59D-45D3-9D9C-5EDCFC71CF55}" type="datetimeFigureOut">
              <a:rPr lang="en-US" smtClean="0">
                <a:solidFill>
                  <a:prstClr val="black">
                    <a:tint val="75000"/>
                  </a:prstClr>
                </a:solidFill>
              </a:rPr>
              <a:pPr/>
              <a:t>2/2/2024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6007231"/>
      </p:ext>
    </p:extLst>
  </p:cSld>
  <p:clrMap bg1="lt1" tx1="dk1" bg2="lt2" tx2="dk2" accent1="accent1" accent2="accent2" accent3="accent3" accent4="accent4" accent5="accent5" accent6="accent6" hlink="hlink" folHlink="folHlink"/>
  <p:sldLayoutIdLst>
    <p:sldLayoutId id="2147483674"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E7F4038-D59D-45D3-9D9C-5EDCFC71CF55}" type="datetimeFigureOut">
              <a:rPr lang="en-US" smtClean="0">
                <a:solidFill>
                  <a:prstClr val="black">
                    <a:tint val="75000"/>
                  </a:prstClr>
                </a:solidFill>
              </a:rPr>
              <a:pPr/>
              <a:t>2/2/2024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6799736"/>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E7F4038-D59D-45D3-9D9C-5EDCFC71CF55}" type="datetimeFigureOut">
              <a:rPr lang="en-US" smtClean="0">
                <a:solidFill>
                  <a:prstClr val="black">
                    <a:tint val="75000"/>
                  </a:prstClr>
                </a:solidFill>
              </a:rPr>
              <a:pPr/>
              <a:t>2/2/2024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9129741"/>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7.png"/><Relationship Id="rId7"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12.xml"/><Relationship Id="rId7" Type="http://schemas.openxmlformats.org/officeDocument/2006/relationships/image" Target="../media/image3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2.xml"/><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9.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7.png"/><Relationship Id="rId7"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9.png"/><Relationship Id="rId9"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7.png"/><Relationship Id="rId7"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9.png"/><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32.jfif"/></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31.jfif"/></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7.jfif"/></Relationships>
</file>

<file path=ppt/slides/_rels/slide28.xml.rels><?xml version="1.0" encoding="UTF-8" standalone="yes"?>
<Relationships xmlns="http://schemas.openxmlformats.org/package/2006/relationships"><Relationship Id="rId8" Type="http://schemas.openxmlformats.org/officeDocument/2006/relationships/image" Target="../media/image47.gif"/><Relationship Id="rId3" Type="http://schemas.openxmlformats.org/officeDocument/2006/relationships/slide" Target="slide46.xml"/><Relationship Id="rId7" Type="http://schemas.openxmlformats.org/officeDocument/2006/relationships/slide" Target="slide2.xml"/><Relationship Id="rId12" Type="http://schemas.openxmlformats.org/officeDocument/2006/relationships/image" Target="../media/image49.gif"/><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6.gif"/><Relationship Id="rId11" Type="http://schemas.openxmlformats.org/officeDocument/2006/relationships/slide" Target="slide47.xml"/><Relationship Id="rId5" Type="http://schemas.openxmlformats.org/officeDocument/2006/relationships/slide" Target="slide3.xml"/><Relationship Id="rId10" Type="http://schemas.openxmlformats.org/officeDocument/2006/relationships/image" Target="../media/image48.gif"/><Relationship Id="rId4" Type="http://schemas.openxmlformats.org/officeDocument/2006/relationships/image" Target="../media/image45.gif"/><Relationship Id="rId9" Type="http://schemas.openxmlformats.org/officeDocument/2006/relationships/slide" Target="slide12.xml"/></Relationships>
</file>

<file path=ppt/slides/_rels/slide29.xml.rels><?xml version="1.0" encoding="UTF-8" standalone="yes"?>
<Relationships xmlns="http://schemas.openxmlformats.org/package/2006/relationships"><Relationship Id="rId8" Type="http://schemas.openxmlformats.org/officeDocument/2006/relationships/image" Target="../media/image48.gif"/><Relationship Id="rId13" Type="http://schemas.openxmlformats.org/officeDocument/2006/relationships/image" Target="../media/image51.gif"/><Relationship Id="rId3" Type="http://schemas.openxmlformats.org/officeDocument/2006/relationships/slide" Target="slide12.xml"/><Relationship Id="rId7" Type="http://schemas.openxmlformats.org/officeDocument/2006/relationships/slide" Target="slide2.xml"/><Relationship Id="rId12" Type="http://schemas.openxmlformats.org/officeDocument/2006/relationships/image" Target="../media/image50.gif"/><Relationship Id="rId2" Type="http://schemas.openxmlformats.org/officeDocument/2006/relationships/image" Target="../media/image44.png"/><Relationship Id="rId1" Type="http://schemas.openxmlformats.org/officeDocument/2006/relationships/slideLayout" Target="../slideLayouts/slideLayout13.xml"/><Relationship Id="rId6" Type="http://schemas.openxmlformats.org/officeDocument/2006/relationships/image" Target="../media/image47.gif"/><Relationship Id="rId11" Type="http://schemas.openxmlformats.org/officeDocument/2006/relationships/slide" Target="slide4.xml"/><Relationship Id="rId5" Type="http://schemas.openxmlformats.org/officeDocument/2006/relationships/slide" Target="slide47.xml"/><Relationship Id="rId10" Type="http://schemas.openxmlformats.org/officeDocument/2006/relationships/image" Target="../media/image49.gif"/><Relationship Id="rId4" Type="http://schemas.openxmlformats.org/officeDocument/2006/relationships/image" Target="../media/image46.gif"/><Relationship Id="rId9" Type="http://schemas.openxmlformats.org/officeDocument/2006/relationships/slide" Target="slide4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image" Target="../media/image50.gif"/><Relationship Id="rId3" Type="http://schemas.openxmlformats.org/officeDocument/2006/relationships/image" Target="../media/image44.png"/><Relationship Id="rId7" Type="http://schemas.openxmlformats.org/officeDocument/2006/relationships/image" Target="../media/image47.gif"/><Relationship Id="rId12"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slide" Target="slide47.xml"/><Relationship Id="rId11" Type="http://schemas.openxmlformats.org/officeDocument/2006/relationships/image" Target="../media/image49.gif"/><Relationship Id="rId5" Type="http://schemas.openxmlformats.org/officeDocument/2006/relationships/image" Target="../media/image46.gif"/><Relationship Id="rId15" Type="http://schemas.openxmlformats.org/officeDocument/2006/relationships/image" Target="../media/image53.gif"/><Relationship Id="rId10" Type="http://schemas.openxmlformats.org/officeDocument/2006/relationships/slide" Target="slide46.xml"/><Relationship Id="rId4" Type="http://schemas.openxmlformats.org/officeDocument/2006/relationships/slide" Target="slide30.xml"/><Relationship Id="rId9" Type="http://schemas.openxmlformats.org/officeDocument/2006/relationships/image" Target="../media/image48.gif"/><Relationship Id="rId14" Type="http://schemas.openxmlformats.org/officeDocument/2006/relationships/image" Target="../media/image52.gif"/></Relationships>
</file>

<file path=ppt/slides/_rels/slide3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3.wav"/><Relationship Id="rId7" Type="http://schemas.openxmlformats.org/officeDocument/2006/relationships/slide" Target="slide7.xml"/><Relationship Id="rId2" Type="http://schemas.openxmlformats.org/officeDocument/2006/relationships/audio" Target="../media/audio2.wav"/><Relationship Id="rId1" Type="http://schemas.openxmlformats.org/officeDocument/2006/relationships/slideLayout" Target="../slideLayouts/slideLayout15.xml"/><Relationship Id="rId6" Type="http://schemas.openxmlformats.org/officeDocument/2006/relationships/image" Target="../media/image56.jpeg"/><Relationship Id="rId5" Type="http://schemas.openxmlformats.org/officeDocument/2006/relationships/image" Target="../media/image55.jpeg"/><Relationship Id="rId10" Type="http://schemas.openxmlformats.org/officeDocument/2006/relationships/image" Target="../media/image59.gif"/><Relationship Id="rId4" Type="http://schemas.openxmlformats.org/officeDocument/2006/relationships/image" Target="../media/image54.png"/><Relationship Id="rId9" Type="http://schemas.openxmlformats.org/officeDocument/2006/relationships/image" Target="../media/image58.gif"/></Relationships>
</file>

<file path=ppt/slides/_rels/slide3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3.wav"/><Relationship Id="rId7" Type="http://schemas.openxmlformats.org/officeDocument/2006/relationships/slide" Target="slide7.xml"/><Relationship Id="rId2" Type="http://schemas.openxmlformats.org/officeDocument/2006/relationships/audio" Target="../media/audio2.wav"/><Relationship Id="rId1" Type="http://schemas.openxmlformats.org/officeDocument/2006/relationships/slideLayout" Target="../slideLayouts/slideLayout16.xml"/><Relationship Id="rId6" Type="http://schemas.openxmlformats.org/officeDocument/2006/relationships/image" Target="../media/image56.jpeg"/><Relationship Id="rId5" Type="http://schemas.openxmlformats.org/officeDocument/2006/relationships/image" Target="../media/image55.jpeg"/><Relationship Id="rId10" Type="http://schemas.openxmlformats.org/officeDocument/2006/relationships/image" Target="../media/image59.gif"/><Relationship Id="rId4" Type="http://schemas.openxmlformats.org/officeDocument/2006/relationships/image" Target="../media/image54.png"/><Relationship Id="rId9" Type="http://schemas.openxmlformats.org/officeDocument/2006/relationships/image" Target="../media/image58.gif"/></Relationships>
</file>

<file path=ppt/slides/_rels/slide3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3.wav"/><Relationship Id="rId7" Type="http://schemas.openxmlformats.org/officeDocument/2006/relationships/slide" Target="slide7.xml"/><Relationship Id="rId2" Type="http://schemas.openxmlformats.org/officeDocument/2006/relationships/audio" Target="../media/audio2.wav"/><Relationship Id="rId1" Type="http://schemas.openxmlformats.org/officeDocument/2006/relationships/slideLayout" Target="../slideLayouts/slideLayout17.xml"/><Relationship Id="rId6" Type="http://schemas.openxmlformats.org/officeDocument/2006/relationships/image" Target="../media/image56.jpeg"/><Relationship Id="rId5" Type="http://schemas.openxmlformats.org/officeDocument/2006/relationships/image" Target="../media/image55.jpeg"/><Relationship Id="rId10" Type="http://schemas.openxmlformats.org/officeDocument/2006/relationships/image" Target="../media/image59.gif"/><Relationship Id="rId4" Type="http://schemas.openxmlformats.org/officeDocument/2006/relationships/image" Target="../media/image54.png"/><Relationship Id="rId9" Type="http://schemas.openxmlformats.org/officeDocument/2006/relationships/image" Target="../media/image58.gif"/></Relationships>
</file>

<file path=ppt/slides/_rels/slide3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3.wav"/><Relationship Id="rId7" Type="http://schemas.openxmlformats.org/officeDocument/2006/relationships/slide" Target="slide7.xml"/><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56.jpeg"/><Relationship Id="rId5" Type="http://schemas.openxmlformats.org/officeDocument/2006/relationships/image" Target="../media/image55.jpeg"/><Relationship Id="rId10" Type="http://schemas.openxmlformats.org/officeDocument/2006/relationships/image" Target="../media/image59.gif"/><Relationship Id="rId4" Type="http://schemas.openxmlformats.org/officeDocument/2006/relationships/image" Target="../media/image54.png"/><Relationship Id="rId9" Type="http://schemas.openxmlformats.org/officeDocument/2006/relationships/image" Target="../media/image58.gif"/></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3.wav"/><Relationship Id="rId7" Type="http://schemas.openxmlformats.org/officeDocument/2006/relationships/slide" Target="slide7.xml"/><Relationship Id="rId2" Type="http://schemas.openxmlformats.org/officeDocument/2006/relationships/audio" Target="../media/audio2.wav"/><Relationship Id="rId1" Type="http://schemas.openxmlformats.org/officeDocument/2006/relationships/slideLayout" Target="../slideLayouts/slideLayout19.xml"/><Relationship Id="rId6" Type="http://schemas.openxmlformats.org/officeDocument/2006/relationships/image" Target="../media/image56.jpeg"/><Relationship Id="rId5" Type="http://schemas.openxmlformats.org/officeDocument/2006/relationships/image" Target="../media/image55.jpeg"/><Relationship Id="rId10" Type="http://schemas.openxmlformats.org/officeDocument/2006/relationships/image" Target="../media/image59.gif"/><Relationship Id="rId4" Type="http://schemas.openxmlformats.org/officeDocument/2006/relationships/image" Target="../media/image54.png"/><Relationship Id="rId9" Type="http://schemas.openxmlformats.org/officeDocument/2006/relationships/image" Target="../media/image58.gif"/></Relationships>
</file>

<file path=ppt/slides/_rels/slide3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3.wav"/><Relationship Id="rId7" Type="http://schemas.openxmlformats.org/officeDocument/2006/relationships/slide" Target="slide7.xml"/><Relationship Id="rId2" Type="http://schemas.openxmlformats.org/officeDocument/2006/relationships/audio" Target="../media/audio2.wav"/><Relationship Id="rId1" Type="http://schemas.openxmlformats.org/officeDocument/2006/relationships/slideLayout" Target="../slideLayouts/slideLayout20.xml"/><Relationship Id="rId6" Type="http://schemas.openxmlformats.org/officeDocument/2006/relationships/image" Target="../media/image56.jpeg"/><Relationship Id="rId5" Type="http://schemas.openxmlformats.org/officeDocument/2006/relationships/image" Target="../media/image55.jpeg"/><Relationship Id="rId10" Type="http://schemas.openxmlformats.org/officeDocument/2006/relationships/image" Target="../media/image59.gif"/><Relationship Id="rId4" Type="http://schemas.openxmlformats.org/officeDocument/2006/relationships/image" Target="../media/image54.png"/><Relationship Id="rId9" Type="http://schemas.openxmlformats.org/officeDocument/2006/relationships/image" Target="../media/image58.gif"/></Relationships>
</file>

<file path=ppt/slides/_rels/slide3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3.wav"/><Relationship Id="rId7" Type="http://schemas.openxmlformats.org/officeDocument/2006/relationships/slide" Target="slide7.xml"/><Relationship Id="rId2" Type="http://schemas.openxmlformats.org/officeDocument/2006/relationships/audio" Target="../media/audio2.wav"/><Relationship Id="rId1" Type="http://schemas.openxmlformats.org/officeDocument/2006/relationships/slideLayout" Target="../slideLayouts/slideLayout21.xml"/><Relationship Id="rId6" Type="http://schemas.openxmlformats.org/officeDocument/2006/relationships/image" Target="../media/image56.jpeg"/><Relationship Id="rId5" Type="http://schemas.openxmlformats.org/officeDocument/2006/relationships/image" Target="../media/image55.jpeg"/><Relationship Id="rId10" Type="http://schemas.openxmlformats.org/officeDocument/2006/relationships/image" Target="../media/image59.gif"/><Relationship Id="rId4" Type="http://schemas.openxmlformats.org/officeDocument/2006/relationships/image" Target="../media/image54.png"/><Relationship Id="rId9" Type="http://schemas.openxmlformats.org/officeDocument/2006/relationships/image" Target="../media/image58.gif"/></Relationships>
</file>

<file path=ppt/slides/_rels/slide3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3.wav"/><Relationship Id="rId7" Type="http://schemas.openxmlformats.org/officeDocument/2006/relationships/slide" Target="slide7.xml"/><Relationship Id="rId2" Type="http://schemas.openxmlformats.org/officeDocument/2006/relationships/audio" Target="../media/audio2.wav"/><Relationship Id="rId1" Type="http://schemas.openxmlformats.org/officeDocument/2006/relationships/slideLayout" Target="../slideLayouts/slideLayout22.xml"/><Relationship Id="rId6" Type="http://schemas.openxmlformats.org/officeDocument/2006/relationships/image" Target="../media/image56.jpeg"/><Relationship Id="rId5" Type="http://schemas.openxmlformats.org/officeDocument/2006/relationships/image" Target="../media/image55.jpeg"/><Relationship Id="rId10" Type="http://schemas.openxmlformats.org/officeDocument/2006/relationships/image" Target="../media/image59.gif"/><Relationship Id="rId4" Type="http://schemas.openxmlformats.org/officeDocument/2006/relationships/image" Target="../media/image54.png"/><Relationship Id="rId9" Type="http://schemas.openxmlformats.org/officeDocument/2006/relationships/image" Target="../media/image58.gif"/></Relationships>
</file>

<file path=ppt/slides/_rels/slide3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3.wav"/><Relationship Id="rId7" Type="http://schemas.openxmlformats.org/officeDocument/2006/relationships/slide" Target="slide7.xml"/><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56.jpeg"/><Relationship Id="rId5" Type="http://schemas.openxmlformats.org/officeDocument/2006/relationships/image" Target="../media/image55.jpeg"/><Relationship Id="rId10" Type="http://schemas.openxmlformats.org/officeDocument/2006/relationships/image" Target="../media/image59.gif"/><Relationship Id="rId4" Type="http://schemas.openxmlformats.org/officeDocument/2006/relationships/image" Target="../media/image54.png"/><Relationship Id="rId9" Type="http://schemas.openxmlformats.org/officeDocument/2006/relationships/image" Target="../media/image58.gif"/></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3.wav"/><Relationship Id="rId7" Type="http://schemas.openxmlformats.org/officeDocument/2006/relationships/slide" Target="slide7.xml"/><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56.jpeg"/><Relationship Id="rId5" Type="http://schemas.openxmlformats.org/officeDocument/2006/relationships/image" Target="../media/image55.jpeg"/><Relationship Id="rId10" Type="http://schemas.openxmlformats.org/officeDocument/2006/relationships/image" Target="../media/image59.gif"/><Relationship Id="rId4" Type="http://schemas.openxmlformats.org/officeDocument/2006/relationships/image" Target="../media/image54.png"/><Relationship Id="rId9" Type="http://schemas.openxmlformats.org/officeDocument/2006/relationships/image" Target="../media/image58.gif"/></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8.pn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12.xml"/><Relationship Id="rId7" Type="http://schemas.openxmlformats.org/officeDocument/2006/relationships/image" Target="../media/image3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61.png"/><Relationship Id="rId4" Type="http://schemas.openxmlformats.org/officeDocument/2006/relationships/notesSlide" Target="../notesSlides/notesSlide4.xml"/><Relationship Id="rId9"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4.jfif"/><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jfif"/><Relationship Id="rId5" Type="http://schemas.openxmlformats.org/officeDocument/2006/relationships/image" Target="../media/image21.png"/><Relationship Id="rId10" Type="http://schemas.openxmlformats.org/officeDocument/2006/relationships/image" Target="../media/image26.jfif"/><Relationship Id="rId4" Type="http://schemas.openxmlformats.org/officeDocument/2006/relationships/image" Target="../media/image20.png"/><Relationship Id="rId9" Type="http://schemas.openxmlformats.org/officeDocument/2006/relationships/image" Target="../media/image25.jfif"/></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video" Target="../media/media1.mp4"/><Relationship Id="rId7" Type="http://schemas.openxmlformats.org/officeDocument/2006/relationships/image" Target="../media/image29.png"/><Relationship Id="rId2" Type="http://schemas.microsoft.com/office/2007/relationships/media" Target="../media/media1.mp4"/><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image" Target="../media/image28.png"/><Relationship Id="rId4" Type="http://schemas.openxmlformats.org/officeDocument/2006/relationships/slideLayout" Target="../slideLayouts/slideLayout7.xml"/><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1.jfif"/><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2.jfif"/></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2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9393038">
            <a:off x="11864660" y="3978255"/>
            <a:ext cx="7859064" cy="8371839"/>
          </a:xfrm>
          <a:prstGeom prst="rect">
            <a:avLst/>
          </a:prstGeom>
        </p:spPr>
      </p:pic>
      <p:pic>
        <p:nvPicPr>
          <p:cNvPr id="3" name="Picture 3"/>
          <p:cNvPicPr>
            <a:picLocks noChangeAspect="1"/>
          </p:cNvPicPr>
          <p:nvPr/>
        </p:nvPicPr>
        <p:blipFill>
          <a:blip r:embed="rId3"/>
          <a:srcRect/>
          <a:stretch>
            <a:fillRect/>
          </a:stretch>
        </p:blipFill>
        <p:spPr>
          <a:xfrm rot="1319753">
            <a:off x="11418979" y="-1166364"/>
            <a:ext cx="7499832" cy="7853227"/>
          </a:xfrm>
          <a:prstGeom prst="rect">
            <a:avLst/>
          </a:prstGeom>
        </p:spPr>
      </p:pic>
      <p:pic>
        <p:nvPicPr>
          <p:cNvPr id="4" name="Picture 4"/>
          <p:cNvPicPr>
            <a:picLocks noChangeAspect="1"/>
          </p:cNvPicPr>
          <p:nvPr/>
        </p:nvPicPr>
        <p:blipFill>
          <a:blip r:embed="rId2"/>
          <a:srcRect/>
          <a:stretch>
            <a:fillRect/>
          </a:stretch>
        </p:blipFill>
        <p:spPr>
          <a:xfrm rot="-414891">
            <a:off x="-510758" y="2042613"/>
            <a:ext cx="5553107" cy="5915427"/>
          </a:xfrm>
          <a:prstGeom prst="rect">
            <a:avLst/>
          </a:prstGeom>
        </p:spPr>
      </p:pic>
      <p:grpSp>
        <p:nvGrpSpPr>
          <p:cNvPr id="5" name="Group 5"/>
          <p:cNvGrpSpPr/>
          <p:nvPr/>
        </p:nvGrpSpPr>
        <p:grpSpPr>
          <a:xfrm>
            <a:off x="2467814" y="1375153"/>
            <a:ext cx="13352372" cy="7508371"/>
            <a:chOff x="0" y="0"/>
            <a:chExt cx="4516728" cy="2539869"/>
          </a:xfrm>
        </p:grpSpPr>
        <p:sp>
          <p:nvSpPr>
            <p:cNvPr id="6" name="Freeform 6"/>
            <p:cNvSpPr/>
            <p:nvPr/>
          </p:nvSpPr>
          <p:spPr>
            <a:xfrm>
              <a:off x="0" y="0"/>
              <a:ext cx="4516729" cy="2539869"/>
            </a:xfrm>
            <a:custGeom>
              <a:avLst/>
              <a:gdLst/>
              <a:ahLst/>
              <a:cxnLst/>
              <a:rect l="l" t="t" r="r" b="b"/>
              <a:pathLst>
                <a:path w="4516729" h="2539869">
                  <a:moveTo>
                    <a:pt x="4392268" y="2539869"/>
                  </a:moveTo>
                  <a:lnTo>
                    <a:pt x="124460" y="2539869"/>
                  </a:lnTo>
                  <a:cubicBezTo>
                    <a:pt x="55880" y="2539869"/>
                    <a:pt x="0" y="2483989"/>
                    <a:pt x="0" y="2415409"/>
                  </a:cubicBezTo>
                  <a:lnTo>
                    <a:pt x="0" y="124460"/>
                  </a:lnTo>
                  <a:cubicBezTo>
                    <a:pt x="0" y="55880"/>
                    <a:pt x="55880" y="0"/>
                    <a:pt x="124460" y="0"/>
                  </a:cubicBezTo>
                  <a:lnTo>
                    <a:pt x="4392268" y="0"/>
                  </a:lnTo>
                  <a:cubicBezTo>
                    <a:pt x="4460848" y="0"/>
                    <a:pt x="4516729" y="55880"/>
                    <a:pt x="4516729" y="124460"/>
                  </a:cubicBezTo>
                  <a:lnTo>
                    <a:pt x="4516729" y="2415409"/>
                  </a:lnTo>
                  <a:cubicBezTo>
                    <a:pt x="4516729" y="2483989"/>
                    <a:pt x="4460848" y="2539869"/>
                    <a:pt x="4392268" y="2539869"/>
                  </a:cubicBezTo>
                  <a:close/>
                </a:path>
              </a:pathLst>
            </a:custGeom>
            <a:solidFill>
              <a:srgbClr val="FFFFFF"/>
            </a:solidFill>
          </p:spPr>
          <p:txBody>
            <a:bodyPr/>
            <a:lstStyle/>
            <a:p>
              <a:endParaRPr lang="en-US"/>
            </a:p>
          </p:txBody>
        </p:sp>
      </p:grpSp>
      <p:pic>
        <p:nvPicPr>
          <p:cNvPr id="7" name="Picture 7"/>
          <p:cNvPicPr>
            <a:picLocks noChangeAspect="1"/>
          </p:cNvPicPr>
          <p:nvPr/>
        </p:nvPicPr>
        <p:blipFill>
          <a:blip r:embed="rId4"/>
          <a:srcRect/>
          <a:stretch>
            <a:fillRect/>
          </a:stretch>
        </p:blipFill>
        <p:spPr>
          <a:xfrm rot="609422">
            <a:off x="567691" y="5941834"/>
            <a:ext cx="5139803" cy="4657947"/>
          </a:xfrm>
          <a:prstGeom prst="rect">
            <a:avLst/>
          </a:prstGeom>
        </p:spPr>
      </p:pic>
      <p:sp>
        <p:nvSpPr>
          <p:cNvPr id="10" name="TextBox 10"/>
          <p:cNvSpPr txBox="1"/>
          <p:nvPr/>
        </p:nvSpPr>
        <p:spPr>
          <a:xfrm>
            <a:off x="5486400" y="3069013"/>
            <a:ext cx="11309186" cy="1477328"/>
          </a:xfrm>
          <a:prstGeom prst="rect">
            <a:avLst/>
          </a:prstGeom>
        </p:spPr>
        <p:txBody>
          <a:bodyPr lIns="0" tIns="0" rIns="0" bIns="0" rtlCol="0" anchor="t">
            <a:spAutoFit/>
          </a:bodyPr>
          <a:lstStyle/>
          <a:p>
            <a:r>
              <a:rPr lang="vi-VN" sz="9600" b="1"/>
              <a:t>                                                                                                             </a:t>
            </a:r>
            <a:endParaRPr lang="en-GB" sz="9600"/>
          </a:p>
        </p:txBody>
      </p:sp>
      <p:pic>
        <p:nvPicPr>
          <p:cNvPr id="12" name="Picture 12"/>
          <p:cNvPicPr>
            <a:picLocks noChangeAspect="1"/>
          </p:cNvPicPr>
          <p:nvPr/>
        </p:nvPicPr>
        <p:blipFill>
          <a:blip r:embed="rId5"/>
          <a:srcRect/>
          <a:stretch>
            <a:fillRect/>
          </a:stretch>
        </p:blipFill>
        <p:spPr>
          <a:xfrm rot="-3429011">
            <a:off x="5367097" y="-1663794"/>
            <a:ext cx="1031552" cy="3327588"/>
          </a:xfrm>
          <a:prstGeom prst="rect">
            <a:avLst/>
          </a:prstGeom>
        </p:spPr>
      </p:pic>
      <p:pic>
        <p:nvPicPr>
          <p:cNvPr id="13" name="Picture 13"/>
          <p:cNvPicPr>
            <a:picLocks noChangeAspect="1"/>
          </p:cNvPicPr>
          <p:nvPr/>
        </p:nvPicPr>
        <p:blipFill>
          <a:blip r:embed="rId5"/>
          <a:srcRect/>
          <a:stretch>
            <a:fillRect/>
          </a:stretch>
        </p:blipFill>
        <p:spPr>
          <a:xfrm rot="-7543307">
            <a:off x="14344579" y="533427"/>
            <a:ext cx="628461" cy="2027294"/>
          </a:xfrm>
          <a:prstGeom prst="rect">
            <a:avLst/>
          </a:prstGeom>
        </p:spPr>
      </p:pic>
      <p:pic>
        <p:nvPicPr>
          <p:cNvPr id="14" name="Picture 14"/>
          <p:cNvPicPr>
            <a:picLocks noChangeAspect="1"/>
          </p:cNvPicPr>
          <p:nvPr/>
        </p:nvPicPr>
        <p:blipFill>
          <a:blip r:embed="rId6"/>
          <a:srcRect/>
          <a:stretch>
            <a:fillRect/>
          </a:stretch>
        </p:blipFill>
        <p:spPr>
          <a:xfrm rot="-1620400">
            <a:off x="920860" y="-1458580"/>
            <a:ext cx="1090288" cy="2917159"/>
          </a:xfrm>
          <a:prstGeom prst="rect">
            <a:avLst/>
          </a:prstGeom>
        </p:spPr>
      </p:pic>
      <p:sp>
        <p:nvSpPr>
          <p:cNvPr id="16" name="Rectangle 15"/>
          <p:cNvSpPr/>
          <p:nvPr/>
        </p:nvSpPr>
        <p:spPr>
          <a:xfrm>
            <a:off x="2743199" y="1690501"/>
            <a:ext cx="12992101" cy="4154984"/>
          </a:xfrm>
          <a:prstGeom prst="rect">
            <a:avLst/>
          </a:prstGeom>
          <a:noFill/>
        </p:spPr>
        <p:txBody>
          <a:bodyPr wrap="square" lIns="91440" tIns="45720" rIns="91440" bIns="45720">
            <a:spAutoFit/>
          </a:bodyPr>
          <a:lstStyle/>
          <a:p>
            <a:pPr algn="ctr"/>
            <a:r>
              <a:rPr lang="en-US" sz="8800" b="1" cap="none" spc="0" dirty="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mj-lt"/>
              </a:rPr>
              <a:t>		</a:t>
            </a:r>
            <a:r>
              <a:rPr lang="en-US" sz="8800" b="1" cap="none" spc="0" dirty="0" err="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Tiết</a:t>
            </a:r>
            <a:r>
              <a:rPr lang="en-US" sz="8800" b="1" cap="none" spc="0" dirty="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 97,98:</a:t>
            </a:r>
          </a:p>
          <a:p>
            <a:pPr algn="ctr"/>
            <a:r>
              <a:rPr lang="vi-VN" sz="8800" b="1" cap="none" spc="0" dirty="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mj-lt"/>
              </a:rPr>
              <a:t>TINH THẦN YÊU NƯỚC CỦA NHÂN DÂN TA</a:t>
            </a:r>
            <a:endParaRPr lang="en-GB" sz="8800" b="1" cap="none" spc="0" dirty="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stellar" panose="020A0402060406010301" pitchFamily="18" charset="0"/>
            </a:endParaRPr>
          </a:p>
        </p:txBody>
      </p:sp>
      <p:sp>
        <p:nvSpPr>
          <p:cNvPr id="17" name="Rectangle 16"/>
          <p:cNvSpPr/>
          <p:nvPr/>
        </p:nvSpPr>
        <p:spPr>
          <a:xfrm>
            <a:off x="10523454" y="5699138"/>
            <a:ext cx="4532010" cy="843693"/>
          </a:xfrm>
          <a:prstGeom prst="rect">
            <a:avLst/>
          </a:prstGeom>
        </p:spPr>
        <p:txBody>
          <a:bodyPr wrap="none">
            <a:spAutoFit/>
          </a:bodyPr>
          <a:lstStyle/>
          <a:p>
            <a:pPr algn="ctr">
              <a:lnSpc>
                <a:spcPct val="107000"/>
              </a:lnSpc>
              <a:spcAft>
                <a:spcPts val="800"/>
              </a:spcAft>
            </a:pPr>
            <a:r>
              <a:rPr lang="vi-VN" sz="4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i="1">
                <a:solidFill>
                  <a:srgbClr val="FF0000"/>
                </a:solidFill>
                <a:latin typeface="Times New Roman" panose="02020603050405020304" pitchFamily="18" charset="0"/>
                <a:ea typeface="Brush Script MT" panose="03060802040406070304" pitchFamily="66" charset="0"/>
                <a:cs typeface="Times New Roman" panose="02020603050405020304" pitchFamily="18" charset="0"/>
              </a:rPr>
              <a:t>Hồ Chí Minh</a:t>
            </a:r>
            <a:r>
              <a:rPr lang="vi-VN" sz="4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descr="Kết quả hình ảnh cho bác hồ&quot;"/>
          <p:cNvPicPr/>
          <p:nvPr/>
        </p:nvPicPr>
        <p:blipFill>
          <a:blip r:embed="rId7" cstate="print"/>
          <a:srcRect/>
          <a:stretch>
            <a:fillRect/>
          </a:stretch>
        </p:blipFill>
        <p:spPr bwMode="auto">
          <a:xfrm>
            <a:off x="5245745" y="6552318"/>
            <a:ext cx="5567039" cy="366019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fltVal val="0"/>
                                          </p:val>
                                        </p:tav>
                                        <p:tav tm="100000">
                                          <p:val>
                                            <p:strVal val="#ppt_w"/>
                                          </p:val>
                                        </p:tav>
                                      </p:tavLst>
                                    </p:anim>
                                    <p:anim calcmode="lin" valueType="num">
                                      <p:cBhvr>
                                        <p:cTn id="14" dur="1000" fill="hold"/>
                                        <p:tgtEl>
                                          <p:spTgt spid="17"/>
                                        </p:tgtEl>
                                        <p:attrNameLst>
                                          <p:attrName>ppt_h</p:attrName>
                                        </p:attrNameLst>
                                      </p:cBhvr>
                                      <p:tavLst>
                                        <p:tav tm="0">
                                          <p:val>
                                            <p:fltVal val="0"/>
                                          </p:val>
                                        </p:tav>
                                        <p:tav tm="100000">
                                          <p:val>
                                            <p:strVal val="#ppt_h"/>
                                          </p:val>
                                        </p:tav>
                                      </p:tavLst>
                                    </p:anim>
                                    <p:anim calcmode="lin" valueType="num">
                                      <p:cBhvr>
                                        <p:cTn id="15" dur="1000" fill="hold"/>
                                        <p:tgtEl>
                                          <p:spTgt spid="17"/>
                                        </p:tgtEl>
                                        <p:attrNameLst>
                                          <p:attrName>style.rotation</p:attrName>
                                        </p:attrNameLst>
                                      </p:cBhvr>
                                      <p:tavLst>
                                        <p:tav tm="0">
                                          <p:val>
                                            <p:fltVal val="90"/>
                                          </p:val>
                                        </p:tav>
                                        <p:tav tm="100000">
                                          <p:val>
                                            <p:fltVal val="0"/>
                                          </p:val>
                                        </p:tav>
                                      </p:tavLst>
                                    </p:anim>
                                    <p:animEffect transition="in" filter="fade">
                                      <p:cBhvr>
                                        <p:cTn id="1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2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9393038">
            <a:off x="11864660" y="3978255"/>
            <a:ext cx="7859064" cy="8371839"/>
          </a:xfrm>
          <a:prstGeom prst="rect">
            <a:avLst/>
          </a:prstGeom>
        </p:spPr>
      </p:pic>
      <p:pic>
        <p:nvPicPr>
          <p:cNvPr id="3" name="Picture 3"/>
          <p:cNvPicPr>
            <a:picLocks noChangeAspect="1"/>
          </p:cNvPicPr>
          <p:nvPr/>
        </p:nvPicPr>
        <p:blipFill>
          <a:blip r:embed="rId3"/>
          <a:srcRect/>
          <a:stretch>
            <a:fillRect/>
          </a:stretch>
        </p:blipFill>
        <p:spPr>
          <a:xfrm rot="1319753">
            <a:off x="11418979" y="-1166364"/>
            <a:ext cx="7499832" cy="7853227"/>
          </a:xfrm>
          <a:prstGeom prst="rect">
            <a:avLst/>
          </a:prstGeom>
        </p:spPr>
      </p:pic>
      <p:pic>
        <p:nvPicPr>
          <p:cNvPr id="4" name="Picture 4"/>
          <p:cNvPicPr>
            <a:picLocks noChangeAspect="1"/>
          </p:cNvPicPr>
          <p:nvPr/>
        </p:nvPicPr>
        <p:blipFill>
          <a:blip r:embed="rId2"/>
          <a:srcRect/>
          <a:stretch>
            <a:fillRect/>
          </a:stretch>
        </p:blipFill>
        <p:spPr>
          <a:xfrm rot="-414891">
            <a:off x="-510758" y="2042613"/>
            <a:ext cx="5553107" cy="5915427"/>
          </a:xfrm>
          <a:prstGeom prst="rect">
            <a:avLst/>
          </a:prstGeom>
        </p:spPr>
      </p:pic>
      <p:grpSp>
        <p:nvGrpSpPr>
          <p:cNvPr id="5" name="Group 5"/>
          <p:cNvGrpSpPr/>
          <p:nvPr/>
        </p:nvGrpSpPr>
        <p:grpSpPr>
          <a:xfrm>
            <a:off x="2505671" y="1288412"/>
            <a:ext cx="13352372" cy="8612804"/>
            <a:chOff x="0" y="0"/>
            <a:chExt cx="4516728" cy="2539869"/>
          </a:xfrm>
        </p:grpSpPr>
        <p:sp>
          <p:nvSpPr>
            <p:cNvPr id="6" name="Freeform 6"/>
            <p:cNvSpPr/>
            <p:nvPr/>
          </p:nvSpPr>
          <p:spPr>
            <a:xfrm>
              <a:off x="0" y="0"/>
              <a:ext cx="4516729" cy="2539869"/>
            </a:xfrm>
            <a:custGeom>
              <a:avLst/>
              <a:gdLst/>
              <a:ahLst/>
              <a:cxnLst/>
              <a:rect l="l" t="t" r="r" b="b"/>
              <a:pathLst>
                <a:path w="4516729" h="2539869">
                  <a:moveTo>
                    <a:pt x="4392268" y="2539869"/>
                  </a:moveTo>
                  <a:lnTo>
                    <a:pt x="124460" y="2539869"/>
                  </a:lnTo>
                  <a:cubicBezTo>
                    <a:pt x="55880" y="2539869"/>
                    <a:pt x="0" y="2483989"/>
                    <a:pt x="0" y="2415409"/>
                  </a:cubicBezTo>
                  <a:lnTo>
                    <a:pt x="0" y="124460"/>
                  </a:lnTo>
                  <a:cubicBezTo>
                    <a:pt x="0" y="55880"/>
                    <a:pt x="55880" y="0"/>
                    <a:pt x="124460" y="0"/>
                  </a:cubicBezTo>
                  <a:lnTo>
                    <a:pt x="4392268" y="0"/>
                  </a:lnTo>
                  <a:cubicBezTo>
                    <a:pt x="4460848" y="0"/>
                    <a:pt x="4516729" y="55880"/>
                    <a:pt x="4516729" y="124460"/>
                  </a:cubicBezTo>
                  <a:lnTo>
                    <a:pt x="4516729" y="2415409"/>
                  </a:lnTo>
                  <a:cubicBezTo>
                    <a:pt x="4516729" y="2483989"/>
                    <a:pt x="4460848" y="2539869"/>
                    <a:pt x="4392268" y="2539869"/>
                  </a:cubicBezTo>
                  <a:close/>
                </a:path>
              </a:pathLst>
            </a:custGeom>
            <a:solidFill>
              <a:srgbClr val="FFFFFF"/>
            </a:solidFill>
          </p:spPr>
          <p:txBody>
            <a:bodyPr/>
            <a:lstStyle/>
            <a:p>
              <a:endParaRPr lang="en-US"/>
            </a:p>
          </p:txBody>
        </p:sp>
      </p:grpSp>
      <p:pic>
        <p:nvPicPr>
          <p:cNvPr id="7" name="Picture 7"/>
          <p:cNvPicPr>
            <a:picLocks noChangeAspect="1"/>
          </p:cNvPicPr>
          <p:nvPr/>
        </p:nvPicPr>
        <p:blipFill>
          <a:blip r:embed="rId4"/>
          <a:srcRect/>
          <a:stretch>
            <a:fillRect/>
          </a:stretch>
        </p:blipFill>
        <p:spPr>
          <a:xfrm rot="609422">
            <a:off x="567691" y="5941834"/>
            <a:ext cx="5139803" cy="4657947"/>
          </a:xfrm>
          <a:prstGeom prst="rect">
            <a:avLst/>
          </a:prstGeom>
        </p:spPr>
      </p:pic>
      <p:sp>
        <p:nvSpPr>
          <p:cNvPr id="10" name="TextBox 10"/>
          <p:cNvSpPr txBox="1"/>
          <p:nvPr/>
        </p:nvSpPr>
        <p:spPr>
          <a:xfrm>
            <a:off x="5486400" y="3069013"/>
            <a:ext cx="11309186" cy="1477328"/>
          </a:xfrm>
          <a:prstGeom prst="rect">
            <a:avLst/>
          </a:prstGeom>
        </p:spPr>
        <p:txBody>
          <a:bodyPr lIns="0" tIns="0" rIns="0" bIns="0" rtlCol="0" anchor="t">
            <a:spAutoFit/>
          </a:bodyPr>
          <a:lstStyle/>
          <a:p>
            <a:r>
              <a:rPr lang="vi-VN" sz="9600" b="1">
                <a:solidFill>
                  <a:prstClr val="black"/>
                </a:solidFill>
              </a:rPr>
              <a:t>                                                                                                             </a:t>
            </a:r>
            <a:endParaRPr lang="en-GB" sz="9600">
              <a:solidFill>
                <a:prstClr val="black"/>
              </a:solidFill>
            </a:endParaRPr>
          </a:p>
        </p:txBody>
      </p:sp>
      <p:pic>
        <p:nvPicPr>
          <p:cNvPr id="12" name="Picture 12"/>
          <p:cNvPicPr>
            <a:picLocks noChangeAspect="1"/>
          </p:cNvPicPr>
          <p:nvPr/>
        </p:nvPicPr>
        <p:blipFill>
          <a:blip r:embed="rId5"/>
          <a:srcRect/>
          <a:stretch>
            <a:fillRect/>
          </a:stretch>
        </p:blipFill>
        <p:spPr>
          <a:xfrm rot="-3429011">
            <a:off x="5367097" y="-1663794"/>
            <a:ext cx="1031552" cy="3327588"/>
          </a:xfrm>
          <a:prstGeom prst="rect">
            <a:avLst/>
          </a:prstGeom>
        </p:spPr>
      </p:pic>
      <p:pic>
        <p:nvPicPr>
          <p:cNvPr id="13" name="Picture 13"/>
          <p:cNvPicPr>
            <a:picLocks noChangeAspect="1"/>
          </p:cNvPicPr>
          <p:nvPr/>
        </p:nvPicPr>
        <p:blipFill>
          <a:blip r:embed="rId5"/>
          <a:srcRect/>
          <a:stretch>
            <a:fillRect/>
          </a:stretch>
        </p:blipFill>
        <p:spPr>
          <a:xfrm rot="-7543307">
            <a:off x="14344579" y="533427"/>
            <a:ext cx="628461" cy="2027294"/>
          </a:xfrm>
          <a:prstGeom prst="rect">
            <a:avLst/>
          </a:prstGeom>
        </p:spPr>
      </p:pic>
      <p:pic>
        <p:nvPicPr>
          <p:cNvPr id="14" name="Picture 14"/>
          <p:cNvPicPr>
            <a:picLocks noChangeAspect="1"/>
          </p:cNvPicPr>
          <p:nvPr/>
        </p:nvPicPr>
        <p:blipFill>
          <a:blip r:embed="rId6"/>
          <a:srcRect/>
          <a:stretch>
            <a:fillRect/>
          </a:stretch>
        </p:blipFill>
        <p:spPr>
          <a:xfrm rot="-1620400">
            <a:off x="920860" y="-1458580"/>
            <a:ext cx="1090288" cy="2917159"/>
          </a:xfrm>
          <a:prstGeom prst="rect">
            <a:avLst/>
          </a:prstGeom>
        </p:spPr>
      </p:pic>
      <p:sp>
        <p:nvSpPr>
          <p:cNvPr id="8" name="Rectangle 7"/>
          <p:cNvSpPr/>
          <p:nvPr/>
        </p:nvSpPr>
        <p:spPr>
          <a:xfrm>
            <a:off x="4140022" y="1266428"/>
            <a:ext cx="6514925" cy="882678"/>
          </a:xfrm>
          <a:prstGeom prst="rect">
            <a:avLst/>
          </a:prstGeom>
        </p:spPr>
        <p:txBody>
          <a:bodyPr wrap="none">
            <a:spAutoFit/>
          </a:bodyPr>
          <a:lstStyle/>
          <a:p>
            <a:pPr algn="just">
              <a:lnSpc>
                <a:spcPct val="107000"/>
              </a:lnSpc>
              <a:spcAft>
                <a:spcPts val="0"/>
              </a:spcAft>
            </a:pPr>
            <a:r>
              <a:rPr lang="vi-VN" sz="4800" b="1">
                <a:latin typeface="Times New Roman" panose="02020603050405020304" pitchFamily="18" charset="0"/>
                <a:ea typeface="Times New Roman" panose="02020603050405020304" pitchFamily="18" charset="0"/>
                <a:cs typeface="Times New Roman" panose="02020603050405020304" pitchFamily="18" charset="0"/>
              </a:rPr>
              <a:t>a. Đọc – tìm hiểu từ ngữ</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5004271" y="2288452"/>
            <a:ext cx="6147260" cy="707886"/>
          </a:xfrm>
          <a:prstGeom prst="rect">
            <a:avLst/>
          </a:prstGeom>
        </p:spPr>
        <p:txBody>
          <a:bodyPr wrap="none">
            <a:spAutoFit/>
          </a:bodyPr>
          <a:lstStyle/>
          <a:p>
            <a:r>
              <a:rPr lang="vi-VN" sz="4000" b="1">
                <a:latin typeface="Times New Roman" panose="02020603050405020304" pitchFamily="18" charset="0"/>
                <a:ea typeface="Times New Roman" panose="02020603050405020304" pitchFamily="18" charset="0"/>
                <a:cs typeface="Times New Roman" panose="02020603050405020304" pitchFamily="18" charset="0"/>
              </a:rPr>
              <a:t>Đọc: </a:t>
            </a:r>
            <a:r>
              <a:rPr lang="vi-VN" sz="4000">
                <a:latin typeface="Times New Roman" panose="02020603050405020304" pitchFamily="18" charset="0"/>
                <a:ea typeface="Times New Roman" panose="02020603050405020304" pitchFamily="18" charset="0"/>
                <a:cs typeface="Times New Roman" panose="02020603050405020304" pitchFamily="18" charset="0"/>
              </a:rPr>
              <a:t>To, rõ ràng, nhiệt huyết</a:t>
            </a:r>
            <a:endParaRPr lang="en-GB" sz="4000">
              <a:latin typeface="Times New Roman" panose="02020603050405020304" pitchFamily="18" charset="0"/>
              <a:cs typeface="Times New Roman" panose="02020603050405020304" pitchFamily="18" charset="0"/>
            </a:endParaRPr>
          </a:p>
        </p:txBody>
      </p:sp>
      <p:pic>
        <p:nvPicPr>
          <p:cNvPr id="19" name="Picture 14"/>
          <p:cNvPicPr>
            <a:picLocks noChangeAspect="1"/>
          </p:cNvPicPr>
          <p:nvPr/>
        </p:nvPicPr>
        <p:blipFill>
          <a:blip r:embed="rId7"/>
          <a:srcRect/>
          <a:stretch>
            <a:fillRect/>
          </a:stretch>
        </p:blipFill>
        <p:spPr>
          <a:xfrm>
            <a:off x="4199835" y="2330847"/>
            <a:ext cx="633262" cy="676833"/>
          </a:xfrm>
          <a:prstGeom prst="rect">
            <a:avLst/>
          </a:prstGeom>
        </p:spPr>
      </p:pic>
      <p:pic>
        <p:nvPicPr>
          <p:cNvPr id="20" name="Picture 14"/>
          <p:cNvPicPr>
            <a:picLocks noChangeAspect="1"/>
          </p:cNvPicPr>
          <p:nvPr/>
        </p:nvPicPr>
        <p:blipFill>
          <a:blip r:embed="rId7"/>
          <a:srcRect/>
          <a:stretch>
            <a:fillRect/>
          </a:stretch>
        </p:blipFill>
        <p:spPr>
          <a:xfrm>
            <a:off x="4226443" y="3190452"/>
            <a:ext cx="633262" cy="676833"/>
          </a:xfrm>
          <a:prstGeom prst="rect">
            <a:avLst/>
          </a:prstGeom>
        </p:spPr>
      </p:pic>
      <p:sp>
        <p:nvSpPr>
          <p:cNvPr id="11" name="Rectangle 10"/>
          <p:cNvSpPr/>
          <p:nvPr/>
        </p:nvSpPr>
        <p:spPr>
          <a:xfrm>
            <a:off x="4982893" y="3180450"/>
            <a:ext cx="3922869" cy="707886"/>
          </a:xfrm>
          <a:prstGeom prst="rect">
            <a:avLst/>
          </a:prstGeom>
        </p:spPr>
        <p:txBody>
          <a:bodyPr wrap="none">
            <a:spAutoFit/>
          </a:bodyPr>
          <a:lstStyle/>
          <a:p>
            <a:r>
              <a:rPr lang="vi-VN" sz="4000" b="1">
                <a:latin typeface="Times New Roman" panose="02020603050405020304" pitchFamily="18" charset="0"/>
                <a:ea typeface="Times New Roman" panose="02020603050405020304" pitchFamily="18" charset="0"/>
                <a:cs typeface="Times New Roman" panose="02020603050405020304" pitchFamily="18" charset="0"/>
              </a:rPr>
              <a:t>Tìm hiểu từ ngữ:</a:t>
            </a:r>
            <a:endParaRPr lang="en-GB" sz="4000">
              <a:latin typeface="Times New Roman" panose="02020603050405020304" pitchFamily="18" charset="0"/>
              <a:cs typeface="Times New Roman" panose="02020603050405020304" pitchFamily="18" charset="0"/>
            </a:endParaRPr>
          </a:p>
        </p:txBody>
      </p:sp>
      <p:sp>
        <p:nvSpPr>
          <p:cNvPr id="21" name="Rectangle 1">
            <a:extLst>
              <a:ext uri="{FF2B5EF4-FFF2-40B4-BE49-F238E27FC236}">
                <a16:creationId xmlns:a16="http://schemas.microsoft.com/office/drawing/2014/main" id="{1D1B4F45-07C8-40E4-A2FF-DA9A3276EE01}"/>
              </a:ext>
            </a:extLst>
          </p:cNvPr>
          <p:cNvSpPr/>
          <p:nvPr/>
        </p:nvSpPr>
        <p:spPr bwMode="auto">
          <a:xfrm rot="16200000">
            <a:off x="9459809" y="136656"/>
            <a:ext cx="1717052" cy="9820635"/>
          </a:xfrm>
          <a:prstGeom prst="rect">
            <a:avLst/>
          </a:prstGeom>
          <a:noFill/>
          <a:ln w="76200">
            <a:solidFill>
              <a:schemeClr val="accent3"/>
            </a:solidFill>
            <a:round/>
            <a:headEnd/>
            <a:tailEnd/>
          </a:ln>
        </p:spPr>
        <p:txBody>
          <a:bodyPr anchor="ctr"/>
          <a:lstStyle/>
          <a:p>
            <a:pPr algn="ctr"/>
            <a:endParaRPr dirty="0">
              <a:latin typeface="钟齐陈伟勋硬笔行书字库" panose="02010600030101010101" pitchFamily="2" charset="-122"/>
              <a:ea typeface="钟齐陈伟勋硬笔行书字库" panose="02010600030101010101" pitchFamily="2" charset="-122"/>
              <a:cs typeface="+mn-ea"/>
              <a:sym typeface="+mn-lt"/>
            </a:endParaRPr>
          </a:p>
        </p:txBody>
      </p:sp>
      <p:sp>
        <p:nvSpPr>
          <p:cNvPr id="22" name="Rectangle 1">
            <a:extLst>
              <a:ext uri="{FF2B5EF4-FFF2-40B4-BE49-F238E27FC236}">
                <a16:creationId xmlns:a16="http://schemas.microsoft.com/office/drawing/2014/main" id="{1D1B4F45-07C8-40E4-A2FF-DA9A3276EE01}"/>
              </a:ext>
            </a:extLst>
          </p:cNvPr>
          <p:cNvSpPr/>
          <p:nvPr/>
        </p:nvSpPr>
        <p:spPr bwMode="auto">
          <a:xfrm rot="16200000">
            <a:off x="9505438" y="2064179"/>
            <a:ext cx="1579090" cy="9903634"/>
          </a:xfrm>
          <a:prstGeom prst="rect">
            <a:avLst/>
          </a:prstGeom>
          <a:noFill/>
          <a:ln w="76200">
            <a:solidFill>
              <a:schemeClr val="accent3"/>
            </a:solidFill>
            <a:round/>
            <a:headEnd/>
            <a:tailEnd/>
          </a:ln>
        </p:spPr>
        <p:txBody>
          <a:bodyPr anchor="ctr"/>
          <a:lstStyle/>
          <a:p>
            <a:pPr algn="ctr"/>
            <a:endParaRPr dirty="0">
              <a:latin typeface="钟齐陈伟勋硬笔行书字库" panose="02010600030101010101" pitchFamily="2" charset="-122"/>
              <a:ea typeface="钟齐陈伟勋硬笔行书字库" panose="02010600030101010101" pitchFamily="2" charset="-122"/>
              <a:cs typeface="+mn-ea"/>
              <a:sym typeface="+mn-lt"/>
            </a:endParaRPr>
          </a:p>
        </p:txBody>
      </p:sp>
      <p:sp>
        <p:nvSpPr>
          <p:cNvPr id="23" name="Rectangle 1">
            <a:extLst>
              <a:ext uri="{FF2B5EF4-FFF2-40B4-BE49-F238E27FC236}">
                <a16:creationId xmlns:a16="http://schemas.microsoft.com/office/drawing/2014/main" id="{1D1B4F45-07C8-40E4-A2FF-DA9A3276EE01}"/>
              </a:ext>
            </a:extLst>
          </p:cNvPr>
          <p:cNvSpPr/>
          <p:nvPr/>
        </p:nvSpPr>
        <p:spPr bwMode="auto">
          <a:xfrm rot="16200000">
            <a:off x="9552402" y="3906062"/>
            <a:ext cx="1485160" cy="9903634"/>
          </a:xfrm>
          <a:prstGeom prst="rect">
            <a:avLst/>
          </a:prstGeom>
          <a:noFill/>
          <a:ln w="76200">
            <a:solidFill>
              <a:schemeClr val="accent3"/>
            </a:solidFill>
            <a:round/>
            <a:headEnd/>
            <a:tailEnd/>
          </a:ln>
        </p:spPr>
        <p:txBody>
          <a:bodyPr anchor="ctr"/>
          <a:lstStyle/>
          <a:p>
            <a:pPr algn="ctr"/>
            <a:endParaRPr dirty="0">
              <a:latin typeface="钟齐陈伟勋硬笔行书字库" panose="02010600030101010101" pitchFamily="2" charset="-122"/>
              <a:ea typeface="钟齐陈伟勋硬笔行书字库" panose="02010600030101010101" pitchFamily="2" charset="-122"/>
              <a:cs typeface="+mn-ea"/>
              <a:sym typeface="+mn-lt"/>
            </a:endParaRPr>
          </a:p>
        </p:txBody>
      </p:sp>
      <p:sp>
        <p:nvSpPr>
          <p:cNvPr id="15" name="Rectangle 14"/>
          <p:cNvSpPr/>
          <p:nvPr/>
        </p:nvSpPr>
        <p:spPr>
          <a:xfrm>
            <a:off x="5550773" y="4170872"/>
            <a:ext cx="10032555" cy="1384995"/>
          </a:xfrm>
          <a:prstGeom prst="rect">
            <a:avLst/>
          </a:prstGeom>
        </p:spPr>
        <p:txBody>
          <a:bodyPr wrap="square">
            <a:spAutoFit/>
          </a:bodyPr>
          <a:lstStyle/>
          <a:p>
            <a:r>
              <a:rPr lang="vi-VN" sz="4200" b="1" i="1" u="sng">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Kiều bào</a:t>
            </a:r>
            <a:r>
              <a:rPr lang="vi-VN" sz="4200">
                <a:latin typeface="Times New Roman" panose="02020603050405020304" pitchFamily="18" charset="0"/>
                <a:ea typeface="Times New Roman" panose="02020603050405020304" pitchFamily="18" charset="0"/>
                <a:cs typeface="Times New Roman" panose="02020603050405020304" pitchFamily="18" charset="0"/>
              </a:rPr>
              <a:t>: Người dân một nước sinh sống ở nước ngoài.</a:t>
            </a:r>
            <a:endParaRPr lang="en-GB" sz="4200">
              <a:latin typeface="Times New Roman" panose="02020603050405020304" pitchFamily="18" charset="0"/>
              <a:cs typeface="Times New Roman" panose="02020603050405020304" pitchFamily="18" charset="0"/>
            </a:endParaRPr>
          </a:p>
        </p:txBody>
      </p:sp>
      <p:sp>
        <p:nvSpPr>
          <p:cNvPr id="24" name="Rectangle 23"/>
          <p:cNvSpPr/>
          <p:nvPr/>
        </p:nvSpPr>
        <p:spPr>
          <a:xfrm>
            <a:off x="5537443" y="6218785"/>
            <a:ext cx="9899128" cy="1384995"/>
          </a:xfrm>
          <a:prstGeom prst="rect">
            <a:avLst/>
          </a:prstGeom>
        </p:spPr>
        <p:txBody>
          <a:bodyPr wrap="square">
            <a:spAutoFit/>
          </a:bodyPr>
          <a:lstStyle/>
          <a:p>
            <a:r>
              <a:rPr lang="vi-VN" sz="4200" b="1" i="1" u="sng">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Vùng bị tạm chiếm</a:t>
            </a:r>
            <a:r>
              <a:rPr lang="vi-VN" sz="4200">
                <a:latin typeface="Times New Roman" panose="02020603050405020304" pitchFamily="18" charset="0"/>
                <a:ea typeface="Times New Roman" panose="02020603050405020304" pitchFamily="18" charset="0"/>
                <a:cs typeface="Times New Roman" panose="02020603050405020304" pitchFamily="18" charset="0"/>
              </a:rPr>
              <a:t>: vùng đất đang bị tạm chiếm đồng thời bị giặc chiếm đóng.</a:t>
            </a:r>
            <a:endParaRPr lang="en-GB" sz="4200">
              <a:latin typeface="Times New Roman" panose="02020603050405020304" pitchFamily="18" charset="0"/>
              <a:cs typeface="Times New Roman" panose="02020603050405020304" pitchFamily="18" charset="0"/>
            </a:endParaRPr>
          </a:p>
        </p:txBody>
      </p:sp>
      <p:sp>
        <p:nvSpPr>
          <p:cNvPr id="25" name="Rectangle 24"/>
          <p:cNvSpPr/>
          <p:nvPr/>
        </p:nvSpPr>
        <p:spPr>
          <a:xfrm>
            <a:off x="5554784" y="8315544"/>
            <a:ext cx="9532815" cy="1384995"/>
          </a:xfrm>
          <a:prstGeom prst="rect">
            <a:avLst/>
          </a:prstGeom>
        </p:spPr>
        <p:txBody>
          <a:bodyPr wrap="square">
            <a:spAutoFit/>
          </a:bodyPr>
          <a:lstStyle/>
          <a:p>
            <a:r>
              <a:rPr lang="vi-VN" sz="4200" b="1" i="1" u="sng">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Hậu phương</a:t>
            </a:r>
            <a:r>
              <a:rPr lang="vi-VN" sz="4200">
                <a:latin typeface="Times New Roman" panose="02020603050405020304" pitchFamily="18" charset="0"/>
                <a:ea typeface="Times New Roman" panose="02020603050405020304" pitchFamily="18" charset="0"/>
                <a:cs typeface="Times New Roman" panose="02020603050405020304" pitchFamily="18" charset="0"/>
              </a:rPr>
              <a:t>: Ở vùng phía sau mặt trận, có nhiêm vụ đáp ứng, chi viện cho tiền tuyến.</a:t>
            </a:r>
            <a:endParaRPr lang="en-GB" sz="4200">
              <a:latin typeface="Times New Roman" panose="02020603050405020304" pitchFamily="18" charset="0"/>
              <a:cs typeface="Times New Roman" panose="02020603050405020304" pitchFamily="18" charset="0"/>
            </a:endParaRPr>
          </a:p>
        </p:txBody>
      </p:sp>
      <p:cxnSp>
        <p:nvCxnSpPr>
          <p:cNvPr id="26" name="直接连接符 15">
            <a:extLst>
              <a:ext uri="{FF2B5EF4-FFF2-40B4-BE49-F238E27FC236}">
                <a16:creationId xmlns:a16="http://schemas.microsoft.com/office/drawing/2014/main" id="{F22AACA2-8D4F-4D0B-B897-00B64505935B}"/>
              </a:ext>
            </a:extLst>
          </p:cNvPr>
          <p:cNvCxnSpPr>
            <a:cxnSpLocks/>
          </p:cNvCxnSpPr>
          <p:nvPr/>
        </p:nvCxnSpPr>
        <p:spPr>
          <a:xfrm flipH="1">
            <a:off x="5537443" y="964249"/>
            <a:ext cx="7187956" cy="33915"/>
          </a:xfrm>
          <a:prstGeom prst="line">
            <a:avLst/>
          </a:prstGeom>
          <a:ln w="25400">
            <a:solidFill>
              <a:srgbClr val="ECC95D"/>
            </a:solidFill>
          </a:ln>
        </p:spPr>
        <p:style>
          <a:lnRef idx="1">
            <a:schemeClr val="accent1"/>
          </a:lnRef>
          <a:fillRef idx="0">
            <a:schemeClr val="accent1"/>
          </a:fillRef>
          <a:effectRef idx="0">
            <a:schemeClr val="accent1"/>
          </a:effectRef>
          <a:fontRef idx="minor">
            <a:schemeClr val="tx1"/>
          </a:fontRef>
        </p:style>
      </p:cxnSp>
      <p:sp>
        <p:nvSpPr>
          <p:cNvPr id="27" name="文本框 17">
            <a:extLst>
              <a:ext uri="{FF2B5EF4-FFF2-40B4-BE49-F238E27FC236}">
                <a16:creationId xmlns:a16="http://schemas.microsoft.com/office/drawing/2014/main" id="{E14ABCE6-1084-47CD-8161-043F356E93AE}"/>
              </a:ext>
            </a:extLst>
          </p:cNvPr>
          <p:cNvSpPr txBox="1"/>
          <p:nvPr/>
        </p:nvSpPr>
        <p:spPr>
          <a:xfrm>
            <a:off x="3149246" y="108729"/>
            <a:ext cx="11476167" cy="707886"/>
          </a:xfrm>
          <a:prstGeom prst="rect">
            <a:avLst/>
          </a:prstGeom>
          <a:noFill/>
        </p:spPr>
        <p:txBody>
          <a:bodyPr wrap="square" rtlCol="0">
            <a:spAutoFit/>
          </a:bodyPr>
          <a:lstStyle/>
          <a:p>
            <a:pPr algn="ctr"/>
            <a:r>
              <a:rPr lang="vi-VN" sz="4000" b="1">
                <a:ln w="0"/>
                <a:solidFill>
                  <a:srgbClr val="FF0000"/>
                </a:solidFill>
                <a:effectLst>
                  <a:outerShdw blurRad="38100" dist="38100" dir="2700000" algn="tl">
                    <a:srgbClr val="000000">
                      <a:alpha val="43137"/>
                    </a:srgbClr>
                  </a:outerShdw>
                  <a:reflection blurRad="6350" stA="53000" endA="300" endPos="35500" dir="5400000" sy="-90000" algn="bl" rotWithShape="0"/>
                </a:effectLst>
              </a:rPr>
              <a:t>TINH THẦN YÊU NƯỚC CỦA NHÂN DÂN TA</a:t>
            </a:r>
            <a:endParaRPr lang="en-GB" sz="40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stellar" panose="020A0402060406010301" pitchFamily="18" charset="0"/>
            </a:endParaRPr>
          </a:p>
        </p:txBody>
      </p:sp>
      <p:cxnSp>
        <p:nvCxnSpPr>
          <p:cNvPr id="28" name="直接连接符 23">
            <a:extLst>
              <a:ext uri="{FF2B5EF4-FFF2-40B4-BE49-F238E27FC236}">
                <a16:creationId xmlns:a16="http://schemas.microsoft.com/office/drawing/2014/main" id="{AF872B8D-368B-478D-94F9-0D015B34A5F1}"/>
              </a:ext>
            </a:extLst>
          </p:cNvPr>
          <p:cNvCxnSpPr>
            <a:cxnSpLocks/>
          </p:cNvCxnSpPr>
          <p:nvPr/>
        </p:nvCxnSpPr>
        <p:spPr>
          <a:xfrm flipH="1">
            <a:off x="5574918" y="47807"/>
            <a:ext cx="7111757" cy="26173"/>
          </a:xfrm>
          <a:prstGeom prst="line">
            <a:avLst/>
          </a:prstGeom>
          <a:ln w="25400">
            <a:solidFill>
              <a:srgbClr val="ECC95D"/>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barn(inVertical)">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barn(inVertical)">
                                      <p:cBhvr>
                                        <p:cTn id="54" dur="500"/>
                                        <p:tgtEl>
                                          <p:spTgt spid="23"/>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barn(inVertical)">
                                      <p:cBhvr>
                                        <p:cTn id="5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21" grpId="0" animBg="1"/>
      <p:bldP spid="22" grpId="0" animBg="1"/>
      <p:bldP spid="23" grpId="0" animBg="1"/>
      <p:bldP spid="15" grpId="0"/>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2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197933">
            <a:off x="-834700" y="-949827"/>
            <a:ext cx="5134863" cy="3957054"/>
          </a:xfrm>
          <a:prstGeom prst="rect">
            <a:avLst/>
          </a:prstGeom>
        </p:spPr>
      </p:pic>
      <p:pic>
        <p:nvPicPr>
          <p:cNvPr id="3" name="Picture 3"/>
          <p:cNvPicPr>
            <a:picLocks noChangeAspect="1"/>
          </p:cNvPicPr>
          <p:nvPr/>
        </p:nvPicPr>
        <p:blipFill>
          <a:blip r:embed="rId3"/>
          <a:srcRect/>
          <a:stretch>
            <a:fillRect/>
          </a:stretch>
        </p:blipFill>
        <p:spPr>
          <a:xfrm rot="1398006">
            <a:off x="15668532" y="3277015"/>
            <a:ext cx="3846991" cy="6130663"/>
          </a:xfrm>
          <a:prstGeom prst="rect">
            <a:avLst/>
          </a:prstGeom>
        </p:spPr>
      </p:pic>
      <p:pic>
        <p:nvPicPr>
          <p:cNvPr id="9" name="Picture 9"/>
          <p:cNvPicPr>
            <a:picLocks noChangeAspect="1"/>
          </p:cNvPicPr>
          <p:nvPr/>
        </p:nvPicPr>
        <p:blipFill>
          <a:blip r:embed="rId4"/>
          <a:srcRect/>
          <a:stretch>
            <a:fillRect/>
          </a:stretch>
        </p:blipFill>
        <p:spPr>
          <a:xfrm rot="-962643">
            <a:off x="14325282" y="6674805"/>
            <a:ext cx="5005111" cy="4010345"/>
          </a:xfrm>
          <a:prstGeom prst="rect">
            <a:avLst/>
          </a:prstGeom>
        </p:spPr>
      </p:pic>
      <p:cxnSp>
        <p:nvCxnSpPr>
          <p:cNvPr id="10" name="直接连接符 15">
            <a:extLst>
              <a:ext uri="{FF2B5EF4-FFF2-40B4-BE49-F238E27FC236}">
                <a16:creationId xmlns:a16="http://schemas.microsoft.com/office/drawing/2014/main" id="{F22AACA2-8D4F-4D0B-B897-00B64505935B}"/>
              </a:ext>
            </a:extLst>
          </p:cNvPr>
          <p:cNvCxnSpPr>
            <a:cxnSpLocks/>
          </p:cNvCxnSpPr>
          <p:nvPr/>
        </p:nvCxnSpPr>
        <p:spPr>
          <a:xfrm flipH="1">
            <a:off x="5537443" y="900362"/>
            <a:ext cx="7187956" cy="33915"/>
          </a:xfrm>
          <a:prstGeom prst="line">
            <a:avLst/>
          </a:prstGeom>
          <a:ln w="25400">
            <a:solidFill>
              <a:srgbClr val="ECC95D"/>
            </a:solidFill>
          </a:ln>
        </p:spPr>
        <p:style>
          <a:lnRef idx="1">
            <a:schemeClr val="accent1"/>
          </a:lnRef>
          <a:fillRef idx="0">
            <a:schemeClr val="accent1"/>
          </a:fillRef>
          <a:effectRef idx="0">
            <a:schemeClr val="accent1"/>
          </a:effectRef>
          <a:fontRef idx="minor">
            <a:schemeClr val="tx1"/>
          </a:fontRef>
        </p:style>
      </p:cxnSp>
      <p:sp>
        <p:nvSpPr>
          <p:cNvPr id="11" name="文本框 17">
            <a:extLst>
              <a:ext uri="{FF2B5EF4-FFF2-40B4-BE49-F238E27FC236}">
                <a16:creationId xmlns:a16="http://schemas.microsoft.com/office/drawing/2014/main" id="{E14ABCE6-1084-47CD-8161-043F356E93AE}"/>
              </a:ext>
            </a:extLst>
          </p:cNvPr>
          <p:cNvSpPr txBox="1"/>
          <p:nvPr/>
        </p:nvSpPr>
        <p:spPr>
          <a:xfrm>
            <a:off x="3144772" y="173200"/>
            <a:ext cx="11476167" cy="707886"/>
          </a:xfrm>
          <a:prstGeom prst="rect">
            <a:avLst/>
          </a:prstGeom>
          <a:noFill/>
        </p:spPr>
        <p:txBody>
          <a:bodyPr wrap="square" rtlCol="0">
            <a:spAutoFit/>
          </a:bodyPr>
          <a:lstStyle/>
          <a:p>
            <a:pPr algn="ctr"/>
            <a:r>
              <a:rPr lang="vi-VN" sz="4000" b="1">
                <a:ln w="0"/>
                <a:solidFill>
                  <a:srgbClr val="FF0000"/>
                </a:solidFill>
                <a:effectLst>
                  <a:outerShdw blurRad="38100" dist="38100" dir="2700000" algn="tl">
                    <a:srgbClr val="000000">
                      <a:alpha val="43137"/>
                    </a:srgbClr>
                  </a:outerShdw>
                  <a:reflection blurRad="6350" stA="53000" endA="300" endPos="35500" dir="5400000" sy="-90000" algn="bl" rotWithShape="0"/>
                </a:effectLst>
              </a:rPr>
              <a:t>TINH THẦN YÊU NƯỚC CỦA NHÂN DÂN TA</a:t>
            </a:r>
            <a:endParaRPr lang="en-GB" sz="40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stellar" panose="020A0402060406010301" pitchFamily="18" charset="0"/>
            </a:endParaRPr>
          </a:p>
        </p:txBody>
      </p:sp>
      <p:cxnSp>
        <p:nvCxnSpPr>
          <p:cNvPr id="12" name="直接连接符 23">
            <a:extLst>
              <a:ext uri="{FF2B5EF4-FFF2-40B4-BE49-F238E27FC236}">
                <a16:creationId xmlns:a16="http://schemas.microsoft.com/office/drawing/2014/main" id="{AF872B8D-368B-478D-94F9-0D015B34A5F1}"/>
              </a:ext>
            </a:extLst>
          </p:cNvPr>
          <p:cNvCxnSpPr>
            <a:cxnSpLocks/>
          </p:cNvCxnSpPr>
          <p:nvPr/>
        </p:nvCxnSpPr>
        <p:spPr>
          <a:xfrm flipH="1">
            <a:off x="5574918" y="112257"/>
            <a:ext cx="7111757" cy="26173"/>
          </a:xfrm>
          <a:prstGeom prst="line">
            <a:avLst/>
          </a:prstGeom>
          <a:ln w="25400">
            <a:solidFill>
              <a:srgbClr val="ECC95D"/>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289885" y="2278520"/>
            <a:ext cx="5412964" cy="7565480"/>
            <a:chOff x="434436" y="4615317"/>
            <a:chExt cx="9355942" cy="9965971"/>
          </a:xfrm>
        </p:grpSpPr>
        <p:sp>
          <p:nvSpPr>
            <p:cNvPr id="14" name="Rectangle 13"/>
            <p:cNvSpPr/>
            <p:nvPr/>
          </p:nvSpPr>
          <p:spPr>
            <a:xfrm>
              <a:off x="2417062" y="4694776"/>
              <a:ext cx="5137194" cy="1936832"/>
            </a:xfrm>
            <a:prstGeom prst="rect">
              <a:avLst/>
            </a:prstGeom>
            <a:noFill/>
            <a:ln w="38100">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5" name="TextBox 14"/>
            <p:cNvSpPr txBox="1"/>
            <p:nvPr/>
          </p:nvSpPr>
          <p:spPr>
            <a:xfrm>
              <a:off x="2643983" y="4615317"/>
              <a:ext cx="5302614" cy="2168981"/>
            </a:xfrm>
            <a:prstGeom prst="rect">
              <a:avLst/>
            </a:prstGeom>
            <a:noFill/>
          </p:spPr>
          <p:txBody>
            <a:bodyPr wrap="square" rtlCol="0">
              <a:spAutoFit/>
            </a:bodyPr>
            <a:lstStyle/>
            <a:p>
              <a:pPr>
                <a:lnSpc>
                  <a:spcPct val="120000"/>
                </a:lnSpc>
              </a:pPr>
              <a:r>
                <a:rPr lang="vi-VN" sz="4400" b="1">
                  <a:latin typeface="Times New Roman" panose="02020603050405020304" pitchFamily="18" charset="0"/>
                  <a:cs typeface="Times New Roman" panose="02020603050405020304" pitchFamily="18" charset="0"/>
                </a:rPr>
                <a:t>b. Xuất xứ văn bản</a:t>
              </a:r>
              <a:endParaRPr lang="en-US" sz="4400" b="1" i="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6" name="Rectangle 15"/>
            <p:cNvSpPr/>
            <p:nvPr/>
          </p:nvSpPr>
          <p:spPr>
            <a:xfrm>
              <a:off x="434436" y="6749650"/>
              <a:ext cx="9355942" cy="7831638"/>
            </a:xfrm>
            <a:prstGeom prst="rect">
              <a:avLst/>
            </a:prstGeom>
            <a:solidFill>
              <a:schemeClr val="accent6">
                <a:lumMod val="60000"/>
                <a:lumOff val="40000"/>
              </a:schemeClr>
            </a:solidFill>
            <a:ln w="38100">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7" name="TextBox 16"/>
            <p:cNvSpPr txBox="1"/>
            <p:nvPr/>
          </p:nvSpPr>
          <p:spPr>
            <a:xfrm>
              <a:off x="665851" y="7036186"/>
              <a:ext cx="8832930" cy="7520692"/>
            </a:xfrm>
            <a:prstGeom prst="rect">
              <a:avLst/>
            </a:prstGeom>
            <a:noFill/>
          </p:spPr>
          <p:txBody>
            <a:bodyPr wrap="square" rtlCol="0">
              <a:spAutoFit/>
            </a:bodyPr>
            <a:lstStyle/>
            <a:p>
              <a:pPr algn="just">
                <a:lnSpc>
                  <a:spcPct val="120000"/>
                </a:lnSpc>
              </a:pPr>
              <a:r>
                <a:rPr lang="vi-VN" sz="4400">
                  <a:latin typeface="Times New Roman" panose="02020603050405020304" pitchFamily="18" charset="0"/>
                  <a:cs typeface="Times New Roman" panose="02020603050405020304" pitchFamily="18" charset="0"/>
                </a:rPr>
                <a:t>Văn bản trích trong </a:t>
              </a:r>
              <a:r>
                <a:rPr lang="vi-VN" sz="4400" i="1">
                  <a:latin typeface="Times New Roman" panose="02020603050405020304" pitchFamily="18" charset="0"/>
                  <a:cs typeface="Times New Roman" panose="02020603050405020304" pitchFamily="18" charset="0"/>
                </a:rPr>
                <a:t>Báo cáo Chính trị của chủ tịch Hồ Chí Minh tại đại hội lần thứ II,</a:t>
              </a:r>
              <a:r>
                <a:rPr lang="vi-VN" sz="4400">
                  <a:latin typeface="Times New Roman" panose="02020603050405020304" pitchFamily="18" charset="0"/>
                  <a:cs typeface="Times New Roman" panose="02020603050405020304" pitchFamily="18" charset="0"/>
                </a:rPr>
                <a:t> tháng 2 năm 1951 của Đảng Lao động Việt Nam.</a:t>
              </a:r>
              <a:endParaRPr lang="vi-VN" sz="4400" b="1" dirty="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18" name="Group 17"/>
          <p:cNvGrpSpPr/>
          <p:nvPr/>
        </p:nvGrpSpPr>
        <p:grpSpPr>
          <a:xfrm>
            <a:off x="8991600" y="2353959"/>
            <a:ext cx="6065216" cy="1646541"/>
            <a:chOff x="-1790973" y="6620379"/>
            <a:chExt cx="10187253" cy="2154892"/>
          </a:xfrm>
        </p:grpSpPr>
        <p:sp>
          <p:nvSpPr>
            <p:cNvPr id="19" name="Rectangle 18"/>
            <p:cNvSpPr/>
            <p:nvPr/>
          </p:nvSpPr>
          <p:spPr>
            <a:xfrm>
              <a:off x="-1790973" y="6715263"/>
              <a:ext cx="10187253" cy="1976460"/>
            </a:xfrm>
            <a:prstGeom prst="rect">
              <a:avLst/>
            </a:prstGeom>
            <a:noFill/>
            <a:ln w="38100">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1687500" y="6620379"/>
              <a:ext cx="9867522" cy="2154892"/>
            </a:xfrm>
            <a:prstGeom prst="rect">
              <a:avLst/>
            </a:prstGeom>
            <a:noFill/>
          </p:spPr>
          <p:txBody>
            <a:bodyPr wrap="square" rtlCol="0">
              <a:spAutoFit/>
            </a:bodyPr>
            <a:lstStyle/>
            <a:p>
              <a:pPr algn="ctr">
                <a:lnSpc>
                  <a:spcPct val="120000"/>
                </a:lnSpc>
              </a:pPr>
              <a:r>
                <a:rPr lang="vi-VN" sz="4400" b="1">
                  <a:latin typeface="Times New Roman" panose="02020603050405020304" pitchFamily="18" charset="0"/>
                  <a:cs typeface="Times New Roman" panose="02020603050405020304" pitchFamily="18" charset="0"/>
                </a:rPr>
                <a:t>c. Kiểu văn bản và nội dung nghị luận</a:t>
              </a:r>
              <a:endParaRPr lang="en-US" sz="4400" i="1" dirty="0">
                <a:solidFill>
                  <a:prstClr val="black"/>
                </a:solidFill>
                <a:latin typeface="Times New Roman" panose="02020603050405020304" pitchFamily="18" charset="0"/>
                <a:cs typeface="Times New Roman" panose="02020603050405020304" pitchFamily="18" charset="0"/>
              </a:endParaRPr>
            </a:p>
          </p:txBody>
        </p:sp>
      </p:grpSp>
      <p:sp>
        <p:nvSpPr>
          <p:cNvPr id="24" name="Rectangle 23"/>
          <p:cNvSpPr/>
          <p:nvPr/>
        </p:nvSpPr>
        <p:spPr>
          <a:xfrm>
            <a:off x="10287001" y="4089186"/>
            <a:ext cx="3581574" cy="5017942"/>
          </a:xfrm>
          <a:prstGeom prst="rect">
            <a:avLst/>
          </a:prstGeom>
          <a:solidFill>
            <a:schemeClr val="accent6">
              <a:lumMod val="60000"/>
              <a:lumOff val="40000"/>
            </a:schemeClr>
          </a:solidFill>
          <a:ln w="38100">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2" name="Rectangle 21"/>
          <p:cNvSpPr/>
          <p:nvPr/>
        </p:nvSpPr>
        <p:spPr>
          <a:xfrm>
            <a:off x="14015871" y="4087958"/>
            <a:ext cx="3433929" cy="5017942"/>
          </a:xfrm>
          <a:prstGeom prst="rect">
            <a:avLst/>
          </a:prstGeom>
          <a:solidFill>
            <a:schemeClr val="accent6">
              <a:lumMod val="60000"/>
              <a:lumOff val="40000"/>
            </a:schemeClr>
          </a:solidFill>
          <a:ln w="38100">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5" name="Rectangle 4"/>
          <p:cNvSpPr/>
          <p:nvPr/>
        </p:nvSpPr>
        <p:spPr>
          <a:xfrm>
            <a:off x="10501497" y="4612285"/>
            <a:ext cx="3246242" cy="3785652"/>
          </a:xfrm>
          <a:prstGeom prst="rect">
            <a:avLst/>
          </a:prstGeom>
        </p:spPr>
        <p:txBody>
          <a:bodyPr wrap="square">
            <a:spAutoFit/>
          </a:bodyPr>
          <a:lstStyle/>
          <a:p>
            <a:pPr algn="just"/>
            <a:r>
              <a:rPr lang="vi-VN" sz="4800">
                <a:latin typeface="Times New Roman" panose="02020603050405020304" pitchFamily="18" charset="0"/>
                <a:ea typeface="Times New Roman" panose="02020603050405020304" pitchFamily="18" charset="0"/>
              </a:rPr>
              <a:t>Vấn đề nghị luận</a:t>
            </a:r>
            <a:r>
              <a:rPr lang="vi-VN" sz="4800" b="1">
                <a:latin typeface="Times New Roman" panose="02020603050405020304" pitchFamily="18" charset="0"/>
                <a:ea typeface="Times New Roman" panose="02020603050405020304" pitchFamily="18" charset="0"/>
              </a:rPr>
              <a:t>: </a:t>
            </a:r>
            <a:r>
              <a:rPr lang="vi-VN" sz="4800">
                <a:latin typeface="Times New Roman" panose="02020603050405020304" pitchFamily="18" charset="0"/>
                <a:ea typeface="Times New Roman" panose="02020603050405020304" pitchFamily="18" charset="0"/>
              </a:rPr>
              <a:t>Lòng yêu nước của nhân dân ta.</a:t>
            </a:r>
            <a:endParaRPr lang="en-GB" sz="4800"/>
          </a:p>
        </p:txBody>
      </p:sp>
      <p:sp>
        <p:nvSpPr>
          <p:cNvPr id="6" name="Rectangle 5"/>
          <p:cNvSpPr/>
          <p:nvPr/>
        </p:nvSpPr>
        <p:spPr>
          <a:xfrm>
            <a:off x="13994841" y="4806528"/>
            <a:ext cx="3311296" cy="2424382"/>
          </a:xfrm>
          <a:prstGeom prst="rect">
            <a:avLst/>
          </a:prstGeom>
        </p:spPr>
        <p:txBody>
          <a:bodyPr wrap="square">
            <a:spAutoFit/>
          </a:bodyPr>
          <a:lstStyle/>
          <a:p>
            <a:pPr algn="just">
              <a:lnSpc>
                <a:spcPct val="107000"/>
              </a:lnSpc>
              <a:spcAft>
                <a:spcPts val="0"/>
              </a:spcAft>
            </a:pPr>
            <a:r>
              <a:rPr lang="vi-VN" sz="4800">
                <a:latin typeface="Times New Roman" panose="02020603050405020304" pitchFamily="18" charset="0"/>
                <a:ea typeface="Times New Roman" panose="02020603050405020304" pitchFamily="18" charset="0"/>
                <a:cs typeface="Times New Roman" panose="02020603050405020304" pitchFamily="18" charset="0"/>
              </a:rPr>
              <a:t>Nhan đề: thể hiện vấn đề nghị luận.</a:t>
            </a:r>
            <a:endParaRPr lang="en-GB" sz="4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Rectangle 26"/>
          <p:cNvSpPr/>
          <p:nvPr/>
        </p:nvSpPr>
        <p:spPr>
          <a:xfrm>
            <a:off x="6652892" y="4089186"/>
            <a:ext cx="3429308" cy="5022477"/>
          </a:xfrm>
          <a:prstGeom prst="rect">
            <a:avLst/>
          </a:prstGeom>
          <a:solidFill>
            <a:schemeClr val="accent6">
              <a:lumMod val="60000"/>
              <a:lumOff val="40000"/>
            </a:schemeClr>
          </a:solidFill>
          <a:ln w="38100">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6827060" y="4537766"/>
            <a:ext cx="3224155" cy="3046988"/>
          </a:xfrm>
          <a:prstGeom prst="rect">
            <a:avLst/>
          </a:prstGeom>
        </p:spPr>
        <p:txBody>
          <a:bodyPr wrap="square">
            <a:spAutoFit/>
          </a:bodyPr>
          <a:lstStyle/>
          <a:p>
            <a:pPr algn="just"/>
            <a:r>
              <a:rPr lang="vi-VN" sz="4800">
                <a:latin typeface="Times New Roman" panose="02020603050405020304" pitchFamily="18" charset="0"/>
                <a:ea typeface="Times New Roman" panose="02020603050405020304" pitchFamily="18" charset="0"/>
              </a:rPr>
              <a:t>Kiểu văn bản: Nghị luận về vấn đề xã hội.</a:t>
            </a:r>
            <a:endParaRPr lang="en-GB" sz="4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circle(in)">
                                      <p:cBhvr>
                                        <p:cTn id="14" dur="20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500"/>
                                        <p:tgtEl>
                                          <p:spTgt spid="2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2" grpId="0" animBg="1"/>
      <p:bldP spid="5" grpId="0"/>
      <p:bldP spid="6" grpId="0"/>
      <p:bldP spid="27" grpId="0" animBg="1"/>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2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4045966">
            <a:off x="4217870" y="-1074332"/>
            <a:ext cx="1122974" cy="3004612"/>
          </a:xfrm>
          <a:prstGeom prst="rect">
            <a:avLst/>
          </a:prstGeom>
        </p:spPr>
      </p:pic>
      <p:pic>
        <p:nvPicPr>
          <p:cNvPr id="3" name="Picture 3"/>
          <p:cNvPicPr>
            <a:picLocks noChangeAspect="1"/>
          </p:cNvPicPr>
          <p:nvPr/>
        </p:nvPicPr>
        <p:blipFill>
          <a:blip r:embed="rId3"/>
          <a:srcRect/>
          <a:stretch>
            <a:fillRect/>
          </a:stretch>
        </p:blipFill>
        <p:spPr>
          <a:xfrm rot="-985415">
            <a:off x="347208" y="-942618"/>
            <a:ext cx="4432149" cy="3551259"/>
          </a:xfrm>
          <a:prstGeom prst="rect">
            <a:avLst/>
          </a:prstGeom>
        </p:spPr>
      </p:pic>
      <p:pic>
        <p:nvPicPr>
          <p:cNvPr id="4" name="Picture 4"/>
          <p:cNvPicPr>
            <a:picLocks noChangeAspect="1"/>
          </p:cNvPicPr>
          <p:nvPr/>
        </p:nvPicPr>
        <p:blipFill>
          <a:blip r:embed="rId4"/>
          <a:srcRect t="316" b="4745"/>
          <a:stretch>
            <a:fillRect/>
          </a:stretch>
        </p:blipFill>
        <p:spPr>
          <a:xfrm rot="-409879">
            <a:off x="-1220875" y="2580181"/>
            <a:ext cx="8061324" cy="7879818"/>
          </a:xfrm>
          <a:prstGeom prst="rect">
            <a:avLst/>
          </a:prstGeom>
        </p:spPr>
      </p:pic>
      <p:pic>
        <p:nvPicPr>
          <p:cNvPr id="5" name="Picture 5"/>
          <p:cNvPicPr>
            <a:picLocks noChangeAspect="1"/>
          </p:cNvPicPr>
          <p:nvPr/>
        </p:nvPicPr>
        <p:blipFill>
          <a:blip r:embed="rId5"/>
          <a:srcRect/>
          <a:stretch>
            <a:fillRect/>
          </a:stretch>
        </p:blipFill>
        <p:spPr>
          <a:xfrm rot="1004707">
            <a:off x="12542923" y="5524531"/>
            <a:ext cx="6178085" cy="6369160"/>
          </a:xfrm>
          <a:prstGeom prst="rect">
            <a:avLst/>
          </a:prstGeom>
        </p:spPr>
      </p:pic>
      <p:grpSp>
        <p:nvGrpSpPr>
          <p:cNvPr id="6" name="Group 6"/>
          <p:cNvGrpSpPr/>
          <p:nvPr/>
        </p:nvGrpSpPr>
        <p:grpSpPr>
          <a:xfrm>
            <a:off x="1701662" y="833012"/>
            <a:ext cx="14884676" cy="9873088"/>
            <a:chOff x="0" y="0"/>
            <a:chExt cx="5035063" cy="2916232"/>
          </a:xfrm>
        </p:grpSpPr>
        <p:sp>
          <p:nvSpPr>
            <p:cNvPr id="7" name="Freeform 7"/>
            <p:cNvSpPr/>
            <p:nvPr/>
          </p:nvSpPr>
          <p:spPr>
            <a:xfrm>
              <a:off x="0" y="0"/>
              <a:ext cx="5035064" cy="2916232"/>
            </a:xfrm>
            <a:custGeom>
              <a:avLst/>
              <a:gdLst/>
              <a:ahLst/>
              <a:cxnLst/>
              <a:rect l="l" t="t" r="r" b="b"/>
              <a:pathLst>
                <a:path w="5035064" h="2916232">
                  <a:moveTo>
                    <a:pt x="4910603" y="2916232"/>
                  </a:moveTo>
                  <a:lnTo>
                    <a:pt x="124460" y="2916232"/>
                  </a:lnTo>
                  <a:cubicBezTo>
                    <a:pt x="55880" y="2916232"/>
                    <a:pt x="0" y="2860352"/>
                    <a:pt x="0" y="2791772"/>
                  </a:cubicBezTo>
                  <a:lnTo>
                    <a:pt x="0" y="124460"/>
                  </a:lnTo>
                  <a:cubicBezTo>
                    <a:pt x="0" y="55880"/>
                    <a:pt x="55880" y="0"/>
                    <a:pt x="124460" y="0"/>
                  </a:cubicBezTo>
                  <a:lnTo>
                    <a:pt x="4910603" y="0"/>
                  </a:lnTo>
                  <a:cubicBezTo>
                    <a:pt x="4979183" y="0"/>
                    <a:pt x="5035064" y="55880"/>
                    <a:pt x="5035064" y="124460"/>
                  </a:cubicBezTo>
                  <a:lnTo>
                    <a:pt x="5035064" y="2791772"/>
                  </a:lnTo>
                  <a:cubicBezTo>
                    <a:pt x="5035064" y="2860352"/>
                    <a:pt x="4979183" y="2916232"/>
                    <a:pt x="4910603" y="2916232"/>
                  </a:cubicBezTo>
                  <a:close/>
                </a:path>
              </a:pathLst>
            </a:custGeom>
            <a:solidFill>
              <a:srgbClr val="FFFFFF"/>
            </a:solidFill>
          </p:spPr>
          <p:txBody>
            <a:bodyPr/>
            <a:lstStyle/>
            <a:p>
              <a:endParaRPr lang="en-US"/>
            </a:p>
          </p:txBody>
        </p:sp>
      </p:grpSp>
      <p:pic>
        <p:nvPicPr>
          <p:cNvPr id="8" name="Picture 8"/>
          <p:cNvPicPr>
            <a:picLocks noChangeAspect="1"/>
          </p:cNvPicPr>
          <p:nvPr/>
        </p:nvPicPr>
        <p:blipFill>
          <a:blip r:embed="rId6"/>
          <a:srcRect/>
          <a:stretch>
            <a:fillRect/>
          </a:stretch>
        </p:blipFill>
        <p:spPr>
          <a:xfrm>
            <a:off x="14469714" y="7363980"/>
            <a:ext cx="3495389" cy="3447328"/>
          </a:xfrm>
          <a:prstGeom prst="rect">
            <a:avLst/>
          </a:prstGeom>
        </p:spPr>
      </p:pic>
      <p:pic>
        <p:nvPicPr>
          <p:cNvPr id="16" name="Picture 16"/>
          <p:cNvPicPr>
            <a:picLocks noChangeAspect="1"/>
          </p:cNvPicPr>
          <p:nvPr/>
        </p:nvPicPr>
        <p:blipFill>
          <a:blip r:embed="rId7"/>
          <a:srcRect/>
          <a:stretch>
            <a:fillRect/>
          </a:stretch>
        </p:blipFill>
        <p:spPr>
          <a:xfrm rot="774530">
            <a:off x="-128900" y="6758670"/>
            <a:ext cx="5139803" cy="4657947"/>
          </a:xfrm>
          <a:prstGeom prst="rect">
            <a:avLst/>
          </a:prstGeom>
        </p:spPr>
      </p:pic>
      <p:pic>
        <p:nvPicPr>
          <p:cNvPr id="17" name="Picture 17"/>
          <p:cNvPicPr>
            <a:picLocks noChangeAspect="1"/>
          </p:cNvPicPr>
          <p:nvPr/>
        </p:nvPicPr>
        <p:blipFill>
          <a:blip r:embed="rId8"/>
          <a:srcRect/>
          <a:stretch>
            <a:fillRect/>
          </a:stretch>
        </p:blipFill>
        <p:spPr>
          <a:xfrm rot="-1350285">
            <a:off x="14215187" y="-763857"/>
            <a:ext cx="7499832" cy="7853227"/>
          </a:xfrm>
          <a:prstGeom prst="rect">
            <a:avLst/>
          </a:prstGeom>
        </p:spPr>
      </p:pic>
      <p:cxnSp>
        <p:nvCxnSpPr>
          <p:cNvPr id="18" name="直接连接符 15">
            <a:extLst>
              <a:ext uri="{FF2B5EF4-FFF2-40B4-BE49-F238E27FC236}">
                <a16:creationId xmlns:a16="http://schemas.microsoft.com/office/drawing/2014/main" id="{F22AACA2-8D4F-4D0B-B897-00B64505935B}"/>
              </a:ext>
            </a:extLst>
          </p:cNvPr>
          <p:cNvCxnSpPr>
            <a:cxnSpLocks/>
          </p:cNvCxnSpPr>
          <p:nvPr/>
        </p:nvCxnSpPr>
        <p:spPr>
          <a:xfrm flipH="1">
            <a:off x="5537443" y="1028699"/>
            <a:ext cx="7187956" cy="33915"/>
          </a:xfrm>
          <a:prstGeom prst="line">
            <a:avLst/>
          </a:prstGeom>
          <a:ln w="25400">
            <a:solidFill>
              <a:srgbClr val="ECC95D"/>
            </a:solidFill>
          </a:ln>
        </p:spPr>
        <p:style>
          <a:lnRef idx="1">
            <a:schemeClr val="accent1"/>
          </a:lnRef>
          <a:fillRef idx="0">
            <a:schemeClr val="accent1"/>
          </a:fillRef>
          <a:effectRef idx="0">
            <a:schemeClr val="accent1"/>
          </a:effectRef>
          <a:fontRef idx="minor">
            <a:schemeClr val="tx1"/>
          </a:fontRef>
        </p:style>
      </p:cxnSp>
      <p:sp>
        <p:nvSpPr>
          <p:cNvPr id="19" name="文本框 17">
            <a:extLst>
              <a:ext uri="{FF2B5EF4-FFF2-40B4-BE49-F238E27FC236}">
                <a16:creationId xmlns:a16="http://schemas.microsoft.com/office/drawing/2014/main" id="{E14ABCE6-1084-47CD-8161-043F356E93AE}"/>
              </a:ext>
            </a:extLst>
          </p:cNvPr>
          <p:cNvSpPr txBox="1"/>
          <p:nvPr/>
        </p:nvSpPr>
        <p:spPr>
          <a:xfrm>
            <a:off x="3149246" y="173179"/>
            <a:ext cx="11476167" cy="707886"/>
          </a:xfrm>
          <a:prstGeom prst="rect">
            <a:avLst/>
          </a:prstGeom>
          <a:noFill/>
        </p:spPr>
        <p:txBody>
          <a:bodyPr wrap="square" rtlCol="0">
            <a:spAutoFit/>
          </a:bodyPr>
          <a:lstStyle/>
          <a:p>
            <a:pPr algn="ctr"/>
            <a:r>
              <a:rPr lang="vi-VN" sz="4000" b="1">
                <a:ln w="0"/>
                <a:solidFill>
                  <a:srgbClr val="FF0000"/>
                </a:solidFill>
                <a:effectLst>
                  <a:outerShdw blurRad="38100" dist="38100" dir="2700000" algn="tl">
                    <a:srgbClr val="000000">
                      <a:alpha val="43137"/>
                    </a:srgbClr>
                  </a:outerShdw>
                  <a:reflection blurRad="6350" stA="53000" endA="300" endPos="35500" dir="5400000" sy="-90000" algn="bl" rotWithShape="0"/>
                </a:effectLst>
              </a:rPr>
              <a:t>TINH THẦN YÊU NƯỚC CỦA NHÂN DÂN TA</a:t>
            </a:r>
            <a:endParaRPr lang="en-GB" sz="40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stellar" panose="020A0402060406010301" pitchFamily="18" charset="0"/>
            </a:endParaRPr>
          </a:p>
        </p:txBody>
      </p:sp>
      <p:cxnSp>
        <p:nvCxnSpPr>
          <p:cNvPr id="20" name="直接连接符 23">
            <a:extLst>
              <a:ext uri="{FF2B5EF4-FFF2-40B4-BE49-F238E27FC236}">
                <a16:creationId xmlns:a16="http://schemas.microsoft.com/office/drawing/2014/main" id="{AF872B8D-368B-478D-94F9-0D015B34A5F1}"/>
              </a:ext>
            </a:extLst>
          </p:cNvPr>
          <p:cNvCxnSpPr>
            <a:cxnSpLocks/>
          </p:cNvCxnSpPr>
          <p:nvPr/>
        </p:nvCxnSpPr>
        <p:spPr>
          <a:xfrm flipH="1">
            <a:off x="5574918" y="112257"/>
            <a:ext cx="7111757" cy="26173"/>
          </a:xfrm>
          <a:prstGeom prst="line">
            <a:avLst/>
          </a:prstGeom>
          <a:ln w="25400">
            <a:solidFill>
              <a:srgbClr val="ECC95D"/>
            </a:solidFill>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2304662" y="1186209"/>
            <a:ext cx="13842719" cy="9725253"/>
          </a:xfrm>
          <a:prstGeom prst="roundRect">
            <a:avLst/>
          </a:prstGeom>
          <a:solidFill>
            <a:schemeClr val="accent1">
              <a:lumMod val="50000"/>
              <a:alpha val="1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3"/>
          </a:p>
        </p:txBody>
      </p:sp>
      <p:sp>
        <p:nvSpPr>
          <p:cNvPr id="27" name="AutoShape 77"/>
          <p:cNvSpPr>
            <a:spLocks noChangeArrowheads="1"/>
          </p:cNvSpPr>
          <p:nvPr/>
        </p:nvSpPr>
        <p:spPr bwMode="ltGray">
          <a:xfrm rot="5400000">
            <a:off x="407254" y="3323825"/>
            <a:ext cx="3730894" cy="3197868"/>
          </a:xfrm>
          <a:custGeom>
            <a:avLst/>
            <a:gdLst>
              <a:gd name="G0" fmla="+- 64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4"/>
              <a:gd name="G18" fmla="*/ 64 1 2"/>
              <a:gd name="G19" fmla="+- G18 5400 0"/>
              <a:gd name="G20" fmla="cos G19 11796480"/>
              <a:gd name="G21" fmla="sin G19 11796480"/>
              <a:gd name="G22" fmla="+- G20 10800 0"/>
              <a:gd name="G23" fmla="+- G21 10800 0"/>
              <a:gd name="G24" fmla="+- 10800 0 G20"/>
              <a:gd name="G25" fmla="+- 64 10800 0"/>
              <a:gd name="G26" fmla="?: G9 G17 G25"/>
              <a:gd name="G27" fmla="?: G9 0 21600"/>
              <a:gd name="G28" fmla="cos 10800 11796480"/>
              <a:gd name="G29" fmla="sin 10800 11796480"/>
              <a:gd name="G30" fmla="sin 64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68 w 21600"/>
              <a:gd name="T15" fmla="*/ 10800 h 21600"/>
              <a:gd name="T16" fmla="*/ 10800 w 21600"/>
              <a:gd name="T17" fmla="*/ 10736 h 21600"/>
              <a:gd name="T18" fmla="*/ 16232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36" y="10800"/>
                </a:moveTo>
                <a:cubicBezTo>
                  <a:pt x="10736" y="10764"/>
                  <a:pt x="10764" y="10736"/>
                  <a:pt x="10800" y="10736"/>
                </a:cubicBezTo>
                <a:cubicBezTo>
                  <a:pt x="10835" y="10735"/>
                  <a:pt x="10863" y="10764"/>
                  <a:pt x="10864" y="10799"/>
                </a:cubicBezTo>
                <a:lnTo>
                  <a:pt x="21600" y="10800"/>
                </a:lnTo>
                <a:cubicBezTo>
                  <a:pt x="21600" y="4835"/>
                  <a:pt x="16764" y="0"/>
                  <a:pt x="10800" y="0"/>
                </a:cubicBezTo>
                <a:cubicBezTo>
                  <a:pt x="4835" y="0"/>
                  <a:pt x="0" y="4835"/>
                  <a:pt x="0" y="10800"/>
                </a:cubicBezTo>
                <a:close/>
              </a:path>
            </a:pathLst>
          </a:custGeom>
          <a:gradFill rotWithShape="1">
            <a:gsLst>
              <a:gs pos="0">
                <a:srgbClr val="FFFF00">
                  <a:lumMod val="67000"/>
                </a:srgbClr>
              </a:gs>
              <a:gs pos="100000">
                <a:srgbClr val="FFC000">
                  <a:lumMod val="90000"/>
                </a:srgbClr>
              </a:gs>
            </a:gsLst>
            <a:lin ang="5400000" scaled="1"/>
          </a:gradFill>
          <a:ln>
            <a:noFill/>
          </a:ln>
          <a:effectLst/>
        </p:spPr>
        <p:txBody>
          <a:bodyPr wrap="none" anchor="ctr"/>
          <a:lstStyle/>
          <a:p>
            <a:endParaRPr lang="en-US" sz="1433" dirty="0"/>
          </a:p>
        </p:txBody>
      </p:sp>
      <p:sp>
        <p:nvSpPr>
          <p:cNvPr id="28" name="AutoShape 29"/>
          <p:cNvSpPr>
            <a:spLocks noChangeArrowheads="1"/>
          </p:cNvSpPr>
          <p:nvPr/>
        </p:nvSpPr>
        <p:spPr bwMode="gray">
          <a:xfrm rot="5400000">
            <a:off x="-131252" y="3888111"/>
            <a:ext cx="6921043" cy="2864796"/>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close/>
              </a:path>
            </a:pathLst>
          </a:custGeom>
          <a:gradFill rotWithShape="1">
            <a:gsLst>
              <a:gs pos="0">
                <a:srgbClr val="FFFF00">
                  <a:lumMod val="56000"/>
                </a:srgbClr>
              </a:gs>
              <a:gs pos="100000">
                <a:schemeClr val="accent6">
                  <a:lumMod val="77000"/>
                </a:schemeClr>
              </a:gs>
            </a:gsLst>
            <a:lin ang="5400000" scaled="1"/>
          </a:gradFill>
          <a:ln>
            <a:noFill/>
          </a:ln>
          <a:effectLst/>
        </p:spPr>
        <p:txBody>
          <a:bodyPr wrap="none" anchor="ctr"/>
          <a:lstStyle/>
          <a:p>
            <a:endParaRPr lang="en-US" sz="1433"/>
          </a:p>
        </p:txBody>
      </p:sp>
      <p:grpSp>
        <p:nvGrpSpPr>
          <p:cNvPr id="29" name="Group 46"/>
          <p:cNvGrpSpPr>
            <a:grpSpLocks/>
          </p:cNvGrpSpPr>
          <p:nvPr/>
        </p:nvGrpSpPr>
        <p:grpSpPr bwMode="auto">
          <a:xfrm>
            <a:off x="2809787" y="1595209"/>
            <a:ext cx="1586149" cy="1673828"/>
            <a:chOff x="1583" y="1494"/>
            <a:chExt cx="526" cy="526"/>
          </a:xfrm>
        </p:grpSpPr>
        <p:sp>
          <p:nvSpPr>
            <p:cNvPr id="30" name="Oval 47"/>
            <p:cNvSpPr>
              <a:spLocks noChangeArrowheads="1"/>
            </p:cNvSpPr>
            <p:nvPr/>
          </p:nvSpPr>
          <p:spPr bwMode="gray">
            <a:xfrm>
              <a:off x="1583" y="1494"/>
              <a:ext cx="526" cy="526"/>
            </a:xfrm>
            <a:prstGeom prst="ellipse">
              <a:avLst/>
            </a:prstGeom>
            <a:solidFill>
              <a:schemeClr val="accent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sz="1433"/>
            </a:p>
          </p:txBody>
        </p:sp>
        <p:sp>
          <p:nvSpPr>
            <p:cNvPr id="31" name="Oval 48"/>
            <p:cNvSpPr>
              <a:spLocks noChangeArrowheads="1"/>
            </p:cNvSpPr>
            <p:nvPr/>
          </p:nvSpPr>
          <p:spPr bwMode="gray">
            <a:xfrm>
              <a:off x="1634" y="1547"/>
              <a:ext cx="425" cy="425"/>
            </a:xfrm>
            <a:prstGeom prst="ellipse">
              <a:avLst/>
            </a:prstGeom>
            <a:gradFill rotWithShape="1">
              <a:gsLst>
                <a:gs pos="0">
                  <a:srgbClr val="10E470"/>
                </a:gs>
                <a:gs pos="100000">
                  <a:srgbClr val="10E470">
                    <a:gamma/>
                    <a:shade val="57255"/>
                    <a:invGamma/>
                  </a:srgbClr>
                </a:gs>
              </a:gsLst>
              <a:path path="rect">
                <a:fillToRect l="100000" t="10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1433"/>
            </a:p>
          </p:txBody>
        </p:sp>
        <p:sp>
          <p:nvSpPr>
            <p:cNvPr id="32" name="Oval 49"/>
            <p:cNvSpPr>
              <a:spLocks noChangeArrowheads="1"/>
            </p:cNvSpPr>
            <p:nvPr/>
          </p:nvSpPr>
          <p:spPr bwMode="gray">
            <a:xfrm>
              <a:off x="1642" y="1557"/>
              <a:ext cx="406" cy="406"/>
            </a:xfrm>
            <a:prstGeom prst="ellipse">
              <a:avLst/>
            </a:prstGeom>
            <a:gradFill rotWithShape="1">
              <a:gsLst>
                <a:gs pos="0">
                  <a:srgbClr val="FFFF00">
                    <a:alpha val="85001"/>
                  </a:srgbClr>
                </a:gs>
                <a:gs pos="100000">
                  <a:srgbClr val="FFFF00">
                    <a:gamma/>
                    <a:shade val="63529"/>
                    <a:invGamma/>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1433"/>
            </a:p>
          </p:txBody>
        </p:sp>
        <p:sp>
          <p:nvSpPr>
            <p:cNvPr id="33" name="Oval 50"/>
            <p:cNvSpPr>
              <a:spLocks noChangeArrowheads="1"/>
            </p:cNvSpPr>
            <p:nvPr/>
          </p:nvSpPr>
          <p:spPr bwMode="gray">
            <a:xfrm>
              <a:off x="1652" y="1582"/>
              <a:ext cx="265" cy="266"/>
            </a:xfrm>
            <a:prstGeom prst="ellipse">
              <a:avLst/>
            </a:prstGeom>
            <a:gradFill rotWithShape="1">
              <a:gsLst>
                <a:gs pos="0">
                  <a:srgbClr val="E9940B">
                    <a:gamma/>
                    <a:tint val="0"/>
                    <a:invGamma/>
                  </a:srgbClr>
                </a:gs>
                <a:gs pos="100000">
                  <a:srgbClr val="E9940B">
                    <a:alpha val="0"/>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sz="1433"/>
            </a:p>
          </p:txBody>
        </p:sp>
        <p:sp>
          <p:nvSpPr>
            <p:cNvPr id="34" name="Oval 51"/>
            <p:cNvSpPr>
              <a:spLocks noChangeArrowheads="1"/>
            </p:cNvSpPr>
            <p:nvPr/>
          </p:nvSpPr>
          <p:spPr bwMode="gray">
            <a:xfrm>
              <a:off x="1659" y="1571"/>
              <a:ext cx="366" cy="366"/>
            </a:xfrm>
            <a:prstGeom prst="ellipse">
              <a:avLst/>
            </a:prstGeom>
            <a:gradFill rotWithShape="1">
              <a:gsLst>
                <a:gs pos="0">
                  <a:srgbClr val="FFFF00">
                    <a:alpha val="0"/>
                  </a:srgbClr>
                </a:gs>
                <a:gs pos="100000">
                  <a:srgbClr val="FFFF00">
                    <a:gamma/>
                    <a:shade val="76078"/>
                    <a:invGamma/>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1433"/>
            </a:p>
          </p:txBody>
        </p:sp>
      </p:grpSp>
      <p:grpSp>
        <p:nvGrpSpPr>
          <p:cNvPr id="35" name="Group 31"/>
          <p:cNvGrpSpPr>
            <a:grpSpLocks/>
          </p:cNvGrpSpPr>
          <p:nvPr/>
        </p:nvGrpSpPr>
        <p:grpSpPr bwMode="auto">
          <a:xfrm>
            <a:off x="2660878" y="7171992"/>
            <a:ext cx="1526783" cy="1862573"/>
            <a:chOff x="1583" y="1494"/>
            <a:chExt cx="526" cy="526"/>
          </a:xfrm>
        </p:grpSpPr>
        <p:sp>
          <p:nvSpPr>
            <p:cNvPr id="36" name="Oval 32"/>
            <p:cNvSpPr>
              <a:spLocks noChangeArrowheads="1"/>
            </p:cNvSpPr>
            <p:nvPr/>
          </p:nvSpPr>
          <p:spPr bwMode="gray">
            <a:xfrm>
              <a:off x="1583" y="1494"/>
              <a:ext cx="526" cy="526"/>
            </a:xfrm>
            <a:prstGeom prst="ellipse">
              <a:avLst/>
            </a:prstGeom>
            <a:solidFill>
              <a:schemeClr val="accent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sz="1433"/>
            </a:p>
          </p:txBody>
        </p:sp>
        <p:sp>
          <p:nvSpPr>
            <p:cNvPr id="37" name="Oval 33"/>
            <p:cNvSpPr>
              <a:spLocks noChangeArrowheads="1"/>
            </p:cNvSpPr>
            <p:nvPr/>
          </p:nvSpPr>
          <p:spPr bwMode="gray">
            <a:xfrm>
              <a:off x="1634" y="1547"/>
              <a:ext cx="425" cy="425"/>
            </a:xfrm>
            <a:prstGeom prst="ellipse">
              <a:avLst/>
            </a:prstGeom>
            <a:gradFill rotWithShape="1">
              <a:gsLst>
                <a:gs pos="0">
                  <a:srgbClr val="10E470"/>
                </a:gs>
                <a:gs pos="100000">
                  <a:srgbClr val="10E470">
                    <a:gamma/>
                    <a:shade val="57255"/>
                    <a:invGamma/>
                  </a:srgbClr>
                </a:gs>
              </a:gsLst>
              <a:path path="rect">
                <a:fillToRect l="100000" t="10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1433"/>
            </a:p>
          </p:txBody>
        </p:sp>
        <p:sp>
          <p:nvSpPr>
            <p:cNvPr id="38" name="Oval 34"/>
            <p:cNvSpPr>
              <a:spLocks noChangeArrowheads="1"/>
            </p:cNvSpPr>
            <p:nvPr/>
          </p:nvSpPr>
          <p:spPr bwMode="gray">
            <a:xfrm>
              <a:off x="1642" y="1557"/>
              <a:ext cx="406" cy="406"/>
            </a:xfrm>
            <a:prstGeom prst="ellipse">
              <a:avLst/>
            </a:prstGeom>
            <a:gradFill rotWithShape="1">
              <a:gsLst>
                <a:gs pos="0">
                  <a:srgbClr val="FFFF00">
                    <a:alpha val="85001"/>
                  </a:srgbClr>
                </a:gs>
                <a:gs pos="100000">
                  <a:srgbClr val="FFFF00">
                    <a:gamma/>
                    <a:shade val="63529"/>
                    <a:invGamma/>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1433"/>
            </a:p>
          </p:txBody>
        </p:sp>
        <p:sp>
          <p:nvSpPr>
            <p:cNvPr id="39" name="Oval 35"/>
            <p:cNvSpPr>
              <a:spLocks noChangeArrowheads="1"/>
            </p:cNvSpPr>
            <p:nvPr/>
          </p:nvSpPr>
          <p:spPr bwMode="gray">
            <a:xfrm>
              <a:off x="1652" y="1582"/>
              <a:ext cx="265" cy="266"/>
            </a:xfrm>
            <a:prstGeom prst="ellipse">
              <a:avLst/>
            </a:prstGeom>
            <a:gradFill rotWithShape="1">
              <a:gsLst>
                <a:gs pos="0">
                  <a:srgbClr val="E9940B">
                    <a:gamma/>
                    <a:tint val="0"/>
                    <a:invGamma/>
                  </a:srgbClr>
                </a:gs>
                <a:gs pos="100000">
                  <a:srgbClr val="E9940B">
                    <a:alpha val="0"/>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sz="1433"/>
            </a:p>
          </p:txBody>
        </p:sp>
        <p:sp>
          <p:nvSpPr>
            <p:cNvPr id="40" name="Oval 36"/>
            <p:cNvSpPr>
              <a:spLocks noChangeArrowheads="1"/>
            </p:cNvSpPr>
            <p:nvPr/>
          </p:nvSpPr>
          <p:spPr bwMode="gray">
            <a:xfrm>
              <a:off x="1659" y="1571"/>
              <a:ext cx="366" cy="366"/>
            </a:xfrm>
            <a:prstGeom prst="ellipse">
              <a:avLst/>
            </a:prstGeom>
            <a:gradFill rotWithShape="1">
              <a:gsLst>
                <a:gs pos="0">
                  <a:srgbClr val="FFFF00">
                    <a:alpha val="0"/>
                  </a:srgbClr>
                </a:gs>
                <a:gs pos="100000">
                  <a:srgbClr val="FFFF00">
                    <a:gamma/>
                    <a:shade val="76078"/>
                    <a:invGamma/>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1433"/>
            </a:p>
          </p:txBody>
        </p:sp>
      </p:grpSp>
      <p:sp>
        <p:nvSpPr>
          <p:cNvPr id="41" name="AutoShape 45"/>
          <p:cNvSpPr>
            <a:spLocks noChangeArrowheads="1"/>
          </p:cNvSpPr>
          <p:nvPr/>
        </p:nvSpPr>
        <p:spPr bwMode="ltGray">
          <a:xfrm>
            <a:off x="4268511" y="7483601"/>
            <a:ext cx="8246981" cy="2765836"/>
          </a:xfrm>
          <a:prstGeom prst="roundRect">
            <a:avLst>
              <a:gd name="adj" fmla="val 50000"/>
            </a:avLst>
          </a:prstGeom>
          <a:gradFill rotWithShape="1">
            <a:gsLst>
              <a:gs pos="0">
                <a:srgbClr val="FFC000"/>
              </a:gs>
              <a:gs pos="100000">
                <a:schemeClr val="bg1">
                  <a:alpha val="0"/>
                </a:schemeClr>
              </a:gs>
            </a:gsLst>
            <a:lin ang="0" scaled="1"/>
          </a:gradFill>
          <a:ln>
            <a:noFill/>
          </a:ln>
          <a:effectLst/>
        </p:spPr>
        <p:txBody>
          <a:bodyPr wrap="none" anchor="ctr"/>
          <a:lstStyle/>
          <a:p>
            <a:endParaRPr lang="en-US" sz="1433"/>
          </a:p>
        </p:txBody>
      </p:sp>
      <p:sp>
        <p:nvSpPr>
          <p:cNvPr id="42" name="AutoShape 45"/>
          <p:cNvSpPr>
            <a:spLocks noChangeArrowheads="1"/>
          </p:cNvSpPr>
          <p:nvPr/>
        </p:nvSpPr>
        <p:spPr bwMode="ltGray">
          <a:xfrm>
            <a:off x="4463794" y="1147792"/>
            <a:ext cx="11081006" cy="3306647"/>
          </a:xfrm>
          <a:prstGeom prst="roundRect">
            <a:avLst>
              <a:gd name="adj" fmla="val 50000"/>
            </a:avLst>
          </a:prstGeom>
          <a:gradFill rotWithShape="1">
            <a:gsLst>
              <a:gs pos="0">
                <a:srgbClr val="FFC000"/>
              </a:gs>
              <a:gs pos="100000">
                <a:schemeClr val="bg1">
                  <a:alpha val="0"/>
                </a:schemeClr>
              </a:gs>
            </a:gsLst>
            <a:lin ang="0" scaled="1"/>
          </a:gradFill>
          <a:ln>
            <a:noFill/>
          </a:ln>
          <a:effectLst/>
        </p:spPr>
        <p:txBody>
          <a:bodyPr wrap="none" anchor="ctr"/>
          <a:lstStyle/>
          <a:p>
            <a:endParaRPr lang="en-US" sz="1433"/>
          </a:p>
        </p:txBody>
      </p:sp>
      <p:sp>
        <p:nvSpPr>
          <p:cNvPr id="43" name="Rectangle 42"/>
          <p:cNvSpPr/>
          <p:nvPr/>
        </p:nvSpPr>
        <p:spPr>
          <a:xfrm>
            <a:off x="2342582" y="4115121"/>
            <a:ext cx="1448420" cy="1446550"/>
          </a:xfrm>
          <a:prstGeom prst="rect">
            <a:avLst/>
          </a:prstGeom>
        </p:spPr>
        <p:txBody>
          <a:bodyPr wrap="square">
            <a:spAutoFit/>
          </a:bodyPr>
          <a:lstStyle/>
          <a:p>
            <a:r>
              <a:rPr lang="vi-VN" sz="4400" b="1">
                <a:latin typeface="+mj-lt"/>
              </a:rPr>
              <a:t>BỐ CỤC</a:t>
            </a:r>
            <a:endParaRPr lang="en-GB" sz="4400">
              <a:latin typeface="+mj-lt"/>
            </a:endParaRPr>
          </a:p>
        </p:txBody>
      </p:sp>
      <p:grpSp>
        <p:nvGrpSpPr>
          <p:cNvPr id="47" name="Group 46"/>
          <p:cNvGrpSpPr>
            <a:grpSpLocks/>
          </p:cNvGrpSpPr>
          <p:nvPr/>
        </p:nvGrpSpPr>
        <p:grpSpPr bwMode="auto">
          <a:xfrm>
            <a:off x="3824172" y="4371996"/>
            <a:ext cx="1586149" cy="1673828"/>
            <a:chOff x="1583" y="1494"/>
            <a:chExt cx="526" cy="526"/>
          </a:xfrm>
        </p:grpSpPr>
        <p:sp>
          <p:nvSpPr>
            <p:cNvPr id="48" name="Oval 47"/>
            <p:cNvSpPr>
              <a:spLocks noChangeArrowheads="1"/>
            </p:cNvSpPr>
            <p:nvPr/>
          </p:nvSpPr>
          <p:spPr bwMode="gray">
            <a:xfrm>
              <a:off x="1583" y="1494"/>
              <a:ext cx="526" cy="526"/>
            </a:xfrm>
            <a:prstGeom prst="ellipse">
              <a:avLst/>
            </a:prstGeom>
            <a:solidFill>
              <a:schemeClr val="accent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sz="1433"/>
            </a:p>
          </p:txBody>
        </p:sp>
        <p:sp>
          <p:nvSpPr>
            <p:cNvPr id="49" name="Oval 48"/>
            <p:cNvSpPr>
              <a:spLocks noChangeArrowheads="1"/>
            </p:cNvSpPr>
            <p:nvPr/>
          </p:nvSpPr>
          <p:spPr bwMode="gray">
            <a:xfrm>
              <a:off x="1634" y="1547"/>
              <a:ext cx="425" cy="425"/>
            </a:xfrm>
            <a:prstGeom prst="ellipse">
              <a:avLst/>
            </a:prstGeom>
            <a:gradFill rotWithShape="1">
              <a:gsLst>
                <a:gs pos="0">
                  <a:srgbClr val="10E470"/>
                </a:gs>
                <a:gs pos="100000">
                  <a:srgbClr val="10E470">
                    <a:gamma/>
                    <a:shade val="57255"/>
                    <a:invGamma/>
                  </a:srgbClr>
                </a:gs>
              </a:gsLst>
              <a:path path="rect">
                <a:fillToRect l="100000" t="10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1433"/>
            </a:p>
          </p:txBody>
        </p:sp>
        <p:sp>
          <p:nvSpPr>
            <p:cNvPr id="50" name="Oval 49"/>
            <p:cNvSpPr>
              <a:spLocks noChangeArrowheads="1"/>
            </p:cNvSpPr>
            <p:nvPr/>
          </p:nvSpPr>
          <p:spPr bwMode="gray">
            <a:xfrm>
              <a:off x="1642" y="1557"/>
              <a:ext cx="406" cy="406"/>
            </a:xfrm>
            <a:prstGeom prst="ellipse">
              <a:avLst/>
            </a:prstGeom>
            <a:gradFill rotWithShape="1">
              <a:gsLst>
                <a:gs pos="0">
                  <a:srgbClr val="FFFF00">
                    <a:alpha val="85001"/>
                  </a:srgbClr>
                </a:gs>
                <a:gs pos="100000">
                  <a:srgbClr val="FFFF00">
                    <a:gamma/>
                    <a:shade val="63529"/>
                    <a:invGamma/>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1433"/>
            </a:p>
          </p:txBody>
        </p:sp>
        <p:sp>
          <p:nvSpPr>
            <p:cNvPr id="51" name="Oval 50"/>
            <p:cNvSpPr>
              <a:spLocks noChangeArrowheads="1"/>
            </p:cNvSpPr>
            <p:nvPr/>
          </p:nvSpPr>
          <p:spPr bwMode="gray">
            <a:xfrm>
              <a:off x="1652" y="1582"/>
              <a:ext cx="265" cy="266"/>
            </a:xfrm>
            <a:prstGeom prst="ellipse">
              <a:avLst/>
            </a:prstGeom>
            <a:gradFill rotWithShape="1">
              <a:gsLst>
                <a:gs pos="0">
                  <a:srgbClr val="E9940B">
                    <a:gamma/>
                    <a:tint val="0"/>
                    <a:invGamma/>
                  </a:srgbClr>
                </a:gs>
                <a:gs pos="100000">
                  <a:srgbClr val="E9940B">
                    <a:alpha val="0"/>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sz="1433"/>
            </a:p>
          </p:txBody>
        </p:sp>
        <p:sp>
          <p:nvSpPr>
            <p:cNvPr id="52" name="Oval 51"/>
            <p:cNvSpPr>
              <a:spLocks noChangeArrowheads="1"/>
            </p:cNvSpPr>
            <p:nvPr/>
          </p:nvSpPr>
          <p:spPr bwMode="gray">
            <a:xfrm>
              <a:off x="1659" y="1571"/>
              <a:ext cx="366" cy="366"/>
            </a:xfrm>
            <a:prstGeom prst="ellipse">
              <a:avLst/>
            </a:prstGeom>
            <a:gradFill rotWithShape="1">
              <a:gsLst>
                <a:gs pos="0">
                  <a:srgbClr val="FFFF00">
                    <a:alpha val="0"/>
                  </a:srgbClr>
                </a:gs>
                <a:gs pos="100000">
                  <a:srgbClr val="FFFF00">
                    <a:gamma/>
                    <a:shade val="76078"/>
                    <a:invGamma/>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1433"/>
            </a:p>
          </p:txBody>
        </p:sp>
      </p:grpSp>
      <p:sp>
        <p:nvSpPr>
          <p:cNvPr id="53" name="AutoShape 45"/>
          <p:cNvSpPr>
            <a:spLocks noChangeArrowheads="1"/>
          </p:cNvSpPr>
          <p:nvPr/>
        </p:nvSpPr>
        <p:spPr bwMode="ltGray">
          <a:xfrm>
            <a:off x="5221451" y="4688064"/>
            <a:ext cx="11081006" cy="2468503"/>
          </a:xfrm>
          <a:prstGeom prst="roundRect">
            <a:avLst>
              <a:gd name="adj" fmla="val 50000"/>
            </a:avLst>
          </a:prstGeom>
          <a:gradFill rotWithShape="1">
            <a:gsLst>
              <a:gs pos="0">
                <a:srgbClr val="FFC000"/>
              </a:gs>
              <a:gs pos="100000">
                <a:schemeClr val="bg1">
                  <a:alpha val="0"/>
                </a:schemeClr>
              </a:gs>
            </a:gsLst>
            <a:lin ang="0" scaled="1"/>
          </a:gradFill>
          <a:ln>
            <a:noFill/>
          </a:ln>
          <a:effectLst/>
        </p:spPr>
        <p:txBody>
          <a:bodyPr wrap="none" anchor="ctr"/>
          <a:lstStyle/>
          <a:p>
            <a:endParaRPr lang="en-US" sz="1433"/>
          </a:p>
        </p:txBody>
      </p:sp>
      <p:sp>
        <p:nvSpPr>
          <p:cNvPr id="54" name="Rectangle 53"/>
          <p:cNvSpPr/>
          <p:nvPr/>
        </p:nvSpPr>
        <p:spPr>
          <a:xfrm>
            <a:off x="5255403" y="1486778"/>
            <a:ext cx="9876941" cy="2701060"/>
          </a:xfrm>
          <a:prstGeom prst="rect">
            <a:avLst/>
          </a:prstGeom>
        </p:spPr>
        <p:txBody>
          <a:bodyPr wrap="square">
            <a:spAutoFit/>
          </a:bodyPr>
          <a:lstStyle/>
          <a:p>
            <a:pPr algn="just">
              <a:lnSpc>
                <a:spcPct val="107000"/>
              </a:lnSpc>
              <a:spcAft>
                <a:spcPts val="0"/>
              </a:spcAft>
            </a:pPr>
            <a:r>
              <a:rPr lang="vi-VN" sz="3200" b="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Phần 1 (Mở bài) </a:t>
            </a:r>
            <a:r>
              <a:rPr lang="vi-VN" sz="320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Nêu vấn đề nghị luận:</a:t>
            </a:r>
            <a:r>
              <a:rPr lang="vi-VN"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Nêu ý kiến khái quát, khẳng định nhân dân ta có một lòng nồng nàn yêu nước và nêu lên giá trị của lòng yêu nước- đó là truyền thống quý báu của dân tộc và có sức mạnh to lớn trong các cuộc chiến đấu chống xâm lược.</a:t>
            </a:r>
            <a:endParaRPr lang="en-GB" sz="24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5" name="Rectangle 54"/>
          <p:cNvSpPr/>
          <p:nvPr/>
        </p:nvSpPr>
        <p:spPr>
          <a:xfrm>
            <a:off x="5777466" y="5184325"/>
            <a:ext cx="9876941" cy="1673150"/>
          </a:xfrm>
          <a:prstGeom prst="rect">
            <a:avLst/>
          </a:prstGeom>
        </p:spPr>
        <p:txBody>
          <a:bodyPr wrap="square">
            <a:spAutoFit/>
          </a:bodyPr>
          <a:lstStyle/>
          <a:p>
            <a:pPr algn="just">
              <a:lnSpc>
                <a:spcPct val="107000"/>
              </a:lnSpc>
              <a:spcAft>
                <a:spcPts val="0"/>
              </a:spcAft>
            </a:pPr>
            <a:r>
              <a:rPr lang="vi-VN" sz="32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Phần 2 (</a:t>
            </a:r>
            <a:r>
              <a:rPr lang="vi-VN"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Thân bài): Chứng minh vấn đề qua lí lẽ, dẫn chứng về tinh thần yêu nước trong lịch sử chống ngoại xâm của dân tộc và trong cuộc kháng chiến hiện tại.</a:t>
            </a:r>
            <a:endParaRPr lang="en-GB" sz="24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6" name="Rectangle 55"/>
          <p:cNvSpPr/>
          <p:nvPr/>
        </p:nvSpPr>
        <p:spPr>
          <a:xfrm>
            <a:off x="5187893" y="8169578"/>
            <a:ext cx="9876941" cy="1673150"/>
          </a:xfrm>
          <a:prstGeom prst="rect">
            <a:avLst/>
          </a:prstGeom>
        </p:spPr>
        <p:txBody>
          <a:bodyPr wrap="square">
            <a:spAutoFit/>
          </a:bodyPr>
          <a:lstStyle/>
          <a:p>
            <a:pPr algn="just">
              <a:lnSpc>
                <a:spcPct val="107000"/>
              </a:lnSpc>
              <a:spcAft>
                <a:spcPts val="0"/>
              </a:spcAft>
            </a:pPr>
            <a:r>
              <a:rPr lang="vi-VN" sz="32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Phần 3 </a:t>
            </a:r>
            <a:r>
              <a:rPr lang="vi-VN"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(Kết bài): Nêu giá trị của lòng yêu nước và trách nhiệm của Đảng trong việc phát huy tinh thần yêu nước của nhân dân.</a:t>
            </a:r>
            <a:endParaRPr lang="en-GB" sz="24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barn(inVertical)">
                                      <p:cBhvr>
                                        <p:cTn id="15" dur="500"/>
                                        <p:tgtEl>
                                          <p:spTgt spid="4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inVertical)">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500"/>
                                        <p:tgtEl>
                                          <p:spTgt spid="5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circle(in)">
                                      <p:cBhvr>
                                        <p:cTn id="33" dur="2000"/>
                                        <p:tgtEl>
                                          <p:spTgt spid="47"/>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circle(in)">
                                      <p:cBhvr>
                                        <p:cTn id="36" dur="2000"/>
                                        <p:tgtEl>
                                          <p:spTgt spid="53"/>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circle(in)">
                                      <p:cBhvr>
                                        <p:cTn id="39" dur="2000"/>
                                        <p:tgtEl>
                                          <p:spTgt spid="5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barn(inVertical)">
                                      <p:cBhvr>
                                        <p:cTn id="44" dur="500"/>
                                        <p:tgtEl>
                                          <p:spTgt spid="3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barn(inVertical)">
                                      <p:cBhvr>
                                        <p:cTn id="47" dur="500"/>
                                        <p:tgtEl>
                                          <p:spTgt spid="41"/>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barn(inVertical)">
                                      <p:cBhvr>
                                        <p:cTn id="5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41" grpId="0" animBg="1"/>
      <p:bldP spid="42" grpId="0" animBg="1"/>
      <p:bldP spid="43" grpId="0"/>
      <p:bldP spid="53" grpId="0" animBg="1"/>
      <p:bldP spid="54" grpId="0"/>
      <p:bldP spid="55" grpId="0"/>
      <p:bldP spid="5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gt"/>
          <p:cNvPicPr>
            <a:picLocks noChangeAspect="1"/>
          </p:cNvPicPr>
          <p:nvPr/>
        </p:nvPicPr>
        <p:blipFill>
          <a:blip r:embed="rId3"/>
          <a:stretch>
            <a:fillRect/>
          </a:stretch>
        </p:blipFill>
        <p:spPr>
          <a:xfrm rot="16200000">
            <a:off x="3953510" y="-4033520"/>
            <a:ext cx="10379711" cy="18352770"/>
          </a:xfrm>
          <a:prstGeom prst="rect">
            <a:avLst/>
          </a:prstGeom>
        </p:spPr>
      </p:pic>
      <p:grpSp>
        <p:nvGrpSpPr>
          <p:cNvPr id="35" name="Group 34"/>
          <p:cNvGrpSpPr>
            <a:grpSpLocks/>
          </p:cNvGrpSpPr>
          <p:nvPr/>
        </p:nvGrpSpPr>
        <p:grpSpPr bwMode="auto">
          <a:xfrm>
            <a:off x="7568458" y="3506360"/>
            <a:ext cx="1463040" cy="555203"/>
            <a:chOff x="7285743" y="5508596"/>
            <a:chExt cx="2699505" cy="1143386"/>
          </a:xfrm>
        </p:grpSpPr>
        <p:cxnSp>
          <p:nvCxnSpPr>
            <p:cNvPr id="40" name="Straight Connector 39"/>
            <p:cNvCxnSpPr>
              <a:stCxn id="41" idx="3"/>
            </p:cNvCxnSpPr>
            <p:nvPr/>
          </p:nvCxnSpPr>
          <p:spPr>
            <a:xfrm flipV="1">
              <a:off x="7319753" y="5523129"/>
              <a:ext cx="2665495" cy="1094937"/>
            </a:xfrm>
            <a:prstGeom prst="line">
              <a:avLst/>
            </a:prstGeom>
            <a:ln w="73025">
              <a:solidFill>
                <a:schemeClr val="accent6"/>
              </a:solidFill>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7285743" y="6424272"/>
              <a:ext cx="229564" cy="227710"/>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42" name="Oval 41"/>
            <p:cNvSpPr/>
            <p:nvPr/>
          </p:nvSpPr>
          <p:spPr>
            <a:xfrm>
              <a:off x="9670660" y="5508596"/>
              <a:ext cx="229564" cy="227707"/>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grpSp>
        <p:nvGrpSpPr>
          <p:cNvPr id="43" name="Group 42"/>
          <p:cNvGrpSpPr>
            <a:grpSpLocks/>
          </p:cNvGrpSpPr>
          <p:nvPr/>
        </p:nvGrpSpPr>
        <p:grpSpPr bwMode="auto">
          <a:xfrm>
            <a:off x="6400800" y="2200462"/>
            <a:ext cx="6156612" cy="1277530"/>
            <a:chOff x="9935513" y="4032988"/>
            <a:chExt cx="6075038" cy="1243345"/>
          </a:xfrm>
        </p:grpSpPr>
        <p:sp>
          <p:nvSpPr>
            <p:cNvPr id="44" name="Rounded Rectangle 43"/>
            <p:cNvSpPr/>
            <p:nvPr/>
          </p:nvSpPr>
          <p:spPr>
            <a:xfrm>
              <a:off x="9935513" y="4032988"/>
              <a:ext cx="6075038" cy="1243345"/>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45" name="Rectangle 1"/>
            <p:cNvSpPr>
              <a:spLocks noChangeArrowheads="1"/>
            </p:cNvSpPr>
            <p:nvPr/>
          </p:nvSpPr>
          <p:spPr bwMode="auto">
            <a:xfrm>
              <a:off x="10395878" y="4243582"/>
              <a:ext cx="399717" cy="940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endParaRPr lang="en-GB">
                <a:solidFill>
                  <a:schemeClr val="bg1"/>
                </a:solidFill>
              </a:endParaRPr>
            </a:p>
          </p:txBody>
        </p:sp>
      </p:grpSp>
      <p:grpSp>
        <p:nvGrpSpPr>
          <p:cNvPr id="46" name="Group 45"/>
          <p:cNvGrpSpPr>
            <a:grpSpLocks/>
          </p:cNvGrpSpPr>
          <p:nvPr/>
        </p:nvGrpSpPr>
        <p:grpSpPr bwMode="auto">
          <a:xfrm>
            <a:off x="3364280" y="3950992"/>
            <a:ext cx="5496722" cy="4850108"/>
            <a:chOff x="3073394" y="5663194"/>
            <a:chExt cx="6040678" cy="5702385"/>
          </a:xfrm>
          <a:solidFill>
            <a:schemeClr val="accent6">
              <a:lumMod val="60000"/>
              <a:lumOff val="40000"/>
            </a:schemeClr>
          </a:solidFill>
        </p:grpSpPr>
        <p:sp>
          <p:nvSpPr>
            <p:cNvPr id="47" name="Rounded Rectangle 46"/>
            <p:cNvSpPr/>
            <p:nvPr/>
          </p:nvSpPr>
          <p:spPr bwMode="auto">
            <a:xfrm>
              <a:off x="3073394" y="5663194"/>
              <a:ext cx="6040678" cy="5702385"/>
            </a:xfrm>
            <a:prstGeom prst="roundRect">
              <a:avLst>
                <a:gd name="adj" fmla="val 7560"/>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800">
                <a:solidFill>
                  <a:schemeClr val="tx1"/>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48" name="Rounded Rectangle 47"/>
            <p:cNvSpPr/>
            <p:nvPr/>
          </p:nvSpPr>
          <p:spPr>
            <a:xfrm>
              <a:off x="3246983" y="5945956"/>
              <a:ext cx="5699097" cy="5003498"/>
            </a:xfrm>
            <a:prstGeom prst="roundRect">
              <a:avLst>
                <a:gd name="adj" fmla="val 12071"/>
              </a:avLst>
            </a:prstGeom>
            <a:solidFill>
              <a:schemeClr val="bg1"/>
            </a:solidFill>
            <a:ln w="12700">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just"/>
              <a:r>
                <a:rPr lang="vi-VN" sz="4800">
                  <a:solidFill>
                    <a:schemeClr val="tx1"/>
                  </a:solidFill>
                  <a:latin typeface="+mj-lt"/>
                </a:rPr>
                <a:t>Giúp  mọi người nhận thức được yêu nước là truyền thống quý báu của dân tộc Việt Nam.</a:t>
              </a:r>
              <a:endParaRPr lang="en-GB" sz="4800">
                <a:solidFill>
                  <a:schemeClr val="tx1"/>
                </a:solidFill>
                <a:effectLst>
                  <a:outerShdw blurRad="38100" dist="38100" dir="2700000" algn="tl">
                    <a:srgbClr val="000000">
                      <a:alpha val="43137"/>
                    </a:srgbClr>
                  </a:outerShdw>
                </a:effectLst>
                <a:latin typeface="+mj-lt"/>
                <a:cs typeface="Times New Roman" panose="02020603050405020304" pitchFamily="18" charset="0"/>
              </a:endParaRPr>
            </a:p>
          </p:txBody>
        </p:sp>
      </p:grpSp>
      <p:grpSp>
        <p:nvGrpSpPr>
          <p:cNvPr id="49" name="Group 48"/>
          <p:cNvGrpSpPr>
            <a:grpSpLocks/>
          </p:cNvGrpSpPr>
          <p:nvPr/>
        </p:nvGrpSpPr>
        <p:grpSpPr bwMode="auto">
          <a:xfrm>
            <a:off x="9344078" y="4061563"/>
            <a:ext cx="6657922" cy="4734629"/>
            <a:chOff x="3779005" y="6235320"/>
            <a:chExt cx="6278477" cy="5095888"/>
          </a:xfrm>
          <a:solidFill>
            <a:schemeClr val="accent6">
              <a:lumMod val="60000"/>
              <a:lumOff val="40000"/>
            </a:schemeClr>
          </a:solidFill>
        </p:grpSpPr>
        <p:sp>
          <p:nvSpPr>
            <p:cNvPr id="50" name="Rounded Rectangle 49"/>
            <p:cNvSpPr/>
            <p:nvPr/>
          </p:nvSpPr>
          <p:spPr bwMode="auto">
            <a:xfrm>
              <a:off x="3779005" y="6235320"/>
              <a:ext cx="6278477" cy="5095888"/>
            </a:xfrm>
            <a:prstGeom prst="roundRect">
              <a:avLst>
                <a:gd name="adj" fmla="val 7560"/>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a:solidFill>
                  <a:schemeClr val="tx1"/>
                </a:solidFill>
                <a:effectLst>
                  <a:outerShdw blurRad="38100" dist="38100" dir="2700000" algn="tl">
                    <a:srgbClr val="000000">
                      <a:alpha val="43137"/>
                    </a:srgbClr>
                  </a:outerShdw>
                </a:effectLst>
                <a:latin typeface="Palatino Linotype" panose="02040502050505030304" pitchFamily="18" charset="0"/>
                <a:cs typeface="Times New Roman" panose="02020603050405020304" pitchFamily="18" charset="0"/>
              </a:endParaRPr>
            </a:p>
          </p:txBody>
        </p:sp>
        <p:sp>
          <p:nvSpPr>
            <p:cNvPr id="51" name="Rounded Rectangle 50"/>
            <p:cNvSpPr/>
            <p:nvPr/>
          </p:nvSpPr>
          <p:spPr>
            <a:xfrm>
              <a:off x="4076510" y="6542184"/>
              <a:ext cx="5761730" cy="4553659"/>
            </a:xfrm>
            <a:prstGeom prst="roundRect">
              <a:avLst>
                <a:gd name="adj" fmla="val 12071"/>
              </a:avLst>
            </a:prstGeom>
            <a:solidFill>
              <a:schemeClr val="bg1"/>
            </a:solidFill>
            <a:ln w="12700">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endParaRPr lang="en-GB" sz="3200">
                <a:solidFill>
                  <a:schemeClr val="tx1"/>
                </a:solidFill>
                <a:effectLst>
                  <a:outerShdw blurRad="38100" dist="38100" dir="2700000" algn="tl">
                    <a:srgbClr val="000000">
                      <a:alpha val="43137"/>
                    </a:srgbClr>
                  </a:outerShdw>
                </a:effectLst>
                <a:latin typeface="Palatino Linotype" panose="02040502050505030304" pitchFamily="18" charset="0"/>
              </a:endParaRPr>
            </a:p>
          </p:txBody>
        </p:sp>
      </p:grpSp>
      <p:grpSp>
        <p:nvGrpSpPr>
          <p:cNvPr id="52" name="Group 51"/>
          <p:cNvGrpSpPr>
            <a:grpSpLocks/>
          </p:cNvGrpSpPr>
          <p:nvPr/>
        </p:nvGrpSpPr>
        <p:grpSpPr bwMode="auto">
          <a:xfrm rot="3607914">
            <a:off x="9186670" y="3447702"/>
            <a:ext cx="764566" cy="563218"/>
            <a:chOff x="7285743" y="5508596"/>
            <a:chExt cx="2699505" cy="1143386"/>
          </a:xfrm>
        </p:grpSpPr>
        <p:cxnSp>
          <p:nvCxnSpPr>
            <p:cNvPr id="53" name="Straight Connector 52"/>
            <p:cNvCxnSpPr>
              <a:stCxn id="54" idx="3"/>
            </p:cNvCxnSpPr>
            <p:nvPr/>
          </p:nvCxnSpPr>
          <p:spPr>
            <a:xfrm flipV="1">
              <a:off x="7319753" y="5523129"/>
              <a:ext cx="2665495" cy="1094937"/>
            </a:xfrm>
            <a:prstGeom prst="line">
              <a:avLst/>
            </a:prstGeom>
            <a:ln w="73025">
              <a:solidFill>
                <a:schemeClr val="accent6"/>
              </a:solidFill>
            </a:ln>
          </p:spPr>
          <p:style>
            <a:lnRef idx="1">
              <a:schemeClr val="accent1"/>
            </a:lnRef>
            <a:fillRef idx="0">
              <a:schemeClr val="accent1"/>
            </a:fillRef>
            <a:effectRef idx="0">
              <a:schemeClr val="accent1"/>
            </a:effectRef>
            <a:fontRef idx="minor">
              <a:schemeClr val="tx1"/>
            </a:fontRef>
          </p:style>
        </p:cxnSp>
        <p:sp>
          <p:nvSpPr>
            <p:cNvPr id="54" name="Oval 53"/>
            <p:cNvSpPr/>
            <p:nvPr/>
          </p:nvSpPr>
          <p:spPr>
            <a:xfrm>
              <a:off x="7285743" y="6424272"/>
              <a:ext cx="229564" cy="227710"/>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55" name="Oval 54"/>
            <p:cNvSpPr/>
            <p:nvPr/>
          </p:nvSpPr>
          <p:spPr>
            <a:xfrm>
              <a:off x="9670660" y="5508596"/>
              <a:ext cx="229564" cy="227707"/>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sp>
        <p:nvSpPr>
          <p:cNvPr id="4" name="Rectangle 3"/>
          <p:cNvSpPr/>
          <p:nvPr/>
        </p:nvSpPr>
        <p:spPr>
          <a:xfrm>
            <a:off x="9677398" y="4556460"/>
            <a:ext cx="5943601" cy="3785652"/>
          </a:xfrm>
          <a:prstGeom prst="rect">
            <a:avLst/>
          </a:prstGeom>
        </p:spPr>
        <p:txBody>
          <a:bodyPr wrap="square">
            <a:spAutoFit/>
          </a:bodyPr>
          <a:lstStyle/>
          <a:p>
            <a:pPr algn="just"/>
            <a:r>
              <a:rPr lang="vi-VN" sz="4800">
                <a:latin typeface="+mj-lt"/>
                <a:ea typeface="Times New Roman" panose="02020603050405020304" pitchFamily="18" charset="0"/>
              </a:rPr>
              <a:t>Truyền thống yêu nước cần được phát huy trong hoàn cảnh lịch sử mới để xây dựng và bảo vệ đất nước.</a:t>
            </a:r>
            <a:endParaRPr lang="en-GB" sz="4800">
              <a:latin typeface="+mj-lt"/>
            </a:endParaRPr>
          </a:p>
        </p:txBody>
      </p:sp>
      <p:sp>
        <p:nvSpPr>
          <p:cNvPr id="56" name="Rectangle 55"/>
          <p:cNvSpPr/>
          <p:nvPr/>
        </p:nvSpPr>
        <p:spPr>
          <a:xfrm>
            <a:off x="6412832" y="2456575"/>
            <a:ext cx="5883342" cy="830997"/>
          </a:xfrm>
          <a:prstGeom prst="rect">
            <a:avLst/>
          </a:prstGeom>
        </p:spPr>
        <p:txBody>
          <a:bodyPr wrap="none">
            <a:spAutoFit/>
          </a:bodyPr>
          <a:lstStyle/>
          <a:p>
            <a:r>
              <a:rPr lang="vi-VN" sz="4800" b="1">
                <a:latin typeface="+mj-lt"/>
                <a:ea typeface="Times New Roman" panose="02020603050405020304" pitchFamily="18" charset="0"/>
              </a:rPr>
              <a:t>e.</a:t>
            </a:r>
            <a:r>
              <a:rPr lang="vi-VN" sz="4800" i="1">
                <a:latin typeface="+mj-lt"/>
                <a:ea typeface="Times New Roman" panose="02020603050405020304" pitchFamily="18" charset="0"/>
              </a:rPr>
              <a:t> </a:t>
            </a:r>
            <a:r>
              <a:rPr lang="vi-VN" sz="4800" b="1">
                <a:latin typeface="+mj-lt"/>
                <a:ea typeface="Times New Roman" panose="02020603050405020304" pitchFamily="18" charset="0"/>
              </a:rPr>
              <a:t>Mục đích nghị luận</a:t>
            </a:r>
            <a:endParaRPr lang="en-GB" sz="4800">
              <a:latin typeface="+mj-lt"/>
            </a:endParaRPr>
          </a:p>
        </p:txBody>
      </p:sp>
      <p:cxnSp>
        <p:nvCxnSpPr>
          <p:cNvPr id="57" name="直接连接符 15">
            <a:extLst>
              <a:ext uri="{FF2B5EF4-FFF2-40B4-BE49-F238E27FC236}">
                <a16:creationId xmlns:a16="http://schemas.microsoft.com/office/drawing/2014/main" id="{F22AACA2-8D4F-4D0B-B897-00B64505935B}"/>
              </a:ext>
            </a:extLst>
          </p:cNvPr>
          <p:cNvCxnSpPr>
            <a:cxnSpLocks/>
          </p:cNvCxnSpPr>
          <p:nvPr/>
        </p:nvCxnSpPr>
        <p:spPr>
          <a:xfrm flipH="1">
            <a:off x="5537443" y="1028699"/>
            <a:ext cx="7187956" cy="33915"/>
          </a:xfrm>
          <a:prstGeom prst="line">
            <a:avLst/>
          </a:prstGeom>
          <a:ln w="25400">
            <a:solidFill>
              <a:srgbClr val="ECC95D"/>
            </a:solidFill>
          </a:ln>
        </p:spPr>
        <p:style>
          <a:lnRef idx="1">
            <a:schemeClr val="accent1"/>
          </a:lnRef>
          <a:fillRef idx="0">
            <a:schemeClr val="accent1"/>
          </a:fillRef>
          <a:effectRef idx="0">
            <a:schemeClr val="accent1"/>
          </a:effectRef>
          <a:fontRef idx="minor">
            <a:schemeClr val="tx1"/>
          </a:fontRef>
        </p:style>
      </p:cxnSp>
      <p:sp>
        <p:nvSpPr>
          <p:cNvPr id="58" name="文本框 17">
            <a:extLst>
              <a:ext uri="{FF2B5EF4-FFF2-40B4-BE49-F238E27FC236}">
                <a16:creationId xmlns:a16="http://schemas.microsoft.com/office/drawing/2014/main" id="{E14ABCE6-1084-47CD-8161-043F356E93AE}"/>
              </a:ext>
            </a:extLst>
          </p:cNvPr>
          <p:cNvSpPr txBox="1"/>
          <p:nvPr/>
        </p:nvSpPr>
        <p:spPr>
          <a:xfrm>
            <a:off x="3149246" y="173179"/>
            <a:ext cx="11476167" cy="707886"/>
          </a:xfrm>
          <a:prstGeom prst="rect">
            <a:avLst/>
          </a:prstGeom>
          <a:noFill/>
        </p:spPr>
        <p:txBody>
          <a:bodyPr wrap="square" rtlCol="0">
            <a:spAutoFit/>
          </a:bodyPr>
          <a:lstStyle/>
          <a:p>
            <a:pPr algn="ctr"/>
            <a:r>
              <a:rPr lang="vi-VN" sz="4000" b="1">
                <a:ln w="0"/>
                <a:solidFill>
                  <a:srgbClr val="FF0000"/>
                </a:solidFill>
                <a:effectLst>
                  <a:outerShdw blurRad="38100" dist="38100" dir="2700000" algn="tl">
                    <a:srgbClr val="000000">
                      <a:alpha val="43137"/>
                    </a:srgbClr>
                  </a:outerShdw>
                  <a:reflection blurRad="6350" stA="53000" endA="300" endPos="35500" dir="5400000" sy="-90000" algn="bl" rotWithShape="0"/>
                </a:effectLst>
              </a:rPr>
              <a:t>TINH THẦN YÊU NƯỚC CỦA NHÂN DÂN TA</a:t>
            </a:r>
            <a:endParaRPr lang="en-GB" sz="40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stellar" panose="020A0402060406010301" pitchFamily="18" charset="0"/>
            </a:endParaRPr>
          </a:p>
        </p:txBody>
      </p:sp>
      <p:cxnSp>
        <p:nvCxnSpPr>
          <p:cNvPr id="59" name="直接连接符 23">
            <a:extLst>
              <a:ext uri="{FF2B5EF4-FFF2-40B4-BE49-F238E27FC236}">
                <a16:creationId xmlns:a16="http://schemas.microsoft.com/office/drawing/2014/main" id="{AF872B8D-368B-478D-94F9-0D015B34A5F1}"/>
              </a:ext>
            </a:extLst>
          </p:cNvPr>
          <p:cNvCxnSpPr>
            <a:cxnSpLocks/>
          </p:cNvCxnSpPr>
          <p:nvPr/>
        </p:nvCxnSpPr>
        <p:spPr>
          <a:xfrm flipH="1">
            <a:off x="5574918" y="112257"/>
            <a:ext cx="7111757" cy="26173"/>
          </a:xfrm>
          <a:prstGeom prst="line">
            <a:avLst/>
          </a:prstGeom>
          <a:ln w="25400">
            <a:solidFill>
              <a:srgbClr val="ECC95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550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arn(inVertical)">
                                      <p:cBhvr>
                                        <p:cTn id="7" dur="500"/>
                                        <p:tgtEl>
                                          <p:spTgt spid="56"/>
                                        </p:tgtEl>
                                      </p:cBhvr>
                                    </p:animEffect>
                                  </p:childTnLst>
                                </p:cTn>
                              </p:par>
                              <p:par>
                                <p:cTn id="8" presetID="16" presetClass="entr" presetSubtype="21"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barn(inVertical)">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1000"/>
                                        <p:tgtEl>
                                          <p:spTgt spid="35"/>
                                        </p:tgtEl>
                                      </p:cBhvr>
                                    </p:animEffect>
                                    <p:anim calcmode="lin" valueType="num">
                                      <p:cBhvr>
                                        <p:cTn id="16" dur="1000" fill="hold"/>
                                        <p:tgtEl>
                                          <p:spTgt spid="35"/>
                                        </p:tgtEl>
                                        <p:attrNameLst>
                                          <p:attrName>ppt_x</p:attrName>
                                        </p:attrNameLst>
                                      </p:cBhvr>
                                      <p:tavLst>
                                        <p:tav tm="0">
                                          <p:val>
                                            <p:strVal val="#ppt_x"/>
                                          </p:val>
                                        </p:tav>
                                        <p:tav tm="100000">
                                          <p:val>
                                            <p:strVal val="#ppt_x"/>
                                          </p:val>
                                        </p:tav>
                                      </p:tavLst>
                                    </p:anim>
                                    <p:anim calcmode="lin" valueType="num">
                                      <p:cBhvr>
                                        <p:cTn id="1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1000"/>
                                        <p:tgtEl>
                                          <p:spTgt spid="46"/>
                                        </p:tgtEl>
                                      </p:cBhvr>
                                    </p:animEffect>
                                    <p:anim calcmode="lin" valueType="num">
                                      <p:cBhvr>
                                        <p:cTn id="23" dur="1000" fill="hold"/>
                                        <p:tgtEl>
                                          <p:spTgt spid="46"/>
                                        </p:tgtEl>
                                        <p:attrNameLst>
                                          <p:attrName>ppt_x</p:attrName>
                                        </p:attrNameLst>
                                      </p:cBhvr>
                                      <p:tavLst>
                                        <p:tav tm="0">
                                          <p:val>
                                            <p:strVal val="#ppt_x"/>
                                          </p:val>
                                        </p:tav>
                                        <p:tav tm="100000">
                                          <p:val>
                                            <p:strVal val="#ppt_x"/>
                                          </p:val>
                                        </p:tav>
                                      </p:tavLst>
                                    </p:anim>
                                    <p:anim calcmode="lin" valueType="num">
                                      <p:cBhvr>
                                        <p:cTn id="2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fade">
                                      <p:cBhvr>
                                        <p:cTn id="29" dur="1000"/>
                                        <p:tgtEl>
                                          <p:spTgt spid="52"/>
                                        </p:tgtEl>
                                      </p:cBhvr>
                                    </p:animEffect>
                                    <p:anim calcmode="lin" valueType="num">
                                      <p:cBhvr>
                                        <p:cTn id="30" dur="1000" fill="hold"/>
                                        <p:tgtEl>
                                          <p:spTgt spid="52"/>
                                        </p:tgtEl>
                                        <p:attrNameLst>
                                          <p:attrName>ppt_x</p:attrName>
                                        </p:attrNameLst>
                                      </p:cBhvr>
                                      <p:tavLst>
                                        <p:tav tm="0">
                                          <p:val>
                                            <p:strVal val="#ppt_x"/>
                                          </p:val>
                                        </p:tav>
                                        <p:tav tm="100000">
                                          <p:val>
                                            <p:strVal val="#ppt_x"/>
                                          </p:val>
                                        </p:tav>
                                      </p:tavLst>
                                    </p:anim>
                                    <p:anim calcmode="lin" valueType="num">
                                      <p:cBhvr>
                                        <p:cTn id="31"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circle(in)">
                                      <p:cBhvr>
                                        <p:cTn id="36" dur="2000"/>
                                        <p:tgtEl>
                                          <p:spTgt spid="49"/>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circle(in)">
                                      <p:cBhvr>
                                        <p:cTn id="3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B06768E-2578-44FD-AAB2-2A1049906A80}"/>
              </a:ext>
            </a:extLst>
          </p:cNvPr>
          <p:cNvSpPr/>
          <p:nvPr/>
        </p:nvSpPr>
        <p:spPr>
          <a:xfrm>
            <a:off x="0" y="0"/>
            <a:ext cx="18288000" cy="10287000"/>
          </a:xfrm>
          <a:prstGeom prst="roundRect">
            <a:avLst>
              <a:gd name="adj" fmla="val 0"/>
            </a:avLst>
          </a:prstGeom>
          <a:solidFill>
            <a:srgbClr val="F3E6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prstClr val="white"/>
              </a:solidFill>
              <a:ea typeface="思源黑体 CN Light" panose="020B0300000000000000" pitchFamily="34" charset="-122"/>
            </a:endParaRPr>
          </a:p>
        </p:txBody>
      </p:sp>
      <p:sp>
        <p:nvSpPr>
          <p:cNvPr id="5" name="矩形: 圆角 4">
            <a:extLst>
              <a:ext uri="{FF2B5EF4-FFF2-40B4-BE49-F238E27FC236}">
                <a16:creationId xmlns:a16="http://schemas.microsoft.com/office/drawing/2014/main" id="{AE2F3ECE-387F-4559-B690-235EA9F9AED5}"/>
              </a:ext>
            </a:extLst>
          </p:cNvPr>
          <p:cNvSpPr/>
          <p:nvPr/>
        </p:nvSpPr>
        <p:spPr>
          <a:xfrm>
            <a:off x="901196" y="1214588"/>
            <a:ext cx="16459200" cy="9072412"/>
          </a:xfrm>
          <a:prstGeom prst="roundRect">
            <a:avLst>
              <a:gd name="adj" fmla="val 0"/>
            </a:avLst>
          </a:prstGeom>
          <a:solidFill>
            <a:schemeClr val="bg1">
              <a:alpha val="88000"/>
            </a:schemeClr>
          </a:solidFill>
          <a:ln>
            <a:solidFill>
              <a:srgbClr val="86534F"/>
            </a:solidFill>
          </a:ln>
          <a:effectLst>
            <a:outerShdw blurRad="63500" dist="38100" sx="103000" sy="103000" algn="ctr" rotWithShape="0">
              <a:prstClr val="black">
                <a:alpha val="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prstClr val="white"/>
              </a:solidFill>
              <a:ea typeface="思源黑体 CN Light" panose="020B0300000000000000" pitchFamily="34" charset="-122"/>
            </a:endParaRPr>
          </a:p>
        </p:txBody>
      </p:sp>
      <p:pic>
        <p:nvPicPr>
          <p:cNvPr id="11" name="图片 10" descr="图片包含 植物, 鲜花&#10;&#10;自动生成的说明">
            <a:extLst>
              <a:ext uri="{FF2B5EF4-FFF2-40B4-BE49-F238E27FC236}">
                <a16:creationId xmlns:a16="http://schemas.microsoft.com/office/drawing/2014/main" id="{022E0565-9D9B-4A4C-965B-539A93B60E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871767" y="-261653"/>
            <a:ext cx="3697656" cy="5778909"/>
          </a:xfrm>
          <a:prstGeom prst="rect">
            <a:avLst/>
          </a:prstGeom>
        </p:spPr>
      </p:pic>
      <p:pic>
        <p:nvPicPr>
          <p:cNvPr id="19" name="图片 18" descr="图片包含 植物, 鲜花&#10;&#10;自动生成的说明">
            <a:extLst>
              <a:ext uri="{FF2B5EF4-FFF2-40B4-BE49-F238E27FC236}">
                <a16:creationId xmlns:a16="http://schemas.microsoft.com/office/drawing/2014/main" id="{6F40BC23-2F85-4CB3-AFFE-0D6EB23872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31827" y="7459690"/>
            <a:ext cx="2997657" cy="4816420"/>
          </a:xfrm>
          <a:prstGeom prst="rect">
            <a:avLst/>
          </a:prstGeom>
        </p:spPr>
      </p:pic>
      <p:pic>
        <p:nvPicPr>
          <p:cNvPr id="15" name="图片 14">
            <a:extLst>
              <a:ext uri="{FF2B5EF4-FFF2-40B4-BE49-F238E27FC236}">
                <a16:creationId xmlns:a16="http://schemas.microsoft.com/office/drawing/2014/main" id="{63612540-9312-4199-B92F-C5C1EA1E56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88180" y="7373110"/>
            <a:ext cx="4784502" cy="2977214"/>
          </a:xfrm>
          <a:prstGeom prst="rect">
            <a:avLst/>
          </a:prstGeom>
        </p:spPr>
      </p:pic>
      <p:pic>
        <p:nvPicPr>
          <p:cNvPr id="3" name="59b9d967977dc">
            <a:hlinkClick r:id="" action="ppaction://media"/>
            <a:extLst>
              <a:ext uri="{FF2B5EF4-FFF2-40B4-BE49-F238E27FC236}">
                <a16:creationId xmlns:a16="http://schemas.microsoft.com/office/drawing/2014/main" id="{0CD267D6-859E-46C7-AF46-1B256BE08C6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4414567" y="-1401753"/>
            <a:ext cx="914400" cy="914400"/>
          </a:xfrm>
          <a:prstGeom prst="rect">
            <a:avLst/>
          </a:prstGeom>
        </p:spPr>
      </p:pic>
      <p:pic>
        <p:nvPicPr>
          <p:cNvPr id="28" name="图片 12" descr="图片包含 植物, 鲜花, 餐桌, 就坐&#10;&#10;自动生成的说明">
            <a:extLst>
              <a:ext uri="{FF2B5EF4-FFF2-40B4-BE49-F238E27FC236}">
                <a16:creationId xmlns:a16="http://schemas.microsoft.com/office/drawing/2014/main" id="{6E083E9E-6AD3-42A9-828D-EB52C9AAD84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061982" y="7271723"/>
            <a:ext cx="2366730" cy="3228042"/>
          </a:xfrm>
          <a:prstGeom prst="rect">
            <a:avLst/>
          </a:prstGeom>
        </p:spPr>
      </p:pic>
      <p:sp>
        <p:nvSpPr>
          <p:cNvPr id="2" name="Rectangle 1"/>
          <p:cNvSpPr/>
          <p:nvPr/>
        </p:nvSpPr>
        <p:spPr>
          <a:xfrm>
            <a:off x="1403142" y="1393768"/>
            <a:ext cx="6032742" cy="718466"/>
          </a:xfrm>
          <a:prstGeom prst="rect">
            <a:avLst/>
          </a:prstGeom>
        </p:spPr>
        <p:txBody>
          <a:bodyPr wrap="none">
            <a:spAutoFit/>
          </a:bodyPr>
          <a:lstStyle/>
          <a:p>
            <a:pPr algn="just">
              <a:lnSpc>
                <a:spcPct val="107000"/>
              </a:lnSpc>
              <a:spcAft>
                <a:spcPts val="0"/>
              </a:spcAft>
            </a:pPr>
            <a:r>
              <a:rPr lang="vi-VN" sz="4000" b="1">
                <a:latin typeface="Times New Roman" panose="02020603050405020304" pitchFamily="18" charset="0"/>
                <a:ea typeface="Times New Roman" panose="02020603050405020304" pitchFamily="18" charset="0"/>
                <a:cs typeface="Times New Roman" panose="02020603050405020304" pitchFamily="18" charset="0"/>
              </a:rPr>
              <a:t>II. ĐỌC- HIỂU VĂN BẢN</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2" name="直接连接符 15">
            <a:extLst>
              <a:ext uri="{FF2B5EF4-FFF2-40B4-BE49-F238E27FC236}">
                <a16:creationId xmlns:a16="http://schemas.microsoft.com/office/drawing/2014/main" id="{F22AACA2-8D4F-4D0B-B897-00B64505935B}"/>
              </a:ext>
            </a:extLst>
          </p:cNvPr>
          <p:cNvCxnSpPr>
            <a:cxnSpLocks/>
          </p:cNvCxnSpPr>
          <p:nvPr/>
        </p:nvCxnSpPr>
        <p:spPr>
          <a:xfrm flipH="1">
            <a:off x="5537443" y="1028699"/>
            <a:ext cx="7187956" cy="33915"/>
          </a:xfrm>
          <a:prstGeom prst="line">
            <a:avLst/>
          </a:prstGeom>
          <a:ln w="25400">
            <a:solidFill>
              <a:srgbClr val="ECC95D"/>
            </a:solidFill>
          </a:ln>
        </p:spPr>
        <p:style>
          <a:lnRef idx="1">
            <a:schemeClr val="accent1"/>
          </a:lnRef>
          <a:fillRef idx="0">
            <a:schemeClr val="accent1"/>
          </a:fillRef>
          <a:effectRef idx="0">
            <a:schemeClr val="accent1"/>
          </a:effectRef>
          <a:fontRef idx="minor">
            <a:schemeClr val="tx1"/>
          </a:fontRef>
        </p:style>
      </p:cxnSp>
      <p:sp>
        <p:nvSpPr>
          <p:cNvPr id="13" name="文本框 17">
            <a:extLst>
              <a:ext uri="{FF2B5EF4-FFF2-40B4-BE49-F238E27FC236}">
                <a16:creationId xmlns:a16="http://schemas.microsoft.com/office/drawing/2014/main" id="{E14ABCE6-1084-47CD-8161-043F356E93AE}"/>
              </a:ext>
            </a:extLst>
          </p:cNvPr>
          <p:cNvSpPr txBox="1"/>
          <p:nvPr/>
        </p:nvSpPr>
        <p:spPr>
          <a:xfrm>
            <a:off x="3149246" y="244614"/>
            <a:ext cx="11476167" cy="707886"/>
          </a:xfrm>
          <a:prstGeom prst="rect">
            <a:avLst/>
          </a:prstGeom>
          <a:noFill/>
        </p:spPr>
        <p:txBody>
          <a:bodyPr wrap="square" rtlCol="0">
            <a:spAutoFit/>
          </a:bodyPr>
          <a:lstStyle/>
          <a:p>
            <a:pPr algn="ctr"/>
            <a:r>
              <a:rPr lang="vi-VN" sz="4000" b="1">
                <a:ln w="0"/>
                <a:solidFill>
                  <a:srgbClr val="FF0000"/>
                </a:solidFill>
                <a:effectLst>
                  <a:outerShdw blurRad="38100" dist="38100" dir="2700000" algn="tl">
                    <a:srgbClr val="000000">
                      <a:alpha val="43137"/>
                    </a:srgbClr>
                  </a:outerShdw>
                  <a:reflection blurRad="6350" stA="53000" endA="300" endPos="35500" dir="5400000" sy="-90000" algn="bl" rotWithShape="0"/>
                </a:effectLst>
              </a:rPr>
              <a:t>TINH THẦN YÊU NƯỚC CỦA NHÂN DÂN TA</a:t>
            </a:r>
            <a:endParaRPr lang="en-GB" sz="40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stellar" panose="020A0402060406010301" pitchFamily="18" charset="0"/>
            </a:endParaRPr>
          </a:p>
        </p:txBody>
      </p:sp>
      <p:cxnSp>
        <p:nvCxnSpPr>
          <p:cNvPr id="14" name="直接连接符 23">
            <a:extLst>
              <a:ext uri="{FF2B5EF4-FFF2-40B4-BE49-F238E27FC236}">
                <a16:creationId xmlns:a16="http://schemas.microsoft.com/office/drawing/2014/main" id="{AF872B8D-368B-478D-94F9-0D015B34A5F1}"/>
              </a:ext>
            </a:extLst>
          </p:cNvPr>
          <p:cNvCxnSpPr>
            <a:cxnSpLocks/>
          </p:cNvCxnSpPr>
          <p:nvPr/>
        </p:nvCxnSpPr>
        <p:spPr>
          <a:xfrm flipH="1">
            <a:off x="5574918" y="112257"/>
            <a:ext cx="7111757" cy="26173"/>
          </a:xfrm>
          <a:prstGeom prst="line">
            <a:avLst/>
          </a:prstGeom>
          <a:ln w="25400">
            <a:solidFill>
              <a:srgbClr val="ECC95D"/>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403142" y="2229803"/>
            <a:ext cx="10776027" cy="718466"/>
          </a:xfrm>
          <a:prstGeom prst="rect">
            <a:avLst/>
          </a:prstGeom>
        </p:spPr>
        <p:txBody>
          <a:bodyPr wrap="none">
            <a:spAutoFit/>
          </a:bodyPr>
          <a:lstStyle/>
          <a:p>
            <a:pPr algn="just">
              <a:lnSpc>
                <a:spcPct val="107000"/>
              </a:lnSpc>
              <a:spcAft>
                <a:spcPts val="0"/>
              </a:spcAft>
            </a:pPr>
            <a:r>
              <a:rPr lang="vi-VN" sz="4000" b="1">
                <a:latin typeface="Times New Roman" panose="02020603050405020304" pitchFamily="18" charset="0"/>
                <a:ea typeface="Times New Roman" panose="02020603050405020304" pitchFamily="18" charset="0"/>
                <a:cs typeface="Times New Roman" panose="02020603050405020304" pitchFamily="18" charset="0"/>
              </a:rPr>
              <a:t>1. Vấn đề nghị luận và trình tự triển khai vấn đề</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7376518" y="2977740"/>
            <a:ext cx="4605043" cy="707886"/>
          </a:xfrm>
          <a:prstGeom prst="rect">
            <a:avLst/>
          </a:prstGeom>
        </p:spPr>
        <p:txBody>
          <a:bodyPr wrap="none">
            <a:spAutoFit/>
          </a:bodyPr>
          <a:lstStyle/>
          <a:p>
            <a:r>
              <a:rPr lang="vi-VN" sz="4000" b="1">
                <a:solidFill>
                  <a:srgbClr val="FF0000"/>
                </a:solidFill>
                <a:latin typeface="Times New Roman" panose="02020603050405020304" pitchFamily="18" charset="0"/>
                <a:ea typeface="Times New Roman" panose="02020603050405020304" pitchFamily="18" charset="0"/>
              </a:rPr>
              <a:t>PHIẾU HỌC TẬP 2</a:t>
            </a:r>
            <a:endParaRPr lang="en-GB" sz="4000"/>
          </a:p>
        </p:txBody>
      </p:sp>
      <p:sp>
        <p:nvSpPr>
          <p:cNvPr id="18" name="Rectangle 1">
            <a:extLst>
              <a:ext uri="{FF2B5EF4-FFF2-40B4-BE49-F238E27FC236}">
                <a16:creationId xmlns:a16="http://schemas.microsoft.com/office/drawing/2014/main" id="{1D1B4F45-07C8-40E4-A2FF-DA9A3276EE01}"/>
              </a:ext>
            </a:extLst>
          </p:cNvPr>
          <p:cNvSpPr/>
          <p:nvPr/>
        </p:nvSpPr>
        <p:spPr bwMode="auto">
          <a:xfrm>
            <a:off x="1752600" y="3715517"/>
            <a:ext cx="14935200" cy="6517611"/>
          </a:xfrm>
          <a:prstGeom prst="rect">
            <a:avLst/>
          </a:prstGeom>
          <a:noFill/>
          <a:ln w="76200">
            <a:solidFill>
              <a:schemeClr val="accent3"/>
            </a:solidFill>
            <a:round/>
            <a:headEnd/>
            <a:tailEnd/>
          </a:ln>
        </p:spPr>
        <p:txBody>
          <a:bodyPr anchor="ctr"/>
          <a:lstStyle/>
          <a:p>
            <a:pPr algn="ctr"/>
            <a:endParaRPr dirty="0">
              <a:latin typeface="钟齐陈伟勋硬笔行书字库" panose="02010600030101010101" pitchFamily="2" charset="-122"/>
              <a:ea typeface="钟齐陈伟勋硬笔行书字库" panose="02010600030101010101" pitchFamily="2" charset="-122"/>
              <a:cs typeface="+mn-ea"/>
              <a:sym typeface="+mn-lt"/>
            </a:endParaRPr>
          </a:p>
        </p:txBody>
      </p:sp>
      <p:sp>
        <p:nvSpPr>
          <p:cNvPr id="10" name="Rectangle 9"/>
          <p:cNvSpPr/>
          <p:nvPr/>
        </p:nvSpPr>
        <p:spPr>
          <a:xfrm>
            <a:off x="2209800" y="3914796"/>
            <a:ext cx="14247006" cy="6318333"/>
          </a:xfrm>
          <a:prstGeom prst="rect">
            <a:avLst/>
          </a:prstGeom>
        </p:spPr>
        <p:txBody>
          <a:bodyPr wrap="square">
            <a:spAutoFit/>
          </a:bodyPr>
          <a:lstStyle/>
          <a:p>
            <a:pPr algn="just">
              <a:lnSpc>
                <a:spcPct val="107000"/>
              </a:lnSpc>
              <a:spcAft>
                <a:spcPts val="0"/>
              </a:spcAft>
            </a:pPr>
            <a:r>
              <a:rPr lang="vi-VN" sz="3800" b="1">
                <a:solidFill>
                  <a:srgbClr val="FF0000"/>
                </a:solidFill>
                <a:latin typeface="+mj-lt"/>
                <a:ea typeface="Times New Roman" panose="02020603050405020304" pitchFamily="18" charset="0"/>
                <a:cs typeface="Times New Roman" panose="02020603050405020304" pitchFamily="18" charset="0"/>
              </a:rPr>
              <a:t>Nhiệm vụ:</a:t>
            </a:r>
            <a:r>
              <a:rPr lang="vi-VN" sz="3800" i="1">
                <a:solidFill>
                  <a:srgbClr val="548DD4"/>
                </a:solidFill>
                <a:latin typeface="+mj-lt"/>
                <a:ea typeface="Times New Roman" panose="02020603050405020304" pitchFamily="18" charset="0"/>
                <a:cs typeface="Times New Roman" panose="02020603050405020304" pitchFamily="18" charset="0"/>
              </a:rPr>
              <a:t> </a:t>
            </a:r>
            <a:r>
              <a:rPr lang="vi-VN" sz="3800" b="1">
                <a:solidFill>
                  <a:srgbClr val="000000"/>
                </a:solidFill>
                <a:latin typeface="+mj-lt"/>
                <a:ea typeface="Times New Roman" panose="02020603050405020304" pitchFamily="18" charset="0"/>
                <a:cs typeface="Times New Roman" panose="02020603050405020304" pitchFamily="18" charset="0"/>
              </a:rPr>
              <a:t>Đọc đoạn 1 của văn bản và trả lời các câu hỏi:</a:t>
            </a:r>
            <a:endParaRPr lang="en-GB" sz="3800">
              <a:latin typeface="+mj-lt"/>
              <a:ea typeface="Calibri" panose="020F0502020204030204" pitchFamily="34" charset="0"/>
              <a:cs typeface="Times New Roman" panose="02020603050405020304" pitchFamily="18" charset="0"/>
            </a:endParaRPr>
          </a:p>
          <a:p>
            <a:pPr algn="just">
              <a:lnSpc>
                <a:spcPct val="107000"/>
              </a:lnSpc>
              <a:spcAft>
                <a:spcPts val="0"/>
              </a:spcAft>
            </a:pPr>
            <a:r>
              <a:rPr lang="vi-VN" sz="3800" i="1">
                <a:latin typeface="+mj-lt"/>
                <a:ea typeface="Times New Roman" panose="02020603050405020304" pitchFamily="18" charset="0"/>
                <a:cs typeface="Times New Roman" panose="02020603050405020304" pitchFamily="18" charset="0"/>
              </a:rPr>
              <a:t>“Dân ta có một lòng nồng nàn yêu nước. Đó là một truyền thống quý báu của ta.</a:t>
            </a:r>
            <a:r>
              <a:rPr lang="vi-VN" sz="3800">
                <a:latin typeface="+mj-lt"/>
                <a:ea typeface="Times New Roman" panose="02020603050405020304" pitchFamily="18" charset="0"/>
                <a:cs typeface="Times New Roman" panose="02020603050405020304" pitchFamily="18" charset="0"/>
              </a:rPr>
              <a:t> </a:t>
            </a:r>
            <a:r>
              <a:rPr lang="vi-VN" sz="3800" i="1">
                <a:latin typeface="+mj-lt"/>
                <a:ea typeface="Times New Roman" panose="02020603050405020304" pitchFamily="18" charset="0"/>
                <a:cs typeface="Times New Roman" panose="02020603050405020304" pitchFamily="18" charset="0"/>
              </a:rPr>
              <a:t>Từ xưa đến nay, mỗi khi tổ quốc bị xâm lăng thì tinh thần ấy lại sôi nổi, nó kết thành một làn sóng vô cùng mạnh mẽ, to lớn, nó lướt qua mọi sự nguy hiểm, khó khăn, nó nhấn chìm tất cả lũ bán nước và lũ cướp nước”</a:t>
            </a:r>
            <a:r>
              <a:rPr lang="vi-VN" sz="3800" b="1">
                <a:latin typeface="+mj-lt"/>
                <a:ea typeface="Times New Roman" panose="02020603050405020304" pitchFamily="18" charset="0"/>
                <a:cs typeface="Times New Roman" panose="02020603050405020304" pitchFamily="18" charset="0"/>
              </a:rPr>
              <a:t> </a:t>
            </a:r>
            <a:endParaRPr lang="en-GB" sz="3800">
              <a:latin typeface="+mj-lt"/>
              <a:ea typeface="Calibri" panose="020F0502020204030204" pitchFamily="34" charset="0"/>
              <a:cs typeface="Times New Roman" panose="02020603050405020304" pitchFamily="18" charset="0"/>
            </a:endParaRPr>
          </a:p>
          <a:p>
            <a:pPr algn="just">
              <a:lnSpc>
                <a:spcPct val="107000"/>
              </a:lnSpc>
              <a:spcAft>
                <a:spcPts val="0"/>
              </a:spcAft>
            </a:pPr>
            <a:r>
              <a:rPr lang="vi-VN" sz="3800">
                <a:solidFill>
                  <a:srgbClr val="000000"/>
                </a:solidFill>
                <a:latin typeface="+mj-lt"/>
                <a:ea typeface="Times New Roman" panose="02020603050405020304" pitchFamily="18" charset="0"/>
                <a:cs typeface="Times New Roman" panose="02020603050405020304" pitchFamily="18" charset="0"/>
              </a:rPr>
              <a:t>(1) Nhắc lại vấn đề nghị luận của văn bản và tìm câu văn trong đoạn thể hiện vấn đề nghị luận.</a:t>
            </a:r>
            <a:endParaRPr lang="en-GB" sz="3800">
              <a:latin typeface="+mj-lt"/>
              <a:ea typeface="Calibri" panose="020F0502020204030204" pitchFamily="34" charset="0"/>
              <a:cs typeface="Times New Roman" panose="02020603050405020304" pitchFamily="18" charset="0"/>
            </a:endParaRPr>
          </a:p>
          <a:p>
            <a:pPr algn="just">
              <a:lnSpc>
                <a:spcPct val="107000"/>
              </a:lnSpc>
              <a:spcAft>
                <a:spcPts val="0"/>
              </a:spcAft>
            </a:pPr>
            <a:r>
              <a:rPr lang="vi-VN" sz="3800">
                <a:solidFill>
                  <a:srgbClr val="000000"/>
                </a:solidFill>
                <a:latin typeface="+mj-lt"/>
                <a:ea typeface="Times New Roman" panose="02020603050405020304" pitchFamily="18" charset="0"/>
                <a:cs typeface="Times New Roman" panose="02020603050405020304" pitchFamily="18" charset="0"/>
              </a:rPr>
              <a:t> (2) Chỉ ra nét đặc sắc trong trình tự triển khai ý, cách dùng từ, diễn đạt của tác giả trong phần mở đầu và hiệu quả của chúng</a:t>
            </a:r>
            <a:r>
              <a:rPr lang="vi-VN" sz="3800" b="1" i="1">
                <a:solidFill>
                  <a:srgbClr val="000000"/>
                </a:solidFill>
                <a:latin typeface="+mj-lt"/>
                <a:ea typeface="Times New Roman" panose="02020603050405020304" pitchFamily="18" charset="0"/>
                <a:cs typeface="Times New Roman" panose="02020603050405020304" pitchFamily="18" charset="0"/>
              </a:rPr>
              <a:t>.</a:t>
            </a:r>
            <a:endParaRPr lang="en-GB" sz="380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96851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50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9" repeatCount="indefinite" fill="remove" display="0">
                  <p:stCondLst>
                    <p:cond delay="indefinite"/>
                  </p:stCondLst>
                  <p:endCondLst>
                    <p:cond evt="onStopAudio" delay="0">
                      <p:tgtEl>
                        <p:sldTgt/>
                      </p:tgtEl>
                    </p:cond>
                  </p:endCondLst>
                </p:cTn>
                <p:tgtEl>
                  <p:spTgt spid="3"/>
                </p:tgtEl>
              </p:cMediaNode>
            </p:audio>
          </p:childTnLst>
        </p:cTn>
      </p:par>
    </p:tnLst>
    <p:bldLst>
      <p:bldP spid="2" grpId="0"/>
      <p:bldP spid="8" grpId="0"/>
      <p:bldP spid="9" grpId="0"/>
      <p:bldP spid="18"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F2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28600" y="6381208"/>
            <a:ext cx="3731764" cy="3907606"/>
          </a:xfrm>
          <a:prstGeom prst="rect">
            <a:avLst/>
          </a:prstGeom>
        </p:spPr>
      </p:pic>
      <p:pic>
        <p:nvPicPr>
          <p:cNvPr id="3" name="Picture 3"/>
          <p:cNvPicPr>
            <a:picLocks noChangeAspect="1"/>
          </p:cNvPicPr>
          <p:nvPr/>
        </p:nvPicPr>
        <p:blipFill>
          <a:blip r:embed="rId3"/>
          <a:srcRect t="1956" b="1956"/>
          <a:stretch>
            <a:fillRect/>
          </a:stretch>
        </p:blipFill>
        <p:spPr>
          <a:xfrm rot="514648">
            <a:off x="16827971" y="5191894"/>
            <a:ext cx="1636956" cy="4046034"/>
          </a:xfrm>
          <a:prstGeom prst="rect">
            <a:avLst/>
          </a:prstGeom>
        </p:spPr>
      </p:pic>
      <p:pic>
        <p:nvPicPr>
          <p:cNvPr id="4" name="Picture 4"/>
          <p:cNvPicPr>
            <a:picLocks noChangeAspect="1"/>
          </p:cNvPicPr>
          <p:nvPr/>
        </p:nvPicPr>
        <p:blipFill>
          <a:blip r:embed="rId4"/>
          <a:srcRect/>
          <a:stretch>
            <a:fillRect/>
          </a:stretch>
        </p:blipFill>
        <p:spPr>
          <a:xfrm rot="4109162">
            <a:off x="17145420" y="5951263"/>
            <a:ext cx="1287632" cy="4153653"/>
          </a:xfrm>
          <a:prstGeom prst="rect">
            <a:avLst/>
          </a:prstGeom>
        </p:spPr>
      </p:pic>
      <p:pic>
        <p:nvPicPr>
          <p:cNvPr id="8" name="Picture 8"/>
          <p:cNvPicPr>
            <a:picLocks noChangeAspect="1"/>
          </p:cNvPicPr>
          <p:nvPr/>
        </p:nvPicPr>
        <p:blipFill>
          <a:blip r:embed="rId5"/>
          <a:srcRect/>
          <a:stretch>
            <a:fillRect/>
          </a:stretch>
        </p:blipFill>
        <p:spPr>
          <a:xfrm>
            <a:off x="14963247" y="7849661"/>
            <a:ext cx="3306610" cy="2835418"/>
          </a:xfrm>
          <a:prstGeom prst="rect">
            <a:avLst/>
          </a:prstGeom>
        </p:spPr>
      </p:pic>
      <p:sp>
        <p:nvSpPr>
          <p:cNvPr id="19" name="Rectangle 24"/>
          <p:cNvSpPr>
            <a:spLocks noChangeArrowheads="1"/>
          </p:cNvSpPr>
          <p:nvPr/>
        </p:nvSpPr>
        <p:spPr bwMode="auto">
          <a:xfrm>
            <a:off x="678147" y="2027588"/>
            <a:ext cx="3739415" cy="4803898"/>
          </a:xfrm>
          <a:prstGeom prst="roundRect">
            <a:avLst/>
          </a:prstGeom>
          <a:solidFill>
            <a:srgbClr val="7AB8BF"/>
          </a:solidFill>
          <a:ln>
            <a:noFill/>
          </a:ln>
        </p:spPr>
        <p:txBody>
          <a:bodyPr vert="horz" wrap="square" lIns="91440" tIns="45720" rIns="91440" bIns="45720" numCol="1" anchor="t" anchorCtr="0" compatLnSpc="1"/>
          <a:lstStyle/>
          <a:p>
            <a:endParaRPr lang="en-US" sz="2400" dirty="0">
              <a:latin typeface="Microsoft YaHei UI" panose="020B0503020204020204" pitchFamily="34" charset="-122"/>
            </a:endParaRPr>
          </a:p>
        </p:txBody>
      </p:sp>
      <p:sp>
        <p:nvSpPr>
          <p:cNvPr id="20" name="Freeform 25"/>
          <p:cNvSpPr/>
          <p:nvPr/>
        </p:nvSpPr>
        <p:spPr bwMode="auto">
          <a:xfrm flipH="1">
            <a:off x="3421913" y="1966256"/>
            <a:ext cx="995648" cy="967443"/>
          </a:xfrm>
          <a:custGeom>
            <a:avLst/>
            <a:gdLst>
              <a:gd name="T0" fmla="*/ 64 w 64"/>
              <a:gd name="T1" fmla="*/ 21 h 75"/>
              <a:gd name="T2" fmla="*/ 59 w 64"/>
              <a:gd name="T3" fmla="*/ 0 h 75"/>
              <a:gd name="T4" fmla="*/ 0 w 64"/>
              <a:gd name="T5" fmla="*/ 0 h 75"/>
              <a:gd name="T6" fmla="*/ 0 w 64"/>
              <a:gd name="T7" fmla="*/ 74 h 75"/>
              <a:gd name="T8" fmla="*/ 10 w 64"/>
              <a:gd name="T9" fmla="*/ 75 h 75"/>
              <a:gd name="T10" fmla="*/ 64 w 64"/>
              <a:gd name="T11" fmla="*/ 21 h 75"/>
            </a:gdLst>
            <a:ahLst/>
            <a:cxnLst>
              <a:cxn ang="0">
                <a:pos x="T0" y="T1"/>
              </a:cxn>
              <a:cxn ang="0">
                <a:pos x="T2" y="T3"/>
              </a:cxn>
              <a:cxn ang="0">
                <a:pos x="T4" y="T5"/>
              </a:cxn>
              <a:cxn ang="0">
                <a:pos x="T6" y="T7"/>
              </a:cxn>
              <a:cxn ang="0">
                <a:pos x="T8" y="T9"/>
              </a:cxn>
              <a:cxn ang="0">
                <a:pos x="T10" y="T11"/>
              </a:cxn>
            </a:cxnLst>
            <a:rect l="0" t="0" r="r" b="b"/>
            <a:pathLst>
              <a:path w="64" h="75">
                <a:moveTo>
                  <a:pt x="64" y="21"/>
                </a:moveTo>
                <a:cubicBezTo>
                  <a:pt x="64" y="14"/>
                  <a:pt x="62" y="7"/>
                  <a:pt x="59" y="0"/>
                </a:cubicBezTo>
                <a:cubicBezTo>
                  <a:pt x="0" y="0"/>
                  <a:pt x="0" y="0"/>
                  <a:pt x="0" y="0"/>
                </a:cubicBezTo>
                <a:cubicBezTo>
                  <a:pt x="0" y="74"/>
                  <a:pt x="0" y="74"/>
                  <a:pt x="0" y="74"/>
                </a:cubicBezTo>
                <a:cubicBezTo>
                  <a:pt x="3" y="75"/>
                  <a:pt x="7" y="75"/>
                  <a:pt x="10" y="75"/>
                </a:cubicBezTo>
                <a:cubicBezTo>
                  <a:pt x="40" y="75"/>
                  <a:pt x="64" y="51"/>
                  <a:pt x="64" y="21"/>
                </a:cubicBezTo>
                <a:close/>
              </a:path>
            </a:pathLst>
          </a:custGeom>
          <a:solidFill>
            <a:schemeClr val="bg1"/>
          </a:solidFill>
          <a:ln>
            <a:noFill/>
          </a:ln>
        </p:spPr>
        <p:txBody>
          <a:bodyPr vert="horz" wrap="square" lIns="91440" tIns="45720" rIns="91440" bIns="45720" numCol="1" anchor="t" anchorCtr="0" compatLnSpc="1"/>
          <a:lstStyle/>
          <a:p>
            <a:endParaRPr lang="en-US" sz="2400" dirty="0">
              <a:latin typeface="Microsoft YaHei UI" panose="020B0503020204020204" pitchFamily="34" charset="-122"/>
            </a:endParaRPr>
          </a:p>
        </p:txBody>
      </p:sp>
      <p:sp>
        <p:nvSpPr>
          <p:cNvPr id="21" name="Rectangle 24"/>
          <p:cNvSpPr>
            <a:spLocks noChangeArrowheads="1"/>
          </p:cNvSpPr>
          <p:nvPr/>
        </p:nvSpPr>
        <p:spPr bwMode="auto">
          <a:xfrm>
            <a:off x="5019766" y="2040288"/>
            <a:ext cx="3362234" cy="4791197"/>
          </a:xfrm>
          <a:prstGeom prst="roundRect">
            <a:avLst/>
          </a:prstGeom>
          <a:solidFill>
            <a:srgbClr val="F7443D"/>
          </a:solidFill>
          <a:ln>
            <a:noFill/>
          </a:ln>
        </p:spPr>
        <p:txBody>
          <a:bodyPr vert="horz" wrap="square" lIns="91440" tIns="45720" rIns="91440" bIns="45720" numCol="1" anchor="t" anchorCtr="0" compatLnSpc="1"/>
          <a:lstStyle/>
          <a:p>
            <a:endParaRPr lang="en-US" sz="2400" dirty="0">
              <a:latin typeface="Microsoft YaHei UI" panose="020B0503020204020204" pitchFamily="34" charset="-122"/>
            </a:endParaRPr>
          </a:p>
        </p:txBody>
      </p:sp>
      <p:sp>
        <p:nvSpPr>
          <p:cNvPr id="22" name="Freeform 25"/>
          <p:cNvSpPr/>
          <p:nvPr/>
        </p:nvSpPr>
        <p:spPr bwMode="auto">
          <a:xfrm flipH="1">
            <a:off x="7666984" y="1981916"/>
            <a:ext cx="828369" cy="969079"/>
          </a:xfrm>
          <a:custGeom>
            <a:avLst/>
            <a:gdLst>
              <a:gd name="T0" fmla="*/ 64 w 64"/>
              <a:gd name="T1" fmla="*/ 21 h 75"/>
              <a:gd name="T2" fmla="*/ 59 w 64"/>
              <a:gd name="T3" fmla="*/ 0 h 75"/>
              <a:gd name="T4" fmla="*/ 0 w 64"/>
              <a:gd name="T5" fmla="*/ 0 h 75"/>
              <a:gd name="T6" fmla="*/ 0 w 64"/>
              <a:gd name="T7" fmla="*/ 74 h 75"/>
              <a:gd name="T8" fmla="*/ 10 w 64"/>
              <a:gd name="T9" fmla="*/ 75 h 75"/>
              <a:gd name="T10" fmla="*/ 64 w 64"/>
              <a:gd name="T11" fmla="*/ 21 h 75"/>
            </a:gdLst>
            <a:ahLst/>
            <a:cxnLst>
              <a:cxn ang="0">
                <a:pos x="T0" y="T1"/>
              </a:cxn>
              <a:cxn ang="0">
                <a:pos x="T2" y="T3"/>
              </a:cxn>
              <a:cxn ang="0">
                <a:pos x="T4" y="T5"/>
              </a:cxn>
              <a:cxn ang="0">
                <a:pos x="T6" y="T7"/>
              </a:cxn>
              <a:cxn ang="0">
                <a:pos x="T8" y="T9"/>
              </a:cxn>
              <a:cxn ang="0">
                <a:pos x="T10" y="T11"/>
              </a:cxn>
            </a:cxnLst>
            <a:rect l="0" t="0" r="r" b="b"/>
            <a:pathLst>
              <a:path w="64" h="75">
                <a:moveTo>
                  <a:pt x="64" y="21"/>
                </a:moveTo>
                <a:cubicBezTo>
                  <a:pt x="64" y="14"/>
                  <a:pt x="62" y="7"/>
                  <a:pt x="59" y="0"/>
                </a:cubicBezTo>
                <a:cubicBezTo>
                  <a:pt x="0" y="0"/>
                  <a:pt x="0" y="0"/>
                  <a:pt x="0" y="0"/>
                </a:cubicBezTo>
                <a:cubicBezTo>
                  <a:pt x="0" y="74"/>
                  <a:pt x="0" y="74"/>
                  <a:pt x="0" y="74"/>
                </a:cubicBezTo>
                <a:cubicBezTo>
                  <a:pt x="3" y="75"/>
                  <a:pt x="7" y="75"/>
                  <a:pt x="10" y="75"/>
                </a:cubicBezTo>
                <a:cubicBezTo>
                  <a:pt x="40" y="75"/>
                  <a:pt x="64" y="51"/>
                  <a:pt x="64" y="21"/>
                </a:cubicBezTo>
                <a:close/>
              </a:path>
            </a:pathLst>
          </a:custGeom>
          <a:solidFill>
            <a:schemeClr val="bg1"/>
          </a:solidFill>
          <a:ln>
            <a:noFill/>
          </a:ln>
        </p:spPr>
        <p:txBody>
          <a:bodyPr vert="horz" wrap="square" lIns="91440" tIns="45720" rIns="91440" bIns="45720" numCol="1" anchor="t" anchorCtr="0" compatLnSpc="1"/>
          <a:lstStyle/>
          <a:p>
            <a:endParaRPr lang="en-US" sz="2400" dirty="0">
              <a:solidFill>
                <a:srgbClr val="937366"/>
              </a:solidFill>
              <a:latin typeface="Microsoft YaHei UI" panose="020B0503020204020204" pitchFamily="34" charset="-122"/>
            </a:endParaRPr>
          </a:p>
        </p:txBody>
      </p:sp>
      <p:sp>
        <p:nvSpPr>
          <p:cNvPr id="23" name="Rectangle 24"/>
          <p:cNvSpPr>
            <a:spLocks noChangeArrowheads="1"/>
          </p:cNvSpPr>
          <p:nvPr/>
        </p:nvSpPr>
        <p:spPr bwMode="auto">
          <a:xfrm>
            <a:off x="9116643" y="2027587"/>
            <a:ext cx="6218783" cy="7078313"/>
          </a:xfrm>
          <a:prstGeom prst="roundRect">
            <a:avLst/>
          </a:prstGeom>
          <a:solidFill>
            <a:srgbClr val="7AB8BF"/>
          </a:solidFill>
          <a:ln>
            <a:noFill/>
          </a:ln>
        </p:spPr>
        <p:txBody>
          <a:bodyPr vert="horz" wrap="square" lIns="91440" tIns="45720" rIns="91440" bIns="45720" numCol="1" anchor="t" anchorCtr="0" compatLnSpc="1"/>
          <a:lstStyle/>
          <a:p>
            <a:endParaRPr lang="en-US" sz="2400" dirty="0">
              <a:latin typeface="Microsoft YaHei UI" panose="020B0503020204020204" pitchFamily="34" charset="-122"/>
            </a:endParaRPr>
          </a:p>
        </p:txBody>
      </p:sp>
      <p:sp>
        <p:nvSpPr>
          <p:cNvPr id="24" name="Freeform 25"/>
          <p:cNvSpPr/>
          <p:nvPr/>
        </p:nvSpPr>
        <p:spPr bwMode="auto">
          <a:xfrm flipH="1">
            <a:off x="14612949" y="2060169"/>
            <a:ext cx="700595" cy="829752"/>
          </a:xfrm>
          <a:custGeom>
            <a:avLst/>
            <a:gdLst>
              <a:gd name="T0" fmla="*/ 64 w 64"/>
              <a:gd name="T1" fmla="*/ 21 h 75"/>
              <a:gd name="T2" fmla="*/ 59 w 64"/>
              <a:gd name="T3" fmla="*/ 0 h 75"/>
              <a:gd name="T4" fmla="*/ 0 w 64"/>
              <a:gd name="T5" fmla="*/ 0 h 75"/>
              <a:gd name="T6" fmla="*/ 0 w 64"/>
              <a:gd name="T7" fmla="*/ 74 h 75"/>
              <a:gd name="T8" fmla="*/ 10 w 64"/>
              <a:gd name="T9" fmla="*/ 75 h 75"/>
              <a:gd name="T10" fmla="*/ 64 w 64"/>
              <a:gd name="T11" fmla="*/ 21 h 75"/>
            </a:gdLst>
            <a:ahLst/>
            <a:cxnLst>
              <a:cxn ang="0">
                <a:pos x="T0" y="T1"/>
              </a:cxn>
              <a:cxn ang="0">
                <a:pos x="T2" y="T3"/>
              </a:cxn>
              <a:cxn ang="0">
                <a:pos x="T4" y="T5"/>
              </a:cxn>
              <a:cxn ang="0">
                <a:pos x="T6" y="T7"/>
              </a:cxn>
              <a:cxn ang="0">
                <a:pos x="T8" y="T9"/>
              </a:cxn>
              <a:cxn ang="0">
                <a:pos x="T10" y="T11"/>
              </a:cxn>
            </a:cxnLst>
            <a:rect l="0" t="0" r="r" b="b"/>
            <a:pathLst>
              <a:path w="64" h="75">
                <a:moveTo>
                  <a:pt x="64" y="21"/>
                </a:moveTo>
                <a:cubicBezTo>
                  <a:pt x="64" y="14"/>
                  <a:pt x="62" y="7"/>
                  <a:pt x="59" y="0"/>
                </a:cubicBezTo>
                <a:cubicBezTo>
                  <a:pt x="0" y="0"/>
                  <a:pt x="0" y="0"/>
                  <a:pt x="0" y="0"/>
                </a:cubicBezTo>
                <a:cubicBezTo>
                  <a:pt x="0" y="74"/>
                  <a:pt x="0" y="74"/>
                  <a:pt x="0" y="74"/>
                </a:cubicBezTo>
                <a:cubicBezTo>
                  <a:pt x="3" y="75"/>
                  <a:pt x="7" y="75"/>
                  <a:pt x="10" y="75"/>
                </a:cubicBezTo>
                <a:cubicBezTo>
                  <a:pt x="40" y="75"/>
                  <a:pt x="64" y="51"/>
                  <a:pt x="64" y="21"/>
                </a:cubicBezTo>
                <a:close/>
              </a:path>
            </a:pathLst>
          </a:custGeom>
          <a:solidFill>
            <a:schemeClr val="bg1"/>
          </a:solidFill>
          <a:ln>
            <a:noFill/>
          </a:ln>
        </p:spPr>
        <p:txBody>
          <a:bodyPr vert="horz" wrap="square" lIns="91440" tIns="45720" rIns="91440" bIns="45720" numCol="1" anchor="t" anchorCtr="0" compatLnSpc="1"/>
          <a:lstStyle/>
          <a:p>
            <a:endParaRPr lang="en-US" sz="2400" dirty="0">
              <a:latin typeface="Microsoft YaHei UI" panose="020B0503020204020204" pitchFamily="34" charset="-122"/>
            </a:endParaRPr>
          </a:p>
        </p:txBody>
      </p:sp>
      <p:sp>
        <p:nvSpPr>
          <p:cNvPr id="7" name="Rectangle 6"/>
          <p:cNvSpPr/>
          <p:nvPr/>
        </p:nvSpPr>
        <p:spPr>
          <a:xfrm>
            <a:off x="887253" y="2866842"/>
            <a:ext cx="3291500" cy="2800767"/>
          </a:xfrm>
          <a:prstGeom prst="rect">
            <a:avLst/>
          </a:prstGeom>
        </p:spPr>
        <p:txBody>
          <a:bodyPr wrap="square">
            <a:spAutoFit/>
          </a:bodyPr>
          <a:lstStyle/>
          <a:p>
            <a:pPr algn="just"/>
            <a:r>
              <a:rPr lang="vi-VN" sz="4400" b="1">
                <a:latin typeface="Times New Roman" panose="02020603050405020304" pitchFamily="18" charset="0"/>
                <a:ea typeface="Times New Roman" panose="02020603050405020304" pitchFamily="18" charset="0"/>
                <a:cs typeface="Times New Roman" panose="02020603050405020304" pitchFamily="18" charset="0"/>
              </a:rPr>
              <a:t>Vấn đề nghị luận</a:t>
            </a:r>
            <a:r>
              <a:rPr lang="vi-VN" sz="4400">
                <a:latin typeface="Times New Roman" panose="02020603050405020304" pitchFamily="18" charset="0"/>
                <a:ea typeface="Times New Roman" panose="02020603050405020304" pitchFamily="18" charset="0"/>
                <a:cs typeface="Times New Roman" panose="02020603050405020304" pitchFamily="18" charset="0"/>
              </a:rPr>
              <a:t>: Lòng yêu nước của nhân dân ta.</a:t>
            </a:r>
            <a:endParaRPr lang="en-GB" sz="4400">
              <a:latin typeface="Times New Roman" panose="02020603050405020304" pitchFamily="18" charset="0"/>
              <a:cs typeface="Times New Roman" panose="02020603050405020304" pitchFamily="18" charset="0"/>
            </a:endParaRPr>
          </a:p>
        </p:txBody>
      </p:sp>
      <p:sp>
        <p:nvSpPr>
          <p:cNvPr id="27" name="Rectangle 26"/>
          <p:cNvSpPr/>
          <p:nvPr/>
        </p:nvSpPr>
        <p:spPr>
          <a:xfrm>
            <a:off x="5046763" y="2866842"/>
            <a:ext cx="3137665" cy="3477875"/>
          </a:xfrm>
          <a:prstGeom prst="rect">
            <a:avLst/>
          </a:prstGeom>
        </p:spPr>
        <p:txBody>
          <a:bodyPr wrap="square">
            <a:spAutoFit/>
          </a:bodyPr>
          <a:lstStyle/>
          <a:p>
            <a:pPr algn="just"/>
            <a:r>
              <a:rPr lang="vi-VN" sz="4400" b="1">
                <a:latin typeface="Times New Roman" panose="02020603050405020304" pitchFamily="18" charset="0"/>
                <a:ea typeface="Times New Roman" panose="02020603050405020304" pitchFamily="18" charset="0"/>
                <a:cs typeface="Times New Roman" panose="02020603050405020304" pitchFamily="18" charset="0"/>
              </a:rPr>
              <a:t>Câu văn thể hiện:</a:t>
            </a:r>
            <a:r>
              <a:rPr lang="vi-VN" sz="4400">
                <a:latin typeface="Times New Roman" panose="02020603050405020304" pitchFamily="18" charset="0"/>
                <a:ea typeface="Times New Roman" panose="02020603050405020304" pitchFamily="18" charset="0"/>
                <a:cs typeface="Times New Roman" panose="02020603050405020304" pitchFamily="18" charset="0"/>
              </a:rPr>
              <a:t> Dân ta có một lòng nồng nàn yêu nước.</a:t>
            </a:r>
            <a:endParaRPr lang="en-GB" sz="4400">
              <a:latin typeface="Times New Roman" panose="02020603050405020304" pitchFamily="18" charset="0"/>
              <a:cs typeface="Times New Roman" panose="02020603050405020304" pitchFamily="18" charset="0"/>
            </a:endParaRPr>
          </a:p>
        </p:txBody>
      </p:sp>
      <p:sp>
        <p:nvSpPr>
          <p:cNvPr id="28" name="Rectangle 27"/>
          <p:cNvSpPr/>
          <p:nvPr/>
        </p:nvSpPr>
        <p:spPr>
          <a:xfrm>
            <a:off x="9529848" y="2396805"/>
            <a:ext cx="5603509" cy="6518003"/>
          </a:xfrm>
          <a:prstGeom prst="rect">
            <a:avLst/>
          </a:prstGeom>
        </p:spPr>
        <p:txBody>
          <a:bodyPr wrap="square">
            <a:spAutoFit/>
          </a:bodyPr>
          <a:lstStyle/>
          <a:p>
            <a:pPr algn="just">
              <a:lnSpc>
                <a:spcPct val="107000"/>
              </a:lnSpc>
              <a:spcAft>
                <a:spcPts val="0"/>
              </a:spcAft>
            </a:pPr>
            <a:r>
              <a:rPr lang="vi-VN" sz="4400" b="1">
                <a:latin typeface="Times New Roman" panose="02020603050405020304" pitchFamily="18" charset="0"/>
                <a:ea typeface="Times New Roman" panose="02020603050405020304" pitchFamily="18" charset="0"/>
                <a:cs typeface="Times New Roman" panose="02020603050405020304" pitchFamily="18" charset="0"/>
              </a:rPr>
              <a:t>Cách triển khai vấn đề</a:t>
            </a:r>
            <a:r>
              <a:rPr lang="vi-VN" sz="4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4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400">
                <a:latin typeface="Times New Roman" panose="02020603050405020304" pitchFamily="18" charset="0"/>
                <a:ea typeface="Times New Roman" panose="02020603050405020304" pitchFamily="18" charset="0"/>
                <a:cs typeface="Times New Roman" panose="02020603050405020304" pitchFamily="18" charset="0"/>
              </a:rPr>
              <a:t>Trực tiếp</a:t>
            </a:r>
            <a:br>
              <a:rPr lang="vi-VN" sz="4400" b="1">
                <a:latin typeface="Times New Roman" panose="02020603050405020304" pitchFamily="18" charset="0"/>
                <a:ea typeface="Times New Roman" panose="02020603050405020304" pitchFamily="18" charset="0"/>
                <a:cs typeface="Times New Roman" panose="02020603050405020304" pitchFamily="18" charset="0"/>
              </a:rPr>
            </a:br>
            <a:r>
              <a:rPr lang="vi-VN" sz="4400">
                <a:latin typeface="Times New Roman" panose="02020603050405020304" pitchFamily="18" charset="0"/>
                <a:ea typeface="Times New Roman" panose="02020603050405020304" pitchFamily="18" charset="0"/>
                <a:cs typeface="Times New Roman" panose="02020603050405020304" pitchFamily="18" charset="0"/>
              </a:rPr>
              <a:t>nêu vấn đề nghị luận:</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vi-VN" sz="4400">
                <a:latin typeface="Times New Roman" panose="02020603050405020304" pitchFamily="18" charset="0"/>
                <a:ea typeface="Times New Roman" panose="02020603050405020304" pitchFamily="18" charset="0"/>
                <a:cs typeface="Times New Roman" panose="02020603050405020304" pitchFamily="18" charset="0"/>
              </a:rPr>
              <a:t>+ Nêu ý kiến khái quát khẳng định dân ta có một lòng yêu nước nồng nàn.</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r>
              <a:rPr lang="vi-VN" sz="4400">
                <a:latin typeface="Times New Roman" panose="02020603050405020304" pitchFamily="18" charset="0"/>
                <a:ea typeface="Times New Roman" panose="02020603050405020304" pitchFamily="18" charset="0"/>
                <a:cs typeface="Times New Roman" panose="02020603050405020304" pitchFamily="18" charset="0"/>
              </a:rPr>
              <a:t>+ Khẳng định  giá trị của vấn đề nghị luận </a:t>
            </a:r>
            <a:endParaRPr lang="en-GB" sz="4400">
              <a:latin typeface="Times New Roman" panose="02020603050405020304" pitchFamily="18" charset="0"/>
              <a:cs typeface="Times New Roman" panose="02020603050405020304" pitchFamily="18" charset="0"/>
            </a:endParaRPr>
          </a:p>
        </p:txBody>
      </p:sp>
      <p:cxnSp>
        <p:nvCxnSpPr>
          <p:cNvPr id="30" name="直接连接符 15">
            <a:extLst>
              <a:ext uri="{FF2B5EF4-FFF2-40B4-BE49-F238E27FC236}">
                <a16:creationId xmlns:a16="http://schemas.microsoft.com/office/drawing/2014/main" id="{F22AACA2-8D4F-4D0B-B897-00B64505935B}"/>
              </a:ext>
            </a:extLst>
          </p:cNvPr>
          <p:cNvCxnSpPr>
            <a:cxnSpLocks/>
          </p:cNvCxnSpPr>
          <p:nvPr/>
        </p:nvCxnSpPr>
        <p:spPr>
          <a:xfrm flipH="1">
            <a:off x="5537443" y="1028699"/>
            <a:ext cx="7187956" cy="33915"/>
          </a:xfrm>
          <a:prstGeom prst="line">
            <a:avLst/>
          </a:prstGeom>
          <a:ln w="25400">
            <a:solidFill>
              <a:srgbClr val="ECC95D"/>
            </a:solidFill>
          </a:ln>
        </p:spPr>
        <p:style>
          <a:lnRef idx="1">
            <a:schemeClr val="accent1"/>
          </a:lnRef>
          <a:fillRef idx="0">
            <a:schemeClr val="accent1"/>
          </a:fillRef>
          <a:effectRef idx="0">
            <a:schemeClr val="accent1"/>
          </a:effectRef>
          <a:fontRef idx="minor">
            <a:schemeClr val="tx1"/>
          </a:fontRef>
        </p:style>
      </p:cxnSp>
      <p:sp>
        <p:nvSpPr>
          <p:cNvPr id="31" name="文本框 17">
            <a:extLst>
              <a:ext uri="{FF2B5EF4-FFF2-40B4-BE49-F238E27FC236}">
                <a16:creationId xmlns:a16="http://schemas.microsoft.com/office/drawing/2014/main" id="{E14ABCE6-1084-47CD-8161-043F356E93AE}"/>
              </a:ext>
            </a:extLst>
          </p:cNvPr>
          <p:cNvSpPr txBox="1"/>
          <p:nvPr/>
        </p:nvSpPr>
        <p:spPr>
          <a:xfrm>
            <a:off x="3149246" y="244614"/>
            <a:ext cx="11476167" cy="707886"/>
          </a:xfrm>
          <a:prstGeom prst="rect">
            <a:avLst/>
          </a:prstGeom>
          <a:noFill/>
        </p:spPr>
        <p:txBody>
          <a:bodyPr wrap="square" rtlCol="0">
            <a:spAutoFit/>
          </a:bodyPr>
          <a:lstStyle/>
          <a:p>
            <a:pPr algn="ctr"/>
            <a:r>
              <a:rPr lang="vi-VN" sz="4000" b="1">
                <a:ln w="0"/>
                <a:solidFill>
                  <a:srgbClr val="FF0000"/>
                </a:solidFill>
                <a:effectLst>
                  <a:outerShdw blurRad="38100" dist="38100" dir="2700000" algn="tl">
                    <a:srgbClr val="000000">
                      <a:alpha val="43137"/>
                    </a:srgbClr>
                  </a:outerShdw>
                  <a:reflection blurRad="6350" stA="53000" endA="300" endPos="35500" dir="5400000" sy="-90000" algn="bl" rotWithShape="0"/>
                </a:effectLst>
              </a:rPr>
              <a:t>TINH THẦN YÊU NƯỚC CỦA NHÂN DÂN TA</a:t>
            </a:r>
            <a:endParaRPr lang="en-GB" sz="40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stellar" panose="020A0402060406010301" pitchFamily="18" charset="0"/>
            </a:endParaRPr>
          </a:p>
        </p:txBody>
      </p:sp>
      <p:cxnSp>
        <p:nvCxnSpPr>
          <p:cNvPr id="32" name="直接连接符 23">
            <a:extLst>
              <a:ext uri="{FF2B5EF4-FFF2-40B4-BE49-F238E27FC236}">
                <a16:creationId xmlns:a16="http://schemas.microsoft.com/office/drawing/2014/main" id="{AF872B8D-368B-478D-94F9-0D015B34A5F1}"/>
              </a:ext>
            </a:extLst>
          </p:cNvPr>
          <p:cNvCxnSpPr>
            <a:cxnSpLocks/>
          </p:cNvCxnSpPr>
          <p:nvPr/>
        </p:nvCxnSpPr>
        <p:spPr>
          <a:xfrm flipH="1">
            <a:off x="5574918" y="112257"/>
            <a:ext cx="7111757" cy="26173"/>
          </a:xfrm>
          <a:prstGeom prst="line">
            <a:avLst/>
          </a:prstGeom>
          <a:ln w="25400">
            <a:solidFill>
              <a:srgbClr val="ECC95D"/>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500"/>
                                        <p:tgtEl>
                                          <p:spTgt spid="2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500"/>
                                        <p:tgtEl>
                                          <p:spTgt spid="28"/>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down)">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7" grpId="0"/>
      <p:bldP spid="27"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F2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3861930">
            <a:off x="14819217" y="-1035030"/>
            <a:ext cx="3711664" cy="3821533"/>
          </a:xfrm>
          <a:prstGeom prst="rect">
            <a:avLst/>
          </a:prstGeom>
        </p:spPr>
      </p:pic>
      <p:pic>
        <p:nvPicPr>
          <p:cNvPr id="3" name="Picture 3"/>
          <p:cNvPicPr>
            <a:picLocks noChangeAspect="1"/>
          </p:cNvPicPr>
          <p:nvPr/>
        </p:nvPicPr>
        <p:blipFill>
          <a:blip r:embed="rId3"/>
          <a:srcRect/>
          <a:stretch>
            <a:fillRect/>
          </a:stretch>
        </p:blipFill>
        <p:spPr>
          <a:xfrm rot="-920287">
            <a:off x="-267624" y="4225713"/>
            <a:ext cx="1538616" cy="4963278"/>
          </a:xfrm>
          <a:prstGeom prst="rect">
            <a:avLst/>
          </a:prstGeom>
        </p:spPr>
      </p:pic>
      <p:pic>
        <p:nvPicPr>
          <p:cNvPr id="4" name="Picture 4"/>
          <p:cNvPicPr>
            <a:picLocks noChangeAspect="1"/>
          </p:cNvPicPr>
          <p:nvPr/>
        </p:nvPicPr>
        <p:blipFill>
          <a:blip r:embed="rId4"/>
          <a:srcRect/>
          <a:stretch>
            <a:fillRect/>
          </a:stretch>
        </p:blipFill>
        <p:spPr>
          <a:xfrm rot="4491259">
            <a:off x="3919126" y="8053815"/>
            <a:ext cx="1652248" cy="3200480"/>
          </a:xfrm>
          <a:prstGeom prst="rect">
            <a:avLst/>
          </a:prstGeom>
        </p:spPr>
      </p:pic>
      <p:pic>
        <p:nvPicPr>
          <p:cNvPr id="5" name="Picture 5"/>
          <p:cNvPicPr>
            <a:picLocks noChangeAspect="1"/>
          </p:cNvPicPr>
          <p:nvPr/>
        </p:nvPicPr>
        <p:blipFill>
          <a:blip r:embed="rId5"/>
          <a:srcRect/>
          <a:stretch>
            <a:fillRect/>
          </a:stretch>
        </p:blipFill>
        <p:spPr>
          <a:xfrm rot="510260">
            <a:off x="-270853" y="7781645"/>
            <a:ext cx="4054351" cy="3887109"/>
          </a:xfrm>
          <a:prstGeom prst="rect">
            <a:avLst/>
          </a:prstGeom>
        </p:spPr>
      </p:pic>
      <p:pic>
        <p:nvPicPr>
          <p:cNvPr id="8" name="Picture 8"/>
          <p:cNvPicPr>
            <a:picLocks noChangeAspect="1"/>
          </p:cNvPicPr>
          <p:nvPr/>
        </p:nvPicPr>
        <p:blipFill>
          <a:blip r:embed="rId3"/>
          <a:srcRect/>
          <a:stretch>
            <a:fillRect/>
          </a:stretch>
        </p:blipFill>
        <p:spPr>
          <a:xfrm rot="-7543307">
            <a:off x="3569706" y="7336509"/>
            <a:ext cx="628461" cy="2027294"/>
          </a:xfrm>
          <a:prstGeom prst="rect">
            <a:avLst/>
          </a:prstGeom>
        </p:spPr>
      </p:pic>
      <p:pic>
        <p:nvPicPr>
          <p:cNvPr id="9" name="Picture 9"/>
          <p:cNvPicPr>
            <a:picLocks noChangeAspect="1"/>
          </p:cNvPicPr>
          <p:nvPr/>
        </p:nvPicPr>
        <p:blipFill>
          <a:blip r:embed="rId6"/>
          <a:srcRect/>
          <a:stretch>
            <a:fillRect/>
          </a:stretch>
        </p:blipFill>
        <p:spPr>
          <a:xfrm rot="7752566">
            <a:off x="14819298" y="1450431"/>
            <a:ext cx="628461" cy="2027294"/>
          </a:xfrm>
          <a:prstGeom prst="rect">
            <a:avLst/>
          </a:prstGeom>
        </p:spPr>
      </p:pic>
      <p:sp>
        <p:nvSpPr>
          <p:cNvPr id="23" name="Rounded Rectangle 22"/>
          <p:cNvSpPr/>
          <p:nvPr/>
        </p:nvSpPr>
        <p:spPr>
          <a:xfrm>
            <a:off x="7507009" y="1550543"/>
            <a:ext cx="4476255" cy="1412515"/>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p>
        </p:txBody>
      </p:sp>
      <p:grpSp>
        <p:nvGrpSpPr>
          <p:cNvPr id="24" name="Group 23"/>
          <p:cNvGrpSpPr/>
          <p:nvPr/>
        </p:nvGrpSpPr>
        <p:grpSpPr>
          <a:xfrm>
            <a:off x="7754362" y="1724092"/>
            <a:ext cx="4309045" cy="1339484"/>
            <a:chOff x="4280177" y="1236311"/>
            <a:chExt cx="2199649" cy="1396777"/>
          </a:xfrm>
        </p:grpSpPr>
        <p:sp>
          <p:nvSpPr>
            <p:cNvPr id="25" name="Rounded Rectangle 24"/>
            <p:cNvSpPr/>
            <p:nvPr/>
          </p:nvSpPr>
          <p:spPr>
            <a:xfrm>
              <a:off x="4280177" y="1236311"/>
              <a:ext cx="2199649" cy="1396777"/>
            </a:xfrm>
            <a:prstGeom prst="roundRect">
              <a:avLst>
                <a:gd name="adj" fmla="val 10000"/>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6" name="Rounded Rectangle 6"/>
            <p:cNvSpPr/>
            <p:nvPr/>
          </p:nvSpPr>
          <p:spPr>
            <a:xfrm>
              <a:off x="4321087" y="1277221"/>
              <a:ext cx="2117829" cy="131495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endParaRPr lang="en-GB" sz="2800">
                <a:latin typeface="Times New Roman" panose="02020603050405020304" pitchFamily="18" charset="0"/>
                <a:cs typeface="Times New Roman" panose="02020603050405020304" pitchFamily="18" charset="0"/>
              </a:endParaRPr>
            </a:p>
          </p:txBody>
        </p:sp>
      </p:grpSp>
      <p:sp>
        <p:nvSpPr>
          <p:cNvPr id="27" name="Rounded Rectangle 26"/>
          <p:cNvSpPr/>
          <p:nvPr/>
        </p:nvSpPr>
        <p:spPr>
          <a:xfrm>
            <a:off x="10803738" y="3710221"/>
            <a:ext cx="4406490" cy="4008831"/>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n-US"/>
          </a:p>
        </p:txBody>
      </p:sp>
      <p:sp>
        <p:nvSpPr>
          <p:cNvPr id="29" name="Straight Connector 3"/>
          <p:cNvSpPr/>
          <p:nvPr/>
        </p:nvSpPr>
        <p:spPr>
          <a:xfrm>
            <a:off x="8737361" y="3030120"/>
            <a:ext cx="4024366" cy="700058"/>
          </a:xfrm>
          <a:custGeom>
            <a:avLst/>
            <a:gdLst/>
            <a:ahLst/>
            <a:cxnLst/>
            <a:rect l="0" t="0" r="0" b="0"/>
            <a:pathLst>
              <a:path>
                <a:moveTo>
                  <a:pt x="0" y="0"/>
                </a:moveTo>
                <a:lnTo>
                  <a:pt x="0" y="435958"/>
                </a:lnTo>
                <a:lnTo>
                  <a:pt x="4032691" y="435958"/>
                </a:lnTo>
                <a:lnTo>
                  <a:pt x="4032691" y="639731"/>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0" name="Straight Connector 4"/>
          <p:cNvSpPr/>
          <p:nvPr/>
        </p:nvSpPr>
        <p:spPr>
          <a:xfrm>
            <a:off x="4696345" y="3024807"/>
            <a:ext cx="3987050" cy="649643"/>
          </a:xfrm>
          <a:custGeom>
            <a:avLst/>
            <a:gdLst/>
            <a:ahLst/>
            <a:cxnLst/>
            <a:rect l="0" t="0" r="0" b="0"/>
            <a:pathLst>
              <a:path>
                <a:moveTo>
                  <a:pt x="4032691" y="0"/>
                </a:moveTo>
                <a:lnTo>
                  <a:pt x="4032691" y="435958"/>
                </a:lnTo>
                <a:lnTo>
                  <a:pt x="0" y="435958"/>
                </a:lnTo>
                <a:lnTo>
                  <a:pt x="0" y="639731"/>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1" name="Rounded Rectangle 30"/>
          <p:cNvSpPr/>
          <p:nvPr/>
        </p:nvSpPr>
        <p:spPr>
          <a:xfrm>
            <a:off x="3375411" y="3636350"/>
            <a:ext cx="6501009" cy="4008831"/>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n-US"/>
          </a:p>
        </p:txBody>
      </p:sp>
      <p:sp>
        <p:nvSpPr>
          <p:cNvPr id="35" name="Rectangle 34"/>
          <p:cNvSpPr/>
          <p:nvPr/>
        </p:nvSpPr>
        <p:spPr>
          <a:xfrm>
            <a:off x="7789071" y="1722175"/>
            <a:ext cx="4194193" cy="1323439"/>
          </a:xfrm>
          <a:prstGeom prst="rect">
            <a:avLst/>
          </a:prstGeom>
        </p:spPr>
        <p:txBody>
          <a:bodyPr wrap="square">
            <a:spAutoFit/>
          </a:bodyPr>
          <a:lstStyle/>
          <a:p>
            <a:pPr algn="ctr">
              <a:spcAft>
                <a:spcPts val="0"/>
              </a:spcAft>
            </a:pPr>
            <a:r>
              <a:rPr lang="vi-VN" sz="4000" b="1">
                <a:latin typeface="Times New Roman" panose="02020603050405020304" pitchFamily="18" charset="0"/>
                <a:cs typeface="Times New Roman" panose="02020603050405020304" pitchFamily="18" charset="0"/>
              </a:rPr>
              <a:t>Giá trị của lòng </a:t>
            </a:r>
          </a:p>
          <a:p>
            <a:pPr algn="ctr">
              <a:spcAft>
                <a:spcPts val="0"/>
              </a:spcAft>
            </a:pPr>
            <a:r>
              <a:rPr lang="vi-VN" sz="4000" b="1">
                <a:latin typeface="Times New Roman" panose="02020603050405020304" pitchFamily="18" charset="0"/>
                <a:cs typeface="Times New Roman" panose="02020603050405020304" pitchFamily="18" charset="0"/>
              </a:rPr>
              <a:t>yêu nước</a:t>
            </a:r>
            <a:endParaRPr lang="en-GB" sz="2400">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36" name="Group 35"/>
          <p:cNvGrpSpPr/>
          <p:nvPr/>
        </p:nvGrpSpPr>
        <p:grpSpPr>
          <a:xfrm>
            <a:off x="3883936" y="3880103"/>
            <a:ext cx="6204484" cy="4088565"/>
            <a:chOff x="247486" y="3272820"/>
            <a:chExt cx="2199649" cy="1396777"/>
          </a:xfrm>
        </p:grpSpPr>
        <p:sp>
          <p:nvSpPr>
            <p:cNvPr id="37" name="Rounded Rectangle 36"/>
            <p:cNvSpPr/>
            <p:nvPr/>
          </p:nvSpPr>
          <p:spPr>
            <a:xfrm>
              <a:off x="247486" y="3272820"/>
              <a:ext cx="2199649" cy="1396777"/>
            </a:xfrm>
            <a:prstGeom prst="roundRect">
              <a:avLst>
                <a:gd name="adj" fmla="val 10000"/>
              </a:avLst>
            </a:pr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8" name="Rounded Rectangle 9"/>
            <p:cNvSpPr/>
            <p:nvPr/>
          </p:nvSpPr>
          <p:spPr>
            <a:xfrm>
              <a:off x="288396" y="3313730"/>
              <a:ext cx="2117829" cy="131495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endParaRPr lang="en-US" sz="2800" kern="1200">
                <a:latin typeface="Times New Roman" panose="02020603050405020304" pitchFamily="18" charset="0"/>
                <a:cs typeface="Times New Roman" panose="02020603050405020304" pitchFamily="18" charset="0"/>
              </a:endParaRPr>
            </a:p>
          </p:txBody>
        </p:sp>
      </p:grpSp>
      <p:sp>
        <p:nvSpPr>
          <p:cNvPr id="39" name="Rounded Rectangle 38"/>
          <p:cNvSpPr/>
          <p:nvPr/>
        </p:nvSpPr>
        <p:spPr>
          <a:xfrm>
            <a:off x="11264162" y="3975315"/>
            <a:ext cx="4853425" cy="3975391"/>
          </a:xfrm>
          <a:prstGeom prst="roundRect">
            <a:avLst>
              <a:gd name="adj" fmla="val 10000"/>
            </a:avLst>
          </a:pr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 name="Rectangle 5"/>
          <p:cNvSpPr/>
          <p:nvPr/>
        </p:nvSpPr>
        <p:spPr>
          <a:xfrm>
            <a:off x="4217981" y="4026632"/>
            <a:ext cx="5535619" cy="3649076"/>
          </a:xfrm>
          <a:prstGeom prst="rect">
            <a:avLst/>
          </a:prstGeom>
        </p:spPr>
        <p:txBody>
          <a:bodyPr wrap="square">
            <a:spAutoFit/>
          </a:bodyPr>
          <a:lstStyle/>
          <a:p>
            <a:pPr algn="just">
              <a:lnSpc>
                <a:spcPct val="107000"/>
              </a:lnSpc>
              <a:spcAft>
                <a:spcPts val="0"/>
              </a:spcAft>
            </a:pPr>
            <a:r>
              <a:rPr lang="vi-VN" sz="3600">
                <a:latin typeface="Times New Roman" panose="02020603050405020304" pitchFamily="18" charset="0"/>
                <a:ea typeface="Times New Roman" panose="02020603050405020304" pitchFamily="18" charset="0"/>
                <a:cs typeface="Times New Roman" panose="02020603050405020304" pitchFamily="18" charset="0"/>
              </a:rPr>
              <a:t>Dùng câu văn mang hàm ý khẳng định, so sánh sinh động lòng yêu nước với làn sóng mạnh mẽ, sử dụng câu văn dài, các điệp từ, giọng văn hùng hồn.</a:t>
            </a:r>
            <a:r>
              <a:rPr lang="vi-VN" sz="3600" b="1">
                <a:latin typeface="Times New Roman" panose="02020603050405020304" pitchFamily="18" charset="0"/>
                <a:ea typeface="Times New Roman" panose="02020603050405020304" pitchFamily="18" charset="0"/>
                <a:cs typeface="Times New Roman" panose="02020603050405020304" pitchFamily="18" charset="0"/>
              </a:rPr>
              <a:t> </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11517031" y="4461656"/>
            <a:ext cx="4511703" cy="2308324"/>
          </a:xfrm>
          <a:prstGeom prst="rect">
            <a:avLst/>
          </a:prstGeom>
        </p:spPr>
        <p:txBody>
          <a:bodyPr wrap="square">
            <a:spAutoFit/>
          </a:bodyPr>
          <a:lstStyle/>
          <a:p>
            <a:pPr algn="just"/>
            <a:r>
              <a:rPr lang="vi-VN" sz="3600">
                <a:latin typeface="Times New Roman" panose="02020603050405020304" pitchFamily="18" charset="0"/>
                <a:ea typeface="Times New Roman" panose="02020603050405020304" pitchFamily="18" charset="0"/>
              </a:rPr>
              <a:t>Dùng các động từ mạnh với sắc thái khác nhau (kết thành, lướt qua, nhấn chìm)</a:t>
            </a:r>
            <a:r>
              <a:rPr lang="vi-VN" sz="3600" b="1">
                <a:latin typeface="Times New Roman" panose="02020603050405020304" pitchFamily="18" charset="0"/>
                <a:ea typeface="Times New Roman" panose="02020603050405020304" pitchFamily="18" charset="0"/>
              </a:rPr>
              <a:t> </a:t>
            </a:r>
            <a:endParaRPr lang="en-GB" sz="3600"/>
          </a:p>
        </p:txBody>
      </p:sp>
      <p:sp>
        <p:nvSpPr>
          <p:cNvPr id="40" name="Rectangle 1">
            <a:extLst>
              <a:ext uri="{FF2B5EF4-FFF2-40B4-BE49-F238E27FC236}">
                <a16:creationId xmlns:a16="http://schemas.microsoft.com/office/drawing/2014/main" id="{1D1B4F45-07C8-40E4-A2FF-DA9A3276EE01}"/>
              </a:ext>
            </a:extLst>
          </p:cNvPr>
          <p:cNvSpPr/>
          <p:nvPr/>
        </p:nvSpPr>
        <p:spPr bwMode="auto">
          <a:xfrm>
            <a:off x="6236514" y="8134444"/>
            <a:ext cx="11493500" cy="1976404"/>
          </a:xfrm>
          <a:prstGeom prst="rect">
            <a:avLst/>
          </a:prstGeom>
          <a:noFill/>
          <a:ln w="76200">
            <a:solidFill>
              <a:schemeClr val="accent3"/>
            </a:solidFill>
            <a:round/>
            <a:headEnd/>
            <a:tailEnd/>
          </a:ln>
        </p:spPr>
        <p:txBody>
          <a:bodyPr anchor="ctr"/>
          <a:lstStyle/>
          <a:p>
            <a:pPr algn="ctr"/>
            <a:endParaRPr dirty="0">
              <a:latin typeface="钟齐陈伟勋硬笔行书字库" panose="02010600030101010101" pitchFamily="2" charset="-122"/>
              <a:ea typeface="钟齐陈伟勋硬笔行书字库" panose="02010600030101010101" pitchFamily="2" charset="-122"/>
              <a:cs typeface="+mn-ea"/>
              <a:sym typeface="+mn-lt"/>
            </a:endParaRPr>
          </a:p>
        </p:txBody>
      </p:sp>
      <p:sp>
        <p:nvSpPr>
          <p:cNvPr id="41" name="Rectangle 40"/>
          <p:cNvSpPr/>
          <p:nvPr/>
        </p:nvSpPr>
        <p:spPr>
          <a:xfrm>
            <a:off x="6629947" y="8235334"/>
            <a:ext cx="10866920" cy="1870705"/>
          </a:xfrm>
          <a:prstGeom prst="rect">
            <a:avLst/>
          </a:prstGeom>
        </p:spPr>
        <p:txBody>
          <a:bodyPr wrap="square">
            <a:spAutoFit/>
          </a:bodyPr>
          <a:lstStyle/>
          <a:p>
            <a:pPr algn="just">
              <a:lnSpc>
                <a:spcPct val="107000"/>
              </a:lnSpc>
              <a:spcAft>
                <a:spcPts val="0"/>
              </a:spcAft>
            </a:pPr>
            <a:r>
              <a:rPr lang="vi-VN" sz="3600" i="1">
                <a:latin typeface="Times New Roman" panose="02020603050405020304" pitchFamily="18" charset="0"/>
                <a:ea typeface="Times New Roman" panose="02020603050405020304" pitchFamily="18" charset="0"/>
                <a:cs typeface="Times New Roman" panose="02020603050405020304" pitchFamily="18" charset="0"/>
              </a:rPr>
              <a:t>=&gt; Gợi tả, khẳng định sức mạnh to lớn của lòng yêu nước, tạo khí thế mạnh mẽ cho lời văn, gây sự xúc động cho người nghe.</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42" name="直接连接符 15">
            <a:extLst>
              <a:ext uri="{FF2B5EF4-FFF2-40B4-BE49-F238E27FC236}">
                <a16:creationId xmlns:a16="http://schemas.microsoft.com/office/drawing/2014/main" id="{F22AACA2-8D4F-4D0B-B897-00B64505935B}"/>
              </a:ext>
            </a:extLst>
          </p:cNvPr>
          <p:cNvCxnSpPr>
            <a:cxnSpLocks/>
          </p:cNvCxnSpPr>
          <p:nvPr/>
        </p:nvCxnSpPr>
        <p:spPr>
          <a:xfrm flipH="1">
            <a:off x="5537443" y="1028699"/>
            <a:ext cx="7187956" cy="33915"/>
          </a:xfrm>
          <a:prstGeom prst="line">
            <a:avLst/>
          </a:prstGeom>
          <a:ln w="25400">
            <a:solidFill>
              <a:srgbClr val="ECC95D"/>
            </a:solidFill>
          </a:ln>
        </p:spPr>
        <p:style>
          <a:lnRef idx="1">
            <a:schemeClr val="accent1"/>
          </a:lnRef>
          <a:fillRef idx="0">
            <a:schemeClr val="accent1"/>
          </a:fillRef>
          <a:effectRef idx="0">
            <a:schemeClr val="accent1"/>
          </a:effectRef>
          <a:fontRef idx="minor">
            <a:schemeClr val="tx1"/>
          </a:fontRef>
        </p:style>
      </p:cxnSp>
      <p:sp>
        <p:nvSpPr>
          <p:cNvPr id="43" name="文本框 17">
            <a:extLst>
              <a:ext uri="{FF2B5EF4-FFF2-40B4-BE49-F238E27FC236}">
                <a16:creationId xmlns:a16="http://schemas.microsoft.com/office/drawing/2014/main" id="{E14ABCE6-1084-47CD-8161-043F356E93AE}"/>
              </a:ext>
            </a:extLst>
          </p:cNvPr>
          <p:cNvSpPr txBox="1"/>
          <p:nvPr/>
        </p:nvSpPr>
        <p:spPr>
          <a:xfrm>
            <a:off x="3149246" y="244614"/>
            <a:ext cx="11476167" cy="707886"/>
          </a:xfrm>
          <a:prstGeom prst="rect">
            <a:avLst/>
          </a:prstGeom>
          <a:noFill/>
        </p:spPr>
        <p:txBody>
          <a:bodyPr wrap="square" rtlCol="0">
            <a:spAutoFit/>
          </a:bodyPr>
          <a:lstStyle/>
          <a:p>
            <a:pPr algn="ctr"/>
            <a:r>
              <a:rPr lang="vi-VN" sz="4000" b="1">
                <a:ln w="0"/>
                <a:solidFill>
                  <a:srgbClr val="FF0000"/>
                </a:solidFill>
                <a:effectLst>
                  <a:outerShdw blurRad="38100" dist="38100" dir="2700000" algn="tl">
                    <a:srgbClr val="000000">
                      <a:alpha val="43137"/>
                    </a:srgbClr>
                  </a:outerShdw>
                  <a:reflection blurRad="6350" stA="53000" endA="300" endPos="35500" dir="5400000" sy="-90000" algn="bl" rotWithShape="0"/>
                </a:effectLst>
              </a:rPr>
              <a:t>TINH THẦN YÊU NƯỚC CỦA NHÂN DÂN TA</a:t>
            </a:r>
            <a:endParaRPr lang="en-GB" sz="40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stellar" panose="020A0402060406010301" pitchFamily="18" charset="0"/>
            </a:endParaRPr>
          </a:p>
        </p:txBody>
      </p:sp>
      <p:cxnSp>
        <p:nvCxnSpPr>
          <p:cNvPr id="44" name="直接连接符 23">
            <a:extLst>
              <a:ext uri="{FF2B5EF4-FFF2-40B4-BE49-F238E27FC236}">
                <a16:creationId xmlns:a16="http://schemas.microsoft.com/office/drawing/2014/main" id="{AF872B8D-368B-478D-94F9-0D015B34A5F1}"/>
              </a:ext>
            </a:extLst>
          </p:cNvPr>
          <p:cNvCxnSpPr>
            <a:cxnSpLocks/>
          </p:cNvCxnSpPr>
          <p:nvPr/>
        </p:nvCxnSpPr>
        <p:spPr>
          <a:xfrm flipH="1">
            <a:off x="5574918" y="112257"/>
            <a:ext cx="7111757" cy="26173"/>
          </a:xfrm>
          <a:prstGeom prst="line">
            <a:avLst/>
          </a:prstGeom>
          <a:ln w="25400">
            <a:solidFill>
              <a:srgbClr val="ECC95D"/>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fill="hold"/>
                                        <p:tgtEl>
                                          <p:spTgt spid="30"/>
                                        </p:tgtEl>
                                        <p:attrNameLst>
                                          <p:attrName>ppt_x</p:attrName>
                                        </p:attrNameLst>
                                      </p:cBhvr>
                                      <p:tavLst>
                                        <p:tav tm="0">
                                          <p:val>
                                            <p:strVal val="#ppt_x"/>
                                          </p:val>
                                        </p:tav>
                                        <p:tav tm="100000">
                                          <p:val>
                                            <p:strVal val="#ppt_x"/>
                                          </p:val>
                                        </p:tav>
                                      </p:tavLst>
                                    </p:anim>
                                    <p:anim calcmode="lin" valueType="num">
                                      <p:cBhvr additive="base">
                                        <p:cTn id="1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par>
                                <p:cTn id="33" presetID="16" presetClass="entr" presetSubtype="21"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par>
                                <p:cTn id="39" presetID="16" presetClass="entr" presetSubtype="21"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barn(inVertical)">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barn(inVertical)">
                                      <p:cBhvr>
                                        <p:cTn id="46" dur="500"/>
                                        <p:tgtEl>
                                          <p:spTgt spid="40"/>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barn(inVertical)">
                                      <p:cBhvr>
                                        <p:cTn id="4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6" grpId="0"/>
      <p:bldP spid="7" grpId="0"/>
      <p:bldP spid="40" grpId="0" animBg="1"/>
      <p:bldP spid="4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F2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921317">
            <a:off x="15504143" y="1756442"/>
            <a:ext cx="4035030" cy="4495855"/>
          </a:xfrm>
          <a:prstGeom prst="rect">
            <a:avLst/>
          </a:prstGeom>
        </p:spPr>
      </p:pic>
      <p:pic>
        <p:nvPicPr>
          <p:cNvPr id="3" name="Picture 3"/>
          <p:cNvPicPr>
            <a:picLocks noChangeAspect="1"/>
          </p:cNvPicPr>
          <p:nvPr/>
        </p:nvPicPr>
        <p:blipFill>
          <a:blip r:embed="rId3"/>
          <a:srcRect/>
          <a:stretch>
            <a:fillRect/>
          </a:stretch>
        </p:blipFill>
        <p:spPr>
          <a:xfrm rot="2345157">
            <a:off x="-1072047" y="6625293"/>
            <a:ext cx="4060317" cy="4325238"/>
          </a:xfrm>
          <a:prstGeom prst="rect">
            <a:avLst/>
          </a:prstGeom>
        </p:spPr>
      </p:pic>
      <p:pic>
        <p:nvPicPr>
          <p:cNvPr id="7" name="Picture 7"/>
          <p:cNvPicPr>
            <a:picLocks noChangeAspect="1"/>
          </p:cNvPicPr>
          <p:nvPr/>
        </p:nvPicPr>
        <p:blipFill>
          <a:blip r:embed="rId4"/>
          <a:srcRect/>
          <a:stretch>
            <a:fillRect/>
          </a:stretch>
        </p:blipFill>
        <p:spPr>
          <a:xfrm rot="-1994868">
            <a:off x="14321160" y="656473"/>
            <a:ext cx="3636448" cy="2290962"/>
          </a:xfrm>
          <a:prstGeom prst="rect">
            <a:avLst/>
          </a:prstGeom>
        </p:spPr>
      </p:pic>
      <p:pic>
        <p:nvPicPr>
          <p:cNvPr id="8" name="Picture 8"/>
          <p:cNvPicPr>
            <a:picLocks noChangeAspect="1"/>
          </p:cNvPicPr>
          <p:nvPr/>
        </p:nvPicPr>
        <p:blipFill>
          <a:blip r:embed="rId5"/>
          <a:srcRect/>
          <a:stretch>
            <a:fillRect/>
          </a:stretch>
        </p:blipFill>
        <p:spPr>
          <a:xfrm rot="-3375873">
            <a:off x="16886308" y="6596129"/>
            <a:ext cx="628461" cy="2027294"/>
          </a:xfrm>
          <a:prstGeom prst="rect">
            <a:avLst/>
          </a:prstGeom>
        </p:spPr>
      </p:pic>
      <p:cxnSp>
        <p:nvCxnSpPr>
          <p:cNvPr id="9" name="直接连接符 15">
            <a:extLst>
              <a:ext uri="{FF2B5EF4-FFF2-40B4-BE49-F238E27FC236}">
                <a16:creationId xmlns:a16="http://schemas.microsoft.com/office/drawing/2014/main" id="{F22AACA2-8D4F-4D0B-B897-00B64505935B}"/>
              </a:ext>
            </a:extLst>
          </p:cNvPr>
          <p:cNvCxnSpPr>
            <a:cxnSpLocks/>
          </p:cNvCxnSpPr>
          <p:nvPr/>
        </p:nvCxnSpPr>
        <p:spPr>
          <a:xfrm flipH="1">
            <a:off x="5537443" y="1028699"/>
            <a:ext cx="7187956" cy="33915"/>
          </a:xfrm>
          <a:prstGeom prst="line">
            <a:avLst/>
          </a:prstGeom>
          <a:ln w="25400">
            <a:solidFill>
              <a:srgbClr val="ECC95D"/>
            </a:solidFill>
          </a:ln>
        </p:spPr>
        <p:style>
          <a:lnRef idx="1">
            <a:schemeClr val="accent1"/>
          </a:lnRef>
          <a:fillRef idx="0">
            <a:schemeClr val="accent1"/>
          </a:fillRef>
          <a:effectRef idx="0">
            <a:schemeClr val="accent1"/>
          </a:effectRef>
          <a:fontRef idx="minor">
            <a:schemeClr val="tx1"/>
          </a:fontRef>
        </p:style>
      </p:cxnSp>
      <p:sp>
        <p:nvSpPr>
          <p:cNvPr id="10" name="文本框 17">
            <a:extLst>
              <a:ext uri="{FF2B5EF4-FFF2-40B4-BE49-F238E27FC236}">
                <a16:creationId xmlns:a16="http://schemas.microsoft.com/office/drawing/2014/main" id="{E14ABCE6-1084-47CD-8161-043F356E93AE}"/>
              </a:ext>
            </a:extLst>
          </p:cNvPr>
          <p:cNvSpPr txBox="1"/>
          <p:nvPr/>
        </p:nvSpPr>
        <p:spPr>
          <a:xfrm>
            <a:off x="3149246" y="173179"/>
            <a:ext cx="11476167" cy="707886"/>
          </a:xfrm>
          <a:prstGeom prst="rect">
            <a:avLst/>
          </a:prstGeom>
          <a:noFill/>
        </p:spPr>
        <p:txBody>
          <a:bodyPr wrap="square" rtlCol="0">
            <a:spAutoFit/>
          </a:bodyPr>
          <a:lstStyle/>
          <a:p>
            <a:pPr algn="ctr"/>
            <a:r>
              <a:rPr lang="vi-VN" sz="4000" b="1">
                <a:ln w="0"/>
                <a:solidFill>
                  <a:srgbClr val="FF0000"/>
                </a:solidFill>
                <a:effectLst>
                  <a:outerShdw blurRad="38100" dist="38100" dir="2700000" algn="tl">
                    <a:srgbClr val="000000">
                      <a:alpha val="43137"/>
                    </a:srgbClr>
                  </a:outerShdw>
                  <a:reflection blurRad="6350" stA="53000" endA="300" endPos="35500" dir="5400000" sy="-90000" algn="bl" rotWithShape="0"/>
                </a:effectLst>
              </a:rPr>
              <a:t>TINH THẦN YÊU NƯỚC CỦA NHÂN DÂN TA</a:t>
            </a:r>
            <a:endParaRPr lang="en-GB" sz="40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stellar" panose="020A0402060406010301" pitchFamily="18" charset="0"/>
            </a:endParaRPr>
          </a:p>
        </p:txBody>
      </p:sp>
      <p:cxnSp>
        <p:nvCxnSpPr>
          <p:cNvPr id="11" name="直接连接符 23">
            <a:extLst>
              <a:ext uri="{FF2B5EF4-FFF2-40B4-BE49-F238E27FC236}">
                <a16:creationId xmlns:a16="http://schemas.microsoft.com/office/drawing/2014/main" id="{AF872B8D-368B-478D-94F9-0D015B34A5F1}"/>
              </a:ext>
            </a:extLst>
          </p:cNvPr>
          <p:cNvCxnSpPr>
            <a:cxnSpLocks/>
          </p:cNvCxnSpPr>
          <p:nvPr/>
        </p:nvCxnSpPr>
        <p:spPr>
          <a:xfrm flipH="1">
            <a:off x="5574918" y="112257"/>
            <a:ext cx="7111757" cy="26173"/>
          </a:xfrm>
          <a:prstGeom prst="line">
            <a:avLst/>
          </a:prstGeom>
          <a:ln w="25400">
            <a:solidFill>
              <a:srgbClr val="ECC95D"/>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323540" y="2062646"/>
            <a:ext cx="13295627" cy="1870640"/>
          </a:xfrm>
          <a:prstGeom prst="rect">
            <a:avLst/>
          </a:prstGeom>
        </p:spPr>
        <p:txBody>
          <a:bodyPr wrap="none">
            <a:spAutoFit/>
          </a:bodyPr>
          <a:lstStyle/>
          <a:p>
            <a:pPr algn="just">
              <a:lnSpc>
                <a:spcPct val="107000"/>
              </a:lnSpc>
              <a:spcAft>
                <a:spcPts val="0"/>
              </a:spcAft>
            </a:pPr>
            <a:r>
              <a:rPr lang="vi-VN" sz="5400" b="1">
                <a:latin typeface="Times New Roman" panose="02020603050405020304" pitchFamily="18" charset="0"/>
                <a:ea typeface="Times New Roman" panose="02020603050405020304" pitchFamily="18" charset="0"/>
                <a:cs typeface="Times New Roman" panose="02020603050405020304" pitchFamily="18" charset="0"/>
              </a:rPr>
              <a:t>2. Giải quyết vấn đề: Chứng minh biểu hiện </a:t>
            </a:r>
          </a:p>
          <a:p>
            <a:pPr algn="just">
              <a:lnSpc>
                <a:spcPct val="107000"/>
              </a:lnSpc>
              <a:spcAft>
                <a:spcPts val="0"/>
              </a:spcAft>
            </a:pPr>
            <a:r>
              <a:rPr lang="vi-VN" sz="5400" b="1">
                <a:latin typeface="Times New Roman" panose="02020603050405020304" pitchFamily="18" charset="0"/>
                <a:ea typeface="Times New Roman" panose="02020603050405020304" pitchFamily="18" charset="0"/>
                <a:cs typeface="Times New Roman" panose="02020603050405020304" pitchFamily="18" charset="0"/>
              </a:rPr>
              <a:t>của lòng yêu nước</a:t>
            </a:r>
            <a:endParaRPr lang="en-GB" sz="4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4549838" y="5536005"/>
            <a:ext cx="8144858" cy="1219436"/>
          </a:xfrm>
          <a:prstGeom prst="rect">
            <a:avLst/>
          </a:prstGeom>
        </p:spPr>
        <p:txBody>
          <a:bodyPr wrap="none">
            <a:spAutoFit/>
          </a:bodyPr>
          <a:lstStyle/>
          <a:p>
            <a:pPr algn="just">
              <a:lnSpc>
                <a:spcPct val="107000"/>
              </a:lnSpc>
              <a:spcAft>
                <a:spcPts val="0"/>
              </a:spcAft>
            </a:pPr>
            <a:r>
              <a:rPr lang="vi-VN" sz="72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PHIẾU HỌC TẬP 3</a:t>
            </a:r>
            <a:endParaRPr lang="en-GB" sz="600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F2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2218128">
            <a:off x="13628116" y="7040992"/>
            <a:ext cx="1629643" cy="4758082"/>
          </a:xfrm>
          <a:prstGeom prst="rect">
            <a:avLst/>
          </a:prstGeom>
        </p:spPr>
      </p:pic>
      <p:pic>
        <p:nvPicPr>
          <p:cNvPr id="3" name="Picture 3"/>
          <p:cNvPicPr>
            <a:picLocks noChangeAspect="1"/>
          </p:cNvPicPr>
          <p:nvPr/>
        </p:nvPicPr>
        <p:blipFill>
          <a:blip r:embed="rId4"/>
          <a:srcRect/>
          <a:stretch>
            <a:fillRect/>
          </a:stretch>
        </p:blipFill>
        <p:spPr>
          <a:xfrm rot="-873194">
            <a:off x="13785492" y="2665215"/>
            <a:ext cx="5575730" cy="5939526"/>
          </a:xfrm>
          <a:prstGeom prst="rect">
            <a:avLst/>
          </a:prstGeom>
        </p:spPr>
      </p:pic>
      <p:pic>
        <p:nvPicPr>
          <p:cNvPr id="6" name="Picture 6"/>
          <p:cNvPicPr>
            <a:picLocks noChangeAspect="1"/>
          </p:cNvPicPr>
          <p:nvPr/>
        </p:nvPicPr>
        <p:blipFill>
          <a:blip r:embed="rId5"/>
          <a:srcRect/>
          <a:stretch>
            <a:fillRect/>
          </a:stretch>
        </p:blipFill>
        <p:spPr>
          <a:xfrm rot="921848">
            <a:off x="15652711" y="7342317"/>
            <a:ext cx="2750702" cy="2872796"/>
          </a:xfrm>
          <a:prstGeom prst="rect">
            <a:avLst/>
          </a:prstGeom>
        </p:spPr>
      </p:pic>
      <p:pic>
        <p:nvPicPr>
          <p:cNvPr id="7" name="Picture 7"/>
          <p:cNvPicPr>
            <a:picLocks noChangeAspect="1"/>
          </p:cNvPicPr>
          <p:nvPr/>
        </p:nvPicPr>
        <p:blipFill>
          <a:blip r:embed="rId6"/>
          <a:srcRect/>
          <a:stretch>
            <a:fillRect/>
          </a:stretch>
        </p:blipFill>
        <p:spPr>
          <a:xfrm>
            <a:off x="14997535" y="-2437631"/>
            <a:ext cx="7499832" cy="7853227"/>
          </a:xfrm>
          <a:prstGeom prst="rect">
            <a:avLst/>
          </a:prstGeom>
        </p:spPr>
      </p:pic>
      <p:cxnSp>
        <p:nvCxnSpPr>
          <p:cNvPr id="11" name="直接连接符 15">
            <a:extLst>
              <a:ext uri="{FF2B5EF4-FFF2-40B4-BE49-F238E27FC236}">
                <a16:creationId xmlns:a16="http://schemas.microsoft.com/office/drawing/2014/main" id="{F22AACA2-8D4F-4D0B-B897-00B64505935B}"/>
              </a:ext>
            </a:extLst>
          </p:cNvPr>
          <p:cNvCxnSpPr>
            <a:cxnSpLocks/>
          </p:cNvCxnSpPr>
          <p:nvPr/>
        </p:nvCxnSpPr>
        <p:spPr>
          <a:xfrm flipH="1">
            <a:off x="5537443" y="1028699"/>
            <a:ext cx="7187956" cy="33915"/>
          </a:xfrm>
          <a:prstGeom prst="line">
            <a:avLst/>
          </a:prstGeom>
          <a:ln w="25400">
            <a:solidFill>
              <a:srgbClr val="ECC95D"/>
            </a:solidFill>
          </a:ln>
        </p:spPr>
        <p:style>
          <a:lnRef idx="1">
            <a:schemeClr val="accent1"/>
          </a:lnRef>
          <a:fillRef idx="0">
            <a:schemeClr val="accent1"/>
          </a:fillRef>
          <a:effectRef idx="0">
            <a:schemeClr val="accent1"/>
          </a:effectRef>
          <a:fontRef idx="minor">
            <a:schemeClr val="tx1"/>
          </a:fontRef>
        </p:style>
      </p:cxnSp>
      <p:sp>
        <p:nvSpPr>
          <p:cNvPr id="12" name="文本框 17">
            <a:extLst>
              <a:ext uri="{FF2B5EF4-FFF2-40B4-BE49-F238E27FC236}">
                <a16:creationId xmlns:a16="http://schemas.microsoft.com/office/drawing/2014/main" id="{E14ABCE6-1084-47CD-8161-043F356E93AE}"/>
              </a:ext>
            </a:extLst>
          </p:cNvPr>
          <p:cNvSpPr txBox="1"/>
          <p:nvPr/>
        </p:nvSpPr>
        <p:spPr>
          <a:xfrm>
            <a:off x="3149246" y="173179"/>
            <a:ext cx="11476167" cy="707886"/>
          </a:xfrm>
          <a:prstGeom prst="rect">
            <a:avLst/>
          </a:prstGeom>
          <a:noFill/>
        </p:spPr>
        <p:txBody>
          <a:bodyPr wrap="square" rtlCol="0">
            <a:spAutoFit/>
          </a:bodyPr>
          <a:lstStyle/>
          <a:p>
            <a:pPr algn="ctr"/>
            <a:r>
              <a:rPr lang="vi-VN" sz="4000" b="1">
                <a:ln w="0"/>
                <a:solidFill>
                  <a:srgbClr val="FF0000"/>
                </a:solidFill>
                <a:effectLst>
                  <a:outerShdw blurRad="38100" dist="38100" dir="2700000" algn="tl">
                    <a:srgbClr val="000000">
                      <a:alpha val="43137"/>
                    </a:srgbClr>
                  </a:outerShdw>
                  <a:reflection blurRad="6350" stA="53000" endA="300" endPos="35500" dir="5400000" sy="-90000" algn="bl" rotWithShape="0"/>
                </a:effectLst>
              </a:rPr>
              <a:t>TINH THẦN YÊU NƯỚC CỦA NHÂN DÂN TA</a:t>
            </a:r>
            <a:endParaRPr lang="en-GB" sz="40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stellar" panose="020A0402060406010301" pitchFamily="18" charset="0"/>
            </a:endParaRPr>
          </a:p>
        </p:txBody>
      </p:sp>
      <p:cxnSp>
        <p:nvCxnSpPr>
          <p:cNvPr id="13" name="直接连接符 23">
            <a:extLst>
              <a:ext uri="{FF2B5EF4-FFF2-40B4-BE49-F238E27FC236}">
                <a16:creationId xmlns:a16="http://schemas.microsoft.com/office/drawing/2014/main" id="{AF872B8D-368B-478D-94F9-0D015B34A5F1}"/>
              </a:ext>
            </a:extLst>
          </p:cNvPr>
          <p:cNvCxnSpPr>
            <a:cxnSpLocks/>
          </p:cNvCxnSpPr>
          <p:nvPr/>
        </p:nvCxnSpPr>
        <p:spPr>
          <a:xfrm flipH="1">
            <a:off x="5574918" y="112257"/>
            <a:ext cx="7111757" cy="26173"/>
          </a:xfrm>
          <a:prstGeom prst="line">
            <a:avLst/>
          </a:prstGeom>
          <a:ln w="25400">
            <a:solidFill>
              <a:srgbClr val="ECC95D"/>
            </a:solidFill>
          </a:ln>
        </p:spPr>
        <p:style>
          <a:lnRef idx="1">
            <a:schemeClr val="accent1"/>
          </a:lnRef>
          <a:fillRef idx="0">
            <a:schemeClr val="accent1"/>
          </a:fillRef>
          <a:effectRef idx="0">
            <a:schemeClr val="accent1"/>
          </a:effectRef>
          <a:fontRef idx="minor">
            <a:schemeClr val="tx1"/>
          </a:fontRef>
        </p:style>
      </p:cxnSp>
      <p:graphicFrame>
        <p:nvGraphicFramePr>
          <p:cNvPr id="4" name="Table 3"/>
          <p:cNvGraphicFramePr>
            <a:graphicFrameLocks noGrp="1"/>
          </p:cNvGraphicFramePr>
          <p:nvPr>
            <p:extLst>
              <p:ext uri="{D42A27DB-BD31-4B8C-83A1-F6EECF244321}">
                <p14:modId xmlns:p14="http://schemas.microsoft.com/office/powerpoint/2010/main" val="235369784"/>
              </p:ext>
            </p:extLst>
          </p:nvPr>
        </p:nvGraphicFramePr>
        <p:xfrm>
          <a:off x="638274" y="1488982"/>
          <a:ext cx="14173200" cy="8767447"/>
        </p:xfrm>
        <a:graphic>
          <a:graphicData uri="http://schemas.openxmlformats.org/drawingml/2006/table">
            <a:tbl>
              <a:tblPr firstRow="1" firstCol="1" bandRow="1">
                <a:effectLst>
                  <a:innerShdw blurRad="114300">
                    <a:prstClr val="black"/>
                  </a:innerShdw>
                </a:effectLst>
                <a:tableStyleId>{5C22544A-7EE6-4342-B048-85BDC9FD1C3A}</a:tableStyleId>
              </a:tblPr>
              <a:tblGrid>
                <a:gridCol w="6062276">
                  <a:extLst>
                    <a:ext uri="{9D8B030D-6E8A-4147-A177-3AD203B41FA5}">
                      <a16:colId xmlns:a16="http://schemas.microsoft.com/office/drawing/2014/main" val="20000"/>
                    </a:ext>
                  </a:extLst>
                </a:gridCol>
                <a:gridCol w="8110924">
                  <a:extLst>
                    <a:ext uri="{9D8B030D-6E8A-4147-A177-3AD203B41FA5}">
                      <a16:colId xmlns:a16="http://schemas.microsoft.com/office/drawing/2014/main" val="20001"/>
                    </a:ext>
                  </a:extLst>
                </a:gridCol>
              </a:tblGrid>
              <a:tr h="631844">
                <a:tc gridSpan="2">
                  <a:txBody>
                    <a:bodyPr/>
                    <a:lstStyle/>
                    <a:p>
                      <a:pPr algn="ctr">
                        <a:lnSpc>
                          <a:spcPct val="107000"/>
                        </a:lnSpc>
                        <a:spcAft>
                          <a:spcPts val="0"/>
                        </a:spcAft>
                        <a:tabLst>
                          <a:tab pos="90170" algn="l"/>
                          <a:tab pos="180340" algn="l"/>
                          <a:tab pos="270510" algn="l"/>
                        </a:tabLst>
                      </a:pPr>
                      <a:r>
                        <a:rPr lang="vi-VN" sz="3600">
                          <a:solidFill>
                            <a:schemeClr val="tx1"/>
                          </a:solidFill>
                          <a:effectLst/>
                          <a:latin typeface="+mj-lt"/>
                        </a:rPr>
                        <a:t>(1)Hãy dẫn ra một số ví dụ về ý kiến, lí lẽ và các bằng chứng được tác giả nêu lên trong văn bản theo mẫu</a:t>
                      </a:r>
                      <a:endParaRPr lang="en-GB" sz="3600">
                        <a:solidFill>
                          <a:schemeClr val="tx1"/>
                        </a:solidFill>
                        <a:effectLst/>
                        <a:latin typeface="+mj-lt"/>
                        <a:ea typeface="Calibri" panose="020F0502020204030204" pitchFamily="34" charset="0"/>
                        <a:cs typeface="Times New Roman" panose="02020603050405020304" pitchFamily="18" charset="0"/>
                      </a:endParaRPr>
                    </a:p>
                  </a:txBody>
                  <a:tcPr marL="58882" marR="588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hMerge="1">
                  <a:txBody>
                    <a:bodyPr/>
                    <a:lstStyle/>
                    <a:p>
                      <a:endParaRPr lang="en-GB"/>
                    </a:p>
                  </a:txBody>
                  <a:tcPr/>
                </a:tc>
                <a:extLst>
                  <a:ext uri="{0D108BD9-81ED-4DB2-BD59-A6C34878D82A}">
                    <a16:rowId xmlns:a16="http://schemas.microsoft.com/office/drawing/2014/main" val="10000"/>
                  </a:ext>
                </a:extLst>
              </a:tr>
              <a:tr h="309014">
                <a:tc gridSpan="2">
                  <a:txBody>
                    <a:bodyPr/>
                    <a:lstStyle/>
                    <a:p>
                      <a:pPr algn="ctr">
                        <a:lnSpc>
                          <a:spcPct val="107000"/>
                        </a:lnSpc>
                        <a:spcAft>
                          <a:spcPts val="0"/>
                        </a:spcAft>
                        <a:tabLst>
                          <a:tab pos="90170" algn="l"/>
                          <a:tab pos="180340" algn="l"/>
                          <a:tab pos="270510" algn="l"/>
                        </a:tabLst>
                      </a:pPr>
                      <a:r>
                        <a:rPr lang="vi-VN" sz="3600">
                          <a:solidFill>
                            <a:schemeClr val="tx1"/>
                          </a:solidFill>
                          <a:effectLst/>
                          <a:latin typeface="+mj-lt"/>
                        </a:rPr>
                        <a:t> Dân ta có một lòng nồng nàn yêu nước</a:t>
                      </a:r>
                      <a:endParaRPr lang="en-GB" sz="3600">
                        <a:solidFill>
                          <a:schemeClr val="tx1"/>
                        </a:solidFill>
                        <a:effectLst/>
                        <a:latin typeface="+mj-lt"/>
                        <a:ea typeface="Calibri" panose="020F0502020204030204" pitchFamily="34" charset="0"/>
                        <a:cs typeface="Times New Roman" panose="02020603050405020304" pitchFamily="18" charset="0"/>
                      </a:endParaRPr>
                    </a:p>
                  </a:txBody>
                  <a:tcPr marL="58882" marR="588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hMerge="1">
                  <a:txBody>
                    <a:bodyPr/>
                    <a:lstStyle/>
                    <a:p>
                      <a:endParaRPr lang="en-GB"/>
                    </a:p>
                  </a:txBody>
                  <a:tcPr/>
                </a:tc>
                <a:extLst>
                  <a:ext uri="{0D108BD9-81ED-4DB2-BD59-A6C34878D82A}">
                    <a16:rowId xmlns:a16="http://schemas.microsoft.com/office/drawing/2014/main" val="10001"/>
                  </a:ext>
                </a:extLst>
              </a:tr>
              <a:tr h="162291">
                <a:tc>
                  <a:txBody>
                    <a:bodyPr/>
                    <a:lstStyle/>
                    <a:p>
                      <a:pPr algn="ctr">
                        <a:lnSpc>
                          <a:spcPct val="107000"/>
                        </a:lnSpc>
                        <a:spcAft>
                          <a:spcPts val="0"/>
                        </a:spcAft>
                        <a:tabLst>
                          <a:tab pos="90170" algn="l"/>
                          <a:tab pos="180340" algn="l"/>
                          <a:tab pos="270510" algn="l"/>
                        </a:tabLst>
                      </a:pPr>
                      <a:r>
                        <a:rPr lang="vi-VN" sz="3600" b="1">
                          <a:solidFill>
                            <a:schemeClr val="tx1"/>
                          </a:solidFill>
                          <a:effectLst/>
                          <a:latin typeface="+mj-lt"/>
                        </a:rPr>
                        <a:t>Lí lẽ</a:t>
                      </a:r>
                      <a:endParaRPr lang="en-GB" sz="3600" b="1">
                        <a:solidFill>
                          <a:schemeClr val="tx1"/>
                        </a:solidFill>
                        <a:effectLst/>
                        <a:latin typeface="+mj-lt"/>
                        <a:ea typeface="Calibri" panose="020F0502020204030204" pitchFamily="34" charset="0"/>
                        <a:cs typeface="Times New Roman" panose="02020603050405020304" pitchFamily="18" charset="0"/>
                      </a:endParaRPr>
                    </a:p>
                  </a:txBody>
                  <a:tcPr marL="58882" marR="588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0"/>
                        </a:spcAft>
                        <a:tabLst>
                          <a:tab pos="90170" algn="l"/>
                          <a:tab pos="180340" algn="l"/>
                          <a:tab pos="270510" algn="l"/>
                        </a:tabLst>
                      </a:pPr>
                      <a:r>
                        <a:rPr lang="vi-VN" sz="3600" b="1">
                          <a:solidFill>
                            <a:schemeClr val="tx1"/>
                          </a:solidFill>
                          <a:effectLst/>
                          <a:latin typeface="+mj-lt"/>
                        </a:rPr>
                        <a:t>Bằng chứng</a:t>
                      </a:r>
                      <a:endParaRPr lang="en-GB" sz="3600" b="1">
                        <a:solidFill>
                          <a:schemeClr val="tx1"/>
                        </a:solidFill>
                        <a:effectLst/>
                        <a:latin typeface="+mj-lt"/>
                        <a:ea typeface="Calibri" panose="020F0502020204030204" pitchFamily="34" charset="0"/>
                        <a:cs typeface="Times New Roman" panose="02020603050405020304" pitchFamily="18" charset="0"/>
                      </a:endParaRPr>
                    </a:p>
                  </a:txBody>
                  <a:tcPr marL="58882" marR="588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r h="1298332">
                <a:tc>
                  <a:txBody>
                    <a:bodyPr/>
                    <a:lstStyle/>
                    <a:p>
                      <a:pPr algn="just">
                        <a:lnSpc>
                          <a:spcPct val="107000"/>
                        </a:lnSpc>
                        <a:spcAft>
                          <a:spcPts val="0"/>
                        </a:spcAft>
                        <a:tabLst>
                          <a:tab pos="90170" algn="l"/>
                          <a:tab pos="180340" algn="l"/>
                          <a:tab pos="270510" algn="l"/>
                        </a:tabLst>
                      </a:pPr>
                      <a:endParaRPr lang="en-US" sz="3600" b="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tabLst>
                          <a:tab pos="90170" algn="l"/>
                          <a:tab pos="180340" algn="l"/>
                          <a:tab pos="270510" algn="l"/>
                        </a:tabLst>
                      </a:pPr>
                      <a:r>
                        <a:rPr lang="vi-VN" sz="3600" b="0">
                          <a:solidFill>
                            <a:schemeClr val="tx1"/>
                          </a:solidFill>
                          <a:effectLst/>
                          <a:latin typeface="Times New Roman" panose="02020603050405020304" pitchFamily="18" charset="0"/>
                          <a:cs typeface="Times New Roman" panose="02020603050405020304" pitchFamily="18" charset="0"/>
                        </a:rPr>
                        <a:t>Lịch sử ra đã có nhiều cuộc kháng chiến vĩ đại chứng tỏ tinh thần yêu nước của dân ta</a:t>
                      </a:r>
                      <a:endParaRPr lang="en-GB" sz="36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882" marR="588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07000"/>
                        </a:lnSpc>
                        <a:spcAft>
                          <a:spcPts val="0"/>
                        </a:spcAft>
                        <a:tabLst>
                          <a:tab pos="90170" algn="l"/>
                          <a:tab pos="180340" algn="l"/>
                          <a:tab pos="270510" algn="l"/>
                        </a:tabLst>
                      </a:pPr>
                      <a:endParaRPr lang="en-US" sz="3600" b="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tabLst>
                          <a:tab pos="90170" algn="l"/>
                          <a:tab pos="180340" algn="l"/>
                          <a:tab pos="270510" algn="l"/>
                        </a:tabLst>
                      </a:pPr>
                      <a:r>
                        <a:rPr lang="vi-VN" sz="3600" b="0">
                          <a:solidFill>
                            <a:schemeClr val="tx1"/>
                          </a:solidFill>
                          <a:effectLst/>
                          <a:latin typeface="Times New Roman" panose="02020603050405020304" pitchFamily="18" charset="0"/>
                          <a:cs typeface="Times New Roman" panose="02020603050405020304" pitchFamily="18" charset="0"/>
                        </a:rPr>
                        <a:t>Chúng ta có quyền tự hào vì những trang lịch sử vẻ vang thời đại Bà Trưng, Bà Triệu, Trần Hưng Đạo, Lê Lợi, Quang Trung...</a:t>
                      </a:r>
                      <a:endParaRPr lang="en-GB" sz="36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882" marR="588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3"/>
                  </a:ext>
                </a:extLst>
              </a:tr>
              <a:tr h="324583">
                <a:tc>
                  <a:txBody>
                    <a:bodyPr/>
                    <a:lstStyle/>
                    <a:p>
                      <a:pPr algn="just">
                        <a:lnSpc>
                          <a:spcPct val="107000"/>
                        </a:lnSpc>
                        <a:spcAft>
                          <a:spcPts val="0"/>
                        </a:spcAft>
                        <a:tabLst>
                          <a:tab pos="90170" algn="l"/>
                          <a:tab pos="180340" algn="l"/>
                          <a:tab pos="270510" algn="l"/>
                        </a:tabLst>
                      </a:pPr>
                      <a:r>
                        <a:rPr lang="vi-VN" sz="3600" b="0">
                          <a:solidFill>
                            <a:schemeClr val="tx1"/>
                          </a:solidFill>
                          <a:effectLst/>
                          <a:latin typeface="Times New Roman" panose="02020603050405020304" pitchFamily="18" charset="0"/>
                          <a:cs typeface="Times New Roman" panose="02020603050405020304" pitchFamily="18" charset="0"/>
                        </a:rPr>
                        <a:t>.....................</a:t>
                      </a:r>
                      <a:endParaRPr lang="en-GB" sz="3600" b="0">
                        <a:solidFill>
                          <a:schemeClr val="tx1"/>
                        </a:solidFill>
                        <a:effectLst/>
                        <a:latin typeface="Times New Roman" panose="02020603050405020304" pitchFamily="18" charset="0"/>
                        <a:cs typeface="Times New Roman" panose="02020603050405020304" pitchFamily="18" charset="0"/>
                      </a:endParaRPr>
                    </a:p>
                  </a:txBody>
                  <a:tcPr marL="58882" marR="588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07000"/>
                        </a:lnSpc>
                        <a:spcAft>
                          <a:spcPts val="0"/>
                        </a:spcAft>
                        <a:tabLst>
                          <a:tab pos="90170" algn="l"/>
                          <a:tab pos="180340" algn="l"/>
                          <a:tab pos="270510" algn="l"/>
                        </a:tabLst>
                      </a:pPr>
                      <a:r>
                        <a:rPr lang="vi-VN" sz="3600" b="0">
                          <a:solidFill>
                            <a:schemeClr val="tx1"/>
                          </a:solidFill>
                          <a:effectLst/>
                          <a:latin typeface="Times New Roman" panose="02020603050405020304" pitchFamily="18" charset="0"/>
                          <a:cs typeface="Times New Roman" panose="02020603050405020304" pitchFamily="18" charset="0"/>
                        </a:rPr>
                        <a:t>..........................</a:t>
                      </a:r>
                      <a:endParaRPr lang="en-GB" sz="3600" b="0">
                        <a:solidFill>
                          <a:schemeClr val="tx1"/>
                        </a:solidFill>
                        <a:effectLst/>
                        <a:latin typeface="Times New Roman" panose="02020603050405020304" pitchFamily="18" charset="0"/>
                        <a:cs typeface="Times New Roman" panose="02020603050405020304" pitchFamily="18" charset="0"/>
                      </a:endParaRPr>
                    </a:p>
                  </a:txBody>
                  <a:tcPr marL="58882" marR="588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4"/>
                  </a:ext>
                </a:extLst>
              </a:tr>
              <a:tr h="792777">
                <a:tc gridSpan="2">
                  <a:txBody>
                    <a:bodyPr/>
                    <a:lstStyle/>
                    <a:p>
                      <a:pPr algn="just">
                        <a:lnSpc>
                          <a:spcPct val="107000"/>
                        </a:lnSpc>
                        <a:spcAft>
                          <a:spcPts val="0"/>
                        </a:spcAft>
                      </a:pPr>
                      <a:r>
                        <a:rPr lang="vi-VN" sz="3600" b="0">
                          <a:solidFill>
                            <a:schemeClr val="tx1"/>
                          </a:solidFill>
                          <a:effectLst/>
                          <a:latin typeface="Times New Roman" panose="02020603050405020304" pitchFamily="18" charset="0"/>
                          <a:cs typeface="Times New Roman" panose="02020603050405020304" pitchFamily="18" charset="0"/>
                        </a:rPr>
                        <a:t>(2)Trong phần (2) của văn bản các bằng chứng được sắp xếp theo trình tự nào?</a:t>
                      </a:r>
                      <a:r>
                        <a:rPr lang="vi-VN" sz="3600" b="0" baseline="0">
                          <a:solidFill>
                            <a:schemeClr val="tx1"/>
                          </a:solidFill>
                          <a:effectLst/>
                          <a:latin typeface="Times New Roman" panose="02020603050405020304" pitchFamily="18" charset="0"/>
                          <a:cs typeface="Times New Roman" panose="02020603050405020304" pitchFamily="18" charset="0"/>
                        </a:rPr>
                        <a:t> </a:t>
                      </a:r>
                      <a:r>
                        <a:rPr lang="vi-VN" sz="3600" b="0">
                          <a:solidFill>
                            <a:schemeClr val="tx1"/>
                          </a:solidFill>
                          <a:effectLst/>
                          <a:latin typeface="Times New Roman" panose="02020603050405020304" pitchFamily="18" charset="0"/>
                          <a:cs typeface="Times New Roman" panose="02020603050405020304" pitchFamily="18" charset="0"/>
                        </a:rPr>
                        <a:t>............................................................</a:t>
                      </a:r>
                      <a:endParaRPr lang="en-GB" sz="3600" b="0">
                        <a:solidFill>
                          <a:schemeClr val="tx1"/>
                        </a:solidFill>
                        <a:effectLst/>
                        <a:latin typeface="Times New Roman" panose="02020603050405020304" pitchFamily="18" charset="0"/>
                        <a:cs typeface="Times New Roman" panose="02020603050405020304" pitchFamily="18" charset="0"/>
                      </a:endParaRPr>
                    </a:p>
                  </a:txBody>
                  <a:tcPr marL="58882" marR="588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GB"/>
                    </a:p>
                  </a:txBody>
                  <a:tcPr/>
                </a:tc>
                <a:extLst>
                  <a:ext uri="{0D108BD9-81ED-4DB2-BD59-A6C34878D82A}">
                    <a16:rowId xmlns:a16="http://schemas.microsoft.com/office/drawing/2014/main" val="10005"/>
                  </a:ext>
                </a:extLst>
              </a:tr>
              <a:tr h="486874">
                <a:tc gridSpan="2">
                  <a:txBody>
                    <a:bodyPr/>
                    <a:lstStyle/>
                    <a:p>
                      <a:pPr algn="just">
                        <a:lnSpc>
                          <a:spcPct val="107000"/>
                        </a:lnSpc>
                        <a:spcAft>
                          <a:spcPts val="0"/>
                        </a:spcAft>
                      </a:pPr>
                      <a:r>
                        <a:rPr lang="vi-VN" sz="3600" b="0">
                          <a:solidFill>
                            <a:schemeClr val="tx1"/>
                          </a:solidFill>
                          <a:effectLst/>
                          <a:latin typeface="Times New Roman" panose="02020603050405020304" pitchFamily="18" charset="0"/>
                          <a:cs typeface="Times New Roman" panose="02020603050405020304" pitchFamily="18" charset="0"/>
                        </a:rPr>
                        <a:t>(3)</a:t>
                      </a:r>
                      <a:r>
                        <a:rPr lang="vi-VN" sz="3600" b="0" baseline="0">
                          <a:solidFill>
                            <a:schemeClr val="tx1"/>
                          </a:solidFill>
                          <a:effectLst/>
                          <a:latin typeface="Times New Roman" panose="02020603050405020304" pitchFamily="18" charset="0"/>
                          <a:cs typeface="Times New Roman" panose="02020603050405020304" pitchFamily="18" charset="0"/>
                        </a:rPr>
                        <a:t> </a:t>
                      </a:r>
                      <a:r>
                        <a:rPr lang="vi-VN" sz="3600" b="0">
                          <a:solidFill>
                            <a:schemeClr val="tx1"/>
                          </a:solidFill>
                          <a:effectLst/>
                          <a:latin typeface="Times New Roman" panose="02020603050405020304" pitchFamily="18" charset="0"/>
                          <a:cs typeface="Times New Roman" panose="02020603050405020304" pitchFamily="18" charset="0"/>
                        </a:rPr>
                        <a:t>Mô hình liệt kê theo mẫu câu: “Từ... đến....” đã giúp tác giả thể hiện được điều gì?</a:t>
                      </a:r>
                      <a:endParaRPr lang="en-GB" sz="36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882" marR="588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GB"/>
                    </a:p>
                  </a:txBody>
                  <a:tcPr/>
                </a:tc>
                <a:extLst>
                  <a:ext uri="{0D108BD9-81ED-4DB2-BD59-A6C34878D82A}">
                    <a16:rowId xmlns:a16="http://schemas.microsoft.com/office/drawing/2014/main" val="10006"/>
                  </a:ext>
                </a:extLst>
              </a:tr>
              <a:tr h="465676">
                <a:tc gridSpan="2">
                  <a:txBody>
                    <a:bodyPr/>
                    <a:lstStyle/>
                    <a:p>
                      <a:pPr algn="just">
                        <a:spcAft>
                          <a:spcPts val="0"/>
                        </a:spcAft>
                      </a:pPr>
                      <a:r>
                        <a:rPr lang="vi-VN" sz="3600" b="0">
                          <a:solidFill>
                            <a:schemeClr val="tx1"/>
                          </a:solidFill>
                          <a:effectLst/>
                          <a:latin typeface="Times New Roman" panose="02020603050405020304" pitchFamily="18" charset="0"/>
                          <a:cs typeface="Times New Roman" panose="02020603050405020304" pitchFamily="18" charset="0"/>
                        </a:rPr>
                        <a:t>(4) Việc liệt kê tên các nhân vật lịch sử ở phần 2 có tác dụng gì?</a:t>
                      </a:r>
                      <a:endParaRPr lang="en-GB" sz="3600" b="0">
                        <a:solidFill>
                          <a:schemeClr val="tx1"/>
                        </a:solidFill>
                        <a:effectLst/>
                        <a:latin typeface="Times New Roman" panose="02020603050405020304" pitchFamily="18" charset="0"/>
                        <a:cs typeface="Times New Roman" panose="02020603050405020304" pitchFamily="18" charset="0"/>
                      </a:endParaRPr>
                    </a:p>
                  </a:txBody>
                  <a:tcPr marL="58882" marR="588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GB"/>
                    </a:p>
                  </a:txBody>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F2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816494">
            <a:off x="16513257" y="8231863"/>
            <a:ext cx="2531756" cy="2057052"/>
          </a:xfrm>
          <a:prstGeom prst="rect">
            <a:avLst/>
          </a:prstGeom>
        </p:spPr>
      </p:pic>
      <p:pic>
        <p:nvPicPr>
          <p:cNvPr id="3" name="Picture 3"/>
          <p:cNvPicPr>
            <a:picLocks noChangeAspect="1"/>
          </p:cNvPicPr>
          <p:nvPr/>
        </p:nvPicPr>
        <p:blipFill>
          <a:blip r:embed="rId3"/>
          <a:srcRect/>
          <a:stretch>
            <a:fillRect/>
          </a:stretch>
        </p:blipFill>
        <p:spPr>
          <a:xfrm rot="-1830017">
            <a:off x="16316394" y="7483042"/>
            <a:ext cx="1725853" cy="1438930"/>
          </a:xfrm>
          <a:prstGeom prst="rect">
            <a:avLst/>
          </a:prstGeom>
        </p:spPr>
      </p:pic>
      <p:pic>
        <p:nvPicPr>
          <p:cNvPr id="4" name="Picture 4"/>
          <p:cNvPicPr>
            <a:picLocks noChangeAspect="1"/>
          </p:cNvPicPr>
          <p:nvPr/>
        </p:nvPicPr>
        <p:blipFill>
          <a:blip r:embed="rId4"/>
          <a:srcRect/>
          <a:stretch>
            <a:fillRect/>
          </a:stretch>
        </p:blipFill>
        <p:spPr>
          <a:xfrm rot="1423788">
            <a:off x="-769034" y="7188205"/>
            <a:ext cx="3125317" cy="3272583"/>
          </a:xfrm>
          <a:prstGeom prst="rect">
            <a:avLst/>
          </a:prstGeom>
        </p:spPr>
      </p:pic>
      <p:cxnSp>
        <p:nvCxnSpPr>
          <p:cNvPr id="9" name="直接连接符 15">
            <a:extLst>
              <a:ext uri="{FF2B5EF4-FFF2-40B4-BE49-F238E27FC236}">
                <a16:creationId xmlns:a16="http://schemas.microsoft.com/office/drawing/2014/main" id="{F22AACA2-8D4F-4D0B-B897-00B64505935B}"/>
              </a:ext>
            </a:extLst>
          </p:cNvPr>
          <p:cNvCxnSpPr>
            <a:cxnSpLocks/>
          </p:cNvCxnSpPr>
          <p:nvPr/>
        </p:nvCxnSpPr>
        <p:spPr>
          <a:xfrm flipH="1">
            <a:off x="5537443" y="1028699"/>
            <a:ext cx="7187956" cy="33915"/>
          </a:xfrm>
          <a:prstGeom prst="line">
            <a:avLst/>
          </a:prstGeom>
          <a:ln w="25400">
            <a:solidFill>
              <a:srgbClr val="ECC95D"/>
            </a:solidFill>
          </a:ln>
        </p:spPr>
        <p:style>
          <a:lnRef idx="1">
            <a:schemeClr val="accent1"/>
          </a:lnRef>
          <a:fillRef idx="0">
            <a:schemeClr val="accent1"/>
          </a:fillRef>
          <a:effectRef idx="0">
            <a:schemeClr val="accent1"/>
          </a:effectRef>
          <a:fontRef idx="minor">
            <a:schemeClr val="tx1"/>
          </a:fontRef>
        </p:style>
      </p:cxnSp>
      <p:sp>
        <p:nvSpPr>
          <p:cNvPr id="10" name="文本框 17">
            <a:extLst>
              <a:ext uri="{FF2B5EF4-FFF2-40B4-BE49-F238E27FC236}">
                <a16:creationId xmlns:a16="http://schemas.microsoft.com/office/drawing/2014/main" id="{E14ABCE6-1084-47CD-8161-043F356E93AE}"/>
              </a:ext>
            </a:extLst>
          </p:cNvPr>
          <p:cNvSpPr txBox="1"/>
          <p:nvPr/>
        </p:nvSpPr>
        <p:spPr>
          <a:xfrm>
            <a:off x="3149246" y="173179"/>
            <a:ext cx="11476167" cy="707886"/>
          </a:xfrm>
          <a:prstGeom prst="rect">
            <a:avLst/>
          </a:prstGeom>
          <a:noFill/>
        </p:spPr>
        <p:txBody>
          <a:bodyPr wrap="square" rtlCol="0">
            <a:spAutoFit/>
          </a:bodyPr>
          <a:lstStyle/>
          <a:p>
            <a:pPr algn="ctr"/>
            <a:r>
              <a:rPr lang="vi-VN" sz="4000" b="1">
                <a:ln w="0"/>
                <a:solidFill>
                  <a:srgbClr val="FF0000"/>
                </a:solidFill>
                <a:effectLst>
                  <a:outerShdw blurRad="38100" dist="38100" dir="2700000" algn="tl">
                    <a:srgbClr val="000000">
                      <a:alpha val="43137"/>
                    </a:srgbClr>
                  </a:outerShdw>
                  <a:reflection blurRad="6350" stA="53000" endA="300" endPos="35500" dir="5400000" sy="-90000" algn="bl" rotWithShape="0"/>
                </a:effectLst>
              </a:rPr>
              <a:t>TINH THẦN YÊU NƯỚC CỦA NHÂN DÂN TA</a:t>
            </a:r>
            <a:endParaRPr lang="en-GB" sz="40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stellar" panose="020A0402060406010301" pitchFamily="18" charset="0"/>
            </a:endParaRPr>
          </a:p>
        </p:txBody>
      </p:sp>
      <p:cxnSp>
        <p:nvCxnSpPr>
          <p:cNvPr id="11" name="直接连接符 23">
            <a:extLst>
              <a:ext uri="{FF2B5EF4-FFF2-40B4-BE49-F238E27FC236}">
                <a16:creationId xmlns:a16="http://schemas.microsoft.com/office/drawing/2014/main" id="{AF872B8D-368B-478D-94F9-0D015B34A5F1}"/>
              </a:ext>
            </a:extLst>
          </p:cNvPr>
          <p:cNvCxnSpPr>
            <a:cxnSpLocks/>
          </p:cNvCxnSpPr>
          <p:nvPr/>
        </p:nvCxnSpPr>
        <p:spPr>
          <a:xfrm flipH="1">
            <a:off x="5574918" y="112257"/>
            <a:ext cx="7111757" cy="26173"/>
          </a:xfrm>
          <a:prstGeom prst="line">
            <a:avLst/>
          </a:prstGeom>
          <a:ln w="25400">
            <a:solidFill>
              <a:srgbClr val="ECC95D"/>
            </a:solidFill>
          </a:ln>
        </p:spPr>
        <p:style>
          <a:lnRef idx="1">
            <a:schemeClr val="accent1"/>
          </a:lnRef>
          <a:fillRef idx="0">
            <a:schemeClr val="accent1"/>
          </a:fillRef>
          <a:effectRef idx="0">
            <a:schemeClr val="accent1"/>
          </a:effectRef>
          <a:fontRef idx="minor">
            <a:schemeClr val="tx1"/>
          </a:fontRef>
        </p:style>
      </p:cxnSp>
      <p:graphicFrame>
        <p:nvGraphicFramePr>
          <p:cNvPr id="5" name="Table 4"/>
          <p:cNvGraphicFramePr>
            <a:graphicFrameLocks noGrp="1"/>
          </p:cNvGraphicFramePr>
          <p:nvPr>
            <p:extLst>
              <p:ext uri="{D42A27DB-BD31-4B8C-83A1-F6EECF244321}">
                <p14:modId xmlns:p14="http://schemas.microsoft.com/office/powerpoint/2010/main" val="780527677"/>
              </p:ext>
            </p:extLst>
          </p:nvPr>
        </p:nvGraphicFramePr>
        <p:xfrm>
          <a:off x="381000" y="1600200"/>
          <a:ext cx="17602200" cy="8805864"/>
        </p:xfrm>
        <a:graphic>
          <a:graphicData uri="http://schemas.openxmlformats.org/drawingml/2006/table">
            <a:tbl>
              <a:tblPr firstRow="1" firstCol="1" bandRow="1">
                <a:effectLst>
                  <a:innerShdw blurRad="114300">
                    <a:prstClr val="black"/>
                  </a:innerShdw>
                </a:effectLst>
                <a:tableStyleId>{5C22544A-7EE6-4342-B048-85BDC9FD1C3A}</a:tableStyleId>
              </a:tblPr>
              <a:tblGrid>
                <a:gridCol w="5943600">
                  <a:extLst>
                    <a:ext uri="{9D8B030D-6E8A-4147-A177-3AD203B41FA5}">
                      <a16:colId xmlns:a16="http://schemas.microsoft.com/office/drawing/2014/main" val="20000"/>
                    </a:ext>
                  </a:extLst>
                </a:gridCol>
                <a:gridCol w="11658600">
                  <a:extLst>
                    <a:ext uri="{9D8B030D-6E8A-4147-A177-3AD203B41FA5}">
                      <a16:colId xmlns:a16="http://schemas.microsoft.com/office/drawing/2014/main" val="20001"/>
                    </a:ext>
                  </a:extLst>
                </a:gridCol>
              </a:tblGrid>
              <a:tr h="180230">
                <a:tc gridSpan="2">
                  <a:txBody>
                    <a:bodyPr/>
                    <a:lstStyle/>
                    <a:p>
                      <a:pPr algn="ctr">
                        <a:lnSpc>
                          <a:spcPct val="107000"/>
                        </a:lnSpc>
                        <a:spcAft>
                          <a:spcPts val="0"/>
                        </a:spcAft>
                        <a:tabLst>
                          <a:tab pos="90170" algn="l"/>
                          <a:tab pos="180340" algn="l"/>
                          <a:tab pos="270510" algn="l"/>
                        </a:tabLst>
                      </a:pPr>
                      <a:r>
                        <a:rPr lang="vi-VN" sz="3600">
                          <a:solidFill>
                            <a:schemeClr val="tx1"/>
                          </a:solidFill>
                          <a:effectLst/>
                          <a:latin typeface="+mj-lt"/>
                        </a:rPr>
                        <a:t>Ý kiến: Dân ta có một lòng nồng nàn yêu nước</a:t>
                      </a:r>
                      <a:endParaRPr lang="en-GB" sz="3600">
                        <a:solidFill>
                          <a:schemeClr val="tx1"/>
                        </a:solidFill>
                        <a:effectLst/>
                        <a:latin typeface="+mj-lt"/>
                        <a:ea typeface="Calibri" panose="020F0502020204030204" pitchFamily="34" charset="0"/>
                        <a:cs typeface="Times New Roman" panose="02020603050405020304" pitchFamily="18" charset="0"/>
                      </a:endParaRPr>
                    </a:p>
                  </a:txBody>
                  <a:tcPr marL="28583" marR="2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hMerge="1">
                  <a:txBody>
                    <a:bodyPr/>
                    <a:lstStyle/>
                    <a:p>
                      <a:endParaRPr lang="en-GB"/>
                    </a:p>
                  </a:txBody>
                  <a:tcPr/>
                </a:tc>
                <a:extLst>
                  <a:ext uri="{0D108BD9-81ED-4DB2-BD59-A6C34878D82A}">
                    <a16:rowId xmlns:a16="http://schemas.microsoft.com/office/drawing/2014/main" val="10000"/>
                  </a:ext>
                </a:extLst>
              </a:tr>
              <a:tr h="105333">
                <a:tc>
                  <a:txBody>
                    <a:bodyPr/>
                    <a:lstStyle/>
                    <a:p>
                      <a:pPr algn="ctr">
                        <a:lnSpc>
                          <a:spcPct val="107000"/>
                        </a:lnSpc>
                        <a:spcAft>
                          <a:spcPts val="0"/>
                        </a:spcAft>
                        <a:tabLst>
                          <a:tab pos="90170" algn="l"/>
                          <a:tab pos="180340" algn="l"/>
                          <a:tab pos="270510" algn="l"/>
                        </a:tabLst>
                      </a:pPr>
                      <a:r>
                        <a:rPr lang="vi-VN" sz="3600">
                          <a:solidFill>
                            <a:schemeClr val="tx1"/>
                          </a:solidFill>
                          <a:effectLst/>
                          <a:latin typeface="+mj-lt"/>
                        </a:rPr>
                        <a:t>Lí lẽ</a:t>
                      </a:r>
                      <a:endParaRPr lang="en-GB" sz="3600">
                        <a:solidFill>
                          <a:schemeClr val="tx1"/>
                        </a:solidFill>
                        <a:effectLst/>
                        <a:latin typeface="+mj-lt"/>
                        <a:ea typeface="Calibri" panose="020F0502020204030204" pitchFamily="34" charset="0"/>
                        <a:cs typeface="Times New Roman" panose="02020603050405020304" pitchFamily="18" charset="0"/>
                      </a:endParaRPr>
                    </a:p>
                  </a:txBody>
                  <a:tcPr marL="28583" marR="2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07000"/>
                        </a:lnSpc>
                        <a:spcAft>
                          <a:spcPts val="0"/>
                        </a:spcAft>
                        <a:tabLst>
                          <a:tab pos="90170" algn="l"/>
                          <a:tab pos="180340" algn="l"/>
                          <a:tab pos="270510" algn="l"/>
                        </a:tabLst>
                      </a:pPr>
                      <a:r>
                        <a:rPr lang="en-US" sz="3600" b="1">
                          <a:solidFill>
                            <a:schemeClr val="tx1"/>
                          </a:solidFill>
                          <a:effectLst/>
                          <a:latin typeface="+mj-lt"/>
                          <a:cs typeface="Times New Roman" panose="02020603050405020304" pitchFamily="18" charset="0"/>
                        </a:rPr>
                        <a:t>Bằng</a:t>
                      </a:r>
                      <a:r>
                        <a:rPr lang="vi-VN" sz="3600" b="1">
                          <a:solidFill>
                            <a:schemeClr val="tx1"/>
                          </a:solidFill>
                          <a:effectLst/>
                          <a:latin typeface="+mj-lt"/>
                          <a:cs typeface="Times New Roman" panose="02020603050405020304" pitchFamily="18" charset="0"/>
                        </a:rPr>
                        <a:t> chứng</a:t>
                      </a:r>
                      <a:endParaRPr lang="en-GB" sz="3600" b="1">
                        <a:solidFill>
                          <a:schemeClr val="tx1"/>
                        </a:solidFill>
                        <a:effectLst/>
                        <a:latin typeface="+mj-lt"/>
                        <a:ea typeface="Calibri" panose="020F0502020204030204" pitchFamily="34" charset="0"/>
                        <a:cs typeface="Times New Roman" panose="02020603050405020304" pitchFamily="18" charset="0"/>
                      </a:endParaRPr>
                    </a:p>
                  </a:txBody>
                  <a:tcPr marL="28583" marR="2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0001"/>
                  </a:ext>
                </a:extLst>
              </a:tr>
              <a:tr h="618392">
                <a:tc>
                  <a:txBody>
                    <a:bodyPr/>
                    <a:lstStyle/>
                    <a:p>
                      <a:pPr algn="just">
                        <a:lnSpc>
                          <a:spcPct val="107000"/>
                        </a:lnSpc>
                        <a:spcAft>
                          <a:spcPts val="0"/>
                        </a:spcAft>
                        <a:tabLst>
                          <a:tab pos="90170" algn="l"/>
                          <a:tab pos="180340" algn="l"/>
                          <a:tab pos="270510" algn="l"/>
                        </a:tabLst>
                      </a:pPr>
                      <a:r>
                        <a:rPr lang="vi-VN" sz="3600" b="0">
                          <a:solidFill>
                            <a:schemeClr val="tx1"/>
                          </a:solidFill>
                          <a:effectLst/>
                          <a:latin typeface="+mj-lt"/>
                        </a:rPr>
                        <a:t>- Lịch sử ra đã có nhiều cuộc kháng chiến vĩ đại chứng tỏ tinh thần yêu nước của dân ta.</a:t>
                      </a:r>
                      <a:endParaRPr lang="en-GB" sz="3600" b="0">
                        <a:solidFill>
                          <a:schemeClr val="tx1"/>
                        </a:solidFill>
                        <a:effectLst/>
                        <a:latin typeface="+mj-lt"/>
                        <a:ea typeface="Calibri" panose="020F0502020204030204" pitchFamily="34" charset="0"/>
                        <a:cs typeface="Times New Roman" panose="02020603050405020304" pitchFamily="18" charset="0"/>
                      </a:endParaRPr>
                    </a:p>
                  </a:txBody>
                  <a:tcPr marL="28583" marR="2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07000"/>
                        </a:lnSpc>
                        <a:spcAft>
                          <a:spcPts val="0"/>
                        </a:spcAft>
                        <a:tabLst>
                          <a:tab pos="90170" algn="l"/>
                          <a:tab pos="180340" algn="l"/>
                          <a:tab pos="270510" algn="l"/>
                        </a:tabLst>
                      </a:pPr>
                      <a:r>
                        <a:rPr lang="vi-VN" sz="3600" b="0">
                          <a:solidFill>
                            <a:schemeClr val="tx1"/>
                          </a:solidFill>
                          <a:effectLst/>
                          <a:latin typeface="+mj-lt"/>
                          <a:cs typeface="Times New Roman" panose="02020603050405020304" pitchFamily="18" charset="0"/>
                        </a:rPr>
                        <a:t>- Chúng ta có quyền tự hào vì những trang lịch sử vẻ vang thời đại Bà Trưng, Bà Triệu, Trần Hưng Đạo, Lê Lợi, Quang Trung...</a:t>
                      </a:r>
                      <a:endParaRPr lang="en-GB" sz="3600" b="0">
                        <a:solidFill>
                          <a:schemeClr val="tx1"/>
                        </a:solidFill>
                        <a:effectLst/>
                        <a:latin typeface="+mj-lt"/>
                        <a:ea typeface="Calibri" panose="020F0502020204030204" pitchFamily="34" charset="0"/>
                        <a:cs typeface="Times New Roman" panose="02020603050405020304" pitchFamily="18" charset="0"/>
                      </a:endParaRPr>
                    </a:p>
                  </a:txBody>
                  <a:tcPr marL="28583" marR="2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r h="2296884">
                <a:tc>
                  <a:txBody>
                    <a:bodyPr/>
                    <a:lstStyle/>
                    <a:p>
                      <a:pPr algn="just">
                        <a:lnSpc>
                          <a:spcPct val="107000"/>
                        </a:lnSpc>
                        <a:spcAft>
                          <a:spcPts val="0"/>
                        </a:spcAft>
                        <a:tabLst>
                          <a:tab pos="90170" algn="l"/>
                          <a:tab pos="180340" algn="l"/>
                          <a:tab pos="270510" algn="l"/>
                        </a:tabLst>
                      </a:pPr>
                      <a:r>
                        <a:rPr lang="vi-VN" sz="3600" b="0">
                          <a:solidFill>
                            <a:schemeClr val="tx1"/>
                          </a:solidFill>
                          <a:effectLst/>
                          <a:latin typeface="+mj-lt"/>
                        </a:rPr>
                        <a:t>- Đồng bào ta ngày nay cũng rất xứng đáng với tổ tiên ta từ trước.</a:t>
                      </a:r>
                      <a:endParaRPr lang="en-GB" sz="3600" b="0">
                        <a:solidFill>
                          <a:schemeClr val="tx1"/>
                        </a:solidFill>
                        <a:effectLst/>
                        <a:latin typeface="+mj-lt"/>
                        <a:ea typeface="Calibri" panose="020F0502020204030204" pitchFamily="34" charset="0"/>
                        <a:cs typeface="Times New Roman" panose="02020603050405020304" pitchFamily="18" charset="0"/>
                      </a:endParaRPr>
                    </a:p>
                  </a:txBody>
                  <a:tcPr marL="28583" marR="2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07000"/>
                        </a:lnSpc>
                        <a:spcAft>
                          <a:spcPts val="0"/>
                        </a:spcAft>
                        <a:tabLst>
                          <a:tab pos="90170" algn="l"/>
                          <a:tab pos="180340" algn="l"/>
                          <a:tab pos="270510" algn="l"/>
                        </a:tabLst>
                      </a:pPr>
                      <a:r>
                        <a:rPr lang="vi-VN" sz="3600" b="0">
                          <a:solidFill>
                            <a:schemeClr val="tx1"/>
                          </a:solidFill>
                          <a:effectLst/>
                          <a:latin typeface="+mj-lt"/>
                          <a:cs typeface="Times New Roman" panose="02020603050405020304" pitchFamily="18" charset="0"/>
                        </a:rPr>
                        <a:t>- Từ các cụ già tóc bạc đến các cháu trẻ thơ, từ những kiều bào ở nước ngoài đến những đồng bào  vùng tạm bị tạm chiếm, từ nhân dân miền ngược đến miền xuôi, ai cũng một lòng nồng nàn yêu nước, ghét giặc.</a:t>
                      </a:r>
                      <a:endParaRPr lang="en-GB" sz="3600" b="0">
                        <a:solidFill>
                          <a:schemeClr val="tx1"/>
                        </a:solidFill>
                        <a:effectLst/>
                        <a:latin typeface="+mj-lt"/>
                        <a:cs typeface="Times New Roman" panose="02020603050405020304" pitchFamily="18" charset="0"/>
                      </a:endParaRPr>
                    </a:p>
                    <a:p>
                      <a:pPr algn="just">
                        <a:lnSpc>
                          <a:spcPct val="107000"/>
                        </a:lnSpc>
                        <a:spcAft>
                          <a:spcPts val="0"/>
                        </a:spcAft>
                      </a:pPr>
                      <a:r>
                        <a:rPr lang="vi-VN" sz="3600" b="0">
                          <a:solidFill>
                            <a:schemeClr val="tx1"/>
                          </a:solidFill>
                          <a:effectLst/>
                          <a:latin typeface="+mj-lt"/>
                          <a:cs typeface="Times New Roman" panose="02020603050405020304" pitchFamily="18" charset="0"/>
                        </a:rPr>
                        <a:t>- Từ những chiến sĩ ngoài mặt trận..., đến những công chức ở hậu phương..., từ những phụ nữ..., cho đến các bà mẹ chiến sĩ ...như con đẻ của mình. </a:t>
                      </a:r>
                      <a:endParaRPr lang="en-GB" sz="3600" b="0">
                        <a:solidFill>
                          <a:schemeClr val="tx1"/>
                        </a:solidFill>
                        <a:effectLst/>
                        <a:latin typeface="+mj-lt"/>
                        <a:cs typeface="Times New Roman" panose="02020603050405020304" pitchFamily="18" charset="0"/>
                      </a:endParaRPr>
                    </a:p>
                    <a:p>
                      <a:pPr algn="just">
                        <a:lnSpc>
                          <a:spcPct val="107000"/>
                        </a:lnSpc>
                        <a:spcAft>
                          <a:spcPts val="0"/>
                        </a:spcAft>
                      </a:pPr>
                      <a:r>
                        <a:rPr lang="vi-VN" sz="3600" b="0">
                          <a:solidFill>
                            <a:schemeClr val="tx1"/>
                          </a:solidFill>
                          <a:effectLst/>
                          <a:latin typeface="+mj-lt"/>
                          <a:cs typeface="Times New Roman" panose="02020603050405020304" pitchFamily="18" charset="0"/>
                        </a:rPr>
                        <a:t>- Từ những nam nữ công nhân và nông dân ... kháng chiến, cho đến những đồng bào điền chủ quyên đất ruộng cho Chính phủ…</a:t>
                      </a:r>
                      <a:endParaRPr lang="en-GB" sz="3600" b="0">
                        <a:solidFill>
                          <a:schemeClr val="tx1"/>
                        </a:solidFill>
                        <a:effectLst/>
                        <a:latin typeface="+mj-lt"/>
                        <a:ea typeface="Calibri" panose="020F0502020204030204" pitchFamily="34" charset="0"/>
                        <a:cs typeface="Times New Roman" panose="02020603050405020304" pitchFamily="18" charset="0"/>
                      </a:endParaRPr>
                    </a:p>
                  </a:txBody>
                  <a:tcPr marL="28583" marR="2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2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228600" y="6381208"/>
            <a:ext cx="3731764" cy="3907606"/>
          </a:xfrm>
          <a:prstGeom prst="rect">
            <a:avLst/>
          </a:prstGeom>
        </p:spPr>
      </p:pic>
      <p:pic>
        <p:nvPicPr>
          <p:cNvPr id="3" name="Picture 3"/>
          <p:cNvPicPr>
            <a:picLocks noChangeAspect="1"/>
          </p:cNvPicPr>
          <p:nvPr/>
        </p:nvPicPr>
        <p:blipFill>
          <a:blip r:embed="rId4"/>
          <a:srcRect t="1956" b="1956"/>
          <a:stretch>
            <a:fillRect/>
          </a:stretch>
        </p:blipFill>
        <p:spPr>
          <a:xfrm rot="514648">
            <a:off x="16827971" y="5191894"/>
            <a:ext cx="1636956" cy="4046034"/>
          </a:xfrm>
          <a:prstGeom prst="rect">
            <a:avLst/>
          </a:prstGeom>
        </p:spPr>
      </p:pic>
      <p:pic>
        <p:nvPicPr>
          <p:cNvPr id="4" name="Picture 4"/>
          <p:cNvPicPr>
            <a:picLocks noChangeAspect="1"/>
          </p:cNvPicPr>
          <p:nvPr/>
        </p:nvPicPr>
        <p:blipFill>
          <a:blip r:embed="rId5"/>
          <a:srcRect/>
          <a:stretch>
            <a:fillRect/>
          </a:stretch>
        </p:blipFill>
        <p:spPr>
          <a:xfrm rot="4109162">
            <a:off x="17145420" y="5951263"/>
            <a:ext cx="1287632" cy="4153653"/>
          </a:xfrm>
          <a:prstGeom prst="rect">
            <a:avLst/>
          </a:prstGeom>
        </p:spPr>
      </p:pic>
      <p:pic>
        <p:nvPicPr>
          <p:cNvPr id="8" name="Picture 8"/>
          <p:cNvPicPr>
            <a:picLocks noChangeAspect="1"/>
          </p:cNvPicPr>
          <p:nvPr/>
        </p:nvPicPr>
        <p:blipFill>
          <a:blip r:embed="rId6"/>
          <a:srcRect/>
          <a:stretch>
            <a:fillRect/>
          </a:stretch>
        </p:blipFill>
        <p:spPr>
          <a:xfrm>
            <a:off x="14963247" y="7849661"/>
            <a:ext cx="3306610" cy="2835418"/>
          </a:xfrm>
          <a:prstGeom prst="rect">
            <a:avLst/>
          </a:prstGeom>
        </p:spPr>
      </p:pic>
      <p:sp>
        <p:nvSpPr>
          <p:cNvPr id="5" name="Rectangle 4"/>
          <p:cNvSpPr/>
          <p:nvPr/>
        </p:nvSpPr>
        <p:spPr>
          <a:xfrm>
            <a:off x="5486400" y="102351"/>
            <a:ext cx="7251280" cy="923330"/>
          </a:xfrm>
          <a:prstGeom prst="rect">
            <a:avLst/>
          </a:prstGeom>
        </p:spPr>
        <p:txBody>
          <a:bodyPr wrap="none">
            <a:spAutoFit/>
          </a:bodyPr>
          <a:lstStyle/>
          <a:p>
            <a:r>
              <a:rPr lang="vi-VN" sz="5400" b="1">
                <a:solidFill>
                  <a:srgbClr val="FF0000"/>
                </a:solidFill>
                <a:latin typeface="Times New Roman" panose="02020603050405020304" pitchFamily="18" charset="0"/>
                <a:ea typeface="Times New Roman" panose="02020603050405020304" pitchFamily="18" charset="0"/>
              </a:rPr>
              <a:t>PHIẾU HỌC TẬP SỐ 1</a:t>
            </a:r>
            <a:endParaRPr lang="en-GB" sz="5400"/>
          </a:p>
        </p:txBody>
      </p:sp>
      <p:graphicFrame>
        <p:nvGraphicFramePr>
          <p:cNvPr id="6" name="Table 5"/>
          <p:cNvGraphicFramePr>
            <a:graphicFrameLocks noGrp="1"/>
          </p:cNvGraphicFramePr>
          <p:nvPr>
            <p:extLst>
              <p:ext uri="{D42A27DB-BD31-4B8C-83A1-F6EECF244321}">
                <p14:modId xmlns:p14="http://schemas.microsoft.com/office/powerpoint/2010/main" val="826340247"/>
              </p:ext>
            </p:extLst>
          </p:nvPr>
        </p:nvGraphicFramePr>
        <p:xfrm>
          <a:off x="2301169" y="1895878"/>
          <a:ext cx="13621741" cy="6870956"/>
        </p:xfrm>
        <a:graphic>
          <a:graphicData uri="http://schemas.openxmlformats.org/drawingml/2006/table">
            <a:tbl>
              <a:tblPr firstRow="1" firstCol="1" bandRow="1">
                <a:tableStyleId>{5C22544A-7EE6-4342-B048-85BDC9FD1C3A}</a:tableStyleId>
              </a:tblPr>
              <a:tblGrid>
                <a:gridCol w="9680670">
                  <a:extLst>
                    <a:ext uri="{9D8B030D-6E8A-4147-A177-3AD203B41FA5}">
                      <a16:colId xmlns:a16="http://schemas.microsoft.com/office/drawing/2014/main" val="20000"/>
                    </a:ext>
                  </a:extLst>
                </a:gridCol>
                <a:gridCol w="3941071">
                  <a:extLst>
                    <a:ext uri="{9D8B030D-6E8A-4147-A177-3AD203B41FA5}">
                      <a16:colId xmlns:a16="http://schemas.microsoft.com/office/drawing/2014/main" val="20001"/>
                    </a:ext>
                  </a:extLst>
                </a:gridCol>
              </a:tblGrid>
              <a:tr h="0">
                <a:tc>
                  <a:txBody>
                    <a:bodyPr/>
                    <a:lstStyle/>
                    <a:p>
                      <a:pPr algn="ctr">
                        <a:lnSpc>
                          <a:spcPct val="107000"/>
                        </a:lnSpc>
                        <a:spcAft>
                          <a:spcPts val="0"/>
                        </a:spcAft>
                      </a:pPr>
                      <a:r>
                        <a:rPr lang="vi-VN" sz="3600">
                          <a:solidFill>
                            <a:schemeClr val="tx1"/>
                          </a:solidFill>
                          <a:effectLst/>
                          <a:latin typeface="+mj-lt"/>
                        </a:rPr>
                        <a:t>Câu hỏi tìm hiểu</a:t>
                      </a:r>
                      <a:endParaRPr lang="en-GB" sz="32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07000"/>
                        </a:lnSpc>
                        <a:spcAft>
                          <a:spcPts val="0"/>
                        </a:spcAft>
                      </a:pPr>
                      <a:r>
                        <a:rPr lang="vi-VN" sz="3600">
                          <a:solidFill>
                            <a:schemeClr val="tx1"/>
                          </a:solidFill>
                          <a:effectLst/>
                          <a:latin typeface="+mj-lt"/>
                        </a:rPr>
                        <a:t>Sản phẩm dự kiến</a:t>
                      </a:r>
                      <a:endParaRPr lang="en-GB" sz="32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0">
                <a:tc>
                  <a:txBody>
                    <a:bodyPr/>
                    <a:lstStyle/>
                    <a:p>
                      <a:pPr algn="just">
                        <a:lnSpc>
                          <a:spcPct val="107000"/>
                        </a:lnSpc>
                        <a:spcAft>
                          <a:spcPts val="0"/>
                        </a:spcAft>
                      </a:pPr>
                      <a:r>
                        <a:rPr lang="vi-VN" sz="3600" b="0">
                          <a:solidFill>
                            <a:schemeClr val="tx1"/>
                          </a:solidFill>
                          <a:effectLst>
                            <a:outerShdw blurRad="38100" dist="38100" dir="2700000" algn="tl">
                              <a:srgbClr val="000000">
                                <a:alpha val="43137"/>
                              </a:srgbClr>
                            </a:outerShdw>
                          </a:effectLst>
                          <a:latin typeface="+mj-lt"/>
                        </a:rPr>
                        <a:t>(1)Muốn bày tỏ ý kiến, quan điểm về một vấn đề văn học hay vấn đề xã hội thì cần tạo lập kiểu văn bản nào?</a:t>
                      </a:r>
                      <a:endParaRPr lang="en-GB" sz="3600" b="0">
                        <a:solidFill>
                          <a:schemeClr val="tx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0"/>
                        </a:spcAft>
                      </a:pPr>
                      <a:r>
                        <a:rPr lang="vi-VN" sz="3600">
                          <a:solidFill>
                            <a:schemeClr val="tx1"/>
                          </a:solidFill>
                          <a:effectLst/>
                          <a:latin typeface="+mj-lt"/>
                        </a:rPr>
                        <a:t> </a:t>
                      </a:r>
                      <a:endParaRPr lang="en-GB" sz="32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pPr algn="just">
                        <a:lnSpc>
                          <a:spcPct val="107000"/>
                        </a:lnSpc>
                        <a:spcAft>
                          <a:spcPts val="0"/>
                        </a:spcAft>
                      </a:pPr>
                      <a:r>
                        <a:rPr lang="vi-VN" sz="3600" b="0">
                          <a:solidFill>
                            <a:schemeClr val="tx1"/>
                          </a:solidFill>
                          <a:effectLst>
                            <a:outerShdw blurRad="38100" dist="38100" dir="2700000" algn="tl">
                              <a:srgbClr val="000000">
                                <a:alpha val="43137"/>
                              </a:srgbClr>
                            </a:outerShdw>
                          </a:effectLst>
                          <a:latin typeface="+mj-lt"/>
                        </a:rPr>
                        <a:t>(2) Mục đích của việc tạo lập văn bản nghị luận là gì?</a:t>
                      </a:r>
                      <a:endParaRPr lang="en-GB" sz="3600" b="0">
                        <a:solidFill>
                          <a:schemeClr val="tx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457200" algn="just">
                        <a:lnSpc>
                          <a:spcPct val="107000"/>
                        </a:lnSpc>
                        <a:spcAft>
                          <a:spcPts val="0"/>
                        </a:spcAft>
                      </a:pPr>
                      <a:r>
                        <a:rPr lang="vi-VN" sz="3600">
                          <a:solidFill>
                            <a:schemeClr val="tx1"/>
                          </a:solidFill>
                          <a:effectLst/>
                          <a:latin typeface="+mj-lt"/>
                        </a:rPr>
                        <a:t> </a:t>
                      </a:r>
                      <a:endParaRPr lang="en-GB" sz="32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0">
                <a:tc>
                  <a:txBody>
                    <a:bodyPr/>
                    <a:lstStyle/>
                    <a:p>
                      <a:pPr marL="457200" algn="just">
                        <a:lnSpc>
                          <a:spcPct val="107000"/>
                        </a:lnSpc>
                        <a:spcAft>
                          <a:spcPts val="0"/>
                        </a:spcAft>
                      </a:pPr>
                      <a:r>
                        <a:rPr lang="vi-VN" sz="3600" b="0">
                          <a:solidFill>
                            <a:schemeClr val="tx1"/>
                          </a:solidFill>
                          <a:effectLst>
                            <a:outerShdw blurRad="38100" dist="38100" dir="2700000" algn="tl">
                              <a:srgbClr val="000000">
                                <a:alpha val="43137"/>
                              </a:srgbClr>
                            </a:outerShdw>
                          </a:effectLst>
                          <a:latin typeface="+mj-lt"/>
                        </a:rPr>
                        <a:t>(3)Trong chương trình ngữ văn học kì I em đã</a:t>
                      </a:r>
                    </a:p>
                    <a:p>
                      <a:pPr marL="457200" algn="just">
                        <a:lnSpc>
                          <a:spcPct val="107000"/>
                        </a:lnSpc>
                        <a:spcAft>
                          <a:spcPts val="0"/>
                        </a:spcAft>
                      </a:pPr>
                      <a:r>
                        <a:rPr lang="vi-VN" sz="3600" b="0">
                          <a:solidFill>
                            <a:schemeClr val="tx1"/>
                          </a:solidFill>
                          <a:effectLst>
                            <a:outerShdw blurRad="38100" dist="38100" dir="2700000" algn="tl">
                              <a:srgbClr val="000000">
                                <a:alpha val="43137"/>
                              </a:srgbClr>
                            </a:outerShdw>
                          </a:effectLst>
                          <a:latin typeface="+mj-lt"/>
                        </a:rPr>
                        <a:t>được học kiểu văn bản nghị luận nào?</a:t>
                      </a:r>
                      <a:endParaRPr lang="en-GB" sz="3600" b="0">
                        <a:solidFill>
                          <a:schemeClr val="tx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0"/>
                        </a:spcAft>
                      </a:pPr>
                      <a:r>
                        <a:rPr lang="vi-VN" sz="3600">
                          <a:solidFill>
                            <a:schemeClr val="tx1"/>
                          </a:solidFill>
                          <a:effectLst/>
                          <a:latin typeface="+mj-lt"/>
                        </a:rPr>
                        <a:t> </a:t>
                      </a:r>
                      <a:endParaRPr lang="en-GB" sz="32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0">
                <a:tc>
                  <a:txBody>
                    <a:bodyPr/>
                    <a:lstStyle/>
                    <a:p>
                      <a:pPr algn="just">
                        <a:lnSpc>
                          <a:spcPct val="107000"/>
                        </a:lnSpc>
                        <a:spcAft>
                          <a:spcPts val="0"/>
                        </a:spcAft>
                      </a:pPr>
                      <a:r>
                        <a:rPr lang="vi-VN" sz="3600" b="0">
                          <a:solidFill>
                            <a:schemeClr val="tx1"/>
                          </a:solidFill>
                          <a:effectLst>
                            <a:outerShdw blurRad="38100" dist="38100" dir="2700000" algn="tl">
                              <a:srgbClr val="000000">
                                <a:alpha val="43137"/>
                              </a:srgbClr>
                            </a:outerShdw>
                          </a:effectLst>
                          <a:latin typeface="+mj-lt"/>
                        </a:rPr>
                        <a:t>(4) Mục đích của văn bản nghị luận văn học là gì?</a:t>
                      </a:r>
                      <a:endParaRPr lang="en-GB" sz="3600" b="0">
                        <a:solidFill>
                          <a:schemeClr val="tx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0"/>
                        </a:spcAft>
                      </a:pPr>
                      <a:r>
                        <a:rPr lang="vi-VN" sz="3600">
                          <a:solidFill>
                            <a:schemeClr val="tx1"/>
                          </a:solidFill>
                          <a:effectLst/>
                          <a:latin typeface="+mj-lt"/>
                        </a:rPr>
                        <a:t> </a:t>
                      </a:r>
                      <a:endParaRPr lang="en-GB" sz="32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0">
                <a:tc>
                  <a:txBody>
                    <a:bodyPr/>
                    <a:lstStyle/>
                    <a:p>
                      <a:pPr marL="457200" algn="just">
                        <a:lnSpc>
                          <a:spcPct val="107000"/>
                        </a:lnSpc>
                        <a:spcAft>
                          <a:spcPts val="0"/>
                        </a:spcAft>
                      </a:pPr>
                      <a:r>
                        <a:rPr lang="vi-VN" sz="3600" b="0">
                          <a:solidFill>
                            <a:schemeClr val="tx1"/>
                          </a:solidFill>
                          <a:effectLst>
                            <a:outerShdw blurRad="38100" dist="38100" dir="2700000" algn="tl">
                              <a:srgbClr val="000000">
                                <a:alpha val="43137"/>
                              </a:srgbClr>
                            </a:outerShdw>
                          </a:effectLst>
                          <a:latin typeface="+mj-lt"/>
                        </a:rPr>
                        <a:t>(5) Em muốn viết bài suy nghĩ về hiện tượng học qua loa, đối phó của một số bạn trong lớp, em sẽ tạo lập kiểu văn bản nào?</a:t>
                      </a:r>
                      <a:endParaRPr lang="en-GB" sz="3600" b="0">
                        <a:solidFill>
                          <a:schemeClr val="tx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0"/>
                        </a:spcAft>
                      </a:pPr>
                      <a:r>
                        <a:rPr lang="vi-VN" sz="3600">
                          <a:solidFill>
                            <a:schemeClr val="tx1"/>
                          </a:solidFill>
                          <a:effectLst/>
                          <a:latin typeface="+mj-lt"/>
                        </a:rPr>
                        <a:t> </a:t>
                      </a:r>
                      <a:endParaRPr lang="en-GB" sz="32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grpSp>
        <p:nvGrpSpPr>
          <p:cNvPr id="9" name="千图设计师MC：ID 29795607库_组合 40"/>
          <p:cNvGrpSpPr/>
          <p:nvPr>
            <p:custDataLst>
              <p:tags r:id="rId1"/>
            </p:custDataLst>
          </p:nvPr>
        </p:nvGrpSpPr>
        <p:grpSpPr>
          <a:xfrm>
            <a:off x="-260560" y="1164291"/>
            <a:ext cx="18745200" cy="8692802"/>
            <a:chOff x="-5065240" y="1028700"/>
            <a:chExt cx="10164070" cy="5239957"/>
          </a:xfrm>
        </p:grpSpPr>
        <p:grpSp>
          <p:nvGrpSpPr>
            <p:cNvPr id="10" name="组合 28"/>
            <p:cNvGrpSpPr/>
            <p:nvPr/>
          </p:nvGrpSpPr>
          <p:grpSpPr>
            <a:xfrm>
              <a:off x="-4009176" y="1028700"/>
              <a:ext cx="8051942" cy="5103205"/>
              <a:chOff x="-375492" y="1139528"/>
              <a:chExt cx="7415784" cy="4700016"/>
            </a:xfrm>
          </p:grpSpPr>
          <p:grpSp>
            <p:nvGrpSpPr>
              <p:cNvPr id="14" name="组合 32"/>
              <p:cNvGrpSpPr/>
              <p:nvPr/>
            </p:nvGrpSpPr>
            <p:grpSpPr>
              <a:xfrm>
                <a:off x="-375492" y="1139528"/>
                <a:ext cx="7415784" cy="4700016"/>
                <a:chOff x="-375492" y="1139528"/>
                <a:chExt cx="7415784" cy="4700016"/>
              </a:xfrm>
            </p:grpSpPr>
            <p:sp>
              <p:nvSpPr>
                <p:cNvPr id="16" name="任意多边形: 形状 34"/>
                <p:cNvSpPr/>
                <p:nvPr/>
              </p:nvSpPr>
              <p:spPr>
                <a:xfrm>
                  <a:off x="-375492" y="1139528"/>
                  <a:ext cx="7415784" cy="4700016"/>
                </a:xfrm>
                <a:custGeom>
                  <a:avLst/>
                  <a:gdLst>
                    <a:gd name="connsiteX0" fmla="*/ 224028 w 7415784"/>
                    <a:gd name="connsiteY0" fmla="*/ 269748 h 4700016"/>
                    <a:gd name="connsiteX1" fmla="*/ 224028 w 7415784"/>
                    <a:gd name="connsiteY1" fmla="*/ 4430268 h 4700016"/>
                    <a:gd name="connsiteX2" fmla="*/ 7191756 w 7415784"/>
                    <a:gd name="connsiteY2" fmla="*/ 4430268 h 4700016"/>
                    <a:gd name="connsiteX3" fmla="*/ 7191756 w 7415784"/>
                    <a:gd name="connsiteY3" fmla="*/ 269748 h 4700016"/>
                    <a:gd name="connsiteX4" fmla="*/ 266867 w 7415784"/>
                    <a:gd name="connsiteY4" fmla="*/ 0 h 4700016"/>
                    <a:gd name="connsiteX5" fmla="*/ 7148917 w 7415784"/>
                    <a:gd name="connsiteY5" fmla="*/ 0 h 4700016"/>
                    <a:gd name="connsiteX6" fmla="*/ 7415784 w 7415784"/>
                    <a:gd name="connsiteY6" fmla="*/ 266867 h 4700016"/>
                    <a:gd name="connsiteX7" fmla="*/ 7415784 w 7415784"/>
                    <a:gd name="connsiteY7" fmla="*/ 4433149 h 4700016"/>
                    <a:gd name="connsiteX8" fmla="*/ 7148917 w 7415784"/>
                    <a:gd name="connsiteY8" fmla="*/ 4700016 h 4700016"/>
                    <a:gd name="connsiteX9" fmla="*/ 266867 w 7415784"/>
                    <a:gd name="connsiteY9" fmla="*/ 4700016 h 4700016"/>
                    <a:gd name="connsiteX10" fmla="*/ 0 w 7415784"/>
                    <a:gd name="connsiteY10" fmla="*/ 4433149 h 4700016"/>
                    <a:gd name="connsiteX11" fmla="*/ 0 w 7415784"/>
                    <a:gd name="connsiteY11" fmla="*/ 266867 h 4700016"/>
                    <a:gd name="connsiteX12" fmla="*/ 266867 w 7415784"/>
                    <a:gd name="connsiteY12" fmla="*/ 0 h 470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15784" h="4700016">
                      <a:moveTo>
                        <a:pt x="224028" y="269748"/>
                      </a:moveTo>
                      <a:lnTo>
                        <a:pt x="224028" y="4430268"/>
                      </a:lnTo>
                      <a:lnTo>
                        <a:pt x="7191756" y="4430268"/>
                      </a:lnTo>
                      <a:lnTo>
                        <a:pt x="7191756" y="269748"/>
                      </a:lnTo>
                      <a:close/>
                      <a:moveTo>
                        <a:pt x="266867" y="0"/>
                      </a:moveTo>
                      <a:lnTo>
                        <a:pt x="7148917" y="0"/>
                      </a:lnTo>
                      <a:cubicBezTo>
                        <a:pt x="7296304" y="0"/>
                        <a:pt x="7415784" y="119480"/>
                        <a:pt x="7415784" y="266867"/>
                      </a:cubicBezTo>
                      <a:lnTo>
                        <a:pt x="7415784" y="4433149"/>
                      </a:lnTo>
                      <a:cubicBezTo>
                        <a:pt x="7415784" y="4580536"/>
                        <a:pt x="7296304" y="4700016"/>
                        <a:pt x="7148917" y="4700016"/>
                      </a:cubicBezTo>
                      <a:lnTo>
                        <a:pt x="266867" y="4700016"/>
                      </a:lnTo>
                      <a:cubicBezTo>
                        <a:pt x="119480" y="4700016"/>
                        <a:pt x="0" y="4580536"/>
                        <a:pt x="0" y="4433149"/>
                      </a:cubicBezTo>
                      <a:lnTo>
                        <a:pt x="0" y="266867"/>
                      </a:lnTo>
                      <a:cubicBezTo>
                        <a:pt x="0" y="119480"/>
                        <a:pt x="119480" y="0"/>
                        <a:pt x="266867" y="0"/>
                      </a:cubicBezTo>
                      <a:close/>
                    </a:path>
                  </a:pathLst>
                </a:cu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17" name="任意多边形: 形状 35"/>
                <p:cNvSpPr/>
                <p:nvPr/>
              </p:nvSpPr>
              <p:spPr>
                <a:xfrm>
                  <a:off x="-358010" y="1160080"/>
                  <a:ext cx="7380820" cy="4658912"/>
                </a:xfrm>
                <a:custGeom>
                  <a:avLst/>
                  <a:gdLst>
                    <a:gd name="connsiteX0" fmla="*/ 252028 w 7380820"/>
                    <a:gd name="connsiteY0" fmla="*/ 295230 h 4658912"/>
                    <a:gd name="connsiteX1" fmla="*/ 252028 w 7380820"/>
                    <a:gd name="connsiteY1" fmla="*/ 4363682 h 4658912"/>
                    <a:gd name="connsiteX2" fmla="*/ 7128792 w 7380820"/>
                    <a:gd name="connsiteY2" fmla="*/ 4363682 h 4658912"/>
                    <a:gd name="connsiteX3" fmla="*/ 7128792 w 7380820"/>
                    <a:gd name="connsiteY3" fmla="*/ 295230 h 4658912"/>
                    <a:gd name="connsiteX4" fmla="*/ 264533 w 7380820"/>
                    <a:gd name="connsiteY4" fmla="*/ 0 h 4658912"/>
                    <a:gd name="connsiteX5" fmla="*/ 7116287 w 7380820"/>
                    <a:gd name="connsiteY5" fmla="*/ 0 h 4658912"/>
                    <a:gd name="connsiteX6" fmla="*/ 7380820 w 7380820"/>
                    <a:gd name="connsiteY6" fmla="*/ 264533 h 4658912"/>
                    <a:gd name="connsiteX7" fmla="*/ 7380820 w 7380820"/>
                    <a:gd name="connsiteY7" fmla="*/ 4394379 h 4658912"/>
                    <a:gd name="connsiteX8" fmla="*/ 7116287 w 7380820"/>
                    <a:gd name="connsiteY8" fmla="*/ 4658912 h 4658912"/>
                    <a:gd name="connsiteX9" fmla="*/ 264533 w 7380820"/>
                    <a:gd name="connsiteY9" fmla="*/ 4658912 h 4658912"/>
                    <a:gd name="connsiteX10" fmla="*/ 0 w 7380820"/>
                    <a:gd name="connsiteY10" fmla="*/ 4394379 h 4658912"/>
                    <a:gd name="connsiteX11" fmla="*/ 0 w 7380820"/>
                    <a:gd name="connsiteY11" fmla="*/ 264533 h 4658912"/>
                    <a:gd name="connsiteX12" fmla="*/ 264533 w 7380820"/>
                    <a:gd name="connsiteY12" fmla="*/ 0 h 465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80820" h="4658912">
                      <a:moveTo>
                        <a:pt x="252028" y="295230"/>
                      </a:moveTo>
                      <a:lnTo>
                        <a:pt x="252028" y="4363682"/>
                      </a:lnTo>
                      <a:lnTo>
                        <a:pt x="7128792" y="4363682"/>
                      </a:lnTo>
                      <a:lnTo>
                        <a:pt x="7128792" y="295230"/>
                      </a:lnTo>
                      <a:close/>
                      <a:moveTo>
                        <a:pt x="264533" y="0"/>
                      </a:moveTo>
                      <a:lnTo>
                        <a:pt x="7116287" y="0"/>
                      </a:lnTo>
                      <a:cubicBezTo>
                        <a:pt x="7262385" y="0"/>
                        <a:pt x="7380820" y="118435"/>
                        <a:pt x="7380820" y="264533"/>
                      </a:cubicBezTo>
                      <a:lnTo>
                        <a:pt x="7380820" y="4394379"/>
                      </a:lnTo>
                      <a:cubicBezTo>
                        <a:pt x="7380820" y="4540477"/>
                        <a:pt x="7262385" y="4658912"/>
                        <a:pt x="7116287" y="4658912"/>
                      </a:cubicBezTo>
                      <a:lnTo>
                        <a:pt x="264533" y="4658912"/>
                      </a:lnTo>
                      <a:cubicBezTo>
                        <a:pt x="118435" y="4658912"/>
                        <a:pt x="0" y="4540477"/>
                        <a:pt x="0" y="4394379"/>
                      </a:cubicBezTo>
                      <a:lnTo>
                        <a:pt x="0" y="264533"/>
                      </a:lnTo>
                      <a:cubicBezTo>
                        <a:pt x="0" y="118435"/>
                        <a:pt x="118435" y="0"/>
                        <a:pt x="264533" y="0"/>
                      </a:cubicBez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18" name="任意多边形: 形状 36"/>
                <p:cNvSpPr/>
                <p:nvPr/>
              </p:nvSpPr>
              <p:spPr>
                <a:xfrm>
                  <a:off x="4509682" y="1139528"/>
                  <a:ext cx="2530610" cy="4700016"/>
                </a:xfrm>
                <a:custGeom>
                  <a:avLst/>
                  <a:gdLst>
                    <a:gd name="connsiteX0" fmla="*/ 0 w 2530610"/>
                    <a:gd name="connsiteY0" fmla="*/ 0 h 4700016"/>
                    <a:gd name="connsiteX1" fmla="*/ 2263743 w 2530610"/>
                    <a:gd name="connsiteY1" fmla="*/ 0 h 4700016"/>
                    <a:gd name="connsiteX2" fmla="*/ 2530610 w 2530610"/>
                    <a:gd name="connsiteY2" fmla="*/ 266867 h 4700016"/>
                    <a:gd name="connsiteX3" fmla="*/ 2530610 w 2530610"/>
                    <a:gd name="connsiteY3" fmla="*/ 4433149 h 4700016"/>
                    <a:gd name="connsiteX4" fmla="*/ 2263743 w 2530610"/>
                    <a:gd name="connsiteY4" fmla="*/ 4700016 h 4700016"/>
                    <a:gd name="connsiteX5" fmla="*/ 1961175 w 2530610"/>
                    <a:gd name="connsiteY5" fmla="*/ 4700016 h 470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0610" h="4700016">
                      <a:moveTo>
                        <a:pt x="0" y="0"/>
                      </a:moveTo>
                      <a:lnTo>
                        <a:pt x="2263743" y="0"/>
                      </a:lnTo>
                      <a:cubicBezTo>
                        <a:pt x="2411130" y="0"/>
                        <a:pt x="2530610" y="119480"/>
                        <a:pt x="2530610" y="266867"/>
                      </a:cubicBezTo>
                      <a:lnTo>
                        <a:pt x="2530610" y="4433149"/>
                      </a:lnTo>
                      <a:cubicBezTo>
                        <a:pt x="2530610" y="4580536"/>
                        <a:pt x="2411130" y="4700016"/>
                        <a:pt x="2263743" y="4700016"/>
                      </a:cubicBezTo>
                      <a:lnTo>
                        <a:pt x="1961175" y="4700016"/>
                      </a:lnTo>
                      <a:close/>
                    </a:path>
                  </a:pathLst>
                </a:custGeom>
                <a:gradFill>
                  <a:gsLst>
                    <a:gs pos="0">
                      <a:srgbClr val="FFFFFF">
                        <a:alpha val="30000"/>
                      </a:srgbClr>
                    </a:gs>
                    <a:gs pos="100000">
                      <a:srgbClr val="FFFFFF">
                        <a:alpha val="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grpSp>
          <p:sp>
            <p:nvSpPr>
              <p:cNvPr id="15" name="椭圆 33"/>
              <p:cNvSpPr/>
              <p:nvPr/>
            </p:nvSpPr>
            <p:spPr>
              <a:xfrm>
                <a:off x="3260392" y="1241052"/>
                <a:ext cx="144016" cy="144016"/>
              </a:xfrm>
              <a:prstGeom prst="ellipse">
                <a:avLst/>
              </a:prstGeom>
              <a:gradFill flip="none" rotWithShape="1">
                <a:gsLst>
                  <a:gs pos="17000">
                    <a:schemeClr val="tx1"/>
                  </a:gs>
                  <a:gs pos="34000">
                    <a:srgbClr val="000000">
                      <a:lumMod val="84000"/>
                      <a:lumOff val="16000"/>
                    </a:srgbClr>
                  </a:gs>
                  <a:gs pos="100000">
                    <a:schemeClr val="bg1">
                      <a:lumMod val="50000"/>
                      <a:lumOff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grpSp>
        <p:grpSp>
          <p:nvGrpSpPr>
            <p:cNvPr id="11" name="组合 29"/>
            <p:cNvGrpSpPr/>
            <p:nvPr/>
          </p:nvGrpSpPr>
          <p:grpSpPr>
            <a:xfrm>
              <a:off x="-5065240" y="6065046"/>
              <a:ext cx="10164070" cy="203611"/>
              <a:chOff x="-1348120" y="5777968"/>
              <a:chExt cx="9361040" cy="187524"/>
            </a:xfrm>
          </p:grpSpPr>
          <p:sp>
            <p:nvSpPr>
              <p:cNvPr id="12" name="梯形 30"/>
              <p:cNvSpPr/>
              <p:nvPr/>
            </p:nvSpPr>
            <p:spPr>
              <a:xfrm flipV="1">
                <a:off x="-1348120" y="5928916"/>
                <a:ext cx="9361040" cy="36576"/>
              </a:xfrm>
              <a:prstGeom prst="trapezoid">
                <a:avLst>
                  <a:gd name="adj" fmla="val 814192"/>
                </a:avLst>
              </a:prstGeom>
              <a:solidFill>
                <a:srgbClr val="80808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13" name="矩形 31"/>
              <p:cNvSpPr/>
              <p:nvPr/>
            </p:nvSpPr>
            <p:spPr>
              <a:xfrm>
                <a:off x="-1348120" y="5777968"/>
                <a:ext cx="9361040" cy="151090"/>
              </a:xfrm>
              <a:prstGeom prst="rect">
                <a:avLst/>
              </a:prstGeom>
              <a:solidFill>
                <a:srgbClr val="DDDDD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F2E9"/>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srcRect/>
          <a:stretch>
            <a:fillRect/>
          </a:stretch>
        </p:blipFill>
        <p:spPr>
          <a:xfrm rot="-915843">
            <a:off x="-3026035" y="2793151"/>
            <a:ext cx="7296228" cy="7512204"/>
          </a:xfrm>
          <a:prstGeom prst="rect">
            <a:avLst/>
          </a:prstGeom>
        </p:spPr>
      </p:pic>
      <p:pic>
        <p:nvPicPr>
          <p:cNvPr id="8" name="Picture 8"/>
          <p:cNvPicPr>
            <a:picLocks noChangeAspect="1"/>
          </p:cNvPicPr>
          <p:nvPr/>
        </p:nvPicPr>
        <p:blipFill>
          <a:blip r:embed="rId2"/>
          <a:srcRect/>
          <a:stretch>
            <a:fillRect/>
          </a:stretch>
        </p:blipFill>
        <p:spPr>
          <a:xfrm rot="79906">
            <a:off x="14513556" y="3537303"/>
            <a:ext cx="7296228" cy="7512204"/>
          </a:xfrm>
          <a:prstGeom prst="rect">
            <a:avLst/>
          </a:prstGeom>
        </p:spPr>
      </p:pic>
      <p:cxnSp>
        <p:nvCxnSpPr>
          <p:cNvPr id="9" name="直接连接符 15">
            <a:extLst>
              <a:ext uri="{FF2B5EF4-FFF2-40B4-BE49-F238E27FC236}">
                <a16:creationId xmlns:a16="http://schemas.microsoft.com/office/drawing/2014/main" id="{F22AACA2-8D4F-4D0B-B897-00B64505935B}"/>
              </a:ext>
            </a:extLst>
          </p:cNvPr>
          <p:cNvCxnSpPr>
            <a:cxnSpLocks/>
          </p:cNvCxnSpPr>
          <p:nvPr/>
        </p:nvCxnSpPr>
        <p:spPr>
          <a:xfrm flipH="1">
            <a:off x="5537443" y="1028699"/>
            <a:ext cx="7187956" cy="33915"/>
          </a:xfrm>
          <a:prstGeom prst="line">
            <a:avLst/>
          </a:prstGeom>
          <a:ln w="25400">
            <a:solidFill>
              <a:srgbClr val="ECC95D"/>
            </a:solidFill>
          </a:ln>
        </p:spPr>
        <p:style>
          <a:lnRef idx="1">
            <a:schemeClr val="accent1"/>
          </a:lnRef>
          <a:fillRef idx="0">
            <a:schemeClr val="accent1"/>
          </a:fillRef>
          <a:effectRef idx="0">
            <a:schemeClr val="accent1"/>
          </a:effectRef>
          <a:fontRef idx="minor">
            <a:schemeClr val="tx1"/>
          </a:fontRef>
        </p:style>
      </p:cxnSp>
      <p:sp>
        <p:nvSpPr>
          <p:cNvPr id="10" name="文本框 17">
            <a:extLst>
              <a:ext uri="{FF2B5EF4-FFF2-40B4-BE49-F238E27FC236}">
                <a16:creationId xmlns:a16="http://schemas.microsoft.com/office/drawing/2014/main" id="{E14ABCE6-1084-47CD-8161-043F356E93AE}"/>
              </a:ext>
            </a:extLst>
          </p:cNvPr>
          <p:cNvSpPr txBox="1"/>
          <p:nvPr/>
        </p:nvSpPr>
        <p:spPr>
          <a:xfrm>
            <a:off x="3149246" y="173179"/>
            <a:ext cx="11476167" cy="707886"/>
          </a:xfrm>
          <a:prstGeom prst="rect">
            <a:avLst/>
          </a:prstGeom>
          <a:noFill/>
        </p:spPr>
        <p:txBody>
          <a:bodyPr wrap="square" rtlCol="0">
            <a:spAutoFit/>
          </a:bodyPr>
          <a:lstStyle/>
          <a:p>
            <a:pPr algn="ctr"/>
            <a:r>
              <a:rPr lang="vi-VN" sz="4000" b="1">
                <a:ln w="0"/>
                <a:solidFill>
                  <a:srgbClr val="FF0000"/>
                </a:solidFill>
                <a:effectLst>
                  <a:outerShdw blurRad="38100" dist="38100" dir="2700000" algn="tl">
                    <a:srgbClr val="000000">
                      <a:alpha val="43137"/>
                    </a:srgbClr>
                  </a:outerShdw>
                  <a:reflection blurRad="6350" stA="53000" endA="300" endPos="35500" dir="5400000" sy="-90000" algn="bl" rotWithShape="0"/>
                </a:effectLst>
              </a:rPr>
              <a:t>TINH THẦN YÊU NƯỚC CỦA NHÂN DÂN TA</a:t>
            </a:r>
            <a:endParaRPr lang="en-GB" sz="40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stellar" panose="020A0402060406010301" pitchFamily="18" charset="0"/>
            </a:endParaRPr>
          </a:p>
        </p:txBody>
      </p:sp>
      <p:cxnSp>
        <p:nvCxnSpPr>
          <p:cNvPr id="11" name="直接连接符 23">
            <a:extLst>
              <a:ext uri="{FF2B5EF4-FFF2-40B4-BE49-F238E27FC236}">
                <a16:creationId xmlns:a16="http://schemas.microsoft.com/office/drawing/2014/main" id="{AF872B8D-368B-478D-94F9-0D015B34A5F1}"/>
              </a:ext>
            </a:extLst>
          </p:cNvPr>
          <p:cNvCxnSpPr>
            <a:cxnSpLocks/>
          </p:cNvCxnSpPr>
          <p:nvPr/>
        </p:nvCxnSpPr>
        <p:spPr>
          <a:xfrm flipH="1">
            <a:off x="5574918" y="112257"/>
            <a:ext cx="7111757" cy="26173"/>
          </a:xfrm>
          <a:prstGeom prst="line">
            <a:avLst/>
          </a:prstGeom>
          <a:ln w="25400">
            <a:solidFill>
              <a:srgbClr val="ECC95D"/>
            </a:solidFill>
          </a:ln>
        </p:spPr>
        <p:style>
          <a:lnRef idx="1">
            <a:schemeClr val="accent1"/>
          </a:lnRef>
          <a:fillRef idx="0">
            <a:schemeClr val="accent1"/>
          </a:fillRef>
          <a:effectRef idx="0">
            <a:schemeClr val="accent1"/>
          </a:effectRef>
          <a:fontRef idx="minor">
            <a:schemeClr val="tx1"/>
          </a:fontRef>
        </p:style>
      </p:cxnSp>
      <p:graphicFrame>
        <p:nvGraphicFramePr>
          <p:cNvPr id="4" name="Table 3"/>
          <p:cNvGraphicFramePr>
            <a:graphicFrameLocks noGrp="1"/>
          </p:cNvGraphicFramePr>
          <p:nvPr>
            <p:extLst>
              <p:ext uri="{D42A27DB-BD31-4B8C-83A1-F6EECF244321}">
                <p14:modId xmlns:p14="http://schemas.microsoft.com/office/powerpoint/2010/main" val="480057974"/>
              </p:ext>
            </p:extLst>
          </p:nvPr>
        </p:nvGraphicFramePr>
        <p:xfrm>
          <a:off x="2673023" y="1333500"/>
          <a:ext cx="11952390" cy="8674862"/>
        </p:xfrm>
        <a:graphic>
          <a:graphicData uri="http://schemas.openxmlformats.org/drawingml/2006/table">
            <a:tbl>
              <a:tblPr firstRow="1" firstCol="1" bandRow="1">
                <a:tableStyleId>{5C22544A-7EE6-4342-B048-85BDC9FD1C3A}</a:tableStyleId>
              </a:tblPr>
              <a:tblGrid>
                <a:gridCol w="11952390">
                  <a:extLst>
                    <a:ext uri="{9D8B030D-6E8A-4147-A177-3AD203B41FA5}">
                      <a16:colId xmlns:a16="http://schemas.microsoft.com/office/drawing/2014/main" val="20000"/>
                    </a:ext>
                  </a:extLst>
                </a:gridCol>
              </a:tblGrid>
              <a:tr h="795075">
                <a:tc>
                  <a:txBody>
                    <a:bodyPr/>
                    <a:lstStyle/>
                    <a:p>
                      <a:pPr algn="just">
                        <a:lnSpc>
                          <a:spcPct val="107000"/>
                        </a:lnSpc>
                        <a:spcAft>
                          <a:spcPts val="0"/>
                        </a:spcAft>
                      </a:pPr>
                      <a:r>
                        <a:rPr lang="vi-VN" sz="3800" b="1">
                          <a:solidFill>
                            <a:schemeClr val="tx1"/>
                          </a:solidFill>
                          <a:effectLst/>
                          <a:latin typeface="+mj-lt"/>
                        </a:rPr>
                        <a:t>- Trình tự sắp xếp dẫn chứng:</a:t>
                      </a:r>
                      <a:endParaRPr lang="en-GB" sz="3800" b="1">
                        <a:solidFill>
                          <a:schemeClr val="tx1"/>
                        </a:solidFill>
                        <a:effectLst/>
                        <a:latin typeface="+mj-lt"/>
                      </a:endParaRPr>
                    </a:p>
                    <a:p>
                      <a:pPr algn="just">
                        <a:lnSpc>
                          <a:spcPct val="107000"/>
                        </a:lnSpc>
                        <a:spcAft>
                          <a:spcPts val="0"/>
                        </a:spcAft>
                      </a:pPr>
                      <a:r>
                        <a:rPr lang="vi-VN" sz="3800" b="0">
                          <a:solidFill>
                            <a:schemeClr val="tx1"/>
                          </a:solidFill>
                          <a:effectLst/>
                          <a:latin typeface="+mj-lt"/>
                        </a:rPr>
                        <a:t>+ Trình tự thời gian (từ xưa đến nay)</a:t>
                      </a:r>
                      <a:endParaRPr lang="en-GB" sz="3800" b="0">
                        <a:solidFill>
                          <a:schemeClr val="tx1"/>
                        </a:solidFill>
                        <a:effectLst/>
                        <a:latin typeface="+mj-lt"/>
                      </a:endParaRPr>
                    </a:p>
                    <a:p>
                      <a:pPr algn="just">
                        <a:lnSpc>
                          <a:spcPct val="107000"/>
                        </a:lnSpc>
                        <a:spcAft>
                          <a:spcPts val="0"/>
                        </a:spcAft>
                      </a:pPr>
                      <a:r>
                        <a:rPr lang="vi-VN" sz="3800" b="0">
                          <a:solidFill>
                            <a:schemeClr val="tx1"/>
                          </a:solidFill>
                          <a:effectLst/>
                          <a:latin typeface="+mj-lt"/>
                        </a:rPr>
                        <a:t>+ Theo lứa tuổi (từ cụ già đến các cháu nhi đồng, từ những phụ nữ đến các bà mẹ...)</a:t>
                      </a:r>
                      <a:endParaRPr lang="en-GB" sz="3800" b="0">
                        <a:solidFill>
                          <a:schemeClr val="tx1"/>
                        </a:solidFill>
                        <a:effectLst/>
                        <a:latin typeface="+mj-lt"/>
                      </a:endParaRPr>
                    </a:p>
                    <a:p>
                      <a:pPr algn="just">
                        <a:lnSpc>
                          <a:spcPct val="107000"/>
                        </a:lnSpc>
                        <a:spcAft>
                          <a:spcPts val="0"/>
                        </a:spcAft>
                      </a:pPr>
                      <a:r>
                        <a:rPr lang="vi-VN" sz="3800" b="0">
                          <a:solidFill>
                            <a:schemeClr val="tx1"/>
                          </a:solidFill>
                          <a:effectLst/>
                          <a:latin typeface="+mj-lt"/>
                        </a:rPr>
                        <a:t>+ Theo vùng miền (từ miền ngược đến miền xuôi, từ đồng bào trong nước đến kiều bào nước ngoài, từ tiền tuyến đến hậu phương...)</a:t>
                      </a:r>
                      <a:endParaRPr lang="en-GB" sz="3800" b="0">
                        <a:solidFill>
                          <a:schemeClr val="tx1"/>
                        </a:solidFill>
                        <a:effectLst/>
                        <a:latin typeface="+mj-lt"/>
                        <a:ea typeface="Calibri" panose="020F0502020204030204" pitchFamily="34" charset="0"/>
                        <a:cs typeface="Times New Roman" panose="02020603050405020304" pitchFamily="18" charset="0"/>
                      </a:endParaRPr>
                    </a:p>
                  </a:txBody>
                  <a:tcPr marL="28583" marR="2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530050">
                <a:tc>
                  <a:txBody>
                    <a:bodyPr/>
                    <a:lstStyle/>
                    <a:p>
                      <a:pPr algn="just">
                        <a:lnSpc>
                          <a:spcPct val="107000"/>
                        </a:lnSpc>
                        <a:spcAft>
                          <a:spcPts val="0"/>
                        </a:spcAft>
                      </a:pPr>
                      <a:r>
                        <a:rPr lang="vi-VN" sz="3800" b="1">
                          <a:solidFill>
                            <a:schemeClr val="tx1"/>
                          </a:solidFill>
                          <a:effectLst/>
                          <a:latin typeface="+mj-lt"/>
                        </a:rPr>
                        <a:t>- Mô hình liệt kê theo mẫu câu</a:t>
                      </a:r>
                      <a:r>
                        <a:rPr lang="vi-VN" sz="3800" b="0">
                          <a:solidFill>
                            <a:schemeClr val="tx1"/>
                          </a:solidFill>
                          <a:effectLst/>
                          <a:latin typeface="+mj-lt"/>
                        </a:rPr>
                        <a:t>: “ Từ...đến....” đã giúp tác giả thể hiện được:</a:t>
                      </a:r>
                      <a:endParaRPr lang="en-GB" sz="3800" b="0">
                        <a:solidFill>
                          <a:schemeClr val="tx1"/>
                        </a:solidFill>
                        <a:effectLst/>
                        <a:latin typeface="+mj-lt"/>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lang="vi-VN" sz="3800" b="0">
                          <a:solidFill>
                            <a:schemeClr val="tx1"/>
                          </a:solidFill>
                          <a:effectLst/>
                          <a:latin typeface="+mj-lt"/>
                        </a:rPr>
                        <a:t>+ Sự đầy đủ, toàn diện, rộng khắp... về các biểu hiện đa dạng cho tình yêu nước của nhân dân ta. </a:t>
                      </a:r>
                    </a:p>
                    <a:p>
                      <a:pPr marL="0" marR="0" lvl="0" indent="0" algn="just" defTabSz="914400" rtl="0" eaLnBrk="1" fontAlgn="auto" latinLnBrk="0" hangingPunct="1">
                        <a:lnSpc>
                          <a:spcPct val="107000"/>
                        </a:lnSpc>
                        <a:spcBef>
                          <a:spcPts val="0"/>
                        </a:spcBef>
                        <a:spcAft>
                          <a:spcPts val="0"/>
                        </a:spcAft>
                        <a:buClrTx/>
                        <a:buSzTx/>
                        <a:buFontTx/>
                        <a:buNone/>
                        <a:tabLst/>
                        <a:defRPr/>
                      </a:pPr>
                      <a:r>
                        <a:rPr lang="vi-VN" sz="3800" b="1" kern="1200">
                          <a:solidFill>
                            <a:schemeClr val="tx1"/>
                          </a:solidFill>
                          <a:effectLst/>
                          <a:latin typeface="+mj-lt"/>
                          <a:ea typeface="+mn-ea"/>
                          <a:cs typeface="+mn-cs"/>
                        </a:rPr>
                        <a:t>- Liệt kê</a:t>
                      </a:r>
                      <a:r>
                        <a:rPr lang="vi-VN" sz="3800" b="0" kern="1200">
                          <a:solidFill>
                            <a:schemeClr val="tx1"/>
                          </a:solidFill>
                          <a:effectLst/>
                          <a:latin typeface="+mj-lt"/>
                          <a:ea typeface="+mn-ea"/>
                          <a:cs typeface="+mn-cs"/>
                        </a:rPr>
                        <a:t> các nhân vật lịch sử để chứng minh cho lời khẳng định ở phần mở bài, làm tăng sức hấp dẫn thuyết phục người đọc, người nghe.</a:t>
                      </a:r>
                      <a:endParaRPr lang="en-GB" sz="3800" b="0" kern="1200">
                        <a:solidFill>
                          <a:schemeClr val="tx1"/>
                        </a:solidFill>
                        <a:effectLst/>
                        <a:latin typeface="+mj-lt"/>
                        <a:ea typeface="+mn-ea"/>
                        <a:cs typeface="+mn-cs"/>
                      </a:endParaRPr>
                    </a:p>
                  </a:txBody>
                  <a:tcPr marL="28583" marR="2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4045966">
            <a:off x="4217870" y="-1074332"/>
            <a:ext cx="1122974" cy="3004612"/>
          </a:xfrm>
          <a:prstGeom prst="rect">
            <a:avLst/>
          </a:prstGeom>
        </p:spPr>
      </p:pic>
      <p:pic>
        <p:nvPicPr>
          <p:cNvPr id="3" name="Picture 3"/>
          <p:cNvPicPr>
            <a:picLocks noChangeAspect="1"/>
          </p:cNvPicPr>
          <p:nvPr/>
        </p:nvPicPr>
        <p:blipFill>
          <a:blip r:embed="rId3"/>
          <a:srcRect/>
          <a:stretch>
            <a:fillRect/>
          </a:stretch>
        </p:blipFill>
        <p:spPr>
          <a:xfrm rot="-985415">
            <a:off x="-410469" y="-894563"/>
            <a:ext cx="4432149" cy="3551259"/>
          </a:xfrm>
          <a:prstGeom prst="rect">
            <a:avLst/>
          </a:prstGeom>
        </p:spPr>
      </p:pic>
      <p:pic>
        <p:nvPicPr>
          <p:cNvPr id="5" name="Picture 5"/>
          <p:cNvPicPr>
            <a:picLocks noChangeAspect="1"/>
          </p:cNvPicPr>
          <p:nvPr/>
        </p:nvPicPr>
        <p:blipFill>
          <a:blip r:embed="rId4"/>
          <a:srcRect/>
          <a:stretch>
            <a:fillRect/>
          </a:stretch>
        </p:blipFill>
        <p:spPr>
          <a:xfrm rot="1004707">
            <a:off x="13484959" y="6832861"/>
            <a:ext cx="5043492" cy="5199476"/>
          </a:xfrm>
          <a:prstGeom prst="rect">
            <a:avLst/>
          </a:prstGeom>
        </p:spPr>
      </p:pic>
      <p:pic>
        <p:nvPicPr>
          <p:cNvPr id="8" name="Picture 8"/>
          <p:cNvPicPr>
            <a:picLocks noChangeAspect="1"/>
          </p:cNvPicPr>
          <p:nvPr/>
        </p:nvPicPr>
        <p:blipFill>
          <a:blip r:embed="rId5"/>
          <a:srcRect/>
          <a:stretch>
            <a:fillRect/>
          </a:stretch>
        </p:blipFill>
        <p:spPr>
          <a:xfrm>
            <a:off x="14469714" y="7363980"/>
            <a:ext cx="3495389" cy="3447328"/>
          </a:xfrm>
          <a:prstGeom prst="rect">
            <a:avLst/>
          </a:prstGeom>
        </p:spPr>
      </p:pic>
      <p:pic>
        <p:nvPicPr>
          <p:cNvPr id="16" name="Picture 16"/>
          <p:cNvPicPr>
            <a:picLocks noChangeAspect="1"/>
          </p:cNvPicPr>
          <p:nvPr/>
        </p:nvPicPr>
        <p:blipFill>
          <a:blip r:embed="rId6"/>
          <a:srcRect/>
          <a:stretch>
            <a:fillRect/>
          </a:stretch>
        </p:blipFill>
        <p:spPr>
          <a:xfrm rot="774530">
            <a:off x="-279865" y="7642176"/>
            <a:ext cx="3272093" cy="2965335"/>
          </a:xfrm>
          <a:prstGeom prst="rect">
            <a:avLst/>
          </a:prstGeom>
        </p:spPr>
      </p:pic>
      <p:pic>
        <p:nvPicPr>
          <p:cNvPr id="17" name="Picture 17"/>
          <p:cNvPicPr>
            <a:picLocks noChangeAspect="1"/>
          </p:cNvPicPr>
          <p:nvPr/>
        </p:nvPicPr>
        <p:blipFill>
          <a:blip r:embed="rId7"/>
          <a:srcRect/>
          <a:stretch>
            <a:fillRect/>
          </a:stretch>
        </p:blipFill>
        <p:spPr>
          <a:xfrm rot="-1350285">
            <a:off x="14373666" y="-817395"/>
            <a:ext cx="6426832" cy="6729667"/>
          </a:xfrm>
          <a:prstGeom prst="rect">
            <a:avLst/>
          </a:prstGeom>
        </p:spPr>
      </p:pic>
      <p:cxnSp>
        <p:nvCxnSpPr>
          <p:cNvPr id="18" name="直接连接符 15">
            <a:extLst>
              <a:ext uri="{FF2B5EF4-FFF2-40B4-BE49-F238E27FC236}">
                <a16:creationId xmlns:a16="http://schemas.microsoft.com/office/drawing/2014/main" id="{F22AACA2-8D4F-4D0B-B897-00B64505935B}"/>
              </a:ext>
            </a:extLst>
          </p:cNvPr>
          <p:cNvCxnSpPr>
            <a:cxnSpLocks/>
          </p:cNvCxnSpPr>
          <p:nvPr/>
        </p:nvCxnSpPr>
        <p:spPr>
          <a:xfrm flipH="1">
            <a:off x="5537443" y="1028699"/>
            <a:ext cx="7187956" cy="33915"/>
          </a:xfrm>
          <a:prstGeom prst="line">
            <a:avLst/>
          </a:prstGeom>
          <a:ln w="25400">
            <a:solidFill>
              <a:srgbClr val="ECC95D"/>
            </a:solidFill>
          </a:ln>
        </p:spPr>
        <p:style>
          <a:lnRef idx="1">
            <a:schemeClr val="accent1"/>
          </a:lnRef>
          <a:fillRef idx="0">
            <a:schemeClr val="accent1"/>
          </a:fillRef>
          <a:effectRef idx="0">
            <a:schemeClr val="accent1"/>
          </a:effectRef>
          <a:fontRef idx="minor">
            <a:schemeClr val="tx1"/>
          </a:fontRef>
        </p:style>
      </p:cxnSp>
      <p:sp>
        <p:nvSpPr>
          <p:cNvPr id="19" name="文本框 17">
            <a:extLst>
              <a:ext uri="{FF2B5EF4-FFF2-40B4-BE49-F238E27FC236}">
                <a16:creationId xmlns:a16="http://schemas.microsoft.com/office/drawing/2014/main" id="{E14ABCE6-1084-47CD-8161-043F356E93AE}"/>
              </a:ext>
            </a:extLst>
          </p:cNvPr>
          <p:cNvSpPr txBox="1"/>
          <p:nvPr/>
        </p:nvSpPr>
        <p:spPr>
          <a:xfrm>
            <a:off x="3149246" y="173179"/>
            <a:ext cx="11476167" cy="707886"/>
          </a:xfrm>
          <a:prstGeom prst="rect">
            <a:avLst/>
          </a:prstGeom>
          <a:noFill/>
        </p:spPr>
        <p:txBody>
          <a:bodyPr wrap="square" rtlCol="0">
            <a:spAutoFit/>
          </a:bodyPr>
          <a:lstStyle/>
          <a:p>
            <a:pPr algn="ctr"/>
            <a:r>
              <a:rPr lang="vi-VN" sz="4000" b="1">
                <a:ln w="0"/>
                <a:solidFill>
                  <a:srgbClr val="FF0000"/>
                </a:solidFill>
                <a:effectLst>
                  <a:outerShdw blurRad="38100" dist="38100" dir="2700000" algn="tl">
                    <a:srgbClr val="000000">
                      <a:alpha val="43137"/>
                    </a:srgbClr>
                  </a:outerShdw>
                  <a:reflection blurRad="6350" stA="53000" endA="300" endPos="35500" dir="5400000" sy="-90000" algn="bl" rotWithShape="0"/>
                </a:effectLst>
              </a:rPr>
              <a:t>TINH THẦN YÊU NƯỚC CỦA NHÂN DÂN TA</a:t>
            </a:r>
            <a:endParaRPr lang="en-GB" sz="40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stellar" panose="020A0402060406010301" pitchFamily="18" charset="0"/>
            </a:endParaRPr>
          </a:p>
        </p:txBody>
      </p:sp>
      <p:cxnSp>
        <p:nvCxnSpPr>
          <p:cNvPr id="20" name="直接连接符 23">
            <a:extLst>
              <a:ext uri="{FF2B5EF4-FFF2-40B4-BE49-F238E27FC236}">
                <a16:creationId xmlns:a16="http://schemas.microsoft.com/office/drawing/2014/main" id="{AF872B8D-368B-478D-94F9-0D015B34A5F1}"/>
              </a:ext>
            </a:extLst>
          </p:cNvPr>
          <p:cNvCxnSpPr>
            <a:cxnSpLocks/>
          </p:cNvCxnSpPr>
          <p:nvPr/>
        </p:nvCxnSpPr>
        <p:spPr>
          <a:xfrm flipH="1">
            <a:off x="5574918" y="112257"/>
            <a:ext cx="7111757" cy="26173"/>
          </a:xfrm>
          <a:prstGeom prst="line">
            <a:avLst/>
          </a:prstGeom>
          <a:ln w="25400">
            <a:solidFill>
              <a:srgbClr val="ECC95D"/>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025750" y="1420799"/>
            <a:ext cx="13549478" cy="593304"/>
          </a:xfrm>
          <a:prstGeom prst="rect">
            <a:avLst/>
          </a:prstGeom>
        </p:spPr>
        <p:txBody>
          <a:bodyPr wrap="none">
            <a:spAutoFit/>
          </a:bodyPr>
          <a:lstStyle/>
          <a:p>
            <a:pPr algn="just">
              <a:lnSpc>
                <a:spcPct val="107000"/>
              </a:lnSpc>
              <a:spcAft>
                <a:spcPts val="0"/>
              </a:spcAft>
            </a:pPr>
            <a:r>
              <a:rPr lang="vi-VN"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Mục đích và mối quan hệ giữa mục đích với các yếu tố trong bài nghị luận</a:t>
            </a:r>
            <a:r>
              <a:rPr lang="vi-VN"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ounded Rectangular Callout 11"/>
          <p:cNvSpPr/>
          <p:nvPr/>
        </p:nvSpPr>
        <p:spPr>
          <a:xfrm>
            <a:off x="329760" y="2970008"/>
            <a:ext cx="5461440" cy="2884209"/>
          </a:xfrm>
          <a:prstGeom prst="wedgeRound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latin typeface="Times New Roman" panose="02020603050405020304" pitchFamily="18" charset="0"/>
              <a:cs typeface="Times New Roman" panose="02020603050405020304" pitchFamily="18" charset="0"/>
            </a:endParaRPr>
          </a:p>
        </p:txBody>
      </p:sp>
      <p:sp>
        <p:nvSpPr>
          <p:cNvPr id="21" name="Rectangle 20"/>
          <p:cNvSpPr/>
          <p:nvPr/>
        </p:nvSpPr>
        <p:spPr>
          <a:xfrm>
            <a:off x="750125" y="3144861"/>
            <a:ext cx="4931420" cy="2585323"/>
          </a:xfrm>
          <a:prstGeom prst="rect">
            <a:avLst/>
          </a:prstGeom>
        </p:spPr>
        <p:txBody>
          <a:bodyPr wrap="square">
            <a:spAutoFit/>
          </a:bodyPr>
          <a:lstStyle/>
          <a:p>
            <a:r>
              <a:rPr lang="vi-VN" sz="5400">
                <a:solidFill>
                  <a:srgbClr val="000000"/>
                </a:solidFill>
                <a:latin typeface="Times New Roman" panose="02020603050405020304" pitchFamily="18" charset="0"/>
                <a:ea typeface="Times New Roman" panose="02020603050405020304" pitchFamily="18" charset="0"/>
              </a:rPr>
              <a:t>Theo em mục đích của văn bản này là gì? </a:t>
            </a:r>
            <a:endParaRPr lang="en-GB" sz="5400"/>
          </a:p>
        </p:txBody>
      </p:sp>
      <p:sp>
        <p:nvSpPr>
          <p:cNvPr id="13" name="Rectangle 12"/>
          <p:cNvSpPr/>
          <p:nvPr/>
        </p:nvSpPr>
        <p:spPr>
          <a:xfrm>
            <a:off x="5440376" y="2213854"/>
            <a:ext cx="6503703" cy="593304"/>
          </a:xfrm>
          <a:prstGeom prst="rect">
            <a:avLst/>
          </a:prstGeom>
        </p:spPr>
        <p:txBody>
          <a:bodyPr wrap="none">
            <a:spAutoFit/>
          </a:bodyPr>
          <a:lstStyle/>
          <a:p>
            <a:pPr algn="just">
              <a:lnSpc>
                <a:spcPct val="107000"/>
              </a:lnSpc>
              <a:spcAft>
                <a:spcPts val="0"/>
              </a:spcAft>
            </a:pPr>
            <a:r>
              <a:rPr lang="vi-VN" sz="3200" b="1"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Lí lẽ, dẫn chứng làm rõ cho ý kiến:</a:t>
            </a:r>
            <a:r>
              <a:rPr lang="vi-VN"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Rounded Rectangle 21"/>
          <p:cNvSpPr/>
          <p:nvPr/>
        </p:nvSpPr>
        <p:spPr>
          <a:xfrm>
            <a:off x="8419557" y="3461995"/>
            <a:ext cx="7049044" cy="4086176"/>
          </a:xfrm>
          <a:prstGeom prst="roundRect">
            <a:avLst/>
          </a:prstGeom>
          <a:noFill/>
          <a:ln w="12700" cmpd="sng">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latin typeface="Times New Roman" panose="02020603050405020304" pitchFamily="18" charset="0"/>
              <a:cs typeface="Times New Roman" panose="02020603050405020304" pitchFamily="18" charset="0"/>
            </a:endParaRPr>
          </a:p>
        </p:txBody>
      </p:sp>
      <p:sp>
        <p:nvSpPr>
          <p:cNvPr id="23" name="Rounded Rectangle 22"/>
          <p:cNvSpPr/>
          <p:nvPr/>
        </p:nvSpPr>
        <p:spPr>
          <a:xfrm>
            <a:off x="1367913" y="5195606"/>
            <a:ext cx="6825090" cy="4086176"/>
          </a:xfrm>
          <a:prstGeom prst="roundRect">
            <a:avLst/>
          </a:prstGeom>
          <a:noFill/>
          <a:ln w="12700" cmpd="sng">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1544482" y="5425855"/>
            <a:ext cx="6646474" cy="4044184"/>
          </a:xfrm>
          <a:prstGeom prst="rect">
            <a:avLst/>
          </a:prstGeom>
        </p:spPr>
        <p:txBody>
          <a:bodyPr wrap="square">
            <a:spAutoFit/>
          </a:bodyPr>
          <a:lstStyle/>
          <a:p>
            <a:pPr algn="just">
              <a:lnSpc>
                <a:spcPct val="107000"/>
              </a:lnSpc>
              <a:spcAft>
                <a:spcPts val="0"/>
              </a:spcAft>
            </a:pPr>
            <a:r>
              <a:rPr lang="vi-VN" sz="4000">
                <a:latin typeface="Times New Roman" panose="02020603050405020304" pitchFamily="18" charset="0"/>
                <a:ea typeface="Times New Roman" panose="02020603050405020304" pitchFamily="18" charset="0"/>
                <a:cs typeface="Times New Roman" panose="02020603050405020304" pitchFamily="18" charset="0"/>
              </a:rPr>
              <a:t>+ Để làm rõ ý kiến của mình (lòng nồng nàn yêu nước của dân ta). Bác đã dùng các lí lẽ và chủ yếu là bằng chứng có trong lịch sử và hiện thực cuộc kháng chiến của dân tộc.</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Rectangle 23"/>
          <p:cNvSpPr/>
          <p:nvPr/>
        </p:nvSpPr>
        <p:spPr>
          <a:xfrm>
            <a:off x="8744225" y="3723796"/>
            <a:ext cx="6495775" cy="3385542"/>
          </a:xfrm>
          <a:prstGeom prst="rect">
            <a:avLst/>
          </a:prstGeom>
        </p:spPr>
        <p:txBody>
          <a:bodyPr wrap="square">
            <a:spAutoFit/>
          </a:bodyPr>
          <a:lstStyle/>
          <a:p>
            <a:pPr algn="just">
              <a:lnSpc>
                <a:spcPct val="107000"/>
              </a:lnSpc>
              <a:spcAft>
                <a:spcPts val="0"/>
              </a:spcAft>
            </a:pPr>
            <a:r>
              <a:rPr lang="vi-VN" sz="4000">
                <a:latin typeface="Times New Roman" panose="02020603050405020304" pitchFamily="18" charset="0"/>
                <a:ea typeface="Times New Roman" panose="02020603050405020304" pitchFamily="18" charset="0"/>
                <a:cs typeface="Times New Roman" panose="02020603050405020304" pitchFamily="18" charset="0"/>
              </a:rPr>
              <a:t>+ Hệ thống dẫn chứng lí lẽ vô cùng sinh động, phong phú, toàn diện và đầy sức thuyết phục, không ai có thể bác bỏ được.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Rectangle 24"/>
          <p:cNvSpPr/>
          <p:nvPr/>
        </p:nvSpPr>
        <p:spPr>
          <a:xfrm>
            <a:off x="8933885" y="7905354"/>
            <a:ext cx="5010716" cy="1409617"/>
          </a:xfrm>
          <a:prstGeom prst="rect">
            <a:avLst/>
          </a:prstGeom>
        </p:spPr>
        <p:txBody>
          <a:bodyPr wrap="square">
            <a:spAutoFit/>
          </a:bodyPr>
          <a:lstStyle/>
          <a:p>
            <a:pPr algn="just">
              <a:lnSpc>
                <a:spcPct val="107000"/>
              </a:lnSpc>
              <a:spcAft>
                <a:spcPts val="0"/>
              </a:spcAft>
            </a:pPr>
            <a:r>
              <a:rPr lang="vi-VN" sz="4000">
                <a:latin typeface="Times New Roman" panose="02020603050405020304" pitchFamily="18" charset="0"/>
                <a:ea typeface="Times New Roman" panose="02020603050405020304" pitchFamily="18" charset="0"/>
                <a:cs typeface="Times New Roman" panose="02020603050405020304" pitchFamily="18" charset="0"/>
              </a:rPr>
              <a:t>=&gt; Bác đã đạt được mục đích đề ra.</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512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500"/>
                                        <p:tgtEl>
                                          <p:spTgt spid="21"/>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xit" presetSubtype="1" fill="hold" grpId="1" nodeType="clickEffect">
                                  <p:stCondLst>
                                    <p:cond delay="0"/>
                                  </p:stCondLst>
                                  <p:childTnLst>
                                    <p:animEffect transition="out" filter="wheel(1)">
                                      <p:cBhvr>
                                        <p:cTn id="37" dur="2000"/>
                                        <p:tgtEl>
                                          <p:spTgt spid="21"/>
                                        </p:tgtEl>
                                      </p:cBhvr>
                                    </p:animEffect>
                                    <p:set>
                                      <p:cBhvr>
                                        <p:cTn id="38" dur="1" fill="hold">
                                          <p:stCondLst>
                                            <p:cond delay="1999"/>
                                          </p:stCondLst>
                                        </p:cTn>
                                        <p:tgtEl>
                                          <p:spTgt spid="21"/>
                                        </p:tgtEl>
                                        <p:attrNameLst>
                                          <p:attrName>style.visibility</p:attrName>
                                        </p:attrNameLst>
                                      </p:cBhvr>
                                      <p:to>
                                        <p:strVal val="hidden"/>
                                      </p:to>
                                    </p:set>
                                  </p:childTnLst>
                                </p:cTn>
                              </p:par>
                              <p:par>
                                <p:cTn id="39" presetID="21" presetClass="exit" presetSubtype="1" fill="hold" grpId="1" nodeType="withEffect">
                                  <p:stCondLst>
                                    <p:cond delay="0"/>
                                  </p:stCondLst>
                                  <p:childTnLst>
                                    <p:animEffect transition="out" filter="wheel(1)">
                                      <p:cBhvr>
                                        <p:cTn id="40" dur="2000"/>
                                        <p:tgtEl>
                                          <p:spTgt spid="12"/>
                                        </p:tgtEl>
                                      </p:cBhvr>
                                    </p:animEffect>
                                    <p:set>
                                      <p:cBhvr>
                                        <p:cTn id="41" dur="1" fill="hold">
                                          <p:stCondLst>
                                            <p:cond delay="1999"/>
                                          </p:stCondLst>
                                        </p:cTn>
                                        <p:tgtEl>
                                          <p:spTgt spid="1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1"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1000"/>
                                        <p:tgtEl>
                                          <p:spTgt spid="23"/>
                                        </p:tgtEl>
                                      </p:cBhvr>
                                    </p:animEffect>
                                    <p:anim calcmode="lin" valueType="num">
                                      <p:cBhvr>
                                        <p:cTn id="47" dur="1000" fill="hold"/>
                                        <p:tgtEl>
                                          <p:spTgt spid="23"/>
                                        </p:tgtEl>
                                        <p:attrNameLst>
                                          <p:attrName>ppt_x</p:attrName>
                                        </p:attrNameLst>
                                      </p:cBhvr>
                                      <p:tavLst>
                                        <p:tav tm="0">
                                          <p:val>
                                            <p:strVal val="#ppt_x"/>
                                          </p:val>
                                        </p:tav>
                                        <p:tav tm="100000">
                                          <p:val>
                                            <p:strVal val="#ppt_x"/>
                                          </p:val>
                                        </p:tav>
                                      </p:tavLst>
                                    </p:anim>
                                    <p:anim calcmode="lin" valueType="num">
                                      <p:cBhvr>
                                        <p:cTn id="4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circle(in)">
                                      <p:cBhvr>
                                        <p:cTn id="53" dur="20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1"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1000"/>
                                        <p:tgtEl>
                                          <p:spTgt spid="22"/>
                                        </p:tgtEl>
                                      </p:cBhvr>
                                    </p:animEffect>
                                    <p:anim calcmode="lin" valueType="num">
                                      <p:cBhvr>
                                        <p:cTn id="59" dur="1000" fill="hold"/>
                                        <p:tgtEl>
                                          <p:spTgt spid="22"/>
                                        </p:tgtEl>
                                        <p:attrNameLst>
                                          <p:attrName>ppt_x</p:attrName>
                                        </p:attrNameLst>
                                      </p:cBhvr>
                                      <p:tavLst>
                                        <p:tav tm="0">
                                          <p:val>
                                            <p:strVal val="#ppt_x"/>
                                          </p:val>
                                        </p:tav>
                                        <p:tav tm="100000">
                                          <p:val>
                                            <p:strVal val="#ppt_x"/>
                                          </p:val>
                                        </p:tav>
                                      </p:tavLst>
                                    </p:anim>
                                    <p:anim calcmode="lin" valueType="num">
                                      <p:cBhvr>
                                        <p:cTn id="6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circle(in)">
                                      <p:cBhvr>
                                        <p:cTn id="65" dur="20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6" presetClass="entr" presetSubtype="16" fill="hold" grpId="0"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circle(in)">
                                      <p:cBhvr>
                                        <p:cTn id="70"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6" grpId="0"/>
      <p:bldP spid="12" grpId="0" animBg="1"/>
      <p:bldP spid="12" grpId="1" animBg="1"/>
      <p:bldP spid="21" grpId="0"/>
      <p:bldP spid="21" grpId="1"/>
      <p:bldP spid="13" grpId="0"/>
      <p:bldP spid="22" grpId="0" animBg="1"/>
      <p:bldP spid="22" grpId="1" animBg="1"/>
      <p:bldP spid="23" grpId="0" animBg="1"/>
      <p:bldP spid="23" grpId="1" animBg="1"/>
      <p:bldP spid="14" grpId="0"/>
      <p:bldP spid="24"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AF2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4045966">
            <a:off x="4217870" y="-1074332"/>
            <a:ext cx="1122974" cy="3004612"/>
          </a:xfrm>
          <a:prstGeom prst="rect">
            <a:avLst/>
          </a:prstGeom>
        </p:spPr>
      </p:pic>
      <p:pic>
        <p:nvPicPr>
          <p:cNvPr id="3" name="Picture 3"/>
          <p:cNvPicPr>
            <a:picLocks noChangeAspect="1"/>
          </p:cNvPicPr>
          <p:nvPr/>
        </p:nvPicPr>
        <p:blipFill>
          <a:blip r:embed="rId3"/>
          <a:srcRect/>
          <a:stretch>
            <a:fillRect/>
          </a:stretch>
        </p:blipFill>
        <p:spPr>
          <a:xfrm rot="-985415">
            <a:off x="347208" y="-942618"/>
            <a:ext cx="4432149" cy="3551259"/>
          </a:xfrm>
          <a:prstGeom prst="rect">
            <a:avLst/>
          </a:prstGeom>
        </p:spPr>
      </p:pic>
      <p:pic>
        <p:nvPicPr>
          <p:cNvPr id="4" name="Picture 4"/>
          <p:cNvPicPr>
            <a:picLocks noChangeAspect="1"/>
          </p:cNvPicPr>
          <p:nvPr/>
        </p:nvPicPr>
        <p:blipFill>
          <a:blip r:embed="rId4"/>
          <a:srcRect t="316" b="4745"/>
          <a:stretch>
            <a:fillRect/>
          </a:stretch>
        </p:blipFill>
        <p:spPr>
          <a:xfrm rot="-409879">
            <a:off x="-1220875" y="2580181"/>
            <a:ext cx="8061324" cy="7879818"/>
          </a:xfrm>
          <a:prstGeom prst="rect">
            <a:avLst/>
          </a:prstGeom>
        </p:spPr>
      </p:pic>
      <p:pic>
        <p:nvPicPr>
          <p:cNvPr id="5" name="Picture 5"/>
          <p:cNvPicPr>
            <a:picLocks noChangeAspect="1"/>
          </p:cNvPicPr>
          <p:nvPr/>
        </p:nvPicPr>
        <p:blipFill>
          <a:blip r:embed="rId5"/>
          <a:srcRect/>
          <a:stretch>
            <a:fillRect/>
          </a:stretch>
        </p:blipFill>
        <p:spPr>
          <a:xfrm rot="1004707">
            <a:off x="12542923" y="5524531"/>
            <a:ext cx="6178085" cy="6369160"/>
          </a:xfrm>
          <a:prstGeom prst="rect">
            <a:avLst/>
          </a:prstGeom>
        </p:spPr>
      </p:pic>
      <p:grpSp>
        <p:nvGrpSpPr>
          <p:cNvPr id="6" name="Group 6"/>
          <p:cNvGrpSpPr/>
          <p:nvPr/>
        </p:nvGrpSpPr>
        <p:grpSpPr>
          <a:xfrm>
            <a:off x="1701662" y="833012"/>
            <a:ext cx="14884676" cy="8620977"/>
            <a:chOff x="0" y="0"/>
            <a:chExt cx="5035063" cy="2916232"/>
          </a:xfrm>
        </p:grpSpPr>
        <p:sp>
          <p:nvSpPr>
            <p:cNvPr id="7" name="Freeform 7"/>
            <p:cNvSpPr/>
            <p:nvPr/>
          </p:nvSpPr>
          <p:spPr>
            <a:xfrm>
              <a:off x="0" y="0"/>
              <a:ext cx="5035064" cy="2916232"/>
            </a:xfrm>
            <a:custGeom>
              <a:avLst/>
              <a:gdLst/>
              <a:ahLst/>
              <a:cxnLst/>
              <a:rect l="l" t="t" r="r" b="b"/>
              <a:pathLst>
                <a:path w="5035064" h="2916232">
                  <a:moveTo>
                    <a:pt x="4910603" y="2916232"/>
                  </a:moveTo>
                  <a:lnTo>
                    <a:pt x="124460" y="2916232"/>
                  </a:lnTo>
                  <a:cubicBezTo>
                    <a:pt x="55880" y="2916232"/>
                    <a:pt x="0" y="2860352"/>
                    <a:pt x="0" y="2791772"/>
                  </a:cubicBezTo>
                  <a:lnTo>
                    <a:pt x="0" y="124460"/>
                  </a:lnTo>
                  <a:cubicBezTo>
                    <a:pt x="0" y="55880"/>
                    <a:pt x="55880" y="0"/>
                    <a:pt x="124460" y="0"/>
                  </a:cubicBezTo>
                  <a:lnTo>
                    <a:pt x="4910603" y="0"/>
                  </a:lnTo>
                  <a:cubicBezTo>
                    <a:pt x="4979183" y="0"/>
                    <a:pt x="5035064" y="55880"/>
                    <a:pt x="5035064" y="124460"/>
                  </a:cubicBezTo>
                  <a:lnTo>
                    <a:pt x="5035064" y="2791772"/>
                  </a:lnTo>
                  <a:cubicBezTo>
                    <a:pt x="5035064" y="2860352"/>
                    <a:pt x="4979183" y="2916232"/>
                    <a:pt x="4910603" y="2916232"/>
                  </a:cubicBezTo>
                  <a:close/>
                </a:path>
              </a:pathLst>
            </a:custGeom>
            <a:solidFill>
              <a:srgbClr val="FFFFFF"/>
            </a:solidFill>
          </p:spPr>
          <p:txBody>
            <a:bodyPr/>
            <a:lstStyle/>
            <a:p>
              <a:endParaRPr lang="en-US"/>
            </a:p>
          </p:txBody>
        </p:sp>
      </p:grpSp>
      <p:pic>
        <p:nvPicPr>
          <p:cNvPr id="8" name="Picture 8"/>
          <p:cNvPicPr>
            <a:picLocks noChangeAspect="1"/>
          </p:cNvPicPr>
          <p:nvPr/>
        </p:nvPicPr>
        <p:blipFill>
          <a:blip r:embed="rId6"/>
          <a:srcRect/>
          <a:stretch>
            <a:fillRect/>
          </a:stretch>
        </p:blipFill>
        <p:spPr>
          <a:xfrm>
            <a:off x="14469714" y="7363980"/>
            <a:ext cx="3495389" cy="3447328"/>
          </a:xfrm>
          <a:prstGeom prst="rect">
            <a:avLst/>
          </a:prstGeom>
        </p:spPr>
      </p:pic>
      <p:pic>
        <p:nvPicPr>
          <p:cNvPr id="16" name="Picture 16"/>
          <p:cNvPicPr>
            <a:picLocks noChangeAspect="1"/>
          </p:cNvPicPr>
          <p:nvPr/>
        </p:nvPicPr>
        <p:blipFill>
          <a:blip r:embed="rId7"/>
          <a:srcRect/>
          <a:stretch>
            <a:fillRect/>
          </a:stretch>
        </p:blipFill>
        <p:spPr>
          <a:xfrm rot="774530">
            <a:off x="-128900" y="6758670"/>
            <a:ext cx="5139803" cy="4657947"/>
          </a:xfrm>
          <a:prstGeom prst="rect">
            <a:avLst/>
          </a:prstGeom>
        </p:spPr>
      </p:pic>
      <p:pic>
        <p:nvPicPr>
          <p:cNvPr id="17" name="Picture 17"/>
          <p:cNvPicPr>
            <a:picLocks noChangeAspect="1"/>
          </p:cNvPicPr>
          <p:nvPr/>
        </p:nvPicPr>
        <p:blipFill>
          <a:blip r:embed="rId8"/>
          <a:srcRect/>
          <a:stretch>
            <a:fillRect/>
          </a:stretch>
        </p:blipFill>
        <p:spPr>
          <a:xfrm rot="-1350285">
            <a:off x="14215187" y="-763857"/>
            <a:ext cx="7499832" cy="7853227"/>
          </a:xfrm>
          <a:prstGeom prst="rect">
            <a:avLst/>
          </a:prstGeom>
        </p:spPr>
      </p:pic>
      <p:cxnSp>
        <p:nvCxnSpPr>
          <p:cNvPr id="18" name="直接连接符 15">
            <a:extLst>
              <a:ext uri="{FF2B5EF4-FFF2-40B4-BE49-F238E27FC236}">
                <a16:creationId xmlns:a16="http://schemas.microsoft.com/office/drawing/2014/main" id="{F22AACA2-8D4F-4D0B-B897-00B64505935B}"/>
              </a:ext>
            </a:extLst>
          </p:cNvPr>
          <p:cNvCxnSpPr>
            <a:cxnSpLocks/>
          </p:cNvCxnSpPr>
          <p:nvPr/>
        </p:nvCxnSpPr>
        <p:spPr>
          <a:xfrm flipH="1">
            <a:off x="5537443" y="1028699"/>
            <a:ext cx="7187956" cy="33915"/>
          </a:xfrm>
          <a:prstGeom prst="line">
            <a:avLst/>
          </a:prstGeom>
          <a:ln w="25400">
            <a:solidFill>
              <a:srgbClr val="ECC95D"/>
            </a:solidFill>
          </a:ln>
        </p:spPr>
        <p:style>
          <a:lnRef idx="1">
            <a:schemeClr val="accent1"/>
          </a:lnRef>
          <a:fillRef idx="0">
            <a:schemeClr val="accent1"/>
          </a:fillRef>
          <a:effectRef idx="0">
            <a:schemeClr val="accent1"/>
          </a:effectRef>
          <a:fontRef idx="minor">
            <a:schemeClr val="tx1"/>
          </a:fontRef>
        </p:style>
      </p:cxnSp>
      <p:sp>
        <p:nvSpPr>
          <p:cNvPr id="19" name="文本框 17">
            <a:extLst>
              <a:ext uri="{FF2B5EF4-FFF2-40B4-BE49-F238E27FC236}">
                <a16:creationId xmlns:a16="http://schemas.microsoft.com/office/drawing/2014/main" id="{E14ABCE6-1084-47CD-8161-043F356E93AE}"/>
              </a:ext>
            </a:extLst>
          </p:cNvPr>
          <p:cNvSpPr txBox="1"/>
          <p:nvPr/>
        </p:nvSpPr>
        <p:spPr>
          <a:xfrm>
            <a:off x="3149246" y="173179"/>
            <a:ext cx="11476167" cy="707886"/>
          </a:xfrm>
          <a:prstGeom prst="rect">
            <a:avLst/>
          </a:prstGeom>
          <a:noFill/>
        </p:spPr>
        <p:txBody>
          <a:bodyPr wrap="square" rtlCol="0">
            <a:spAutoFit/>
          </a:bodyPr>
          <a:lstStyle/>
          <a:p>
            <a:pPr algn="ctr"/>
            <a:r>
              <a:rPr lang="vi-VN" sz="4000" b="1">
                <a:ln w="0"/>
                <a:solidFill>
                  <a:srgbClr val="FF0000"/>
                </a:solidFill>
                <a:effectLst>
                  <a:outerShdw blurRad="38100" dist="38100" dir="2700000" algn="tl">
                    <a:srgbClr val="000000">
                      <a:alpha val="43137"/>
                    </a:srgbClr>
                  </a:outerShdw>
                  <a:reflection blurRad="6350" stA="53000" endA="300" endPos="35500" dir="5400000" sy="-90000" algn="bl" rotWithShape="0"/>
                </a:effectLst>
              </a:rPr>
              <a:t>TINH THẦN YÊU NƯỚC CỦA NHÂN DÂN TA</a:t>
            </a:r>
            <a:endParaRPr lang="en-GB" sz="40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stellar" panose="020A0402060406010301" pitchFamily="18" charset="0"/>
            </a:endParaRPr>
          </a:p>
        </p:txBody>
      </p:sp>
      <p:cxnSp>
        <p:nvCxnSpPr>
          <p:cNvPr id="20" name="直接连接符 23">
            <a:extLst>
              <a:ext uri="{FF2B5EF4-FFF2-40B4-BE49-F238E27FC236}">
                <a16:creationId xmlns:a16="http://schemas.microsoft.com/office/drawing/2014/main" id="{AF872B8D-368B-478D-94F9-0D015B34A5F1}"/>
              </a:ext>
            </a:extLst>
          </p:cNvPr>
          <p:cNvCxnSpPr>
            <a:cxnSpLocks/>
          </p:cNvCxnSpPr>
          <p:nvPr/>
        </p:nvCxnSpPr>
        <p:spPr>
          <a:xfrm flipH="1">
            <a:off x="5574918" y="112257"/>
            <a:ext cx="7111757" cy="26173"/>
          </a:xfrm>
          <a:prstGeom prst="line">
            <a:avLst/>
          </a:prstGeom>
          <a:ln w="25400">
            <a:solidFill>
              <a:srgbClr val="ECC95D"/>
            </a:solidFill>
          </a:ln>
        </p:spPr>
        <p:style>
          <a:lnRef idx="1">
            <a:schemeClr val="accent1"/>
          </a:lnRef>
          <a:fillRef idx="0">
            <a:schemeClr val="accent1"/>
          </a:fillRef>
          <a:effectRef idx="0">
            <a:schemeClr val="accent1"/>
          </a:effectRef>
          <a:fontRef idx="minor">
            <a:schemeClr val="tx1"/>
          </a:fontRef>
        </p:style>
      </p:cxnSp>
      <p:pic>
        <p:nvPicPr>
          <p:cNvPr id="24" name="Picture 14"/>
          <p:cNvPicPr>
            <a:picLocks noChangeAspect="1"/>
          </p:cNvPicPr>
          <p:nvPr/>
        </p:nvPicPr>
        <p:blipFill>
          <a:blip r:embed="rId9"/>
          <a:srcRect/>
          <a:stretch>
            <a:fillRect/>
          </a:stretch>
        </p:blipFill>
        <p:spPr>
          <a:xfrm>
            <a:off x="3947772" y="3606077"/>
            <a:ext cx="633262" cy="676833"/>
          </a:xfrm>
          <a:prstGeom prst="rect">
            <a:avLst/>
          </a:prstGeom>
        </p:spPr>
      </p:pic>
      <p:pic>
        <p:nvPicPr>
          <p:cNvPr id="25" name="Picture 14"/>
          <p:cNvPicPr>
            <a:picLocks noChangeAspect="1"/>
          </p:cNvPicPr>
          <p:nvPr/>
        </p:nvPicPr>
        <p:blipFill>
          <a:blip r:embed="rId9"/>
          <a:srcRect/>
          <a:stretch>
            <a:fillRect/>
          </a:stretch>
        </p:blipFill>
        <p:spPr>
          <a:xfrm>
            <a:off x="3942257" y="4821915"/>
            <a:ext cx="633262" cy="676833"/>
          </a:xfrm>
          <a:prstGeom prst="rect">
            <a:avLst/>
          </a:prstGeom>
        </p:spPr>
      </p:pic>
      <p:sp>
        <p:nvSpPr>
          <p:cNvPr id="9" name="Rectangle 8"/>
          <p:cNvSpPr/>
          <p:nvPr/>
        </p:nvSpPr>
        <p:spPr>
          <a:xfrm>
            <a:off x="4394177" y="1895352"/>
            <a:ext cx="6994222" cy="843693"/>
          </a:xfrm>
          <a:prstGeom prst="rect">
            <a:avLst/>
          </a:prstGeom>
        </p:spPr>
        <p:txBody>
          <a:bodyPr wrap="none">
            <a:spAutoFit/>
          </a:bodyPr>
          <a:lstStyle/>
          <a:p>
            <a:pPr algn="just">
              <a:lnSpc>
                <a:spcPct val="107000"/>
              </a:lnSpc>
              <a:spcAft>
                <a:spcPts val="0"/>
              </a:spcAft>
            </a:pPr>
            <a:r>
              <a:rPr lang="vi-VN" sz="4800">
                <a:latin typeface="Times New Roman" panose="02020603050405020304" pitchFamily="18" charset="0"/>
                <a:ea typeface="Times New Roman" panose="02020603050405020304" pitchFamily="18" charset="0"/>
                <a:cs typeface="Times New Roman" panose="02020603050405020304" pitchFamily="18" charset="0"/>
              </a:rPr>
              <a:t>* </a:t>
            </a:r>
            <a:r>
              <a:rPr lang="vi-VN" sz="4800" b="1">
                <a:latin typeface="Times New Roman" panose="02020603050405020304" pitchFamily="18" charset="0"/>
                <a:ea typeface="Times New Roman" panose="02020603050405020304" pitchFamily="18" charset="0"/>
                <a:cs typeface="Times New Roman" panose="02020603050405020304" pitchFamily="18" charset="0"/>
              </a:rPr>
              <a:t>Phần 3: Kết thúc vấn đề</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4725472" y="3469646"/>
            <a:ext cx="9788257" cy="843693"/>
          </a:xfrm>
          <a:prstGeom prst="rect">
            <a:avLst/>
          </a:prstGeom>
        </p:spPr>
        <p:txBody>
          <a:bodyPr wrap="none">
            <a:spAutoFit/>
          </a:bodyPr>
          <a:lstStyle/>
          <a:p>
            <a:pPr algn="just">
              <a:lnSpc>
                <a:spcPct val="107000"/>
              </a:lnSpc>
              <a:spcAft>
                <a:spcPts val="0"/>
              </a:spcAft>
            </a:pPr>
            <a:r>
              <a:rPr lang="vi-VN" sz="4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Nội dung chính của phần này là gì?</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4779357" y="4975665"/>
            <a:ext cx="9546243" cy="1569660"/>
          </a:xfrm>
          <a:prstGeom prst="rect">
            <a:avLst/>
          </a:prstGeom>
        </p:spPr>
        <p:txBody>
          <a:bodyPr wrap="square">
            <a:spAutoFit/>
          </a:bodyPr>
          <a:lstStyle/>
          <a:p>
            <a:r>
              <a:rPr lang="vi-VN" sz="4800">
                <a:solidFill>
                  <a:srgbClr val="000000"/>
                </a:solidFill>
                <a:latin typeface="Times New Roman" panose="02020603050405020304" pitchFamily="18" charset="0"/>
                <a:ea typeface="Times New Roman" panose="02020603050405020304" pitchFamily="18" charset="0"/>
              </a:rPr>
              <a:t>(2) Chỉ ra cách lập luận của Bác và tác dụng của lối lập luận ấy?</a:t>
            </a:r>
            <a:endParaRPr lang="en-GB" sz="4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1000"/>
                                        <p:tgtEl>
                                          <p:spTgt spid="24"/>
                                        </p:tgtEl>
                                      </p:cBhvr>
                                    </p:animEffect>
                                    <p:anim calcmode="lin" valueType="num">
                                      <p:cBhvr>
                                        <p:cTn id="24" dur="1000" fill="hold"/>
                                        <p:tgtEl>
                                          <p:spTgt spid="24"/>
                                        </p:tgtEl>
                                        <p:attrNameLst>
                                          <p:attrName>ppt_x</p:attrName>
                                        </p:attrNameLst>
                                      </p:cBhvr>
                                      <p:tavLst>
                                        <p:tav tm="0">
                                          <p:val>
                                            <p:strVal val="#ppt_x"/>
                                          </p:val>
                                        </p:tav>
                                        <p:tav tm="100000">
                                          <p:val>
                                            <p:strVal val="#ppt_x"/>
                                          </p:val>
                                        </p:tav>
                                      </p:tavLst>
                                    </p:anim>
                                    <p:anim calcmode="lin" valueType="num">
                                      <p:cBhvr>
                                        <p:cTn id="25" dur="1000" fill="hold"/>
                                        <p:tgtEl>
                                          <p:spTgt spid="2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4045966">
            <a:off x="4217870" y="-1074332"/>
            <a:ext cx="1122974" cy="3004612"/>
          </a:xfrm>
          <a:prstGeom prst="rect">
            <a:avLst/>
          </a:prstGeom>
        </p:spPr>
      </p:pic>
      <p:pic>
        <p:nvPicPr>
          <p:cNvPr id="3" name="Picture 3"/>
          <p:cNvPicPr>
            <a:picLocks noChangeAspect="1"/>
          </p:cNvPicPr>
          <p:nvPr/>
        </p:nvPicPr>
        <p:blipFill>
          <a:blip r:embed="rId3"/>
          <a:srcRect/>
          <a:stretch>
            <a:fillRect/>
          </a:stretch>
        </p:blipFill>
        <p:spPr>
          <a:xfrm rot="-985415">
            <a:off x="-410469" y="-894563"/>
            <a:ext cx="4432149" cy="3551259"/>
          </a:xfrm>
          <a:prstGeom prst="rect">
            <a:avLst/>
          </a:prstGeom>
        </p:spPr>
      </p:pic>
      <p:pic>
        <p:nvPicPr>
          <p:cNvPr id="5" name="Picture 5"/>
          <p:cNvPicPr>
            <a:picLocks noChangeAspect="1"/>
          </p:cNvPicPr>
          <p:nvPr/>
        </p:nvPicPr>
        <p:blipFill>
          <a:blip r:embed="rId4"/>
          <a:srcRect/>
          <a:stretch>
            <a:fillRect/>
          </a:stretch>
        </p:blipFill>
        <p:spPr>
          <a:xfrm rot="1004707">
            <a:off x="13484959" y="6832861"/>
            <a:ext cx="5043492" cy="5199476"/>
          </a:xfrm>
          <a:prstGeom prst="rect">
            <a:avLst/>
          </a:prstGeom>
        </p:spPr>
      </p:pic>
      <p:pic>
        <p:nvPicPr>
          <p:cNvPr id="8" name="Picture 8"/>
          <p:cNvPicPr>
            <a:picLocks noChangeAspect="1"/>
          </p:cNvPicPr>
          <p:nvPr/>
        </p:nvPicPr>
        <p:blipFill>
          <a:blip r:embed="rId5"/>
          <a:srcRect/>
          <a:stretch>
            <a:fillRect/>
          </a:stretch>
        </p:blipFill>
        <p:spPr>
          <a:xfrm>
            <a:off x="14469714" y="7363980"/>
            <a:ext cx="3495389" cy="3447328"/>
          </a:xfrm>
          <a:prstGeom prst="rect">
            <a:avLst/>
          </a:prstGeom>
        </p:spPr>
      </p:pic>
      <p:pic>
        <p:nvPicPr>
          <p:cNvPr id="16" name="Picture 16"/>
          <p:cNvPicPr>
            <a:picLocks noChangeAspect="1"/>
          </p:cNvPicPr>
          <p:nvPr/>
        </p:nvPicPr>
        <p:blipFill>
          <a:blip r:embed="rId6"/>
          <a:srcRect/>
          <a:stretch>
            <a:fillRect/>
          </a:stretch>
        </p:blipFill>
        <p:spPr>
          <a:xfrm rot="774530">
            <a:off x="-279865" y="7642176"/>
            <a:ext cx="3272093" cy="2965335"/>
          </a:xfrm>
          <a:prstGeom prst="rect">
            <a:avLst/>
          </a:prstGeom>
        </p:spPr>
      </p:pic>
      <p:pic>
        <p:nvPicPr>
          <p:cNvPr id="17" name="Picture 17"/>
          <p:cNvPicPr>
            <a:picLocks noChangeAspect="1"/>
          </p:cNvPicPr>
          <p:nvPr/>
        </p:nvPicPr>
        <p:blipFill>
          <a:blip r:embed="rId7"/>
          <a:srcRect/>
          <a:stretch>
            <a:fillRect/>
          </a:stretch>
        </p:blipFill>
        <p:spPr>
          <a:xfrm rot="-1350285">
            <a:off x="14373666" y="-817395"/>
            <a:ext cx="6426832" cy="6729667"/>
          </a:xfrm>
          <a:prstGeom prst="rect">
            <a:avLst/>
          </a:prstGeom>
        </p:spPr>
      </p:pic>
      <p:cxnSp>
        <p:nvCxnSpPr>
          <p:cNvPr id="18" name="直接连接符 15">
            <a:extLst>
              <a:ext uri="{FF2B5EF4-FFF2-40B4-BE49-F238E27FC236}">
                <a16:creationId xmlns:a16="http://schemas.microsoft.com/office/drawing/2014/main" id="{F22AACA2-8D4F-4D0B-B897-00B64505935B}"/>
              </a:ext>
            </a:extLst>
          </p:cNvPr>
          <p:cNvCxnSpPr>
            <a:cxnSpLocks/>
          </p:cNvCxnSpPr>
          <p:nvPr/>
        </p:nvCxnSpPr>
        <p:spPr>
          <a:xfrm flipH="1">
            <a:off x="5537443" y="1028699"/>
            <a:ext cx="7187956" cy="33915"/>
          </a:xfrm>
          <a:prstGeom prst="line">
            <a:avLst/>
          </a:prstGeom>
          <a:ln w="25400">
            <a:solidFill>
              <a:srgbClr val="ECC95D"/>
            </a:solidFill>
          </a:ln>
        </p:spPr>
        <p:style>
          <a:lnRef idx="1">
            <a:schemeClr val="accent1"/>
          </a:lnRef>
          <a:fillRef idx="0">
            <a:schemeClr val="accent1"/>
          </a:fillRef>
          <a:effectRef idx="0">
            <a:schemeClr val="accent1"/>
          </a:effectRef>
          <a:fontRef idx="minor">
            <a:schemeClr val="tx1"/>
          </a:fontRef>
        </p:style>
      </p:cxnSp>
      <p:sp>
        <p:nvSpPr>
          <p:cNvPr id="19" name="文本框 17">
            <a:extLst>
              <a:ext uri="{FF2B5EF4-FFF2-40B4-BE49-F238E27FC236}">
                <a16:creationId xmlns:a16="http://schemas.microsoft.com/office/drawing/2014/main" id="{E14ABCE6-1084-47CD-8161-043F356E93AE}"/>
              </a:ext>
            </a:extLst>
          </p:cNvPr>
          <p:cNvSpPr txBox="1"/>
          <p:nvPr/>
        </p:nvSpPr>
        <p:spPr>
          <a:xfrm>
            <a:off x="3149246" y="173179"/>
            <a:ext cx="11476167" cy="707886"/>
          </a:xfrm>
          <a:prstGeom prst="rect">
            <a:avLst/>
          </a:prstGeom>
          <a:noFill/>
        </p:spPr>
        <p:txBody>
          <a:bodyPr wrap="square" rtlCol="0">
            <a:spAutoFit/>
          </a:bodyPr>
          <a:lstStyle/>
          <a:p>
            <a:pPr algn="ctr"/>
            <a:r>
              <a:rPr lang="vi-VN" sz="4000" b="1">
                <a:ln w="0"/>
                <a:solidFill>
                  <a:srgbClr val="FF0000"/>
                </a:solidFill>
                <a:effectLst>
                  <a:outerShdw blurRad="38100" dist="38100" dir="2700000" algn="tl">
                    <a:srgbClr val="000000">
                      <a:alpha val="43137"/>
                    </a:srgbClr>
                  </a:outerShdw>
                  <a:reflection blurRad="6350" stA="53000" endA="300" endPos="35500" dir="5400000" sy="-90000" algn="bl" rotWithShape="0"/>
                </a:effectLst>
              </a:rPr>
              <a:t>TINH THẦN YÊU NƯỚC CỦA NHÂN DÂN TA</a:t>
            </a:r>
            <a:endParaRPr lang="en-GB" sz="40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stellar" panose="020A0402060406010301" pitchFamily="18" charset="0"/>
            </a:endParaRPr>
          </a:p>
        </p:txBody>
      </p:sp>
      <p:cxnSp>
        <p:nvCxnSpPr>
          <p:cNvPr id="20" name="直接连接符 23">
            <a:extLst>
              <a:ext uri="{FF2B5EF4-FFF2-40B4-BE49-F238E27FC236}">
                <a16:creationId xmlns:a16="http://schemas.microsoft.com/office/drawing/2014/main" id="{AF872B8D-368B-478D-94F9-0D015B34A5F1}"/>
              </a:ext>
            </a:extLst>
          </p:cNvPr>
          <p:cNvCxnSpPr>
            <a:cxnSpLocks/>
          </p:cNvCxnSpPr>
          <p:nvPr/>
        </p:nvCxnSpPr>
        <p:spPr>
          <a:xfrm flipH="1">
            <a:off x="5574918" y="112257"/>
            <a:ext cx="7111757" cy="26173"/>
          </a:xfrm>
          <a:prstGeom prst="line">
            <a:avLst/>
          </a:prstGeom>
          <a:ln w="25400">
            <a:solidFill>
              <a:srgbClr val="ECC95D"/>
            </a:solidFill>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flipH="1">
            <a:off x="10926982" y="2066272"/>
            <a:ext cx="5075018" cy="6887228"/>
          </a:xfrm>
          <a:custGeom>
            <a:avLst/>
            <a:gdLst>
              <a:gd name="connsiteX0" fmla="*/ 0 w 998914"/>
              <a:gd name="connsiteY0" fmla="*/ 0 h 2315879"/>
              <a:gd name="connsiteX1" fmla="*/ 998914 w 998914"/>
              <a:gd name="connsiteY1" fmla="*/ 0 h 2315879"/>
              <a:gd name="connsiteX2" fmla="*/ 998914 w 998914"/>
              <a:gd name="connsiteY2" fmla="*/ 1982343 h 2315879"/>
              <a:gd name="connsiteX3" fmla="*/ 992636 w 998914"/>
              <a:gd name="connsiteY3" fmla="*/ 2002104 h 2315879"/>
              <a:gd name="connsiteX4" fmla="*/ 499457 w 998914"/>
              <a:gd name="connsiteY4" fmla="*/ 2315879 h 2315879"/>
              <a:gd name="connsiteX5" fmla="*/ 6279 w 998914"/>
              <a:gd name="connsiteY5" fmla="*/ 2002104 h 2315879"/>
              <a:gd name="connsiteX6" fmla="*/ 0 w 998914"/>
              <a:gd name="connsiteY6" fmla="*/ 1982340 h 231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914" h="2315879">
                <a:moveTo>
                  <a:pt x="0" y="0"/>
                </a:moveTo>
                <a:lnTo>
                  <a:pt x="998914" y="0"/>
                </a:lnTo>
                <a:lnTo>
                  <a:pt x="998914" y="1982343"/>
                </a:lnTo>
                <a:lnTo>
                  <a:pt x="992636" y="2002104"/>
                </a:lnTo>
                <a:cubicBezTo>
                  <a:pt x="915134" y="2185855"/>
                  <a:pt x="723538" y="2315879"/>
                  <a:pt x="499457" y="2315879"/>
                </a:cubicBezTo>
                <a:cubicBezTo>
                  <a:pt x="275378" y="2315879"/>
                  <a:pt x="83780" y="2185855"/>
                  <a:pt x="6279" y="2002104"/>
                </a:cubicBezTo>
                <a:lnTo>
                  <a:pt x="0" y="198234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Freeform 20"/>
          <p:cNvSpPr/>
          <p:nvPr/>
        </p:nvSpPr>
        <p:spPr>
          <a:xfrm flipH="1">
            <a:off x="5685576" y="2105716"/>
            <a:ext cx="5012803" cy="6847784"/>
          </a:xfrm>
          <a:custGeom>
            <a:avLst/>
            <a:gdLst>
              <a:gd name="connsiteX0" fmla="*/ 0 w 998914"/>
              <a:gd name="connsiteY0" fmla="*/ 0 h 2315879"/>
              <a:gd name="connsiteX1" fmla="*/ 998914 w 998914"/>
              <a:gd name="connsiteY1" fmla="*/ 0 h 2315879"/>
              <a:gd name="connsiteX2" fmla="*/ 998914 w 998914"/>
              <a:gd name="connsiteY2" fmla="*/ 1982343 h 2315879"/>
              <a:gd name="connsiteX3" fmla="*/ 992636 w 998914"/>
              <a:gd name="connsiteY3" fmla="*/ 2002104 h 2315879"/>
              <a:gd name="connsiteX4" fmla="*/ 499457 w 998914"/>
              <a:gd name="connsiteY4" fmla="*/ 2315879 h 2315879"/>
              <a:gd name="connsiteX5" fmla="*/ 6279 w 998914"/>
              <a:gd name="connsiteY5" fmla="*/ 2002104 h 2315879"/>
              <a:gd name="connsiteX6" fmla="*/ 0 w 998914"/>
              <a:gd name="connsiteY6" fmla="*/ 1982340 h 231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914" h="2315879">
                <a:moveTo>
                  <a:pt x="0" y="0"/>
                </a:moveTo>
                <a:lnTo>
                  <a:pt x="998914" y="0"/>
                </a:lnTo>
                <a:lnTo>
                  <a:pt x="998914" y="1982343"/>
                </a:lnTo>
                <a:lnTo>
                  <a:pt x="992636" y="2002104"/>
                </a:lnTo>
                <a:cubicBezTo>
                  <a:pt x="915134" y="2185855"/>
                  <a:pt x="723538" y="2315879"/>
                  <a:pt x="499457" y="2315879"/>
                </a:cubicBezTo>
                <a:cubicBezTo>
                  <a:pt x="275378" y="2315879"/>
                  <a:pt x="83780" y="2185855"/>
                  <a:pt x="6279" y="2002104"/>
                </a:cubicBezTo>
                <a:lnTo>
                  <a:pt x="0" y="198234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Freeform 21"/>
          <p:cNvSpPr/>
          <p:nvPr/>
        </p:nvSpPr>
        <p:spPr>
          <a:xfrm flipH="1">
            <a:off x="181092" y="2105716"/>
            <a:ext cx="5233753" cy="6903557"/>
          </a:xfrm>
          <a:custGeom>
            <a:avLst/>
            <a:gdLst>
              <a:gd name="connsiteX0" fmla="*/ 0 w 998914"/>
              <a:gd name="connsiteY0" fmla="*/ 0 h 2315879"/>
              <a:gd name="connsiteX1" fmla="*/ 998914 w 998914"/>
              <a:gd name="connsiteY1" fmla="*/ 0 h 2315879"/>
              <a:gd name="connsiteX2" fmla="*/ 998914 w 998914"/>
              <a:gd name="connsiteY2" fmla="*/ 1982343 h 2315879"/>
              <a:gd name="connsiteX3" fmla="*/ 992636 w 998914"/>
              <a:gd name="connsiteY3" fmla="*/ 2002104 h 2315879"/>
              <a:gd name="connsiteX4" fmla="*/ 499457 w 998914"/>
              <a:gd name="connsiteY4" fmla="*/ 2315879 h 2315879"/>
              <a:gd name="connsiteX5" fmla="*/ 6279 w 998914"/>
              <a:gd name="connsiteY5" fmla="*/ 2002104 h 2315879"/>
              <a:gd name="connsiteX6" fmla="*/ 0 w 998914"/>
              <a:gd name="connsiteY6" fmla="*/ 1982340 h 231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914" h="2315879">
                <a:moveTo>
                  <a:pt x="0" y="0"/>
                </a:moveTo>
                <a:lnTo>
                  <a:pt x="998914" y="0"/>
                </a:lnTo>
                <a:lnTo>
                  <a:pt x="998914" y="1982343"/>
                </a:lnTo>
                <a:lnTo>
                  <a:pt x="992636" y="2002104"/>
                </a:lnTo>
                <a:cubicBezTo>
                  <a:pt x="915134" y="2185855"/>
                  <a:pt x="723538" y="2315879"/>
                  <a:pt x="499457" y="2315879"/>
                </a:cubicBezTo>
                <a:cubicBezTo>
                  <a:pt x="275378" y="2315879"/>
                  <a:pt x="83780" y="2185855"/>
                  <a:pt x="6279" y="2002104"/>
                </a:cubicBezTo>
                <a:lnTo>
                  <a:pt x="0" y="198234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3" name="Group 22"/>
          <p:cNvGrpSpPr/>
          <p:nvPr/>
        </p:nvGrpSpPr>
        <p:grpSpPr>
          <a:xfrm rot="10800000">
            <a:off x="4713537" y="1058509"/>
            <a:ext cx="2311269" cy="1019168"/>
            <a:chOff x="3614557" y="3339358"/>
            <a:chExt cx="1733452" cy="489850"/>
          </a:xfrm>
        </p:grpSpPr>
        <p:sp>
          <p:nvSpPr>
            <p:cNvPr id="24" name="Freeform 5"/>
            <p:cNvSpPr>
              <a:spLocks/>
            </p:cNvSpPr>
            <p:nvPr/>
          </p:nvSpPr>
          <p:spPr bwMode="auto">
            <a:xfrm>
              <a:off x="3759162" y="3429736"/>
              <a:ext cx="1442434" cy="399472"/>
            </a:xfrm>
            <a:custGeom>
              <a:avLst/>
              <a:gdLst>
                <a:gd name="T0" fmla="*/ 337 w 337"/>
                <a:gd name="T1" fmla="*/ 0 h 93"/>
                <a:gd name="T2" fmla="*/ 168 w 337"/>
                <a:gd name="T3" fmla="*/ 93 h 93"/>
                <a:gd name="T4" fmla="*/ 0 w 337"/>
                <a:gd name="T5" fmla="*/ 0 h 93"/>
                <a:gd name="T6" fmla="*/ 28 w 337"/>
                <a:gd name="T7" fmla="*/ 0 h 93"/>
                <a:gd name="T8" fmla="*/ 168 w 337"/>
                <a:gd name="T9" fmla="*/ 68 h 93"/>
                <a:gd name="T10" fmla="*/ 309 w 337"/>
                <a:gd name="T11" fmla="*/ 0 h 93"/>
                <a:gd name="T12" fmla="*/ 337 w 337"/>
                <a:gd name="T13" fmla="*/ 0 h 93"/>
              </a:gdLst>
              <a:ahLst/>
              <a:cxnLst>
                <a:cxn ang="0">
                  <a:pos x="T0" y="T1"/>
                </a:cxn>
                <a:cxn ang="0">
                  <a:pos x="T2" y="T3"/>
                </a:cxn>
                <a:cxn ang="0">
                  <a:pos x="T4" y="T5"/>
                </a:cxn>
                <a:cxn ang="0">
                  <a:pos x="T6" y="T7"/>
                </a:cxn>
                <a:cxn ang="0">
                  <a:pos x="T8" y="T9"/>
                </a:cxn>
                <a:cxn ang="0">
                  <a:pos x="T10" y="T11"/>
                </a:cxn>
                <a:cxn ang="0">
                  <a:pos x="T12" y="T13"/>
                </a:cxn>
              </a:cxnLst>
              <a:rect l="0" t="0" r="r" b="b"/>
              <a:pathLst>
                <a:path w="337" h="93">
                  <a:moveTo>
                    <a:pt x="337" y="0"/>
                  </a:moveTo>
                  <a:cubicBezTo>
                    <a:pt x="319" y="53"/>
                    <a:pt x="251" y="93"/>
                    <a:pt x="168" y="93"/>
                  </a:cubicBezTo>
                  <a:cubicBezTo>
                    <a:pt x="86" y="93"/>
                    <a:pt x="18" y="53"/>
                    <a:pt x="0" y="0"/>
                  </a:cubicBezTo>
                  <a:cubicBezTo>
                    <a:pt x="28" y="0"/>
                    <a:pt x="28" y="0"/>
                    <a:pt x="28" y="0"/>
                  </a:cubicBezTo>
                  <a:cubicBezTo>
                    <a:pt x="49" y="40"/>
                    <a:pt x="104" y="68"/>
                    <a:pt x="168" y="68"/>
                  </a:cubicBezTo>
                  <a:cubicBezTo>
                    <a:pt x="233" y="68"/>
                    <a:pt x="288" y="40"/>
                    <a:pt x="309" y="0"/>
                  </a:cubicBezTo>
                  <a:lnTo>
                    <a:pt x="337" y="0"/>
                  </a:lnTo>
                  <a:close/>
                </a:path>
              </a:pathLst>
            </a:custGeom>
            <a:solidFill>
              <a:srgbClr val="5858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5" name="Rectangle 12"/>
            <p:cNvSpPr>
              <a:spLocks noChangeArrowheads="1"/>
            </p:cNvSpPr>
            <p:nvPr/>
          </p:nvSpPr>
          <p:spPr bwMode="auto">
            <a:xfrm>
              <a:off x="3614557" y="3339358"/>
              <a:ext cx="406702" cy="93993"/>
            </a:xfrm>
            <a:prstGeom prst="rect">
              <a:avLst/>
            </a:prstGeom>
            <a:solidFill>
              <a:srgbClr val="5858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6" name="Rectangle 13"/>
            <p:cNvSpPr>
              <a:spLocks noChangeArrowheads="1"/>
            </p:cNvSpPr>
            <p:nvPr/>
          </p:nvSpPr>
          <p:spPr bwMode="auto">
            <a:xfrm>
              <a:off x="4941307" y="3339358"/>
              <a:ext cx="406702" cy="93993"/>
            </a:xfrm>
            <a:prstGeom prst="rect">
              <a:avLst/>
            </a:prstGeom>
            <a:solidFill>
              <a:srgbClr val="5858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27" name="Group 26"/>
          <p:cNvGrpSpPr/>
          <p:nvPr/>
        </p:nvGrpSpPr>
        <p:grpSpPr>
          <a:xfrm rot="10800000">
            <a:off x="9613594" y="1126955"/>
            <a:ext cx="2311269" cy="991436"/>
            <a:chOff x="3614557" y="3339358"/>
            <a:chExt cx="1733452" cy="489850"/>
          </a:xfrm>
        </p:grpSpPr>
        <p:sp>
          <p:nvSpPr>
            <p:cNvPr id="28" name="Freeform 5"/>
            <p:cNvSpPr>
              <a:spLocks/>
            </p:cNvSpPr>
            <p:nvPr/>
          </p:nvSpPr>
          <p:spPr bwMode="auto">
            <a:xfrm>
              <a:off x="3759162" y="3429736"/>
              <a:ext cx="1442434" cy="399472"/>
            </a:xfrm>
            <a:custGeom>
              <a:avLst/>
              <a:gdLst>
                <a:gd name="T0" fmla="*/ 337 w 337"/>
                <a:gd name="T1" fmla="*/ 0 h 93"/>
                <a:gd name="T2" fmla="*/ 168 w 337"/>
                <a:gd name="T3" fmla="*/ 93 h 93"/>
                <a:gd name="T4" fmla="*/ 0 w 337"/>
                <a:gd name="T5" fmla="*/ 0 h 93"/>
                <a:gd name="T6" fmla="*/ 28 w 337"/>
                <a:gd name="T7" fmla="*/ 0 h 93"/>
                <a:gd name="T8" fmla="*/ 168 w 337"/>
                <a:gd name="T9" fmla="*/ 68 h 93"/>
                <a:gd name="T10" fmla="*/ 309 w 337"/>
                <a:gd name="T11" fmla="*/ 0 h 93"/>
                <a:gd name="T12" fmla="*/ 337 w 337"/>
                <a:gd name="T13" fmla="*/ 0 h 93"/>
              </a:gdLst>
              <a:ahLst/>
              <a:cxnLst>
                <a:cxn ang="0">
                  <a:pos x="T0" y="T1"/>
                </a:cxn>
                <a:cxn ang="0">
                  <a:pos x="T2" y="T3"/>
                </a:cxn>
                <a:cxn ang="0">
                  <a:pos x="T4" y="T5"/>
                </a:cxn>
                <a:cxn ang="0">
                  <a:pos x="T6" y="T7"/>
                </a:cxn>
                <a:cxn ang="0">
                  <a:pos x="T8" y="T9"/>
                </a:cxn>
                <a:cxn ang="0">
                  <a:pos x="T10" y="T11"/>
                </a:cxn>
                <a:cxn ang="0">
                  <a:pos x="T12" y="T13"/>
                </a:cxn>
              </a:cxnLst>
              <a:rect l="0" t="0" r="r" b="b"/>
              <a:pathLst>
                <a:path w="337" h="93">
                  <a:moveTo>
                    <a:pt x="337" y="0"/>
                  </a:moveTo>
                  <a:cubicBezTo>
                    <a:pt x="319" y="53"/>
                    <a:pt x="251" y="93"/>
                    <a:pt x="168" y="93"/>
                  </a:cubicBezTo>
                  <a:cubicBezTo>
                    <a:pt x="86" y="93"/>
                    <a:pt x="18" y="53"/>
                    <a:pt x="0" y="0"/>
                  </a:cubicBezTo>
                  <a:cubicBezTo>
                    <a:pt x="28" y="0"/>
                    <a:pt x="28" y="0"/>
                    <a:pt x="28" y="0"/>
                  </a:cubicBezTo>
                  <a:cubicBezTo>
                    <a:pt x="49" y="40"/>
                    <a:pt x="104" y="68"/>
                    <a:pt x="168" y="68"/>
                  </a:cubicBezTo>
                  <a:cubicBezTo>
                    <a:pt x="233" y="68"/>
                    <a:pt x="288" y="40"/>
                    <a:pt x="309" y="0"/>
                  </a:cubicBezTo>
                  <a:lnTo>
                    <a:pt x="337" y="0"/>
                  </a:lnTo>
                  <a:close/>
                </a:path>
              </a:pathLst>
            </a:custGeom>
            <a:solidFill>
              <a:srgbClr val="5858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9" name="Rectangle 12"/>
            <p:cNvSpPr>
              <a:spLocks noChangeArrowheads="1"/>
            </p:cNvSpPr>
            <p:nvPr/>
          </p:nvSpPr>
          <p:spPr bwMode="auto">
            <a:xfrm>
              <a:off x="3614557" y="3339358"/>
              <a:ext cx="406702" cy="93993"/>
            </a:xfrm>
            <a:prstGeom prst="rect">
              <a:avLst/>
            </a:prstGeom>
            <a:solidFill>
              <a:srgbClr val="5858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0" name="Rectangle 13"/>
            <p:cNvSpPr>
              <a:spLocks noChangeArrowheads="1"/>
            </p:cNvSpPr>
            <p:nvPr/>
          </p:nvSpPr>
          <p:spPr bwMode="auto">
            <a:xfrm>
              <a:off x="4941307" y="3339358"/>
              <a:ext cx="406702" cy="93993"/>
            </a:xfrm>
            <a:prstGeom prst="rect">
              <a:avLst/>
            </a:prstGeom>
            <a:solidFill>
              <a:srgbClr val="5858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grpSp>
      <p:sp>
        <p:nvSpPr>
          <p:cNvPr id="4" name="Rectangle 3"/>
          <p:cNvSpPr/>
          <p:nvPr/>
        </p:nvSpPr>
        <p:spPr>
          <a:xfrm>
            <a:off x="349726" y="2524568"/>
            <a:ext cx="4848269" cy="5980227"/>
          </a:xfrm>
          <a:prstGeom prst="rect">
            <a:avLst/>
          </a:prstGeom>
        </p:spPr>
        <p:txBody>
          <a:bodyPr wrap="square">
            <a:spAutoFit/>
          </a:bodyPr>
          <a:lstStyle/>
          <a:p>
            <a:pPr algn="just">
              <a:lnSpc>
                <a:spcPct val="107000"/>
              </a:lnSpc>
              <a:spcAft>
                <a:spcPts val="0"/>
              </a:spcAft>
            </a:pPr>
            <a:r>
              <a:rPr lang="vi-VN" sz="3600" i="1">
                <a:latin typeface="Times New Roman" panose="02020603050405020304" pitchFamily="18" charset="0"/>
                <a:ea typeface="Times New Roman" panose="02020603050405020304" pitchFamily="18" charset="0"/>
                <a:cs typeface="Times New Roman" panose="02020603050405020304" pitchFamily="18" charset="0"/>
              </a:rPr>
              <a:t>- Khẳng định về cách biểu hiện đáng quý  của lòng yêu nước:</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vi-VN" sz="3600">
                <a:latin typeface="Times New Roman" panose="02020603050405020304" pitchFamily="18" charset="0"/>
                <a:ea typeface="Calibri" panose="020F0502020204030204" pitchFamily="34" charset="0"/>
                <a:cs typeface="Times New Roman" panose="02020603050405020304" pitchFamily="18" charset="0"/>
              </a:rPr>
              <a:t>+ </a:t>
            </a:r>
            <a:r>
              <a:rPr lang="en-GB" sz="3600">
                <a:latin typeface="Times New Roman" panose="02020603050405020304" pitchFamily="18" charset="0"/>
                <a:ea typeface="Calibri" panose="020F0502020204030204" pitchFamily="34" charset="0"/>
                <a:cs typeface="Times New Roman" panose="02020603050405020304" pitchFamily="18" charset="0"/>
              </a:rPr>
              <a:t>Có khi được trưng bày... </a:t>
            </a:r>
            <a:r>
              <a:rPr lang="vi-VN" sz="3600">
                <a:latin typeface="Times New Roman" panose="02020603050405020304" pitchFamily="18" charset="0"/>
                <a:ea typeface="Calibri" panose="020F0502020204030204" pitchFamily="34" charset="0"/>
                <a:cs typeface="Times New Roman" panose="02020603050405020304" pitchFamily="18" charset="0"/>
              </a:rPr>
              <a:t>=</a:t>
            </a:r>
            <a:r>
              <a:rPr lang="en-GB" sz="3600">
                <a:latin typeface="Times New Roman" panose="02020603050405020304" pitchFamily="18" charset="0"/>
                <a:ea typeface="Calibri" panose="020F0502020204030204" pitchFamily="34" charset="0"/>
                <a:cs typeface="Times New Roman" panose="02020603050405020304" pitchFamily="18" charset="0"/>
              </a:rPr>
              <a:t>&gt; nhìn </a:t>
            </a:r>
            <a:r>
              <a:rPr lang="vi-VN" sz="3600">
                <a:latin typeface="Times New Roman" panose="02020603050405020304" pitchFamily="18" charset="0"/>
                <a:ea typeface="Calibri" panose="020F0502020204030204" pitchFamily="34" charset="0"/>
                <a:cs typeface="Times New Roman" panose="02020603050405020304" pitchFamily="18" charset="0"/>
              </a:rPr>
              <a:t>thấy, biểu lộ rõ ràng, đầy đủ.</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vi-VN" sz="3600">
                <a:latin typeface="Times New Roman" panose="02020603050405020304" pitchFamily="18" charset="0"/>
                <a:ea typeface="Calibri" panose="020F0502020204030204" pitchFamily="34" charset="0"/>
                <a:cs typeface="Times New Roman" panose="02020603050405020304" pitchFamily="18" charset="0"/>
              </a:rPr>
              <a:t> + </a:t>
            </a:r>
            <a:r>
              <a:rPr lang="en-GB" sz="3600">
                <a:latin typeface="Times New Roman" panose="02020603050405020304" pitchFamily="18" charset="0"/>
                <a:ea typeface="Calibri" panose="020F0502020204030204" pitchFamily="34" charset="0"/>
                <a:cs typeface="Times New Roman" panose="02020603050405020304" pitchFamily="18" charset="0"/>
              </a:rPr>
              <a:t>Có khi được cất giấu kín đáo... </a:t>
            </a:r>
          </a:p>
          <a:p>
            <a:pPr algn="just">
              <a:lnSpc>
                <a:spcPct val="107000"/>
              </a:lnSpc>
              <a:spcAft>
                <a:spcPts val="0"/>
              </a:spcAft>
            </a:pPr>
            <a:r>
              <a:rPr lang="vi-VN" sz="3600">
                <a:latin typeface="Times New Roman" panose="02020603050405020304" pitchFamily="18" charset="0"/>
                <a:ea typeface="Calibri" panose="020F0502020204030204" pitchFamily="34" charset="0"/>
                <a:cs typeface="Times New Roman" panose="02020603050405020304" pitchFamily="18" charset="0"/>
              </a:rPr>
              <a:t>=</a:t>
            </a:r>
            <a:r>
              <a:rPr lang="en-GB" sz="3600">
                <a:latin typeface="Times New Roman" panose="02020603050405020304" pitchFamily="18" charset="0"/>
                <a:ea typeface="Calibri" panose="020F0502020204030204" pitchFamily="34" charset="0"/>
                <a:cs typeface="Times New Roman" panose="02020603050405020304" pitchFamily="18" charset="0"/>
              </a:rPr>
              <a:t>&gt;</a:t>
            </a:r>
            <a:r>
              <a:rPr lang="vi-VN" sz="3600">
                <a:latin typeface="Times New Roman" panose="02020603050405020304" pitchFamily="18" charset="0"/>
                <a:ea typeface="Calibri" panose="020F0502020204030204" pitchFamily="34" charset="0"/>
                <a:cs typeface="Times New Roman" panose="02020603050405020304" pitchFamily="18" charset="0"/>
              </a:rPr>
              <a:t>K</a:t>
            </a:r>
            <a:r>
              <a:rPr lang="en-GB" sz="3600">
                <a:latin typeface="Times New Roman" panose="02020603050405020304" pitchFamily="18" charset="0"/>
                <a:ea typeface="Calibri" panose="020F0502020204030204" pitchFamily="34" charset="0"/>
                <a:cs typeface="Times New Roman" panose="02020603050405020304" pitchFamily="18" charset="0"/>
              </a:rPr>
              <a:t>hông nhìn </a:t>
            </a:r>
            <a:r>
              <a:rPr lang="vi-VN" sz="3600">
                <a:latin typeface="Times New Roman" panose="02020603050405020304" pitchFamily="18" charset="0"/>
                <a:ea typeface="Calibri" panose="020F0502020204030204" pitchFamily="34" charset="0"/>
                <a:cs typeface="Times New Roman" panose="02020603050405020304" pitchFamily="18" charset="0"/>
              </a:rPr>
              <a:t>thấy mà tiềm tàng kín đáo.</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5838881" y="2392209"/>
            <a:ext cx="4752919" cy="6020238"/>
          </a:xfrm>
          <a:prstGeom prst="rect">
            <a:avLst/>
          </a:prstGeom>
        </p:spPr>
        <p:txBody>
          <a:bodyPr wrap="square">
            <a:spAutoFit/>
          </a:bodyPr>
          <a:lstStyle/>
          <a:p>
            <a:pPr algn="just">
              <a:lnSpc>
                <a:spcPct val="107000"/>
              </a:lnSpc>
              <a:spcAft>
                <a:spcPts val="0"/>
              </a:spcAft>
            </a:pPr>
            <a:r>
              <a:rPr lang="vi-VN" sz="3600" i="1">
                <a:latin typeface="Times New Roman" panose="02020603050405020304" pitchFamily="18" charset="0"/>
                <a:ea typeface="Times New Roman" panose="02020603050405020304" pitchFamily="18" charset="0"/>
                <a:cs typeface="Times New Roman" panose="02020603050405020304" pitchFamily="18" charset="0"/>
              </a:rPr>
              <a:t>- Khẳng định nhiệm vụ của Đảng:</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vi-VN" sz="3600">
                <a:latin typeface="Times New Roman" panose="02020603050405020304" pitchFamily="18" charset="0"/>
                <a:ea typeface="Times New Roman" panose="02020603050405020304" pitchFamily="18" charset="0"/>
                <a:cs typeface="Times New Roman" panose="02020603050405020304" pitchFamily="18" charset="0"/>
              </a:rPr>
              <a:t>+ Làm cho những của quý kín đáo ấy đều được đưa ra trưng bày.</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vi-VN" sz="3600">
                <a:latin typeface="Times New Roman" panose="02020603050405020304" pitchFamily="18" charset="0"/>
                <a:ea typeface="Times New Roman" panose="02020603050405020304" pitchFamily="18" charset="0"/>
                <a:cs typeface="Times New Roman" panose="02020603050405020304" pitchFamily="18" charset="0"/>
              </a:rPr>
              <a:t>+ Làm cho tinh thần yêu nước của mọi người đều được thực hành vào công việc yêu nước, yêu công việc kháng chiến.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1020774" y="2502616"/>
            <a:ext cx="4752625" cy="5980227"/>
          </a:xfrm>
          <a:prstGeom prst="rect">
            <a:avLst/>
          </a:prstGeom>
        </p:spPr>
        <p:txBody>
          <a:bodyPr wrap="square">
            <a:spAutoFit/>
          </a:bodyPr>
          <a:lstStyle/>
          <a:p>
            <a:pPr algn="just">
              <a:lnSpc>
                <a:spcPct val="107000"/>
              </a:lnSpc>
              <a:spcAft>
                <a:spcPts val="0"/>
              </a:spcAft>
            </a:pPr>
            <a:r>
              <a:rPr lang="vi-VN" sz="3600" b="1" i="1">
                <a:latin typeface="Times New Roman" panose="02020603050405020304" pitchFamily="18" charset="0"/>
                <a:ea typeface="Times New Roman" panose="02020603050405020304" pitchFamily="18" charset="0"/>
                <a:cs typeface="Times New Roman" panose="02020603050405020304" pitchFamily="18" charset="0"/>
              </a:rPr>
              <a:t>- </a:t>
            </a:r>
            <a:r>
              <a:rPr lang="vi-VN" sz="3600" i="1">
                <a:latin typeface="Times New Roman" panose="02020603050405020304" pitchFamily="18" charset="0"/>
                <a:ea typeface="Times New Roman" panose="02020603050405020304" pitchFamily="18" charset="0"/>
                <a:cs typeface="Times New Roman" panose="02020603050405020304" pitchFamily="18" charset="0"/>
              </a:rPr>
              <a:t>Nghệ thuật lập luận: Sử</a:t>
            </a:r>
            <a:r>
              <a:rPr lang="vi-VN" sz="3600">
                <a:latin typeface="Times New Roman" panose="02020603050405020304" pitchFamily="18" charset="0"/>
                <a:ea typeface="Times New Roman" panose="02020603050405020304" pitchFamily="18" charset="0"/>
                <a:cs typeface="Times New Roman" panose="02020603050405020304" pitchFamily="18" charset="0"/>
              </a:rPr>
              <a:t> dụng nghệ thuật so sánh để khẳng định đề cao</a:t>
            </a:r>
            <a:r>
              <a:rPr lang="en-GB" sz="3600">
                <a:latin typeface="Times New Roman" panose="02020603050405020304" pitchFamily="18" charset="0"/>
                <a:ea typeface="Calibri" panose="020F0502020204030204" pitchFamily="34" charset="0"/>
                <a:cs typeface="Times New Roman" panose="02020603050405020304" pitchFamily="18" charset="0"/>
              </a:rPr>
              <a:t> tinh thần yêu nước của nhân dân </a:t>
            </a:r>
            <a:r>
              <a:rPr lang="vi-VN" sz="3600">
                <a:latin typeface="Times New Roman" panose="02020603050405020304" pitchFamily="18" charset="0"/>
                <a:ea typeface="Calibri" panose="020F0502020204030204" pitchFamily="34" charset="0"/>
                <a:cs typeface="Times New Roman" panose="02020603050405020304" pitchFamily="18" charset="0"/>
              </a:rPr>
              <a:t>ta, giúp mọi người nhận thức rõ l</a:t>
            </a:r>
            <a:r>
              <a:rPr lang="en-GB" sz="3600">
                <a:latin typeface="Times New Roman" panose="02020603050405020304" pitchFamily="18" charset="0"/>
                <a:ea typeface="Calibri" panose="020F0502020204030204" pitchFamily="34" charset="0"/>
                <a:cs typeface="Times New Roman" panose="02020603050405020304" pitchFamily="18" charset="0"/>
              </a:rPr>
              <a:t>òng yêu nước được tồn tại dưới 2 </a:t>
            </a:r>
            <a:r>
              <a:rPr lang="vi-VN" sz="3600">
                <a:latin typeface="Times New Roman" panose="02020603050405020304" pitchFamily="18" charset="0"/>
                <a:ea typeface="Calibri" panose="020F0502020204030204" pitchFamily="34" charset="0"/>
                <a:cs typeface="Times New Roman" panose="02020603050405020304" pitchFamily="18" charset="0"/>
              </a:rPr>
              <a:t>dạng. Cuối cùng k</a:t>
            </a:r>
            <a:r>
              <a:rPr lang="vi-VN" sz="3600">
                <a:latin typeface="Times New Roman" panose="02020603050405020304" pitchFamily="18" charset="0"/>
                <a:ea typeface="Times New Roman" panose="02020603050405020304" pitchFamily="18" charset="0"/>
                <a:cs typeface="Times New Roman" panose="02020603050405020304" pitchFamily="18" charset="0"/>
              </a:rPr>
              <a:t>hẳng định nhiệm vụ của Đảng.</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3380721" y="9340140"/>
            <a:ext cx="10275570" cy="718466"/>
          </a:xfrm>
          <a:prstGeom prst="rect">
            <a:avLst/>
          </a:prstGeom>
        </p:spPr>
        <p:txBody>
          <a:bodyPr wrap="none">
            <a:spAutoFit/>
          </a:bodyPr>
          <a:lstStyle/>
          <a:p>
            <a:pPr algn="just">
              <a:lnSpc>
                <a:spcPct val="107000"/>
              </a:lnSpc>
              <a:spcAft>
                <a:spcPts val="0"/>
              </a:spcAft>
            </a:pPr>
            <a:r>
              <a:rPr lang="vi-VN" sz="4000" b="1">
                <a:latin typeface="+mj-lt"/>
                <a:ea typeface="Times New Roman" panose="02020603050405020304" pitchFamily="18" charset="0"/>
                <a:cs typeface="Times New Roman" panose="02020603050405020304" pitchFamily="18" charset="0"/>
              </a:rPr>
              <a:t>=&gt; Đây là cách lập luận chặt chẽ, thuyết phục.</a:t>
            </a:r>
            <a:endParaRPr lang="en-GB" sz="4000" b="1">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512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20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barn(inVertical)">
                                      <p:cBhvr>
                                        <p:cTn id="39" dur="500"/>
                                        <p:tgtEl>
                                          <p:spTgt spid="27"/>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barn(inVertical)">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down)">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4" grpId="0" animBg="1"/>
      <p:bldP spid="21" grpId="0" animBg="1"/>
      <p:bldP spid="22" grpId="0" animBg="1"/>
      <p:bldP spid="4" grpId="0"/>
      <p:bldP spid="6" grpId="0"/>
      <p:bldP spid="7"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AF2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4045966">
            <a:off x="4217870" y="-1074332"/>
            <a:ext cx="1122974" cy="3004612"/>
          </a:xfrm>
          <a:prstGeom prst="rect">
            <a:avLst/>
          </a:prstGeom>
        </p:spPr>
      </p:pic>
      <p:pic>
        <p:nvPicPr>
          <p:cNvPr id="3" name="Picture 3"/>
          <p:cNvPicPr>
            <a:picLocks noChangeAspect="1"/>
          </p:cNvPicPr>
          <p:nvPr/>
        </p:nvPicPr>
        <p:blipFill>
          <a:blip r:embed="rId3"/>
          <a:srcRect/>
          <a:stretch>
            <a:fillRect/>
          </a:stretch>
        </p:blipFill>
        <p:spPr>
          <a:xfrm rot="-985415">
            <a:off x="347208" y="-942618"/>
            <a:ext cx="4432149" cy="3551259"/>
          </a:xfrm>
          <a:prstGeom prst="rect">
            <a:avLst/>
          </a:prstGeom>
        </p:spPr>
      </p:pic>
      <p:pic>
        <p:nvPicPr>
          <p:cNvPr id="4" name="Picture 4"/>
          <p:cNvPicPr>
            <a:picLocks noChangeAspect="1"/>
          </p:cNvPicPr>
          <p:nvPr/>
        </p:nvPicPr>
        <p:blipFill>
          <a:blip r:embed="rId4"/>
          <a:srcRect t="316" b="4745"/>
          <a:stretch>
            <a:fillRect/>
          </a:stretch>
        </p:blipFill>
        <p:spPr>
          <a:xfrm rot="-409879">
            <a:off x="-1220875" y="2580181"/>
            <a:ext cx="8061324" cy="7879818"/>
          </a:xfrm>
          <a:prstGeom prst="rect">
            <a:avLst/>
          </a:prstGeom>
        </p:spPr>
      </p:pic>
      <p:pic>
        <p:nvPicPr>
          <p:cNvPr id="5" name="Picture 5"/>
          <p:cNvPicPr>
            <a:picLocks noChangeAspect="1"/>
          </p:cNvPicPr>
          <p:nvPr/>
        </p:nvPicPr>
        <p:blipFill>
          <a:blip r:embed="rId5"/>
          <a:srcRect/>
          <a:stretch>
            <a:fillRect/>
          </a:stretch>
        </p:blipFill>
        <p:spPr>
          <a:xfrm rot="1004707">
            <a:off x="12542923" y="5524531"/>
            <a:ext cx="6178085" cy="6369160"/>
          </a:xfrm>
          <a:prstGeom prst="rect">
            <a:avLst/>
          </a:prstGeom>
        </p:spPr>
      </p:pic>
      <p:grpSp>
        <p:nvGrpSpPr>
          <p:cNvPr id="6" name="Group 6"/>
          <p:cNvGrpSpPr/>
          <p:nvPr/>
        </p:nvGrpSpPr>
        <p:grpSpPr>
          <a:xfrm>
            <a:off x="1701662" y="833012"/>
            <a:ext cx="14884676" cy="8620977"/>
            <a:chOff x="0" y="0"/>
            <a:chExt cx="5035063" cy="2916232"/>
          </a:xfrm>
        </p:grpSpPr>
        <p:sp>
          <p:nvSpPr>
            <p:cNvPr id="7" name="Freeform 7"/>
            <p:cNvSpPr/>
            <p:nvPr/>
          </p:nvSpPr>
          <p:spPr>
            <a:xfrm>
              <a:off x="0" y="0"/>
              <a:ext cx="5035064" cy="2916232"/>
            </a:xfrm>
            <a:custGeom>
              <a:avLst/>
              <a:gdLst/>
              <a:ahLst/>
              <a:cxnLst/>
              <a:rect l="l" t="t" r="r" b="b"/>
              <a:pathLst>
                <a:path w="5035064" h="2916232">
                  <a:moveTo>
                    <a:pt x="4910603" y="2916232"/>
                  </a:moveTo>
                  <a:lnTo>
                    <a:pt x="124460" y="2916232"/>
                  </a:lnTo>
                  <a:cubicBezTo>
                    <a:pt x="55880" y="2916232"/>
                    <a:pt x="0" y="2860352"/>
                    <a:pt x="0" y="2791772"/>
                  </a:cubicBezTo>
                  <a:lnTo>
                    <a:pt x="0" y="124460"/>
                  </a:lnTo>
                  <a:cubicBezTo>
                    <a:pt x="0" y="55880"/>
                    <a:pt x="55880" y="0"/>
                    <a:pt x="124460" y="0"/>
                  </a:cubicBezTo>
                  <a:lnTo>
                    <a:pt x="4910603" y="0"/>
                  </a:lnTo>
                  <a:cubicBezTo>
                    <a:pt x="4979183" y="0"/>
                    <a:pt x="5035064" y="55880"/>
                    <a:pt x="5035064" y="124460"/>
                  </a:cubicBezTo>
                  <a:lnTo>
                    <a:pt x="5035064" y="2791772"/>
                  </a:lnTo>
                  <a:cubicBezTo>
                    <a:pt x="5035064" y="2860352"/>
                    <a:pt x="4979183" y="2916232"/>
                    <a:pt x="4910603" y="2916232"/>
                  </a:cubicBezTo>
                  <a:close/>
                </a:path>
              </a:pathLst>
            </a:custGeom>
            <a:solidFill>
              <a:srgbClr val="FFFFFF"/>
            </a:solidFill>
          </p:spPr>
          <p:txBody>
            <a:bodyPr/>
            <a:lstStyle/>
            <a:p>
              <a:endParaRPr lang="en-US"/>
            </a:p>
          </p:txBody>
        </p:sp>
      </p:grpSp>
      <p:pic>
        <p:nvPicPr>
          <p:cNvPr id="8" name="Picture 8"/>
          <p:cNvPicPr>
            <a:picLocks noChangeAspect="1"/>
          </p:cNvPicPr>
          <p:nvPr/>
        </p:nvPicPr>
        <p:blipFill>
          <a:blip r:embed="rId6"/>
          <a:srcRect/>
          <a:stretch>
            <a:fillRect/>
          </a:stretch>
        </p:blipFill>
        <p:spPr>
          <a:xfrm>
            <a:off x="14469714" y="7363980"/>
            <a:ext cx="3495389" cy="3447328"/>
          </a:xfrm>
          <a:prstGeom prst="rect">
            <a:avLst/>
          </a:prstGeom>
        </p:spPr>
      </p:pic>
      <p:pic>
        <p:nvPicPr>
          <p:cNvPr id="16" name="Picture 16"/>
          <p:cNvPicPr>
            <a:picLocks noChangeAspect="1"/>
          </p:cNvPicPr>
          <p:nvPr/>
        </p:nvPicPr>
        <p:blipFill>
          <a:blip r:embed="rId7"/>
          <a:srcRect/>
          <a:stretch>
            <a:fillRect/>
          </a:stretch>
        </p:blipFill>
        <p:spPr>
          <a:xfrm rot="774530">
            <a:off x="-128900" y="6758670"/>
            <a:ext cx="5139803" cy="4657947"/>
          </a:xfrm>
          <a:prstGeom prst="rect">
            <a:avLst/>
          </a:prstGeom>
        </p:spPr>
      </p:pic>
      <p:pic>
        <p:nvPicPr>
          <p:cNvPr id="17" name="Picture 17"/>
          <p:cNvPicPr>
            <a:picLocks noChangeAspect="1"/>
          </p:cNvPicPr>
          <p:nvPr/>
        </p:nvPicPr>
        <p:blipFill>
          <a:blip r:embed="rId8"/>
          <a:srcRect/>
          <a:stretch>
            <a:fillRect/>
          </a:stretch>
        </p:blipFill>
        <p:spPr>
          <a:xfrm rot="-1350285">
            <a:off x="14215187" y="-763857"/>
            <a:ext cx="7499832" cy="7853227"/>
          </a:xfrm>
          <a:prstGeom prst="rect">
            <a:avLst/>
          </a:prstGeom>
        </p:spPr>
      </p:pic>
      <p:cxnSp>
        <p:nvCxnSpPr>
          <p:cNvPr id="18" name="直接连接符 15">
            <a:extLst>
              <a:ext uri="{FF2B5EF4-FFF2-40B4-BE49-F238E27FC236}">
                <a16:creationId xmlns:a16="http://schemas.microsoft.com/office/drawing/2014/main" id="{F22AACA2-8D4F-4D0B-B897-00B64505935B}"/>
              </a:ext>
            </a:extLst>
          </p:cNvPr>
          <p:cNvCxnSpPr>
            <a:cxnSpLocks/>
          </p:cNvCxnSpPr>
          <p:nvPr/>
        </p:nvCxnSpPr>
        <p:spPr>
          <a:xfrm flipH="1">
            <a:off x="5537443" y="1028699"/>
            <a:ext cx="7187956" cy="33915"/>
          </a:xfrm>
          <a:prstGeom prst="line">
            <a:avLst/>
          </a:prstGeom>
          <a:ln w="25400">
            <a:solidFill>
              <a:srgbClr val="ECC95D"/>
            </a:solidFill>
          </a:ln>
        </p:spPr>
        <p:style>
          <a:lnRef idx="1">
            <a:schemeClr val="accent1"/>
          </a:lnRef>
          <a:fillRef idx="0">
            <a:schemeClr val="accent1"/>
          </a:fillRef>
          <a:effectRef idx="0">
            <a:schemeClr val="accent1"/>
          </a:effectRef>
          <a:fontRef idx="minor">
            <a:schemeClr val="tx1"/>
          </a:fontRef>
        </p:style>
      </p:cxnSp>
      <p:sp>
        <p:nvSpPr>
          <p:cNvPr id="19" name="文本框 17">
            <a:extLst>
              <a:ext uri="{FF2B5EF4-FFF2-40B4-BE49-F238E27FC236}">
                <a16:creationId xmlns:a16="http://schemas.microsoft.com/office/drawing/2014/main" id="{E14ABCE6-1084-47CD-8161-043F356E93AE}"/>
              </a:ext>
            </a:extLst>
          </p:cNvPr>
          <p:cNvSpPr txBox="1"/>
          <p:nvPr/>
        </p:nvSpPr>
        <p:spPr>
          <a:xfrm>
            <a:off x="3149246" y="173179"/>
            <a:ext cx="11476167" cy="707886"/>
          </a:xfrm>
          <a:prstGeom prst="rect">
            <a:avLst/>
          </a:prstGeom>
          <a:noFill/>
        </p:spPr>
        <p:txBody>
          <a:bodyPr wrap="square" rtlCol="0">
            <a:spAutoFit/>
          </a:bodyPr>
          <a:lstStyle/>
          <a:p>
            <a:pPr algn="ctr"/>
            <a:r>
              <a:rPr lang="vi-VN" sz="4000" b="1">
                <a:ln w="0"/>
                <a:solidFill>
                  <a:srgbClr val="FF0000"/>
                </a:solidFill>
                <a:effectLst>
                  <a:outerShdw blurRad="38100" dist="38100" dir="2700000" algn="tl">
                    <a:srgbClr val="000000">
                      <a:alpha val="43137"/>
                    </a:srgbClr>
                  </a:outerShdw>
                  <a:reflection blurRad="6350" stA="53000" endA="300" endPos="35500" dir="5400000" sy="-90000" algn="bl" rotWithShape="0"/>
                </a:effectLst>
              </a:rPr>
              <a:t>TINH THẦN YÊU NƯỚC CỦA NHÂN DÂN TA</a:t>
            </a:r>
            <a:endParaRPr lang="en-GB" sz="40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stellar" panose="020A0402060406010301" pitchFamily="18" charset="0"/>
            </a:endParaRPr>
          </a:p>
        </p:txBody>
      </p:sp>
      <p:cxnSp>
        <p:nvCxnSpPr>
          <p:cNvPr id="20" name="直接连接符 23">
            <a:extLst>
              <a:ext uri="{FF2B5EF4-FFF2-40B4-BE49-F238E27FC236}">
                <a16:creationId xmlns:a16="http://schemas.microsoft.com/office/drawing/2014/main" id="{AF872B8D-368B-478D-94F9-0D015B34A5F1}"/>
              </a:ext>
            </a:extLst>
          </p:cNvPr>
          <p:cNvCxnSpPr>
            <a:cxnSpLocks/>
          </p:cNvCxnSpPr>
          <p:nvPr/>
        </p:nvCxnSpPr>
        <p:spPr>
          <a:xfrm flipH="1">
            <a:off x="5574918" y="112257"/>
            <a:ext cx="7111757" cy="26173"/>
          </a:xfrm>
          <a:prstGeom prst="line">
            <a:avLst/>
          </a:prstGeom>
          <a:ln w="25400">
            <a:solidFill>
              <a:srgbClr val="ECC95D"/>
            </a:solidFill>
          </a:ln>
        </p:spPr>
        <p:style>
          <a:lnRef idx="1">
            <a:schemeClr val="accent1"/>
          </a:lnRef>
          <a:fillRef idx="0">
            <a:schemeClr val="accent1"/>
          </a:fillRef>
          <a:effectRef idx="0">
            <a:schemeClr val="accent1"/>
          </a:effectRef>
          <a:fontRef idx="minor">
            <a:schemeClr val="tx1"/>
          </a:fontRef>
        </p:style>
      </p:cxnSp>
      <p:pic>
        <p:nvPicPr>
          <p:cNvPr id="26" name="Picture 25"/>
          <p:cNvPicPr/>
          <p:nvPr/>
        </p:nvPicPr>
        <p:blipFill>
          <a:blip r:embed="rId9"/>
          <a:stretch>
            <a:fillRect/>
          </a:stretch>
        </p:blipFill>
        <p:spPr>
          <a:xfrm>
            <a:off x="4959487" y="1493221"/>
            <a:ext cx="9327266" cy="80346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1000"/>
                                        <p:tgtEl>
                                          <p:spTgt spid="26"/>
                                        </p:tgtEl>
                                      </p:cBhvr>
                                    </p:animEffect>
                                    <p:anim calcmode="lin" valueType="num">
                                      <p:cBhvr>
                                        <p:cTn id="19" dur="1000" fill="hold"/>
                                        <p:tgtEl>
                                          <p:spTgt spid="26"/>
                                        </p:tgtEl>
                                        <p:attrNameLst>
                                          <p:attrName>ppt_x</p:attrName>
                                        </p:attrNameLst>
                                      </p:cBhvr>
                                      <p:tavLst>
                                        <p:tav tm="0">
                                          <p:val>
                                            <p:strVal val="#ppt_x"/>
                                          </p:val>
                                        </p:tav>
                                        <p:tav tm="100000">
                                          <p:val>
                                            <p:strVal val="#ppt_x"/>
                                          </p:val>
                                        </p:tav>
                                      </p:tavLst>
                                    </p:anim>
                                    <p:anim calcmode="lin" valueType="num">
                                      <p:cBhvr>
                                        <p:cTn id="2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AF2E9"/>
        </a:solidFill>
        <a:effectLst/>
      </p:bgPr>
    </p:bg>
    <p:spTree>
      <p:nvGrpSpPr>
        <p:cNvPr id="1" name=""/>
        <p:cNvGrpSpPr/>
        <p:nvPr/>
      </p:nvGrpSpPr>
      <p:grpSpPr>
        <a:xfrm>
          <a:off x="0" y="0"/>
          <a:ext cx="0" cy="0"/>
          <a:chOff x="0" y="0"/>
          <a:chExt cx="0" cy="0"/>
        </a:xfrm>
      </p:grpSpPr>
      <p:grpSp>
        <p:nvGrpSpPr>
          <p:cNvPr id="2" name="Group 2"/>
          <p:cNvGrpSpPr/>
          <p:nvPr/>
        </p:nvGrpSpPr>
        <p:grpSpPr>
          <a:xfrm>
            <a:off x="2131433" y="-5221938"/>
            <a:ext cx="12915545" cy="5221938"/>
            <a:chOff x="0" y="0"/>
            <a:chExt cx="17220727" cy="6962584"/>
          </a:xfrm>
        </p:grpSpPr>
        <p:pic>
          <p:nvPicPr>
            <p:cNvPr id="3" name="Picture 3"/>
            <p:cNvPicPr>
              <a:picLocks noChangeAspect="1"/>
            </p:cNvPicPr>
            <p:nvPr/>
          </p:nvPicPr>
          <p:blipFill>
            <a:blip r:embed="rId2"/>
            <a:srcRect l="2819" t="1050" r="2819" b="1050"/>
            <a:stretch>
              <a:fillRect/>
            </a:stretch>
          </p:blipFill>
          <p:spPr>
            <a:xfrm>
              <a:off x="0" y="0"/>
              <a:ext cx="17220727" cy="6962584"/>
            </a:xfrm>
            <a:prstGeom prst="rect">
              <a:avLst/>
            </a:prstGeom>
          </p:spPr>
        </p:pic>
      </p:grpSp>
      <p:pic>
        <p:nvPicPr>
          <p:cNvPr id="8" name="Picture 8"/>
          <p:cNvPicPr>
            <a:picLocks noChangeAspect="1"/>
          </p:cNvPicPr>
          <p:nvPr/>
        </p:nvPicPr>
        <p:blipFill>
          <a:blip r:embed="rId3"/>
          <a:srcRect/>
          <a:stretch>
            <a:fillRect/>
          </a:stretch>
        </p:blipFill>
        <p:spPr>
          <a:xfrm rot="79906">
            <a:off x="14513556" y="3537303"/>
            <a:ext cx="7296228" cy="7512204"/>
          </a:xfrm>
          <a:prstGeom prst="rect">
            <a:avLst/>
          </a:prstGeom>
        </p:spPr>
      </p:pic>
      <p:cxnSp>
        <p:nvCxnSpPr>
          <p:cNvPr id="9" name="直接连接符 15">
            <a:extLst>
              <a:ext uri="{FF2B5EF4-FFF2-40B4-BE49-F238E27FC236}">
                <a16:creationId xmlns:a16="http://schemas.microsoft.com/office/drawing/2014/main" id="{F22AACA2-8D4F-4D0B-B897-00B64505935B}"/>
              </a:ext>
            </a:extLst>
          </p:cNvPr>
          <p:cNvCxnSpPr>
            <a:cxnSpLocks/>
          </p:cNvCxnSpPr>
          <p:nvPr/>
        </p:nvCxnSpPr>
        <p:spPr>
          <a:xfrm flipH="1">
            <a:off x="5537443" y="1028699"/>
            <a:ext cx="7187956" cy="33915"/>
          </a:xfrm>
          <a:prstGeom prst="line">
            <a:avLst/>
          </a:prstGeom>
          <a:ln w="25400">
            <a:solidFill>
              <a:srgbClr val="ECC95D"/>
            </a:solidFill>
          </a:ln>
        </p:spPr>
        <p:style>
          <a:lnRef idx="1">
            <a:schemeClr val="accent1"/>
          </a:lnRef>
          <a:fillRef idx="0">
            <a:schemeClr val="accent1"/>
          </a:fillRef>
          <a:effectRef idx="0">
            <a:schemeClr val="accent1"/>
          </a:effectRef>
          <a:fontRef idx="minor">
            <a:schemeClr val="tx1"/>
          </a:fontRef>
        </p:style>
      </p:cxnSp>
      <p:sp>
        <p:nvSpPr>
          <p:cNvPr id="10" name="文本框 17">
            <a:extLst>
              <a:ext uri="{FF2B5EF4-FFF2-40B4-BE49-F238E27FC236}">
                <a16:creationId xmlns:a16="http://schemas.microsoft.com/office/drawing/2014/main" id="{E14ABCE6-1084-47CD-8161-043F356E93AE}"/>
              </a:ext>
            </a:extLst>
          </p:cNvPr>
          <p:cNvSpPr txBox="1"/>
          <p:nvPr/>
        </p:nvSpPr>
        <p:spPr>
          <a:xfrm>
            <a:off x="3149246" y="173179"/>
            <a:ext cx="11476167" cy="707886"/>
          </a:xfrm>
          <a:prstGeom prst="rect">
            <a:avLst/>
          </a:prstGeom>
          <a:noFill/>
        </p:spPr>
        <p:txBody>
          <a:bodyPr wrap="square" rtlCol="0">
            <a:spAutoFit/>
          </a:bodyPr>
          <a:lstStyle/>
          <a:p>
            <a:pPr algn="ctr"/>
            <a:r>
              <a:rPr lang="vi-VN" sz="4000" b="1">
                <a:ln w="0"/>
                <a:solidFill>
                  <a:srgbClr val="FF0000"/>
                </a:solidFill>
                <a:effectLst>
                  <a:outerShdw blurRad="38100" dist="38100" dir="2700000" algn="tl">
                    <a:srgbClr val="000000">
                      <a:alpha val="43137"/>
                    </a:srgbClr>
                  </a:outerShdw>
                  <a:reflection blurRad="6350" stA="53000" endA="300" endPos="35500" dir="5400000" sy="-90000" algn="bl" rotWithShape="0"/>
                </a:effectLst>
              </a:rPr>
              <a:t>TINH THẦN YÊU NƯỚC CỦA NHÂN DÂN TA</a:t>
            </a:r>
            <a:endParaRPr lang="en-GB" sz="40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stellar" panose="020A0402060406010301" pitchFamily="18" charset="0"/>
            </a:endParaRPr>
          </a:p>
        </p:txBody>
      </p:sp>
      <p:cxnSp>
        <p:nvCxnSpPr>
          <p:cNvPr id="11" name="直接连接符 23">
            <a:extLst>
              <a:ext uri="{FF2B5EF4-FFF2-40B4-BE49-F238E27FC236}">
                <a16:creationId xmlns:a16="http://schemas.microsoft.com/office/drawing/2014/main" id="{AF872B8D-368B-478D-94F9-0D015B34A5F1}"/>
              </a:ext>
            </a:extLst>
          </p:cNvPr>
          <p:cNvCxnSpPr>
            <a:cxnSpLocks/>
          </p:cNvCxnSpPr>
          <p:nvPr/>
        </p:nvCxnSpPr>
        <p:spPr>
          <a:xfrm flipH="1">
            <a:off x="5574918" y="112257"/>
            <a:ext cx="7111757" cy="26173"/>
          </a:xfrm>
          <a:prstGeom prst="line">
            <a:avLst/>
          </a:prstGeom>
          <a:ln w="25400">
            <a:solidFill>
              <a:srgbClr val="ECC95D"/>
            </a:solidFill>
          </a:ln>
        </p:spPr>
        <p:style>
          <a:lnRef idx="1">
            <a:schemeClr val="accent1"/>
          </a:lnRef>
          <a:fillRef idx="0">
            <a:schemeClr val="accent1"/>
          </a:fillRef>
          <a:effectRef idx="0">
            <a:schemeClr val="accent1"/>
          </a:effectRef>
          <a:fontRef idx="minor">
            <a:schemeClr val="tx1"/>
          </a:fontRef>
        </p:style>
      </p:cxnSp>
      <p:grpSp>
        <p:nvGrpSpPr>
          <p:cNvPr id="18" name="组合 60"/>
          <p:cNvGrpSpPr/>
          <p:nvPr/>
        </p:nvGrpSpPr>
        <p:grpSpPr>
          <a:xfrm>
            <a:off x="12571854" y="1932995"/>
            <a:ext cx="6222605" cy="6563305"/>
            <a:chOff x="598429" y="917737"/>
            <a:chExt cx="5705824" cy="5568307"/>
          </a:xfrm>
        </p:grpSpPr>
        <p:sp>
          <p:nvSpPr>
            <p:cNvPr id="19" name="Freeform 1594"/>
            <p:cNvSpPr/>
            <p:nvPr/>
          </p:nvSpPr>
          <p:spPr bwMode="auto">
            <a:xfrm>
              <a:off x="5511182" y="2209485"/>
              <a:ext cx="319931" cy="902206"/>
            </a:xfrm>
            <a:custGeom>
              <a:avLst/>
              <a:gdLst>
                <a:gd name="T0" fmla="*/ 21 w 52"/>
                <a:gd name="T1" fmla="*/ 147 h 147"/>
                <a:gd name="T2" fmla="*/ 0 w 52"/>
                <a:gd name="T3" fmla="*/ 128 h 147"/>
                <a:gd name="T4" fmla="*/ 0 w 52"/>
                <a:gd name="T5" fmla="*/ 24 h 147"/>
                <a:gd name="T6" fmla="*/ 26 w 52"/>
                <a:gd name="T7" fmla="*/ 0 h 147"/>
                <a:gd name="T8" fmla="*/ 52 w 52"/>
                <a:gd name="T9" fmla="*/ 24 h 147"/>
                <a:gd name="T10" fmla="*/ 52 w 52"/>
                <a:gd name="T11" fmla="*/ 92 h 147"/>
                <a:gd name="T12" fmla="*/ 47 w 52"/>
                <a:gd name="T13" fmla="*/ 92 h 147"/>
                <a:gd name="T14" fmla="*/ 47 w 52"/>
                <a:gd name="T15" fmla="*/ 24 h 147"/>
                <a:gd name="T16" fmla="*/ 26 w 52"/>
                <a:gd name="T17" fmla="*/ 5 h 147"/>
                <a:gd name="T18" fmla="*/ 5 w 52"/>
                <a:gd name="T19" fmla="*/ 24 h 147"/>
                <a:gd name="T20" fmla="*/ 5 w 52"/>
                <a:gd name="T21" fmla="*/ 128 h 147"/>
                <a:gd name="T22" fmla="*/ 21 w 52"/>
                <a:gd name="T23" fmla="*/ 142 h 147"/>
                <a:gd name="T24" fmla="*/ 36 w 52"/>
                <a:gd name="T25" fmla="*/ 128 h 147"/>
                <a:gd name="T26" fmla="*/ 36 w 52"/>
                <a:gd name="T27" fmla="*/ 33 h 147"/>
                <a:gd name="T28" fmla="*/ 26 w 52"/>
                <a:gd name="T29" fmla="*/ 23 h 147"/>
                <a:gd name="T30" fmla="*/ 16 w 52"/>
                <a:gd name="T31" fmla="*/ 33 h 147"/>
                <a:gd name="T32" fmla="*/ 16 w 52"/>
                <a:gd name="T33" fmla="*/ 95 h 147"/>
                <a:gd name="T34" fmla="*/ 11 w 52"/>
                <a:gd name="T35" fmla="*/ 95 h 147"/>
                <a:gd name="T36" fmla="*/ 11 w 52"/>
                <a:gd name="T37" fmla="*/ 33 h 147"/>
                <a:gd name="T38" fmla="*/ 26 w 52"/>
                <a:gd name="T39" fmla="*/ 18 h 147"/>
                <a:gd name="T40" fmla="*/ 41 w 52"/>
                <a:gd name="T41" fmla="*/ 33 h 147"/>
                <a:gd name="T42" fmla="*/ 41 w 52"/>
                <a:gd name="T43" fmla="*/ 128 h 147"/>
                <a:gd name="T44" fmla="*/ 21 w 52"/>
                <a:gd name="T45"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 h="147">
                  <a:moveTo>
                    <a:pt x="21" y="147"/>
                  </a:moveTo>
                  <a:cubicBezTo>
                    <a:pt x="10" y="147"/>
                    <a:pt x="0" y="139"/>
                    <a:pt x="0" y="128"/>
                  </a:cubicBezTo>
                  <a:cubicBezTo>
                    <a:pt x="0" y="24"/>
                    <a:pt x="0" y="24"/>
                    <a:pt x="0" y="24"/>
                  </a:cubicBezTo>
                  <a:cubicBezTo>
                    <a:pt x="0" y="10"/>
                    <a:pt x="13" y="0"/>
                    <a:pt x="26" y="0"/>
                  </a:cubicBezTo>
                  <a:cubicBezTo>
                    <a:pt x="40" y="0"/>
                    <a:pt x="52" y="10"/>
                    <a:pt x="52" y="24"/>
                  </a:cubicBezTo>
                  <a:cubicBezTo>
                    <a:pt x="52" y="92"/>
                    <a:pt x="52" y="92"/>
                    <a:pt x="52" y="92"/>
                  </a:cubicBezTo>
                  <a:cubicBezTo>
                    <a:pt x="47" y="92"/>
                    <a:pt x="47" y="92"/>
                    <a:pt x="47" y="92"/>
                  </a:cubicBezTo>
                  <a:cubicBezTo>
                    <a:pt x="47" y="24"/>
                    <a:pt x="47" y="24"/>
                    <a:pt x="47" y="24"/>
                  </a:cubicBezTo>
                  <a:cubicBezTo>
                    <a:pt x="47" y="13"/>
                    <a:pt x="37" y="5"/>
                    <a:pt x="26" y="5"/>
                  </a:cubicBezTo>
                  <a:cubicBezTo>
                    <a:pt x="16" y="5"/>
                    <a:pt x="5" y="13"/>
                    <a:pt x="5" y="24"/>
                  </a:cubicBezTo>
                  <a:cubicBezTo>
                    <a:pt x="5" y="128"/>
                    <a:pt x="5" y="128"/>
                    <a:pt x="5" y="128"/>
                  </a:cubicBezTo>
                  <a:cubicBezTo>
                    <a:pt x="5" y="136"/>
                    <a:pt x="13" y="142"/>
                    <a:pt x="21" y="142"/>
                  </a:cubicBezTo>
                  <a:cubicBezTo>
                    <a:pt x="29" y="142"/>
                    <a:pt x="36" y="136"/>
                    <a:pt x="36" y="128"/>
                  </a:cubicBezTo>
                  <a:cubicBezTo>
                    <a:pt x="36" y="33"/>
                    <a:pt x="36" y="33"/>
                    <a:pt x="36" y="33"/>
                  </a:cubicBezTo>
                  <a:cubicBezTo>
                    <a:pt x="36" y="28"/>
                    <a:pt x="32" y="23"/>
                    <a:pt x="26" y="23"/>
                  </a:cubicBezTo>
                  <a:cubicBezTo>
                    <a:pt x="20" y="23"/>
                    <a:pt x="16" y="28"/>
                    <a:pt x="16" y="33"/>
                  </a:cubicBezTo>
                  <a:cubicBezTo>
                    <a:pt x="16" y="95"/>
                    <a:pt x="16" y="95"/>
                    <a:pt x="16" y="95"/>
                  </a:cubicBezTo>
                  <a:cubicBezTo>
                    <a:pt x="11" y="95"/>
                    <a:pt x="11" y="95"/>
                    <a:pt x="11" y="95"/>
                  </a:cubicBezTo>
                  <a:cubicBezTo>
                    <a:pt x="11" y="33"/>
                    <a:pt x="11" y="33"/>
                    <a:pt x="11" y="33"/>
                  </a:cubicBezTo>
                  <a:cubicBezTo>
                    <a:pt x="11" y="25"/>
                    <a:pt x="18" y="18"/>
                    <a:pt x="26" y="18"/>
                  </a:cubicBezTo>
                  <a:cubicBezTo>
                    <a:pt x="34" y="18"/>
                    <a:pt x="41" y="25"/>
                    <a:pt x="41" y="33"/>
                  </a:cubicBezTo>
                  <a:cubicBezTo>
                    <a:pt x="41" y="128"/>
                    <a:pt x="41" y="128"/>
                    <a:pt x="41" y="128"/>
                  </a:cubicBezTo>
                  <a:cubicBezTo>
                    <a:pt x="41" y="139"/>
                    <a:pt x="32" y="147"/>
                    <a:pt x="21" y="147"/>
                  </a:cubicBezTo>
                </a:path>
              </a:pathLst>
            </a:custGeom>
            <a:solidFill>
              <a:srgbClr val="244B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ndParaRPr>
            </a:p>
          </p:txBody>
        </p:sp>
        <p:sp>
          <p:nvSpPr>
            <p:cNvPr id="20" name="Freeform 6"/>
            <p:cNvSpPr>
              <a:spLocks noEditPoints="1"/>
            </p:cNvSpPr>
            <p:nvPr/>
          </p:nvSpPr>
          <p:spPr bwMode="auto">
            <a:xfrm>
              <a:off x="598429" y="917737"/>
              <a:ext cx="5705824" cy="5555634"/>
            </a:xfrm>
            <a:custGeom>
              <a:avLst/>
              <a:gdLst>
                <a:gd name="T0" fmla="*/ 233 w 1687"/>
                <a:gd name="T1" fmla="*/ 1643 h 1643"/>
                <a:gd name="T2" fmla="*/ 1453 w 1687"/>
                <a:gd name="T3" fmla="*/ 0 h 1643"/>
                <a:gd name="T4" fmla="*/ 285 w 1687"/>
                <a:gd name="T5" fmla="*/ 1592 h 1643"/>
                <a:gd name="T6" fmla="*/ 278 w 1687"/>
                <a:gd name="T7" fmla="*/ 1548 h 1643"/>
                <a:gd name="T8" fmla="*/ 285 w 1687"/>
                <a:gd name="T9" fmla="*/ 1592 h 1643"/>
                <a:gd name="T10" fmla="*/ 246 w 1687"/>
                <a:gd name="T11" fmla="*/ 1494 h 1643"/>
                <a:gd name="T12" fmla="*/ 291 w 1687"/>
                <a:gd name="T13" fmla="*/ 1486 h 1643"/>
                <a:gd name="T14" fmla="*/ 259 w 1687"/>
                <a:gd name="T15" fmla="*/ 1432 h 1643"/>
                <a:gd name="T16" fmla="*/ 251 w 1687"/>
                <a:gd name="T17" fmla="*/ 1388 h 1643"/>
                <a:gd name="T18" fmla="*/ 259 w 1687"/>
                <a:gd name="T19" fmla="*/ 1432 h 1643"/>
                <a:gd name="T20" fmla="*/ 219 w 1687"/>
                <a:gd name="T21" fmla="*/ 1334 h 1643"/>
                <a:gd name="T22" fmla="*/ 264 w 1687"/>
                <a:gd name="T23" fmla="*/ 1326 h 1643"/>
                <a:gd name="T24" fmla="*/ 232 w 1687"/>
                <a:gd name="T25" fmla="*/ 1273 h 1643"/>
                <a:gd name="T26" fmla="*/ 225 w 1687"/>
                <a:gd name="T27" fmla="*/ 1228 h 1643"/>
                <a:gd name="T28" fmla="*/ 232 w 1687"/>
                <a:gd name="T29" fmla="*/ 1273 h 1643"/>
                <a:gd name="T30" fmla="*/ 193 w 1687"/>
                <a:gd name="T31" fmla="*/ 1174 h 1643"/>
                <a:gd name="T32" fmla="*/ 237 w 1687"/>
                <a:gd name="T33" fmla="*/ 1167 h 1643"/>
                <a:gd name="T34" fmla="*/ 205 w 1687"/>
                <a:gd name="T35" fmla="*/ 1113 h 1643"/>
                <a:gd name="T36" fmla="*/ 198 w 1687"/>
                <a:gd name="T37" fmla="*/ 1068 h 1643"/>
                <a:gd name="T38" fmla="*/ 205 w 1687"/>
                <a:gd name="T39" fmla="*/ 1113 h 1643"/>
                <a:gd name="T40" fmla="*/ 166 w 1687"/>
                <a:gd name="T41" fmla="*/ 1014 h 1643"/>
                <a:gd name="T42" fmla="*/ 211 w 1687"/>
                <a:gd name="T43" fmla="*/ 1007 h 1643"/>
                <a:gd name="T44" fmla="*/ 179 w 1687"/>
                <a:gd name="T45" fmla="*/ 953 h 1643"/>
                <a:gd name="T46" fmla="*/ 171 w 1687"/>
                <a:gd name="T47" fmla="*/ 908 h 1643"/>
                <a:gd name="T48" fmla="*/ 179 w 1687"/>
                <a:gd name="T49" fmla="*/ 953 h 1643"/>
                <a:gd name="T50" fmla="*/ 139 w 1687"/>
                <a:gd name="T51" fmla="*/ 854 h 1643"/>
                <a:gd name="T52" fmla="*/ 184 w 1687"/>
                <a:gd name="T53" fmla="*/ 847 h 1643"/>
                <a:gd name="T54" fmla="*/ 152 w 1687"/>
                <a:gd name="T55" fmla="*/ 793 h 1643"/>
                <a:gd name="T56" fmla="*/ 145 w 1687"/>
                <a:gd name="T57" fmla="*/ 749 h 1643"/>
                <a:gd name="T58" fmla="*/ 152 w 1687"/>
                <a:gd name="T59" fmla="*/ 793 h 1643"/>
                <a:gd name="T60" fmla="*/ 113 w 1687"/>
                <a:gd name="T61" fmla="*/ 695 h 1643"/>
                <a:gd name="T62" fmla="*/ 157 w 1687"/>
                <a:gd name="T63" fmla="*/ 687 h 1643"/>
                <a:gd name="T64" fmla="*/ 126 w 1687"/>
                <a:gd name="T65" fmla="*/ 633 h 1643"/>
                <a:gd name="T66" fmla="*/ 118 w 1687"/>
                <a:gd name="T67" fmla="*/ 589 h 1643"/>
                <a:gd name="T68" fmla="*/ 126 w 1687"/>
                <a:gd name="T69" fmla="*/ 633 h 1643"/>
                <a:gd name="T70" fmla="*/ 86 w 1687"/>
                <a:gd name="T71" fmla="*/ 535 h 1643"/>
                <a:gd name="T72" fmla="*/ 131 w 1687"/>
                <a:gd name="T73" fmla="*/ 527 h 1643"/>
                <a:gd name="T74" fmla="*/ 99 w 1687"/>
                <a:gd name="T75" fmla="*/ 474 h 1643"/>
                <a:gd name="T76" fmla="*/ 91 w 1687"/>
                <a:gd name="T77" fmla="*/ 429 h 1643"/>
                <a:gd name="T78" fmla="*/ 99 w 1687"/>
                <a:gd name="T79" fmla="*/ 474 h 1643"/>
                <a:gd name="T80" fmla="*/ 60 w 1687"/>
                <a:gd name="T81" fmla="*/ 375 h 1643"/>
                <a:gd name="T82" fmla="*/ 104 w 1687"/>
                <a:gd name="T83" fmla="*/ 368 h 1643"/>
                <a:gd name="T84" fmla="*/ 72 w 1687"/>
                <a:gd name="T85" fmla="*/ 314 h 1643"/>
                <a:gd name="T86" fmla="*/ 65 w 1687"/>
                <a:gd name="T87" fmla="*/ 269 h 1643"/>
                <a:gd name="T88" fmla="*/ 72 w 1687"/>
                <a:gd name="T89" fmla="*/ 314 h 1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87" h="1643">
                  <a:moveTo>
                    <a:pt x="0" y="242"/>
                  </a:moveTo>
                  <a:cubicBezTo>
                    <a:pt x="233" y="1643"/>
                    <a:pt x="233" y="1643"/>
                    <a:pt x="233" y="1643"/>
                  </a:cubicBezTo>
                  <a:cubicBezTo>
                    <a:pt x="1687" y="1401"/>
                    <a:pt x="1687" y="1401"/>
                    <a:pt x="1687" y="1401"/>
                  </a:cubicBezTo>
                  <a:cubicBezTo>
                    <a:pt x="1453" y="0"/>
                    <a:pt x="1453" y="0"/>
                    <a:pt x="1453" y="0"/>
                  </a:cubicBezTo>
                  <a:cubicBezTo>
                    <a:pt x="0" y="242"/>
                    <a:pt x="0" y="242"/>
                    <a:pt x="0" y="242"/>
                  </a:cubicBezTo>
                  <a:moveTo>
                    <a:pt x="285" y="1592"/>
                  </a:moveTo>
                  <a:cubicBezTo>
                    <a:pt x="273" y="1594"/>
                    <a:pt x="261" y="1586"/>
                    <a:pt x="259" y="1574"/>
                  </a:cubicBezTo>
                  <a:cubicBezTo>
                    <a:pt x="257" y="1561"/>
                    <a:pt x="265" y="1550"/>
                    <a:pt x="278" y="1548"/>
                  </a:cubicBezTo>
                  <a:cubicBezTo>
                    <a:pt x="290" y="1545"/>
                    <a:pt x="302" y="1554"/>
                    <a:pt x="304" y="1566"/>
                  </a:cubicBezTo>
                  <a:cubicBezTo>
                    <a:pt x="306" y="1579"/>
                    <a:pt x="298" y="1590"/>
                    <a:pt x="285" y="1592"/>
                  </a:cubicBezTo>
                  <a:moveTo>
                    <a:pt x="272" y="1512"/>
                  </a:moveTo>
                  <a:cubicBezTo>
                    <a:pt x="260" y="1514"/>
                    <a:pt x="248" y="1506"/>
                    <a:pt x="246" y="1494"/>
                  </a:cubicBezTo>
                  <a:cubicBezTo>
                    <a:pt x="244" y="1481"/>
                    <a:pt x="252" y="1470"/>
                    <a:pt x="264" y="1468"/>
                  </a:cubicBezTo>
                  <a:cubicBezTo>
                    <a:pt x="277" y="1466"/>
                    <a:pt x="288" y="1474"/>
                    <a:pt x="291" y="1486"/>
                  </a:cubicBezTo>
                  <a:cubicBezTo>
                    <a:pt x="293" y="1499"/>
                    <a:pt x="284" y="1510"/>
                    <a:pt x="272" y="1512"/>
                  </a:cubicBezTo>
                  <a:moveTo>
                    <a:pt x="259" y="1432"/>
                  </a:moveTo>
                  <a:cubicBezTo>
                    <a:pt x="246" y="1434"/>
                    <a:pt x="235" y="1426"/>
                    <a:pt x="232" y="1414"/>
                  </a:cubicBezTo>
                  <a:cubicBezTo>
                    <a:pt x="230" y="1401"/>
                    <a:pt x="239" y="1390"/>
                    <a:pt x="251" y="1388"/>
                  </a:cubicBezTo>
                  <a:cubicBezTo>
                    <a:pt x="263" y="1386"/>
                    <a:pt x="275" y="1394"/>
                    <a:pt x="277" y="1406"/>
                  </a:cubicBezTo>
                  <a:cubicBezTo>
                    <a:pt x="279" y="1419"/>
                    <a:pt x="271" y="1430"/>
                    <a:pt x="259" y="1432"/>
                  </a:cubicBezTo>
                  <a:moveTo>
                    <a:pt x="245" y="1353"/>
                  </a:moveTo>
                  <a:cubicBezTo>
                    <a:pt x="233" y="1355"/>
                    <a:pt x="221" y="1346"/>
                    <a:pt x="219" y="1334"/>
                  </a:cubicBezTo>
                  <a:cubicBezTo>
                    <a:pt x="217" y="1322"/>
                    <a:pt x="225" y="1310"/>
                    <a:pt x="238" y="1308"/>
                  </a:cubicBezTo>
                  <a:cubicBezTo>
                    <a:pt x="250" y="1306"/>
                    <a:pt x="262" y="1314"/>
                    <a:pt x="264" y="1326"/>
                  </a:cubicBezTo>
                  <a:cubicBezTo>
                    <a:pt x="266" y="1339"/>
                    <a:pt x="258" y="1350"/>
                    <a:pt x="245" y="1353"/>
                  </a:cubicBezTo>
                  <a:moveTo>
                    <a:pt x="232" y="1273"/>
                  </a:moveTo>
                  <a:cubicBezTo>
                    <a:pt x="220" y="1275"/>
                    <a:pt x="208" y="1266"/>
                    <a:pt x="206" y="1254"/>
                  </a:cubicBezTo>
                  <a:cubicBezTo>
                    <a:pt x="204" y="1242"/>
                    <a:pt x="212" y="1230"/>
                    <a:pt x="225" y="1228"/>
                  </a:cubicBezTo>
                  <a:cubicBezTo>
                    <a:pt x="237" y="1226"/>
                    <a:pt x="249" y="1234"/>
                    <a:pt x="251" y="1247"/>
                  </a:cubicBezTo>
                  <a:cubicBezTo>
                    <a:pt x="253" y="1259"/>
                    <a:pt x="244" y="1271"/>
                    <a:pt x="232" y="1273"/>
                  </a:cubicBezTo>
                  <a:moveTo>
                    <a:pt x="219" y="1193"/>
                  </a:moveTo>
                  <a:cubicBezTo>
                    <a:pt x="206" y="1195"/>
                    <a:pt x="195" y="1186"/>
                    <a:pt x="193" y="1174"/>
                  </a:cubicBezTo>
                  <a:cubicBezTo>
                    <a:pt x="191" y="1162"/>
                    <a:pt x="199" y="1150"/>
                    <a:pt x="211" y="1148"/>
                  </a:cubicBezTo>
                  <a:cubicBezTo>
                    <a:pt x="224" y="1146"/>
                    <a:pt x="235" y="1154"/>
                    <a:pt x="237" y="1167"/>
                  </a:cubicBezTo>
                  <a:cubicBezTo>
                    <a:pt x="239" y="1179"/>
                    <a:pt x="231" y="1191"/>
                    <a:pt x="219" y="1193"/>
                  </a:cubicBezTo>
                  <a:moveTo>
                    <a:pt x="205" y="1113"/>
                  </a:moveTo>
                  <a:cubicBezTo>
                    <a:pt x="193" y="1115"/>
                    <a:pt x="181" y="1107"/>
                    <a:pt x="179" y="1094"/>
                  </a:cubicBezTo>
                  <a:cubicBezTo>
                    <a:pt x="177" y="1082"/>
                    <a:pt x="186" y="1070"/>
                    <a:pt x="198" y="1068"/>
                  </a:cubicBezTo>
                  <a:cubicBezTo>
                    <a:pt x="210" y="1066"/>
                    <a:pt x="222" y="1074"/>
                    <a:pt x="224" y="1087"/>
                  </a:cubicBezTo>
                  <a:cubicBezTo>
                    <a:pt x="226" y="1099"/>
                    <a:pt x="218" y="1111"/>
                    <a:pt x="205" y="1113"/>
                  </a:cubicBezTo>
                  <a:moveTo>
                    <a:pt x="192" y="1033"/>
                  </a:moveTo>
                  <a:cubicBezTo>
                    <a:pt x="180" y="1035"/>
                    <a:pt x="168" y="1027"/>
                    <a:pt x="166" y="1014"/>
                  </a:cubicBezTo>
                  <a:cubicBezTo>
                    <a:pt x="164" y="1002"/>
                    <a:pt x="172" y="990"/>
                    <a:pt x="185" y="988"/>
                  </a:cubicBezTo>
                  <a:cubicBezTo>
                    <a:pt x="197" y="986"/>
                    <a:pt x="209" y="994"/>
                    <a:pt x="211" y="1007"/>
                  </a:cubicBezTo>
                  <a:cubicBezTo>
                    <a:pt x="213" y="1019"/>
                    <a:pt x="204" y="1031"/>
                    <a:pt x="192" y="1033"/>
                  </a:cubicBezTo>
                  <a:moveTo>
                    <a:pt x="179" y="953"/>
                  </a:moveTo>
                  <a:cubicBezTo>
                    <a:pt x="166" y="955"/>
                    <a:pt x="155" y="947"/>
                    <a:pt x="153" y="934"/>
                  </a:cubicBezTo>
                  <a:cubicBezTo>
                    <a:pt x="151" y="922"/>
                    <a:pt x="159" y="910"/>
                    <a:pt x="171" y="908"/>
                  </a:cubicBezTo>
                  <a:cubicBezTo>
                    <a:pt x="184" y="906"/>
                    <a:pt x="195" y="915"/>
                    <a:pt x="197" y="927"/>
                  </a:cubicBezTo>
                  <a:cubicBezTo>
                    <a:pt x="199" y="939"/>
                    <a:pt x="191" y="951"/>
                    <a:pt x="179" y="953"/>
                  </a:cubicBezTo>
                  <a:moveTo>
                    <a:pt x="165" y="873"/>
                  </a:moveTo>
                  <a:cubicBezTo>
                    <a:pt x="153" y="875"/>
                    <a:pt x="141" y="867"/>
                    <a:pt x="139" y="854"/>
                  </a:cubicBezTo>
                  <a:cubicBezTo>
                    <a:pt x="137" y="842"/>
                    <a:pt x="146" y="830"/>
                    <a:pt x="158" y="828"/>
                  </a:cubicBezTo>
                  <a:cubicBezTo>
                    <a:pt x="170" y="826"/>
                    <a:pt x="182" y="835"/>
                    <a:pt x="184" y="847"/>
                  </a:cubicBezTo>
                  <a:cubicBezTo>
                    <a:pt x="186" y="859"/>
                    <a:pt x="178" y="871"/>
                    <a:pt x="165" y="873"/>
                  </a:cubicBezTo>
                  <a:moveTo>
                    <a:pt x="152" y="793"/>
                  </a:moveTo>
                  <a:cubicBezTo>
                    <a:pt x="140" y="795"/>
                    <a:pt x="128" y="787"/>
                    <a:pt x="126" y="775"/>
                  </a:cubicBezTo>
                  <a:cubicBezTo>
                    <a:pt x="124" y="762"/>
                    <a:pt x="132" y="751"/>
                    <a:pt x="145" y="749"/>
                  </a:cubicBezTo>
                  <a:cubicBezTo>
                    <a:pt x="157" y="746"/>
                    <a:pt x="169" y="755"/>
                    <a:pt x="171" y="767"/>
                  </a:cubicBezTo>
                  <a:cubicBezTo>
                    <a:pt x="173" y="779"/>
                    <a:pt x="165" y="791"/>
                    <a:pt x="152" y="793"/>
                  </a:cubicBezTo>
                  <a:moveTo>
                    <a:pt x="139" y="713"/>
                  </a:moveTo>
                  <a:cubicBezTo>
                    <a:pt x="126" y="715"/>
                    <a:pt x="115" y="707"/>
                    <a:pt x="113" y="695"/>
                  </a:cubicBezTo>
                  <a:cubicBezTo>
                    <a:pt x="111" y="682"/>
                    <a:pt x="119" y="671"/>
                    <a:pt x="131" y="669"/>
                  </a:cubicBezTo>
                  <a:cubicBezTo>
                    <a:pt x="144" y="667"/>
                    <a:pt x="155" y="675"/>
                    <a:pt x="157" y="687"/>
                  </a:cubicBezTo>
                  <a:cubicBezTo>
                    <a:pt x="160" y="700"/>
                    <a:pt x="151" y="711"/>
                    <a:pt x="139" y="713"/>
                  </a:cubicBezTo>
                  <a:moveTo>
                    <a:pt x="126" y="633"/>
                  </a:moveTo>
                  <a:cubicBezTo>
                    <a:pt x="113" y="635"/>
                    <a:pt x="102" y="627"/>
                    <a:pt x="99" y="615"/>
                  </a:cubicBezTo>
                  <a:cubicBezTo>
                    <a:pt x="97" y="602"/>
                    <a:pt x="106" y="591"/>
                    <a:pt x="118" y="589"/>
                  </a:cubicBezTo>
                  <a:cubicBezTo>
                    <a:pt x="130" y="587"/>
                    <a:pt x="142" y="595"/>
                    <a:pt x="144" y="607"/>
                  </a:cubicBezTo>
                  <a:cubicBezTo>
                    <a:pt x="146" y="620"/>
                    <a:pt x="138" y="631"/>
                    <a:pt x="126" y="633"/>
                  </a:cubicBezTo>
                  <a:moveTo>
                    <a:pt x="112" y="554"/>
                  </a:moveTo>
                  <a:cubicBezTo>
                    <a:pt x="100" y="556"/>
                    <a:pt x="88" y="547"/>
                    <a:pt x="86" y="535"/>
                  </a:cubicBezTo>
                  <a:cubicBezTo>
                    <a:pt x="84" y="523"/>
                    <a:pt x="92" y="511"/>
                    <a:pt x="105" y="509"/>
                  </a:cubicBezTo>
                  <a:cubicBezTo>
                    <a:pt x="117" y="507"/>
                    <a:pt x="129" y="515"/>
                    <a:pt x="131" y="527"/>
                  </a:cubicBezTo>
                  <a:cubicBezTo>
                    <a:pt x="133" y="540"/>
                    <a:pt x="125" y="551"/>
                    <a:pt x="112" y="554"/>
                  </a:cubicBezTo>
                  <a:moveTo>
                    <a:pt x="99" y="474"/>
                  </a:moveTo>
                  <a:cubicBezTo>
                    <a:pt x="87" y="476"/>
                    <a:pt x="75" y="467"/>
                    <a:pt x="73" y="455"/>
                  </a:cubicBezTo>
                  <a:cubicBezTo>
                    <a:pt x="71" y="443"/>
                    <a:pt x="79" y="431"/>
                    <a:pt x="91" y="429"/>
                  </a:cubicBezTo>
                  <a:cubicBezTo>
                    <a:pt x="104" y="427"/>
                    <a:pt x="116" y="435"/>
                    <a:pt x="118" y="448"/>
                  </a:cubicBezTo>
                  <a:cubicBezTo>
                    <a:pt x="120" y="460"/>
                    <a:pt x="111" y="472"/>
                    <a:pt x="99" y="474"/>
                  </a:cubicBezTo>
                  <a:moveTo>
                    <a:pt x="86" y="394"/>
                  </a:moveTo>
                  <a:cubicBezTo>
                    <a:pt x="73" y="396"/>
                    <a:pt x="62" y="387"/>
                    <a:pt x="60" y="375"/>
                  </a:cubicBezTo>
                  <a:cubicBezTo>
                    <a:pt x="57" y="363"/>
                    <a:pt x="66" y="351"/>
                    <a:pt x="78" y="349"/>
                  </a:cubicBezTo>
                  <a:cubicBezTo>
                    <a:pt x="91" y="347"/>
                    <a:pt x="102" y="355"/>
                    <a:pt x="104" y="368"/>
                  </a:cubicBezTo>
                  <a:cubicBezTo>
                    <a:pt x="106" y="380"/>
                    <a:pt x="98" y="392"/>
                    <a:pt x="86" y="394"/>
                  </a:cubicBezTo>
                  <a:moveTo>
                    <a:pt x="72" y="314"/>
                  </a:moveTo>
                  <a:cubicBezTo>
                    <a:pt x="60" y="316"/>
                    <a:pt x="48" y="308"/>
                    <a:pt x="46" y="295"/>
                  </a:cubicBezTo>
                  <a:cubicBezTo>
                    <a:pt x="44" y="283"/>
                    <a:pt x="53" y="271"/>
                    <a:pt x="65" y="269"/>
                  </a:cubicBezTo>
                  <a:cubicBezTo>
                    <a:pt x="77" y="267"/>
                    <a:pt x="89" y="275"/>
                    <a:pt x="91" y="288"/>
                  </a:cubicBezTo>
                  <a:cubicBezTo>
                    <a:pt x="93" y="300"/>
                    <a:pt x="85" y="312"/>
                    <a:pt x="72" y="314"/>
                  </a:cubicBezTo>
                </a:path>
              </a:pathLst>
            </a:custGeom>
            <a:solidFill>
              <a:srgbClr val="6EADA7"/>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ndParaRPr>
            </a:p>
          </p:txBody>
        </p:sp>
        <p:sp>
          <p:nvSpPr>
            <p:cNvPr id="21" name="Freeform 254"/>
            <p:cNvSpPr>
              <a:spLocks noEditPoints="1"/>
            </p:cNvSpPr>
            <p:nvPr/>
          </p:nvSpPr>
          <p:spPr bwMode="auto">
            <a:xfrm>
              <a:off x="598429" y="1348086"/>
              <a:ext cx="5306745" cy="5137958"/>
            </a:xfrm>
            <a:custGeom>
              <a:avLst/>
              <a:gdLst>
                <a:gd name="T0" fmla="*/ 0 w 1569"/>
                <a:gd name="T1" fmla="*/ 1417 h 1519"/>
                <a:gd name="T2" fmla="*/ 1569 w 1569"/>
                <a:gd name="T3" fmla="*/ 102 h 1519"/>
                <a:gd name="T4" fmla="*/ 63 w 1569"/>
                <a:gd name="T5" fmla="*/ 1379 h 1519"/>
                <a:gd name="T6" fmla="*/ 66 w 1569"/>
                <a:gd name="T7" fmla="*/ 1334 h 1519"/>
                <a:gd name="T8" fmla="*/ 63 w 1569"/>
                <a:gd name="T9" fmla="*/ 1379 h 1519"/>
                <a:gd name="T10" fmla="*/ 47 w 1569"/>
                <a:gd name="T11" fmla="*/ 1274 h 1519"/>
                <a:gd name="T12" fmla="*/ 92 w 1569"/>
                <a:gd name="T13" fmla="*/ 1278 h 1519"/>
                <a:gd name="T14" fmla="*/ 74 w 1569"/>
                <a:gd name="T15" fmla="*/ 1218 h 1519"/>
                <a:gd name="T16" fmla="*/ 77 w 1569"/>
                <a:gd name="T17" fmla="*/ 1173 h 1519"/>
                <a:gd name="T18" fmla="*/ 74 w 1569"/>
                <a:gd name="T19" fmla="*/ 1218 h 1519"/>
                <a:gd name="T20" fmla="*/ 59 w 1569"/>
                <a:gd name="T21" fmla="*/ 1113 h 1519"/>
                <a:gd name="T22" fmla="*/ 104 w 1569"/>
                <a:gd name="T23" fmla="*/ 1116 h 1519"/>
                <a:gd name="T24" fmla="*/ 85 w 1569"/>
                <a:gd name="T25" fmla="*/ 1056 h 1519"/>
                <a:gd name="T26" fmla="*/ 88 w 1569"/>
                <a:gd name="T27" fmla="*/ 1011 h 1519"/>
                <a:gd name="T28" fmla="*/ 85 w 1569"/>
                <a:gd name="T29" fmla="*/ 1056 h 1519"/>
                <a:gd name="T30" fmla="*/ 70 w 1569"/>
                <a:gd name="T31" fmla="*/ 951 h 1519"/>
                <a:gd name="T32" fmla="*/ 115 w 1569"/>
                <a:gd name="T33" fmla="*/ 954 h 1519"/>
                <a:gd name="T34" fmla="*/ 96 w 1569"/>
                <a:gd name="T35" fmla="*/ 895 h 1519"/>
                <a:gd name="T36" fmla="*/ 100 w 1569"/>
                <a:gd name="T37" fmla="*/ 849 h 1519"/>
                <a:gd name="T38" fmla="*/ 96 w 1569"/>
                <a:gd name="T39" fmla="*/ 895 h 1519"/>
                <a:gd name="T40" fmla="*/ 81 w 1569"/>
                <a:gd name="T41" fmla="*/ 790 h 1519"/>
                <a:gd name="T42" fmla="*/ 126 w 1569"/>
                <a:gd name="T43" fmla="*/ 793 h 1519"/>
                <a:gd name="T44" fmla="*/ 108 w 1569"/>
                <a:gd name="T45" fmla="*/ 733 h 1519"/>
                <a:gd name="T46" fmla="*/ 111 w 1569"/>
                <a:gd name="T47" fmla="*/ 688 h 1519"/>
                <a:gd name="T48" fmla="*/ 108 w 1569"/>
                <a:gd name="T49" fmla="*/ 733 h 1519"/>
                <a:gd name="T50" fmla="*/ 92 w 1569"/>
                <a:gd name="T51" fmla="*/ 628 h 1519"/>
                <a:gd name="T52" fmla="*/ 138 w 1569"/>
                <a:gd name="T53" fmla="*/ 631 h 1519"/>
                <a:gd name="T54" fmla="*/ 119 w 1569"/>
                <a:gd name="T55" fmla="*/ 571 h 1519"/>
                <a:gd name="T56" fmla="*/ 122 w 1569"/>
                <a:gd name="T57" fmla="*/ 526 h 1519"/>
                <a:gd name="T58" fmla="*/ 119 w 1569"/>
                <a:gd name="T59" fmla="*/ 571 h 1519"/>
                <a:gd name="T60" fmla="*/ 104 w 1569"/>
                <a:gd name="T61" fmla="*/ 466 h 1519"/>
                <a:gd name="T62" fmla="*/ 149 w 1569"/>
                <a:gd name="T63" fmla="*/ 470 h 1519"/>
                <a:gd name="T64" fmla="*/ 130 w 1569"/>
                <a:gd name="T65" fmla="*/ 410 h 1519"/>
                <a:gd name="T66" fmla="*/ 133 w 1569"/>
                <a:gd name="T67" fmla="*/ 365 h 1519"/>
                <a:gd name="T68" fmla="*/ 130 w 1569"/>
                <a:gd name="T69" fmla="*/ 410 h 1519"/>
                <a:gd name="T70" fmla="*/ 115 w 1569"/>
                <a:gd name="T71" fmla="*/ 305 h 1519"/>
                <a:gd name="T72" fmla="*/ 160 w 1569"/>
                <a:gd name="T73" fmla="*/ 308 h 1519"/>
                <a:gd name="T74" fmla="*/ 142 w 1569"/>
                <a:gd name="T75" fmla="*/ 248 h 1519"/>
                <a:gd name="T76" fmla="*/ 145 w 1569"/>
                <a:gd name="T77" fmla="*/ 203 h 1519"/>
                <a:gd name="T78" fmla="*/ 142 w 1569"/>
                <a:gd name="T79" fmla="*/ 248 h 1519"/>
                <a:gd name="T80" fmla="*/ 126 w 1569"/>
                <a:gd name="T81" fmla="*/ 143 h 1519"/>
                <a:gd name="T82" fmla="*/ 171 w 1569"/>
                <a:gd name="T83" fmla="*/ 146 h 1519"/>
                <a:gd name="T84" fmla="*/ 153 w 1569"/>
                <a:gd name="T85" fmla="*/ 87 h 1519"/>
                <a:gd name="T86" fmla="*/ 156 w 1569"/>
                <a:gd name="T87" fmla="*/ 41 h 1519"/>
                <a:gd name="T88" fmla="*/ 153 w 1569"/>
                <a:gd name="T89" fmla="*/ 87 h 1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69" h="1519">
                  <a:moveTo>
                    <a:pt x="99" y="0"/>
                  </a:moveTo>
                  <a:cubicBezTo>
                    <a:pt x="0" y="1417"/>
                    <a:pt x="0" y="1417"/>
                    <a:pt x="0" y="1417"/>
                  </a:cubicBezTo>
                  <a:cubicBezTo>
                    <a:pt x="1470" y="1519"/>
                    <a:pt x="1470" y="1519"/>
                    <a:pt x="1470" y="1519"/>
                  </a:cubicBezTo>
                  <a:cubicBezTo>
                    <a:pt x="1569" y="102"/>
                    <a:pt x="1569" y="102"/>
                    <a:pt x="1569" y="102"/>
                  </a:cubicBezTo>
                  <a:cubicBezTo>
                    <a:pt x="99" y="0"/>
                    <a:pt x="99" y="0"/>
                    <a:pt x="99" y="0"/>
                  </a:cubicBezTo>
                  <a:moveTo>
                    <a:pt x="63" y="1379"/>
                  </a:moveTo>
                  <a:cubicBezTo>
                    <a:pt x="50" y="1379"/>
                    <a:pt x="41" y="1368"/>
                    <a:pt x="42" y="1355"/>
                  </a:cubicBezTo>
                  <a:cubicBezTo>
                    <a:pt x="42" y="1343"/>
                    <a:pt x="53" y="1333"/>
                    <a:pt x="66" y="1334"/>
                  </a:cubicBezTo>
                  <a:cubicBezTo>
                    <a:pt x="78" y="1335"/>
                    <a:pt x="88" y="1346"/>
                    <a:pt x="87" y="1358"/>
                  </a:cubicBezTo>
                  <a:cubicBezTo>
                    <a:pt x="86" y="1371"/>
                    <a:pt x="75" y="1380"/>
                    <a:pt x="63" y="1379"/>
                  </a:cubicBezTo>
                  <a:moveTo>
                    <a:pt x="68" y="1299"/>
                  </a:moveTo>
                  <a:cubicBezTo>
                    <a:pt x="56" y="1298"/>
                    <a:pt x="46" y="1287"/>
                    <a:pt x="47" y="1274"/>
                  </a:cubicBezTo>
                  <a:cubicBezTo>
                    <a:pt x="48" y="1262"/>
                    <a:pt x="59" y="1252"/>
                    <a:pt x="71" y="1253"/>
                  </a:cubicBezTo>
                  <a:cubicBezTo>
                    <a:pt x="84" y="1254"/>
                    <a:pt x="93" y="1265"/>
                    <a:pt x="92" y="1278"/>
                  </a:cubicBezTo>
                  <a:cubicBezTo>
                    <a:pt x="92" y="1290"/>
                    <a:pt x="81" y="1299"/>
                    <a:pt x="68" y="1299"/>
                  </a:cubicBezTo>
                  <a:moveTo>
                    <a:pt x="74" y="1218"/>
                  </a:moveTo>
                  <a:cubicBezTo>
                    <a:pt x="61" y="1217"/>
                    <a:pt x="52" y="1206"/>
                    <a:pt x="53" y="1194"/>
                  </a:cubicBezTo>
                  <a:cubicBezTo>
                    <a:pt x="54" y="1181"/>
                    <a:pt x="65" y="1172"/>
                    <a:pt x="77" y="1173"/>
                  </a:cubicBezTo>
                  <a:cubicBezTo>
                    <a:pt x="90" y="1173"/>
                    <a:pt x="99" y="1184"/>
                    <a:pt x="98" y="1197"/>
                  </a:cubicBezTo>
                  <a:cubicBezTo>
                    <a:pt x="97" y="1209"/>
                    <a:pt x="86" y="1219"/>
                    <a:pt x="74" y="1218"/>
                  </a:cubicBezTo>
                  <a:moveTo>
                    <a:pt x="80" y="1137"/>
                  </a:moveTo>
                  <a:cubicBezTo>
                    <a:pt x="67" y="1136"/>
                    <a:pt x="58" y="1125"/>
                    <a:pt x="59" y="1113"/>
                  </a:cubicBezTo>
                  <a:cubicBezTo>
                    <a:pt x="59" y="1100"/>
                    <a:pt x="70" y="1091"/>
                    <a:pt x="83" y="1092"/>
                  </a:cubicBezTo>
                  <a:cubicBezTo>
                    <a:pt x="95" y="1093"/>
                    <a:pt x="105" y="1103"/>
                    <a:pt x="104" y="1116"/>
                  </a:cubicBezTo>
                  <a:cubicBezTo>
                    <a:pt x="103" y="1128"/>
                    <a:pt x="92" y="1138"/>
                    <a:pt x="80" y="1137"/>
                  </a:cubicBezTo>
                  <a:moveTo>
                    <a:pt x="85" y="1056"/>
                  </a:moveTo>
                  <a:cubicBezTo>
                    <a:pt x="73" y="1055"/>
                    <a:pt x="63" y="1044"/>
                    <a:pt x="64" y="1032"/>
                  </a:cubicBezTo>
                  <a:cubicBezTo>
                    <a:pt x="65" y="1019"/>
                    <a:pt x="76" y="1010"/>
                    <a:pt x="88" y="1011"/>
                  </a:cubicBezTo>
                  <a:cubicBezTo>
                    <a:pt x="101" y="1012"/>
                    <a:pt x="110" y="1023"/>
                    <a:pt x="109" y="1035"/>
                  </a:cubicBezTo>
                  <a:cubicBezTo>
                    <a:pt x="109" y="1048"/>
                    <a:pt x="98" y="1057"/>
                    <a:pt x="85" y="1056"/>
                  </a:cubicBezTo>
                  <a:moveTo>
                    <a:pt x="91" y="975"/>
                  </a:moveTo>
                  <a:cubicBezTo>
                    <a:pt x="78" y="974"/>
                    <a:pt x="69" y="964"/>
                    <a:pt x="70" y="951"/>
                  </a:cubicBezTo>
                  <a:cubicBezTo>
                    <a:pt x="71" y="939"/>
                    <a:pt x="82" y="929"/>
                    <a:pt x="94" y="930"/>
                  </a:cubicBezTo>
                  <a:cubicBezTo>
                    <a:pt x="106" y="931"/>
                    <a:pt x="116" y="942"/>
                    <a:pt x="115" y="954"/>
                  </a:cubicBezTo>
                  <a:cubicBezTo>
                    <a:pt x="114" y="967"/>
                    <a:pt x="103" y="976"/>
                    <a:pt x="91" y="975"/>
                  </a:cubicBezTo>
                  <a:moveTo>
                    <a:pt x="96" y="895"/>
                  </a:moveTo>
                  <a:cubicBezTo>
                    <a:pt x="84" y="894"/>
                    <a:pt x="75" y="883"/>
                    <a:pt x="75" y="870"/>
                  </a:cubicBezTo>
                  <a:cubicBezTo>
                    <a:pt x="76" y="858"/>
                    <a:pt x="87" y="848"/>
                    <a:pt x="100" y="849"/>
                  </a:cubicBezTo>
                  <a:cubicBezTo>
                    <a:pt x="112" y="850"/>
                    <a:pt x="122" y="861"/>
                    <a:pt x="121" y="874"/>
                  </a:cubicBezTo>
                  <a:cubicBezTo>
                    <a:pt x="120" y="886"/>
                    <a:pt x="109" y="895"/>
                    <a:pt x="96" y="895"/>
                  </a:cubicBezTo>
                  <a:moveTo>
                    <a:pt x="102" y="814"/>
                  </a:moveTo>
                  <a:cubicBezTo>
                    <a:pt x="90" y="813"/>
                    <a:pt x="80" y="802"/>
                    <a:pt x="81" y="790"/>
                  </a:cubicBezTo>
                  <a:cubicBezTo>
                    <a:pt x="82" y="777"/>
                    <a:pt x="93" y="768"/>
                    <a:pt x="105" y="769"/>
                  </a:cubicBezTo>
                  <a:cubicBezTo>
                    <a:pt x="118" y="769"/>
                    <a:pt x="127" y="780"/>
                    <a:pt x="126" y="793"/>
                  </a:cubicBezTo>
                  <a:cubicBezTo>
                    <a:pt x="125" y="805"/>
                    <a:pt x="115" y="815"/>
                    <a:pt x="102" y="814"/>
                  </a:cubicBezTo>
                  <a:moveTo>
                    <a:pt x="108" y="733"/>
                  </a:moveTo>
                  <a:cubicBezTo>
                    <a:pt x="95" y="732"/>
                    <a:pt x="86" y="721"/>
                    <a:pt x="87" y="709"/>
                  </a:cubicBezTo>
                  <a:cubicBezTo>
                    <a:pt x="88" y="696"/>
                    <a:pt x="98" y="687"/>
                    <a:pt x="111" y="688"/>
                  </a:cubicBezTo>
                  <a:cubicBezTo>
                    <a:pt x="123" y="689"/>
                    <a:pt x="133" y="699"/>
                    <a:pt x="132" y="712"/>
                  </a:cubicBezTo>
                  <a:cubicBezTo>
                    <a:pt x="131" y="724"/>
                    <a:pt x="120" y="734"/>
                    <a:pt x="108" y="733"/>
                  </a:cubicBezTo>
                  <a:moveTo>
                    <a:pt x="113" y="652"/>
                  </a:moveTo>
                  <a:cubicBezTo>
                    <a:pt x="101" y="651"/>
                    <a:pt x="91" y="640"/>
                    <a:pt x="92" y="628"/>
                  </a:cubicBezTo>
                  <a:cubicBezTo>
                    <a:pt x="93" y="615"/>
                    <a:pt x="104" y="606"/>
                    <a:pt x="117" y="607"/>
                  </a:cubicBezTo>
                  <a:cubicBezTo>
                    <a:pt x="129" y="608"/>
                    <a:pt x="138" y="619"/>
                    <a:pt x="138" y="631"/>
                  </a:cubicBezTo>
                  <a:cubicBezTo>
                    <a:pt x="137" y="644"/>
                    <a:pt x="126" y="653"/>
                    <a:pt x="113" y="652"/>
                  </a:cubicBezTo>
                  <a:moveTo>
                    <a:pt x="119" y="571"/>
                  </a:moveTo>
                  <a:cubicBezTo>
                    <a:pt x="107" y="570"/>
                    <a:pt x="97" y="560"/>
                    <a:pt x="98" y="547"/>
                  </a:cubicBezTo>
                  <a:cubicBezTo>
                    <a:pt x="99" y="535"/>
                    <a:pt x="110" y="525"/>
                    <a:pt x="122" y="526"/>
                  </a:cubicBezTo>
                  <a:cubicBezTo>
                    <a:pt x="135" y="527"/>
                    <a:pt x="144" y="538"/>
                    <a:pt x="143" y="550"/>
                  </a:cubicBezTo>
                  <a:cubicBezTo>
                    <a:pt x="142" y="563"/>
                    <a:pt x="132" y="572"/>
                    <a:pt x="119" y="571"/>
                  </a:cubicBezTo>
                  <a:moveTo>
                    <a:pt x="125" y="491"/>
                  </a:moveTo>
                  <a:cubicBezTo>
                    <a:pt x="112" y="490"/>
                    <a:pt x="103" y="479"/>
                    <a:pt x="104" y="466"/>
                  </a:cubicBezTo>
                  <a:cubicBezTo>
                    <a:pt x="105" y="454"/>
                    <a:pt x="115" y="444"/>
                    <a:pt x="128" y="445"/>
                  </a:cubicBezTo>
                  <a:cubicBezTo>
                    <a:pt x="140" y="446"/>
                    <a:pt x="150" y="457"/>
                    <a:pt x="149" y="470"/>
                  </a:cubicBezTo>
                  <a:cubicBezTo>
                    <a:pt x="148" y="482"/>
                    <a:pt x="137" y="491"/>
                    <a:pt x="125" y="491"/>
                  </a:cubicBezTo>
                  <a:moveTo>
                    <a:pt x="130" y="410"/>
                  </a:moveTo>
                  <a:cubicBezTo>
                    <a:pt x="118" y="409"/>
                    <a:pt x="108" y="398"/>
                    <a:pt x="109" y="386"/>
                  </a:cubicBezTo>
                  <a:cubicBezTo>
                    <a:pt x="110" y="373"/>
                    <a:pt x="121" y="364"/>
                    <a:pt x="133" y="365"/>
                  </a:cubicBezTo>
                  <a:cubicBezTo>
                    <a:pt x="146" y="365"/>
                    <a:pt x="155" y="376"/>
                    <a:pt x="155" y="389"/>
                  </a:cubicBezTo>
                  <a:cubicBezTo>
                    <a:pt x="154" y="401"/>
                    <a:pt x="143" y="411"/>
                    <a:pt x="130" y="410"/>
                  </a:cubicBezTo>
                  <a:moveTo>
                    <a:pt x="136" y="329"/>
                  </a:moveTo>
                  <a:cubicBezTo>
                    <a:pt x="123" y="328"/>
                    <a:pt x="114" y="317"/>
                    <a:pt x="115" y="305"/>
                  </a:cubicBezTo>
                  <a:cubicBezTo>
                    <a:pt x="116" y="292"/>
                    <a:pt x="127" y="283"/>
                    <a:pt x="139" y="284"/>
                  </a:cubicBezTo>
                  <a:cubicBezTo>
                    <a:pt x="152" y="285"/>
                    <a:pt x="161" y="295"/>
                    <a:pt x="160" y="308"/>
                  </a:cubicBezTo>
                  <a:cubicBezTo>
                    <a:pt x="159" y="320"/>
                    <a:pt x="148" y="330"/>
                    <a:pt x="136" y="329"/>
                  </a:cubicBezTo>
                  <a:moveTo>
                    <a:pt x="142" y="248"/>
                  </a:moveTo>
                  <a:cubicBezTo>
                    <a:pt x="129" y="247"/>
                    <a:pt x="120" y="236"/>
                    <a:pt x="121" y="224"/>
                  </a:cubicBezTo>
                  <a:cubicBezTo>
                    <a:pt x="121" y="211"/>
                    <a:pt x="132" y="202"/>
                    <a:pt x="145" y="203"/>
                  </a:cubicBezTo>
                  <a:cubicBezTo>
                    <a:pt x="157" y="204"/>
                    <a:pt x="167" y="215"/>
                    <a:pt x="166" y="227"/>
                  </a:cubicBezTo>
                  <a:cubicBezTo>
                    <a:pt x="165" y="240"/>
                    <a:pt x="154" y="249"/>
                    <a:pt x="142" y="248"/>
                  </a:cubicBezTo>
                  <a:moveTo>
                    <a:pt x="147" y="167"/>
                  </a:moveTo>
                  <a:cubicBezTo>
                    <a:pt x="135" y="166"/>
                    <a:pt x="125" y="156"/>
                    <a:pt x="126" y="143"/>
                  </a:cubicBezTo>
                  <a:cubicBezTo>
                    <a:pt x="127" y="131"/>
                    <a:pt x="138" y="121"/>
                    <a:pt x="150" y="122"/>
                  </a:cubicBezTo>
                  <a:cubicBezTo>
                    <a:pt x="163" y="123"/>
                    <a:pt x="172" y="134"/>
                    <a:pt x="171" y="146"/>
                  </a:cubicBezTo>
                  <a:cubicBezTo>
                    <a:pt x="171" y="159"/>
                    <a:pt x="160" y="168"/>
                    <a:pt x="147" y="167"/>
                  </a:cubicBezTo>
                  <a:moveTo>
                    <a:pt x="153" y="87"/>
                  </a:moveTo>
                  <a:cubicBezTo>
                    <a:pt x="140" y="86"/>
                    <a:pt x="131" y="75"/>
                    <a:pt x="132" y="62"/>
                  </a:cubicBezTo>
                  <a:cubicBezTo>
                    <a:pt x="133" y="50"/>
                    <a:pt x="144" y="40"/>
                    <a:pt x="156" y="41"/>
                  </a:cubicBezTo>
                  <a:cubicBezTo>
                    <a:pt x="169" y="42"/>
                    <a:pt x="178" y="53"/>
                    <a:pt x="177" y="65"/>
                  </a:cubicBezTo>
                  <a:cubicBezTo>
                    <a:pt x="176" y="78"/>
                    <a:pt x="165" y="87"/>
                    <a:pt x="153" y="87"/>
                  </a:cubicBezTo>
                </a:path>
              </a:pathLst>
            </a:custGeom>
            <a:solidFill>
              <a:srgbClr val="F7FBFC"/>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ndParaRPr>
            </a:p>
          </p:txBody>
        </p:sp>
        <p:sp>
          <p:nvSpPr>
            <p:cNvPr id="22" name="Freeform 291"/>
            <p:cNvSpPr/>
            <p:nvPr/>
          </p:nvSpPr>
          <p:spPr bwMode="auto">
            <a:xfrm>
              <a:off x="1359104" y="966369"/>
              <a:ext cx="416243" cy="946918"/>
            </a:xfrm>
            <a:custGeom>
              <a:avLst/>
              <a:gdLst>
                <a:gd name="T0" fmla="*/ 50 w 123"/>
                <a:gd name="T1" fmla="*/ 228 h 280"/>
                <a:gd name="T2" fmla="*/ 51 w 123"/>
                <a:gd name="T3" fmla="*/ 230 h 280"/>
                <a:gd name="T4" fmla="*/ 51 w 123"/>
                <a:gd name="T5" fmla="*/ 231 h 280"/>
                <a:gd name="T6" fmla="*/ 51 w 123"/>
                <a:gd name="T7" fmla="*/ 231 h 280"/>
                <a:gd name="T8" fmla="*/ 56 w 123"/>
                <a:gd name="T9" fmla="*/ 249 h 280"/>
                <a:gd name="T10" fmla="*/ 94 w 123"/>
                <a:gd name="T11" fmla="*/ 275 h 280"/>
                <a:gd name="T12" fmla="*/ 98 w 123"/>
                <a:gd name="T13" fmla="*/ 275 h 280"/>
                <a:gd name="T14" fmla="*/ 119 w 123"/>
                <a:gd name="T15" fmla="*/ 234 h 280"/>
                <a:gd name="T16" fmla="*/ 73 w 123"/>
                <a:gd name="T17" fmla="*/ 54 h 280"/>
                <a:gd name="T18" fmla="*/ 72 w 123"/>
                <a:gd name="T19" fmla="*/ 52 h 280"/>
                <a:gd name="T20" fmla="*/ 72 w 123"/>
                <a:gd name="T21" fmla="*/ 50 h 280"/>
                <a:gd name="T22" fmla="*/ 63 w 123"/>
                <a:gd name="T23" fmla="*/ 53 h 280"/>
                <a:gd name="T24" fmla="*/ 64 w 123"/>
                <a:gd name="T25" fmla="*/ 54 h 280"/>
                <a:gd name="T26" fmla="*/ 64 w 123"/>
                <a:gd name="T27" fmla="*/ 56 h 280"/>
                <a:gd name="T28" fmla="*/ 110 w 123"/>
                <a:gd name="T29" fmla="*/ 236 h 280"/>
                <a:gd name="T30" fmla="*/ 95 w 123"/>
                <a:gd name="T31" fmla="*/ 266 h 280"/>
                <a:gd name="T32" fmla="*/ 92 w 123"/>
                <a:gd name="T33" fmla="*/ 267 h 280"/>
                <a:gd name="T34" fmla="*/ 65 w 123"/>
                <a:gd name="T35" fmla="*/ 247 h 280"/>
                <a:gd name="T36" fmla="*/ 60 w 123"/>
                <a:gd name="T37" fmla="*/ 229 h 280"/>
                <a:gd name="T38" fmla="*/ 60 w 123"/>
                <a:gd name="T39" fmla="*/ 229 h 280"/>
                <a:gd name="T40" fmla="*/ 60 w 123"/>
                <a:gd name="T41" fmla="*/ 227 h 280"/>
                <a:gd name="T42" fmla="*/ 59 w 123"/>
                <a:gd name="T43" fmla="*/ 225 h 280"/>
                <a:gd name="T44" fmla="*/ 19 w 123"/>
                <a:gd name="T45" fmla="*/ 66 h 280"/>
                <a:gd name="T46" fmla="*/ 19 w 123"/>
                <a:gd name="T47" fmla="*/ 66 h 280"/>
                <a:gd name="T48" fmla="*/ 18 w 123"/>
                <a:gd name="T49" fmla="*/ 64 h 280"/>
                <a:gd name="T50" fmla="*/ 18 w 123"/>
                <a:gd name="T51" fmla="*/ 64 h 280"/>
                <a:gd name="T52" fmla="*/ 14 w 123"/>
                <a:gd name="T53" fmla="*/ 46 h 280"/>
                <a:gd name="T54" fmla="*/ 34 w 123"/>
                <a:gd name="T55" fmla="*/ 14 h 280"/>
                <a:gd name="T56" fmla="*/ 38 w 123"/>
                <a:gd name="T57" fmla="*/ 13 h 280"/>
                <a:gd name="T58" fmla="*/ 71 w 123"/>
                <a:gd name="T59" fmla="*/ 31 h 280"/>
                <a:gd name="T60" fmla="*/ 93 w 123"/>
                <a:gd name="T61" fmla="*/ 117 h 280"/>
                <a:gd name="T62" fmla="*/ 103 w 123"/>
                <a:gd name="T63" fmla="*/ 117 h 280"/>
                <a:gd name="T64" fmla="*/ 91 w 123"/>
                <a:gd name="T65" fmla="*/ 74 h 280"/>
                <a:gd name="T66" fmla="*/ 91 w 123"/>
                <a:gd name="T67" fmla="*/ 74 h 280"/>
                <a:gd name="T68" fmla="*/ 80 w 123"/>
                <a:gd name="T69" fmla="*/ 29 h 280"/>
                <a:gd name="T70" fmla="*/ 36 w 123"/>
                <a:gd name="T71" fmla="*/ 5 h 280"/>
                <a:gd name="T72" fmla="*/ 32 w 123"/>
                <a:gd name="T73" fmla="*/ 6 h 280"/>
                <a:gd name="T74" fmla="*/ 5 w 123"/>
                <a:gd name="T75" fmla="*/ 48 h 280"/>
                <a:gd name="T76" fmla="*/ 50 w 123"/>
                <a:gd name="T77" fmla="*/ 228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3" h="280">
                  <a:moveTo>
                    <a:pt x="50" y="228"/>
                  </a:moveTo>
                  <a:cubicBezTo>
                    <a:pt x="50" y="228"/>
                    <a:pt x="51" y="229"/>
                    <a:pt x="51" y="230"/>
                  </a:cubicBezTo>
                  <a:cubicBezTo>
                    <a:pt x="51" y="231"/>
                    <a:pt x="51" y="231"/>
                    <a:pt x="51" y="231"/>
                  </a:cubicBezTo>
                  <a:cubicBezTo>
                    <a:pt x="51" y="231"/>
                    <a:pt x="51" y="231"/>
                    <a:pt x="51" y="231"/>
                  </a:cubicBezTo>
                  <a:cubicBezTo>
                    <a:pt x="56" y="249"/>
                    <a:pt x="56" y="249"/>
                    <a:pt x="56" y="249"/>
                  </a:cubicBezTo>
                  <a:cubicBezTo>
                    <a:pt x="61" y="268"/>
                    <a:pt x="78" y="280"/>
                    <a:pt x="94" y="275"/>
                  </a:cubicBezTo>
                  <a:cubicBezTo>
                    <a:pt x="98" y="275"/>
                    <a:pt x="98" y="275"/>
                    <a:pt x="98" y="275"/>
                  </a:cubicBezTo>
                  <a:cubicBezTo>
                    <a:pt x="114" y="270"/>
                    <a:pt x="123" y="252"/>
                    <a:pt x="119" y="234"/>
                  </a:cubicBezTo>
                  <a:cubicBezTo>
                    <a:pt x="73" y="54"/>
                    <a:pt x="73" y="54"/>
                    <a:pt x="73" y="54"/>
                  </a:cubicBezTo>
                  <a:cubicBezTo>
                    <a:pt x="73" y="53"/>
                    <a:pt x="72" y="52"/>
                    <a:pt x="72" y="52"/>
                  </a:cubicBezTo>
                  <a:cubicBezTo>
                    <a:pt x="72" y="50"/>
                    <a:pt x="72" y="50"/>
                    <a:pt x="72" y="50"/>
                  </a:cubicBezTo>
                  <a:cubicBezTo>
                    <a:pt x="63" y="53"/>
                    <a:pt x="63" y="53"/>
                    <a:pt x="63" y="53"/>
                  </a:cubicBezTo>
                  <a:cubicBezTo>
                    <a:pt x="64" y="54"/>
                    <a:pt x="64" y="54"/>
                    <a:pt x="64" y="54"/>
                  </a:cubicBezTo>
                  <a:cubicBezTo>
                    <a:pt x="64" y="55"/>
                    <a:pt x="64" y="56"/>
                    <a:pt x="64" y="56"/>
                  </a:cubicBezTo>
                  <a:cubicBezTo>
                    <a:pt x="110" y="236"/>
                    <a:pt x="110" y="236"/>
                    <a:pt x="110" y="236"/>
                  </a:cubicBezTo>
                  <a:cubicBezTo>
                    <a:pt x="113" y="249"/>
                    <a:pt x="107" y="263"/>
                    <a:pt x="95" y="266"/>
                  </a:cubicBezTo>
                  <a:cubicBezTo>
                    <a:pt x="92" y="267"/>
                    <a:pt x="92" y="267"/>
                    <a:pt x="92" y="267"/>
                  </a:cubicBezTo>
                  <a:cubicBezTo>
                    <a:pt x="80" y="270"/>
                    <a:pt x="68" y="261"/>
                    <a:pt x="65" y="247"/>
                  </a:cubicBezTo>
                  <a:cubicBezTo>
                    <a:pt x="60" y="229"/>
                    <a:pt x="60" y="229"/>
                    <a:pt x="60" y="229"/>
                  </a:cubicBezTo>
                  <a:cubicBezTo>
                    <a:pt x="60" y="229"/>
                    <a:pt x="60" y="229"/>
                    <a:pt x="60" y="229"/>
                  </a:cubicBezTo>
                  <a:cubicBezTo>
                    <a:pt x="60" y="227"/>
                    <a:pt x="60" y="227"/>
                    <a:pt x="60" y="227"/>
                  </a:cubicBezTo>
                  <a:cubicBezTo>
                    <a:pt x="60" y="227"/>
                    <a:pt x="59" y="226"/>
                    <a:pt x="59" y="225"/>
                  </a:cubicBezTo>
                  <a:cubicBezTo>
                    <a:pt x="19" y="66"/>
                    <a:pt x="19" y="66"/>
                    <a:pt x="19" y="66"/>
                  </a:cubicBezTo>
                  <a:cubicBezTo>
                    <a:pt x="19" y="66"/>
                    <a:pt x="19" y="66"/>
                    <a:pt x="19" y="66"/>
                  </a:cubicBezTo>
                  <a:cubicBezTo>
                    <a:pt x="18" y="64"/>
                    <a:pt x="18" y="64"/>
                    <a:pt x="18" y="64"/>
                  </a:cubicBezTo>
                  <a:cubicBezTo>
                    <a:pt x="18" y="64"/>
                    <a:pt x="18" y="64"/>
                    <a:pt x="18" y="64"/>
                  </a:cubicBezTo>
                  <a:cubicBezTo>
                    <a:pt x="14" y="46"/>
                    <a:pt x="14" y="46"/>
                    <a:pt x="14" y="46"/>
                  </a:cubicBezTo>
                  <a:cubicBezTo>
                    <a:pt x="10" y="32"/>
                    <a:pt x="19" y="18"/>
                    <a:pt x="34" y="14"/>
                  </a:cubicBezTo>
                  <a:cubicBezTo>
                    <a:pt x="38" y="13"/>
                    <a:pt x="38" y="13"/>
                    <a:pt x="38" y="13"/>
                  </a:cubicBezTo>
                  <a:cubicBezTo>
                    <a:pt x="53" y="9"/>
                    <a:pt x="68" y="17"/>
                    <a:pt x="71" y="31"/>
                  </a:cubicBezTo>
                  <a:cubicBezTo>
                    <a:pt x="93" y="117"/>
                    <a:pt x="93" y="117"/>
                    <a:pt x="93" y="117"/>
                  </a:cubicBezTo>
                  <a:cubicBezTo>
                    <a:pt x="103" y="117"/>
                    <a:pt x="103" y="117"/>
                    <a:pt x="103" y="117"/>
                  </a:cubicBezTo>
                  <a:cubicBezTo>
                    <a:pt x="91" y="74"/>
                    <a:pt x="91" y="74"/>
                    <a:pt x="91" y="74"/>
                  </a:cubicBezTo>
                  <a:cubicBezTo>
                    <a:pt x="91" y="74"/>
                    <a:pt x="91" y="74"/>
                    <a:pt x="91" y="74"/>
                  </a:cubicBezTo>
                  <a:cubicBezTo>
                    <a:pt x="80" y="29"/>
                    <a:pt x="80" y="29"/>
                    <a:pt x="80" y="29"/>
                  </a:cubicBezTo>
                  <a:cubicBezTo>
                    <a:pt x="75" y="11"/>
                    <a:pt x="56" y="0"/>
                    <a:pt x="36" y="5"/>
                  </a:cubicBezTo>
                  <a:cubicBezTo>
                    <a:pt x="32" y="6"/>
                    <a:pt x="32" y="6"/>
                    <a:pt x="32" y="6"/>
                  </a:cubicBezTo>
                  <a:cubicBezTo>
                    <a:pt x="12" y="11"/>
                    <a:pt x="0" y="30"/>
                    <a:pt x="5" y="48"/>
                  </a:cubicBezTo>
                  <a:lnTo>
                    <a:pt x="50" y="228"/>
                  </a:lnTo>
                  <a:close/>
                </a:path>
              </a:pathLst>
            </a:custGeom>
            <a:solidFill>
              <a:srgbClr val="3F89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ndParaRPr>
            </a:p>
          </p:txBody>
        </p:sp>
      </p:gr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194">
            <a:off x="13463105" y="3231688"/>
            <a:ext cx="4602980" cy="4492602"/>
          </a:xfrm>
          <a:prstGeom prst="rect">
            <a:avLst/>
          </a:prstGeom>
        </p:spPr>
      </p:pic>
      <p:sp>
        <p:nvSpPr>
          <p:cNvPr id="33" name="矩形 75"/>
          <p:cNvSpPr/>
          <p:nvPr/>
        </p:nvSpPr>
        <p:spPr>
          <a:xfrm>
            <a:off x="2131433" y="1401505"/>
            <a:ext cx="3204688" cy="830997"/>
          </a:xfrm>
          <a:prstGeom prst="rect">
            <a:avLst/>
          </a:prstGeom>
          <a:solidFill>
            <a:srgbClr val="EB8628"/>
          </a:solidFill>
          <a:effectLst>
            <a:outerShdw blurRad="50800" dist="38100" dir="2700000" algn="tl" rotWithShape="0">
              <a:prstClr val="black">
                <a:alpha val="40000"/>
              </a:prstClr>
            </a:outerShdw>
          </a:effectLst>
        </p:spPr>
        <p:txBody>
          <a:bodyPr wrap="square">
            <a:spAutoFit/>
          </a:bodyPr>
          <a:lstStyle/>
          <a:p>
            <a:endParaRPr lang="en-US" altLang="zh-CN" sz="4800" b="1" dirty="0">
              <a:solidFill>
                <a:srgbClr val="F7FBFC"/>
              </a:solidFill>
              <a:latin typeface="印品黑体" panose="00000500000000000000" pitchFamily="2" charset="-122"/>
              <a:ea typeface="印品黑体" panose="00000500000000000000" pitchFamily="2" charset="-122"/>
            </a:endParaRPr>
          </a:p>
        </p:txBody>
      </p:sp>
      <p:sp>
        <p:nvSpPr>
          <p:cNvPr id="34" name="Rectangle 33"/>
          <p:cNvSpPr/>
          <p:nvPr/>
        </p:nvSpPr>
        <p:spPr>
          <a:xfrm>
            <a:off x="2229414" y="1511818"/>
            <a:ext cx="2702663" cy="685124"/>
          </a:xfrm>
          <a:prstGeom prst="rect">
            <a:avLst/>
          </a:prstGeom>
        </p:spPr>
        <p:txBody>
          <a:bodyPr wrap="none">
            <a:spAutoFit/>
          </a:bodyPr>
          <a:lstStyle/>
          <a:p>
            <a:pPr algn="just">
              <a:lnSpc>
                <a:spcPct val="107000"/>
              </a:lnSpc>
              <a:spcAft>
                <a:spcPts val="0"/>
              </a:spcAft>
            </a:pPr>
            <a:r>
              <a:rPr lang="vi-VN" sz="3600" b="1">
                <a:latin typeface="Times New Roman" panose="02020603050405020304" pitchFamily="18" charset="0"/>
                <a:ea typeface="Times New Roman" panose="02020603050405020304" pitchFamily="18" charset="0"/>
                <a:cs typeface="Times New Roman" panose="02020603050405020304" pitchFamily="18" charset="0"/>
              </a:rPr>
              <a:t>III. Tổng kết</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5" name="矩形 68"/>
          <p:cNvSpPr/>
          <p:nvPr/>
        </p:nvSpPr>
        <p:spPr>
          <a:xfrm>
            <a:off x="1271916" y="4058886"/>
            <a:ext cx="11072484" cy="584775"/>
          </a:xfrm>
          <a:prstGeom prst="rect">
            <a:avLst/>
          </a:prstGeom>
          <a:solidFill>
            <a:srgbClr val="F7FBFC"/>
          </a:solidFill>
          <a:effectLst>
            <a:outerShdw blurRad="50800" dist="38100" dir="2700000" algn="tl" rotWithShape="0">
              <a:prstClr val="black">
                <a:alpha val="40000"/>
              </a:prstClr>
            </a:outerShdw>
          </a:effectLst>
        </p:spPr>
        <p:txBody>
          <a:bodyPr wrap="square">
            <a:spAutoFit/>
          </a:bodyPr>
          <a:lstStyle/>
          <a:p>
            <a:r>
              <a:rPr lang="vi-VN" sz="3200"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Luận </a:t>
            </a:r>
            <a:r>
              <a:rPr lang="en-GB" sz="3200"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điểm ngắn gọn, súc </a:t>
            </a:r>
            <a:r>
              <a:rPr lang="vi-VN" sz="3200"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tích.</a:t>
            </a:r>
          </a:p>
        </p:txBody>
      </p:sp>
      <p:sp>
        <p:nvSpPr>
          <p:cNvPr id="36" name="矩形 72"/>
          <p:cNvSpPr/>
          <p:nvPr/>
        </p:nvSpPr>
        <p:spPr>
          <a:xfrm>
            <a:off x="414382" y="3623905"/>
            <a:ext cx="823776" cy="1340528"/>
          </a:xfrm>
          <a:prstGeom prst="rect">
            <a:avLst/>
          </a:prstGeom>
          <a:solidFill>
            <a:srgbClr val="CEA95A"/>
          </a:solidFill>
          <a:effectLst>
            <a:outerShdw blurRad="50800" dist="38100" dir="2700000" algn="tl" rotWithShape="0">
              <a:prstClr val="black">
                <a:alpha val="40000"/>
              </a:prstClr>
            </a:outerShdw>
          </a:effectLst>
        </p:spPr>
        <p:txBody>
          <a:bodyPr wrap="none">
            <a:spAutoFit/>
          </a:bodyPr>
          <a:lstStyle/>
          <a:p>
            <a:r>
              <a:rPr lang="en-US" altLang="zh-CN" sz="4800" b="1" dirty="0">
                <a:solidFill>
                  <a:srgbClr val="F7FBFC"/>
                </a:solidFill>
                <a:latin typeface="印品黑体" panose="00000500000000000000" pitchFamily="2" charset="-122"/>
                <a:ea typeface="印品黑体" panose="00000500000000000000" pitchFamily="2" charset="-122"/>
              </a:rPr>
              <a:t>A</a:t>
            </a:r>
          </a:p>
        </p:txBody>
      </p:sp>
      <p:sp>
        <p:nvSpPr>
          <p:cNvPr id="37" name="矩形 75"/>
          <p:cNvSpPr/>
          <p:nvPr/>
        </p:nvSpPr>
        <p:spPr>
          <a:xfrm>
            <a:off x="3787692" y="2423105"/>
            <a:ext cx="3981443" cy="1340528"/>
          </a:xfrm>
          <a:prstGeom prst="rect">
            <a:avLst/>
          </a:prstGeom>
          <a:solidFill>
            <a:srgbClr val="EB8628"/>
          </a:solidFill>
          <a:effectLst>
            <a:outerShdw blurRad="50800" dist="38100" dir="2700000" algn="tl" rotWithShape="0">
              <a:prstClr val="black">
                <a:alpha val="40000"/>
              </a:prstClr>
            </a:outerShdw>
          </a:effectLst>
        </p:spPr>
        <p:txBody>
          <a:bodyPr wrap="square">
            <a:spAutoFit/>
          </a:bodyPr>
          <a:lstStyle/>
          <a:p>
            <a:endParaRPr lang="en-US" altLang="zh-CN" sz="4800" b="1" dirty="0">
              <a:solidFill>
                <a:srgbClr val="F7FBFC"/>
              </a:solidFill>
              <a:latin typeface="印品黑体" panose="00000500000000000000" pitchFamily="2" charset="-122"/>
              <a:ea typeface="印品黑体" panose="00000500000000000000" pitchFamily="2" charset="-122"/>
            </a:endParaRPr>
          </a:p>
        </p:txBody>
      </p:sp>
      <p:sp>
        <p:nvSpPr>
          <p:cNvPr id="38" name="Rectangle 37"/>
          <p:cNvSpPr/>
          <p:nvPr/>
        </p:nvSpPr>
        <p:spPr>
          <a:xfrm>
            <a:off x="4108619" y="3011752"/>
            <a:ext cx="2839239" cy="323165"/>
          </a:xfrm>
          <a:prstGeom prst="rect">
            <a:avLst/>
          </a:prstGeom>
        </p:spPr>
        <p:txBody>
          <a:bodyPr wrap="none">
            <a:spAutoFit/>
          </a:bodyPr>
          <a:lstStyle/>
          <a:p>
            <a:pPr algn="just">
              <a:lnSpc>
                <a:spcPts val="1800"/>
              </a:lnSpc>
              <a:spcAft>
                <a:spcPts val="0"/>
              </a:spcAft>
            </a:pPr>
            <a:r>
              <a:rPr lang="vi-VN" sz="3600" b="1">
                <a:latin typeface="Times New Roman" panose="02020603050405020304" pitchFamily="18" charset="0"/>
                <a:ea typeface="Times New Roman" panose="02020603050405020304" pitchFamily="18" charset="0"/>
                <a:cs typeface="Times New Roman" panose="02020603050405020304" pitchFamily="18" charset="0"/>
              </a:rPr>
              <a:t>1. Nghệ thuật</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9" name="矩形 69"/>
          <p:cNvSpPr/>
          <p:nvPr/>
        </p:nvSpPr>
        <p:spPr>
          <a:xfrm>
            <a:off x="1349042" y="5255575"/>
            <a:ext cx="10995358" cy="584775"/>
          </a:xfrm>
          <a:prstGeom prst="rect">
            <a:avLst/>
          </a:prstGeom>
          <a:solidFill>
            <a:srgbClr val="F7FBFC"/>
          </a:solidFill>
          <a:effectLst>
            <a:outerShdw blurRad="50800" dist="38100" dir="2700000" algn="tl" rotWithShape="0">
              <a:prstClr val="black">
                <a:alpha val="40000"/>
              </a:prstClr>
            </a:outerShdw>
          </a:effectLst>
        </p:spPr>
        <p:txBody>
          <a:bodyPr wrap="square">
            <a:spAutoFit/>
          </a:bodyPr>
          <a:lstStyle/>
          <a:p>
            <a:pPr>
              <a:lnSpc>
                <a:spcPct val="100000"/>
              </a:lnSpc>
            </a:pPr>
            <a:r>
              <a:rPr lang="vi-VN" sz="3200"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r>
              <a:rPr lang="en-GB" sz="3200"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ập luận chặt chẽ; </a:t>
            </a:r>
            <a:r>
              <a:rPr lang="vi-VN" sz="3200"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dẫn chứng </a:t>
            </a:r>
            <a:r>
              <a:rPr lang="en-GB" sz="3200"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toàn diện, tiêu biểu, chọn lọc.</a:t>
            </a:r>
            <a:endParaRPr lang="en-US" altLang="zh-CN" sz="3200" dirty="0">
              <a:solidFill>
                <a:schemeClr val="tx1">
                  <a:lumMod val="75000"/>
                  <a:lumOff val="25000"/>
                </a:schemeClr>
              </a:solidFill>
              <a:effectLst>
                <a:outerShdw blurRad="38100" dist="38100" dir="2700000" algn="tl">
                  <a:srgbClr val="000000">
                    <a:alpha val="43137"/>
                  </a:srgbClr>
                </a:outerShdw>
              </a:effectLst>
              <a:latin typeface="Times New Roman" panose="02020603050405020304" pitchFamily="18" charset="0"/>
              <a:ea typeface="印品黑体" panose="00000500000000000000" pitchFamily="2" charset="-122"/>
              <a:cs typeface="Times New Roman" panose="02020603050405020304" pitchFamily="18" charset="0"/>
            </a:endParaRPr>
          </a:p>
        </p:txBody>
      </p:sp>
      <p:sp>
        <p:nvSpPr>
          <p:cNvPr id="40" name="矩形 73"/>
          <p:cNvSpPr/>
          <p:nvPr/>
        </p:nvSpPr>
        <p:spPr>
          <a:xfrm>
            <a:off x="404084" y="5063043"/>
            <a:ext cx="844372" cy="1340528"/>
          </a:xfrm>
          <a:prstGeom prst="rect">
            <a:avLst/>
          </a:prstGeom>
          <a:solidFill>
            <a:srgbClr val="6EADA7"/>
          </a:solidFill>
          <a:effectLst>
            <a:outerShdw blurRad="50800" dist="38100" dir="2700000" algn="tl" rotWithShape="0">
              <a:prstClr val="black">
                <a:alpha val="40000"/>
              </a:prstClr>
            </a:outerShdw>
          </a:effectLst>
        </p:spPr>
        <p:txBody>
          <a:bodyPr wrap="square">
            <a:spAutoFit/>
          </a:bodyPr>
          <a:lstStyle/>
          <a:p>
            <a:r>
              <a:rPr lang="en-US" altLang="zh-CN" sz="4800" b="1" dirty="0">
                <a:solidFill>
                  <a:srgbClr val="F7FBFC"/>
                </a:solidFill>
                <a:latin typeface="印品黑体" panose="00000500000000000000" pitchFamily="2" charset="-122"/>
                <a:ea typeface="印品黑体" panose="00000500000000000000" pitchFamily="2" charset="-122"/>
              </a:rPr>
              <a:t>B</a:t>
            </a:r>
          </a:p>
        </p:txBody>
      </p:sp>
      <p:sp>
        <p:nvSpPr>
          <p:cNvPr id="41" name="矩形 70"/>
          <p:cNvSpPr/>
          <p:nvPr/>
        </p:nvSpPr>
        <p:spPr>
          <a:xfrm>
            <a:off x="1346054" y="6192688"/>
            <a:ext cx="11054563" cy="2062103"/>
          </a:xfrm>
          <a:prstGeom prst="rect">
            <a:avLst/>
          </a:prstGeom>
          <a:solidFill>
            <a:srgbClr val="F7FBFC"/>
          </a:solidFill>
          <a:effectLst>
            <a:outerShdw blurRad="50800" dist="38100" dir="2700000" algn="tl" rotWithShape="0">
              <a:prstClr val="black">
                <a:alpha val="40000"/>
              </a:prstClr>
            </a:outerShdw>
          </a:effectLst>
        </p:spPr>
        <p:txBody>
          <a:bodyPr wrap="square">
            <a:spAutoFit/>
          </a:bodyPr>
          <a:lstStyle/>
          <a:p>
            <a:pPr>
              <a:lnSpc>
                <a:spcPct val="100000"/>
              </a:lnSpc>
            </a:pPr>
            <a:r>
              <a:rPr lang="pl-PL" sz="3200"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Sử dụng</a:t>
            </a:r>
            <a:r>
              <a:rPr lang="vi-VN" sz="3200"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hiệu quả nghệ thuật so sánh, liệt  kê...</a:t>
            </a:r>
            <a:r>
              <a:rPr lang="pl-PL" sz="3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làm cho người đọc hình dung cụ thể về sức mạnh của tinh thần yêu nước, trạng thái của tinh thần yêu </a:t>
            </a:r>
            <a:r>
              <a:rPr lang="vi-VN" sz="3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 </a:t>
            </a:r>
            <a:r>
              <a:rPr lang="pl-PL" sz="3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biểu hiện đa dạng của tinh thần t</a:t>
            </a:r>
            <a:r>
              <a:rPr lang="en-GB" sz="3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ì</a:t>
            </a:r>
            <a:r>
              <a:rPr lang="pl-PL" sz="3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 yêu nước trong nhân dân.</a:t>
            </a:r>
            <a:endParaRPr lang="en-US" altLang="zh-CN" sz="3200" dirty="0">
              <a:solidFill>
                <a:schemeClr val="tx1">
                  <a:lumMod val="75000"/>
                  <a:lumOff val="25000"/>
                </a:schemeClr>
              </a:solidFill>
              <a:effectLst>
                <a:outerShdw blurRad="38100" dist="38100" dir="2700000" algn="tl">
                  <a:srgbClr val="000000">
                    <a:alpha val="43137"/>
                  </a:srgbClr>
                </a:outerShdw>
              </a:effectLst>
              <a:latin typeface="Times New Roman" panose="02020603050405020304" pitchFamily="18" charset="0"/>
              <a:ea typeface="印品黑体" panose="00000500000000000000" pitchFamily="2" charset="-122"/>
              <a:cs typeface="Times New Roman" panose="02020603050405020304" pitchFamily="18" charset="0"/>
            </a:endParaRPr>
          </a:p>
        </p:txBody>
      </p:sp>
      <p:sp>
        <p:nvSpPr>
          <p:cNvPr id="42" name="矩形 74"/>
          <p:cNvSpPr/>
          <p:nvPr/>
        </p:nvSpPr>
        <p:spPr>
          <a:xfrm>
            <a:off x="359001" y="6873532"/>
            <a:ext cx="987053" cy="830997"/>
          </a:xfrm>
          <a:prstGeom prst="rect">
            <a:avLst/>
          </a:prstGeom>
          <a:solidFill>
            <a:srgbClr val="B5213B"/>
          </a:solidFill>
          <a:effectLst>
            <a:outerShdw blurRad="50800" dist="38100" dir="2700000" algn="tl" rotWithShape="0">
              <a:prstClr val="black">
                <a:alpha val="40000"/>
              </a:prstClr>
            </a:outerShdw>
          </a:effectLst>
        </p:spPr>
        <p:txBody>
          <a:bodyPr wrap="square">
            <a:spAutoFit/>
          </a:bodyPr>
          <a:lstStyle/>
          <a:p>
            <a:r>
              <a:rPr lang="en-US" altLang="zh-CN" sz="4800" b="1" dirty="0">
                <a:solidFill>
                  <a:srgbClr val="F7FBFC"/>
                </a:solidFill>
                <a:latin typeface="印品黑体" panose="00000500000000000000" pitchFamily="2" charset="-122"/>
                <a:ea typeface="印品黑体" panose="00000500000000000000" pitchFamily="2" charset="-122"/>
              </a:rPr>
              <a:t>C</a:t>
            </a:r>
          </a:p>
        </p:txBody>
      </p:sp>
      <p:sp>
        <p:nvSpPr>
          <p:cNvPr id="43" name="矩形 68"/>
          <p:cNvSpPr/>
          <p:nvPr/>
        </p:nvSpPr>
        <p:spPr>
          <a:xfrm>
            <a:off x="1248934" y="8450640"/>
            <a:ext cx="11095466" cy="1569660"/>
          </a:xfrm>
          <a:prstGeom prst="rect">
            <a:avLst/>
          </a:prstGeom>
          <a:solidFill>
            <a:srgbClr val="F7FBFC"/>
          </a:solidFill>
          <a:effectLst>
            <a:outerShdw blurRad="50800" dist="38100" dir="2700000" algn="tl" rotWithShape="0">
              <a:prstClr val="black">
                <a:alpha val="40000"/>
              </a:prstClr>
            </a:outerShdw>
          </a:effectLst>
        </p:spPr>
        <p:txBody>
          <a:bodyPr wrap="square">
            <a:spAutoFit/>
          </a:bodyPr>
          <a:lstStyle/>
          <a:p>
            <a:r>
              <a:rPr lang="pl-PL" sz="3200"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Tác giả đã sử dụng từ ngữ gợi hình ảnh</a:t>
            </a:r>
            <a:r>
              <a:rPr lang="pl-PL" sz="3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thể hiện sức mạnh với những sắc thái khác nhau. </a:t>
            </a:r>
            <a:r>
              <a:rPr lang="pl-PL" sz="3200"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Kết thành, lướt qua, nhấn chìm</a:t>
            </a:r>
            <a:r>
              <a:rPr lang="vi-VN" sz="3200"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endParaRPr lang="en-GB" sz="3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4" name="矩形 72"/>
          <p:cNvSpPr/>
          <p:nvPr/>
        </p:nvSpPr>
        <p:spPr>
          <a:xfrm>
            <a:off x="313224" y="8603655"/>
            <a:ext cx="914589" cy="830997"/>
          </a:xfrm>
          <a:prstGeom prst="rect">
            <a:avLst/>
          </a:prstGeom>
          <a:solidFill>
            <a:srgbClr val="CEA95A"/>
          </a:solidFill>
          <a:effectLst>
            <a:outerShdw blurRad="50800" dist="38100" dir="2700000" algn="tl" rotWithShape="0">
              <a:prstClr val="black">
                <a:alpha val="40000"/>
              </a:prstClr>
            </a:outerShdw>
          </a:effectLst>
        </p:spPr>
        <p:txBody>
          <a:bodyPr wrap="square">
            <a:spAutoFit/>
          </a:bodyPr>
          <a:lstStyle/>
          <a:p>
            <a:r>
              <a:rPr lang="vi-VN" altLang="zh-CN" sz="4800" b="1">
                <a:solidFill>
                  <a:srgbClr val="F7FBFC"/>
                </a:solidFill>
                <a:latin typeface="印品黑体" panose="00000500000000000000" pitchFamily="2" charset="-122"/>
                <a:ea typeface="印品黑体" panose="00000500000000000000" pitchFamily="2" charset="-122"/>
              </a:rPr>
              <a:t>D</a:t>
            </a:r>
            <a:endParaRPr lang="en-US" altLang="zh-CN" sz="4800" b="1" dirty="0">
              <a:solidFill>
                <a:srgbClr val="F7FBFC"/>
              </a:solidFill>
              <a:latin typeface="印品黑体" panose="00000500000000000000" pitchFamily="2" charset="-122"/>
              <a:ea typeface="印品黑体" panose="000005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barn(inVertical)">
                                      <p:cBhvr>
                                        <p:cTn id="18" dur="500"/>
                                        <p:tgtEl>
                                          <p:spTgt spid="3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inVertical)">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barn(inVertical)">
                                      <p:cBhvr>
                                        <p:cTn id="26" dur="500"/>
                                        <p:tgtEl>
                                          <p:spTgt spid="3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barn(inVertical)">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barn(inVertical)">
                                      <p:cBhvr>
                                        <p:cTn id="34" dur="500"/>
                                        <p:tgtEl>
                                          <p:spTgt spid="3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barn(inVertical)">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barn(inVertical)">
                                      <p:cBhvr>
                                        <p:cTn id="42" dur="500"/>
                                        <p:tgtEl>
                                          <p:spTgt spid="40"/>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barn(inVertical)">
                                      <p:cBhvr>
                                        <p:cTn id="45" dur="500"/>
                                        <p:tgtEl>
                                          <p:spTgt spid="39"/>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barn(inVertical)">
                                      <p:cBhvr>
                                        <p:cTn id="50" dur="500"/>
                                        <p:tgtEl>
                                          <p:spTgt spid="42"/>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barn(inVertical)">
                                      <p:cBhvr>
                                        <p:cTn id="53" dur="500"/>
                                        <p:tgtEl>
                                          <p:spTgt spid="41"/>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barn(inVertical)">
                                      <p:cBhvr>
                                        <p:cTn id="58" dur="500"/>
                                        <p:tgtEl>
                                          <p:spTgt spid="44"/>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barn(inVertical)">
                                      <p:cBhvr>
                                        <p:cTn id="6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3" grpId="0" animBg="1"/>
      <p:bldP spid="34" grpId="0"/>
      <p:bldP spid="35" grpId="0" animBg="1"/>
      <p:bldP spid="36" grpId="0" animBg="1"/>
      <p:bldP spid="37" grpId="0" animBg="1"/>
      <p:bldP spid="38" grpId="0"/>
      <p:bldP spid="39" grpId="0" animBg="1"/>
      <p:bldP spid="40" grpId="0" animBg="1"/>
      <p:bldP spid="41" grpId="0" animBg="1"/>
      <p:bldP spid="42" grpId="0" animBg="1"/>
      <p:bldP spid="43" grpId="0" animBg="1"/>
      <p:bldP spid="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AF2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816494">
            <a:off x="15318818" y="6294111"/>
            <a:ext cx="5530371" cy="4493426"/>
          </a:xfrm>
          <a:prstGeom prst="rect">
            <a:avLst/>
          </a:prstGeom>
        </p:spPr>
      </p:pic>
      <p:pic>
        <p:nvPicPr>
          <p:cNvPr id="3" name="Picture 3"/>
          <p:cNvPicPr>
            <a:picLocks noChangeAspect="1"/>
          </p:cNvPicPr>
          <p:nvPr/>
        </p:nvPicPr>
        <p:blipFill>
          <a:blip r:embed="rId3"/>
          <a:srcRect/>
          <a:stretch>
            <a:fillRect/>
          </a:stretch>
        </p:blipFill>
        <p:spPr>
          <a:xfrm rot="-1830017">
            <a:off x="14551542" y="5566029"/>
            <a:ext cx="2714646" cy="2263336"/>
          </a:xfrm>
          <a:prstGeom prst="rect">
            <a:avLst/>
          </a:prstGeom>
        </p:spPr>
      </p:pic>
      <p:cxnSp>
        <p:nvCxnSpPr>
          <p:cNvPr id="9" name="直接连接符 15">
            <a:extLst>
              <a:ext uri="{FF2B5EF4-FFF2-40B4-BE49-F238E27FC236}">
                <a16:creationId xmlns:a16="http://schemas.microsoft.com/office/drawing/2014/main" id="{F22AACA2-8D4F-4D0B-B897-00B64505935B}"/>
              </a:ext>
            </a:extLst>
          </p:cNvPr>
          <p:cNvCxnSpPr>
            <a:cxnSpLocks/>
          </p:cNvCxnSpPr>
          <p:nvPr/>
        </p:nvCxnSpPr>
        <p:spPr>
          <a:xfrm flipH="1">
            <a:off x="5537443" y="1028699"/>
            <a:ext cx="7187956" cy="33915"/>
          </a:xfrm>
          <a:prstGeom prst="line">
            <a:avLst/>
          </a:prstGeom>
          <a:ln w="25400">
            <a:solidFill>
              <a:srgbClr val="ECC95D"/>
            </a:solidFill>
          </a:ln>
        </p:spPr>
        <p:style>
          <a:lnRef idx="1">
            <a:schemeClr val="accent1"/>
          </a:lnRef>
          <a:fillRef idx="0">
            <a:schemeClr val="accent1"/>
          </a:fillRef>
          <a:effectRef idx="0">
            <a:schemeClr val="accent1"/>
          </a:effectRef>
          <a:fontRef idx="minor">
            <a:schemeClr val="tx1"/>
          </a:fontRef>
        </p:style>
      </p:cxnSp>
      <p:sp>
        <p:nvSpPr>
          <p:cNvPr id="10" name="文本框 17">
            <a:extLst>
              <a:ext uri="{FF2B5EF4-FFF2-40B4-BE49-F238E27FC236}">
                <a16:creationId xmlns:a16="http://schemas.microsoft.com/office/drawing/2014/main" id="{E14ABCE6-1084-47CD-8161-043F356E93AE}"/>
              </a:ext>
            </a:extLst>
          </p:cNvPr>
          <p:cNvSpPr txBox="1"/>
          <p:nvPr/>
        </p:nvSpPr>
        <p:spPr>
          <a:xfrm>
            <a:off x="3149246" y="173179"/>
            <a:ext cx="11476167" cy="707886"/>
          </a:xfrm>
          <a:prstGeom prst="rect">
            <a:avLst/>
          </a:prstGeom>
          <a:noFill/>
        </p:spPr>
        <p:txBody>
          <a:bodyPr wrap="square" rtlCol="0">
            <a:spAutoFit/>
          </a:bodyPr>
          <a:lstStyle/>
          <a:p>
            <a:pPr algn="ctr"/>
            <a:r>
              <a:rPr lang="vi-VN" sz="4000" b="1">
                <a:ln w="0"/>
                <a:solidFill>
                  <a:srgbClr val="FF0000"/>
                </a:solidFill>
                <a:effectLst>
                  <a:outerShdw blurRad="38100" dist="38100" dir="2700000" algn="tl">
                    <a:srgbClr val="000000">
                      <a:alpha val="43137"/>
                    </a:srgbClr>
                  </a:outerShdw>
                  <a:reflection blurRad="6350" stA="53000" endA="300" endPos="35500" dir="5400000" sy="-90000" algn="bl" rotWithShape="0"/>
                </a:effectLst>
              </a:rPr>
              <a:t>TINH THẦN YÊU NƯỚC CỦA NHÂN DÂN TA</a:t>
            </a:r>
            <a:endParaRPr lang="en-GB" sz="40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stellar" panose="020A0402060406010301" pitchFamily="18" charset="0"/>
            </a:endParaRPr>
          </a:p>
        </p:txBody>
      </p:sp>
      <p:cxnSp>
        <p:nvCxnSpPr>
          <p:cNvPr id="11" name="直接连接符 23">
            <a:extLst>
              <a:ext uri="{FF2B5EF4-FFF2-40B4-BE49-F238E27FC236}">
                <a16:creationId xmlns:a16="http://schemas.microsoft.com/office/drawing/2014/main" id="{AF872B8D-368B-478D-94F9-0D015B34A5F1}"/>
              </a:ext>
            </a:extLst>
          </p:cNvPr>
          <p:cNvCxnSpPr>
            <a:cxnSpLocks/>
          </p:cNvCxnSpPr>
          <p:nvPr/>
        </p:nvCxnSpPr>
        <p:spPr>
          <a:xfrm flipH="1">
            <a:off x="5574918" y="112257"/>
            <a:ext cx="7111757" cy="26173"/>
          </a:xfrm>
          <a:prstGeom prst="line">
            <a:avLst/>
          </a:prstGeom>
          <a:ln w="25400">
            <a:solidFill>
              <a:srgbClr val="ECC95D"/>
            </a:solidFill>
          </a:ln>
        </p:spPr>
        <p:style>
          <a:lnRef idx="1">
            <a:schemeClr val="accent1"/>
          </a:lnRef>
          <a:fillRef idx="0">
            <a:schemeClr val="accent1"/>
          </a:fillRef>
          <a:effectRef idx="0">
            <a:schemeClr val="accent1"/>
          </a:effectRef>
          <a:fontRef idx="minor">
            <a:schemeClr val="tx1"/>
          </a:fontRef>
        </p:style>
      </p:cxnSp>
      <p:grpSp>
        <p:nvGrpSpPr>
          <p:cNvPr id="23" name="组合 60"/>
          <p:cNvGrpSpPr/>
          <p:nvPr/>
        </p:nvGrpSpPr>
        <p:grpSpPr>
          <a:xfrm>
            <a:off x="10880803" y="1853475"/>
            <a:ext cx="7974059" cy="6971671"/>
            <a:chOff x="598429" y="917737"/>
            <a:chExt cx="5705824" cy="5568307"/>
          </a:xfrm>
        </p:grpSpPr>
        <p:sp>
          <p:nvSpPr>
            <p:cNvPr id="24" name="Freeform 1594"/>
            <p:cNvSpPr/>
            <p:nvPr/>
          </p:nvSpPr>
          <p:spPr bwMode="auto">
            <a:xfrm>
              <a:off x="5511182" y="2209485"/>
              <a:ext cx="319931" cy="902206"/>
            </a:xfrm>
            <a:custGeom>
              <a:avLst/>
              <a:gdLst>
                <a:gd name="T0" fmla="*/ 21 w 52"/>
                <a:gd name="T1" fmla="*/ 147 h 147"/>
                <a:gd name="T2" fmla="*/ 0 w 52"/>
                <a:gd name="T3" fmla="*/ 128 h 147"/>
                <a:gd name="T4" fmla="*/ 0 w 52"/>
                <a:gd name="T5" fmla="*/ 24 h 147"/>
                <a:gd name="T6" fmla="*/ 26 w 52"/>
                <a:gd name="T7" fmla="*/ 0 h 147"/>
                <a:gd name="T8" fmla="*/ 52 w 52"/>
                <a:gd name="T9" fmla="*/ 24 h 147"/>
                <a:gd name="T10" fmla="*/ 52 w 52"/>
                <a:gd name="T11" fmla="*/ 92 h 147"/>
                <a:gd name="T12" fmla="*/ 47 w 52"/>
                <a:gd name="T13" fmla="*/ 92 h 147"/>
                <a:gd name="T14" fmla="*/ 47 w 52"/>
                <a:gd name="T15" fmla="*/ 24 h 147"/>
                <a:gd name="T16" fmla="*/ 26 w 52"/>
                <a:gd name="T17" fmla="*/ 5 h 147"/>
                <a:gd name="T18" fmla="*/ 5 w 52"/>
                <a:gd name="T19" fmla="*/ 24 h 147"/>
                <a:gd name="T20" fmla="*/ 5 w 52"/>
                <a:gd name="T21" fmla="*/ 128 h 147"/>
                <a:gd name="T22" fmla="*/ 21 w 52"/>
                <a:gd name="T23" fmla="*/ 142 h 147"/>
                <a:gd name="T24" fmla="*/ 36 w 52"/>
                <a:gd name="T25" fmla="*/ 128 h 147"/>
                <a:gd name="T26" fmla="*/ 36 w 52"/>
                <a:gd name="T27" fmla="*/ 33 h 147"/>
                <a:gd name="T28" fmla="*/ 26 w 52"/>
                <a:gd name="T29" fmla="*/ 23 h 147"/>
                <a:gd name="T30" fmla="*/ 16 w 52"/>
                <a:gd name="T31" fmla="*/ 33 h 147"/>
                <a:gd name="T32" fmla="*/ 16 w 52"/>
                <a:gd name="T33" fmla="*/ 95 h 147"/>
                <a:gd name="T34" fmla="*/ 11 w 52"/>
                <a:gd name="T35" fmla="*/ 95 h 147"/>
                <a:gd name="T36" fmla="*/ 11 w 52"/>
                <a:gd name="T37" fmla="*/ 33 h 147"/>
                <a:gd name="T38" fmla="*/ 26 w 52"/>
                <a:gd name="T39" fmla="*/ 18 h 147"/>
                <a:gd name="T40" fmla="*/ 41 w 52"/>
                <a:gd name="T41" fmla="*/ 33 h 147"/>
                <a:gd name="T42" fmla="*/ 41 w 52"/>
                <a:gd name="T43" fmla="*/ 128 h 147"/>
                <a:gd name="T44" fmla="*/ 21 w 52"/>
                <a:gd name="T45"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 h="147">
                  <a:moveTo>
                    <a:pt x="21" y="147"/>
                  </a:moveTo>
                  <a:cubicBezTo>
                    <a:pt x="10" y="147"/>
                    <a:pt x="0" y="139"/>
                    <a:pt x="0" y="128"/>
                  </a:cubicBezTo>
                  <a:cubicBezTo>
                    <a:pt x="0" y="24"/>
                    <a:pt x="0" y="24"/>
                    <a:pt x="0" y="24"/>
                  </a:cubicBezTo>
                  <a:cubicBezTo>
                    <a:pt x="0" y="10"/>
                    <a:pt x="13" y="0"/>
                    <a:pt x="26" y="0"/>
                  </a:cubicBezTo>
                  <a:cubicBezTo>
                    <a:pt x="40" y="0"/>
                    <a:pt x="52" y="10"/>
                    <a:pt x="52" y="24"/>
                  </a:cubicBezTo>
                  <a:cubicBezTo>
                    <a:pt x="52" y="92"/>
                    <a:pt x="52" y="92"/>
                    <a:pt x="52" y="92"/>
                  </a:cubicBezTo>
                  <a:cubicBezTo>
                    <a:pt x="47" y="92"/>
                    <a:pt x="47" y="92"/>
                    <a:pt x="47" y="92"/>
                  </a:cubicBezTo>
                  <a:cubicBezTo>
                    <a:pt x="47" y="24"/>
                    <a:pt x="47" y="24"/>
                    <a:pt x="47" y="24"/>
                  </a:cubicBezTo>
                  <a:cubicBezTo>
                    <a:pt x="47" y="13"/>
                    <a:pt x="37" y="5"/>
                    <a:pt x="26" y="5"/>
                  </a:cubicBezTo>
                  <a:cubicBezTo>
                    <a:pt x="16" y="5"/>
                    <a:pt x="5" y="13"/>
                    <a:pt x="5" y="24"/>
                  </a:cubicBezTo>
                  <a:cubicBezTo>
                    <a:pt x="5" y="128"/>
                    <a:pt x="5" y="128"/>
                    <a:pt x="5" y="128"/>
                  </a:cubicBezTo>
                  <a:cubicBezTo>
                    <a:pt x="5" y="136"/>
                    <a:pt x="13" y="142"/>
                    <a:pt x="21" y="142"/>
                  </a:cubicBezTo>
                  <a:cubicBezTo>
                    <a:pt x="29" y="142"/>
                    <a:pt x="36" y="136"/>
                    <a:pt x="36" y="128"/>
                  </a:cubicBezTo>
                  <a:cubicBezTo>
                    <a:pt x="36" y="33"/>
                    <a:pt x="36" y="33"/>
                    <a:pt x="36" y="33"/>
                  </a:cubicBezTo>
                  <a:cubicBezTo>
                    <a:pt x="36" y="28"/>
                    <a:pt x="32" y="23"/>
                    <a:pt x="26" y="23"/>
                  </a:cubicBezTo>
                  <a:cubicBezTo>
                    <a:pt x="20" y="23"/>
                    <a:pt x="16" y="28"/>
                    <a:pt x="16" y="33"/>
                  </a:cubicBezTo>
                  <a:cubicBezTo>
                    <a:pt x="16" y="95"/>
                    <a:pt x="16" y="95"/>
                    <a:pt x="16" y="95"/>
                  </a:cubicBezTo>
                  <a:cubicBezTo>
                    <a:pt x="11" y="95"/>
                    <a:pt x="11" y="95"/>
                    <a:pt x="11" y="95"/>
                  </a:cubicBezTo>
                  <a:cubicBezTo>
                    <a:pt x="11" y="33"/>
                    <a:pt x="11" y="33"/>
                    <a:pt x="11" y="33"/>
                  </a:cubicBezTo>
                  <a:cubicBezTo>
                    <a:pt x="11" y="25"/>
                    <a:pt x="18" y="18"/>
                    <a:pt x="26" y="18"/>
                  </a:cubicBezTo>
                  <a:cubicBezTo>
                    <a:pt x="34" y="18"/>
                    <a:pt x="41" y="25"/>
                    <a:pt x="41" y="33"/>
                  </a:cubicBezTo>
                  <a:cubicBezTo>
                    <a:pt x="41" y="128"/>
                    <a:pt x="41" y="128"/>
                    <a:pt x="41" y="128"/>
                  </a:cubicBezTo>
                  <a:cubicBezTo>
                    <a:pt x="41" y="139"/>
                    <a:pt x="32" y="147"/>
                    <a:pt x="21" y="147"/>
                  </a:cubicBezTo>
                </a:path>
              </a:pathLst>
            </a:custGeom>
            <a:solidFill>
              <a:srgbClr val="244B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ndParaRPr>
            </a:p>
          </p:txBody>
        </p:sp>
        <p:sp>
          <p:nvSpPr>
            <p:cNvPr id="25" name="Freeform 6"/>
            <p:cNvSpPr>
              <a:spLocks noEditPoints="1"/>
            </p:cNvSpPr>
            <p:nvPr/>
          </p:nvSpPr>
          <p:spPr bwMode="auto">
            <a:xfrm>
              <a:off x="598429" y="917737"/>
              <a:ext cx="5705824" cy="5555634"/>
            </a:xfrm>
            <a:custGeom>
              <a:avLst/>
              <a:gdLst>
                <a:gd name="T0" fmla="*/ 233 w 1687"/>
                <a:gd name="T1" fmla="*/ 1643 h 1643"/>
                <a:gd name="T2" fmla="*/ 1453 w 1687"/>
                <a:gd name="T3" fmla="*/ 0 h 1643"/>
                <a:gd name="T4" fmla="*/ 285 w 1687"/>
                <a:gd name="T5" fmla="*/ 1592 h 1643"/>
                <a:gd name="T6" fmla="*/ 278 w 1687"/>
                <a:gd name="T7" fmla="*/ 1548 h 1643"/>
                <a:gd name="T8" fmla="*/ 285 w 1687"/>
                <a:gd name="T9" fmla="*/ 1592 h 1643"/>
                <a:gd name="T10" fmla="*/ 246 w 1687"/>
                <a:gd name="T11" fmla="*/ 1494 h 1643"/>
                <a:gd name="T12" fmla="*/ 291 w 1687"/>
                <a:gd name="T13" fmla="*/ 1486 h 1643"/>
                <a:gd name="T14" fmla="*/ 259 w 1687"/>
                <a:gd name="T15" fmla="*/ 1432 h 1643"/>
                <a:gd name="T16" fmla="*/ 251 w 1687"/>
                <a:gd name="T17" fmla="*/ 1388 h 1643"/>
                <a:gd name="T18" fmla="*/ 259 w 1687"/>
                <a:gd name="T19" fmla="*/ 1432 h 1643"/>
                <a:gd name="T20" fmla="*/ 219 w 1687"/>
                <a:gd name="T21" fmla="*/ 1334 h 1643"/>
                <a:gd name="T22" fmla="*/ 264 w 1687"/>
                <a:gd name="T23" fmla="*/ 1326 h 1643"/>
                <a:gd name="T24" fmla="*/ 232 w 1687"/>
                <a:gd name="T25" fmla="*/ 1273 h 1643"/>
                <a:gd name="T26" fmla="*/ 225 w 1687"/>
                <a:gd name="T27" fmla="*/ 1228 h 1643"/>
                <a:gd name="T28" fmla="*/ 232 w 1687"/>
                <a:gd name="T29" fmla="*/ 1273 h 1643"/>
                <a:gd name="T30" fmla="*/ 193 w 1687"/>
                <a:gd name="T31" fmla="*/ 1174 h 1643"/>
                <a:gd name="T32" fmla="*/ 237 w 1687"/>
                <a:gd name="T33" fmla="*/ 1167 h 1643"/>
                <a:gd name="T34" fmla="*/ 205 w 1687"/>
                <a:gd name="T35" fmla="*/ 1113 h 1643"/>
                <a:gd name="T36" fmla="*/ 198 w 1687"/>
                <a:gd name="T37" fmla="*/ 1068 h 1643"/>
                <a:gd name="T38" fmla="*/ 205 w 1687"/>
                <a:gd name="T39" fmla="*/ 1113 h 1643"/>
                <a:gd name="T40" fmla="*/ 166 w 1687"/>
                <a:gd name="T41" fmla="*/ 1014 h 1643"/>
                <a:gd name="T42" fmla="*/ 211 w 1687"/>
                <a:gd name="T43" fmla="*/ 1007 h 1643"/>
                <a:gd name="T44" fmla="*/ 179 w 1687"/>
                <a:gd name="T45" fmla="*/ 953 h 1643"/>
                <a:gd name="T46" fmla="*/ 171 w 1687"/>
                <a:gd name="T47" fmla="*/ 908 h 1643"/>
                <a:gd name="T48" fmla="*/ 179 w 1687"/>
                <a:gd name="T49" fmla="*/ 953 h 1643"/>
                <a:gd name="T50" fmla="*/ 139 w 1687"/>
                <a:gd name="T51" fmla="*/ 854 h 1643"/>
                <a:gd name="T52" fmla="*/ 184 w 1687"/>
                <a:gd name="T53" fmla="*/ 847 h 1643"/>
                <a:gd name="T54" fmla="*/ 152 w 1687"/>
                <a:gd name="T55" fmla="*/ 793 h 1643"/>
                <a:gd name="T56" fmla="*/ 145 w 1687"/>
                <a:gd name="T57" fmla="*/ 749 h 1643"/>
                <a:gd name="T58" fmla="*/ 152 w 1687"/>
                <a:gd name="T59" fmla="*/ 793 h 1643"/>
                <a:gd name="T60" fmla="*/ 113 w 1687"/>
                <a:gd name="T61" fmla="*/ 695 h 1643"/>
                <a:gd name="T62" fmla="*/ 157 w 1687"/>
                <a:gd name="T63" fmla="*/ 687 h 1643"/>
                <a:gd name="T64" fmla="*/ 126 w 1687"/>
                <a:gd name="T65" fmla="*/ 633 h 1643"/>
                <a:gd name="T66" fmla="*/ 118 w 1687"/>
                <a:gd name="T67" fmla="*/ 589 h 1643"/>
                <a:gd name="T68" fmla="*/ 126 w 1687"/>
                <a:gd name="T69" fmla="*/ 633 h 1643"/>
                <a:gd name="T70" fmla="*/ 86 w 1687"/>
                <a:gd name="T71" fmla="*/ 535 h 1643"/>
                <a:gd name="T72" fmla="*/ 131 w 1687"/>
                <a:gd name="T73" fmla="*/ 527 h 1643"/>
                <a:gd name="T74" fmla="*/ 99 w 1687"/>
                <a:gd name="T75" fmla="*/ 474 h 1643"/>
                <a:gd name="T76" fmla="*/ 91 w 1687"/>
                <a:gd name="T77" fmla="*/ 429 h 1643"/>
                <a:gd name="T78" fmla="*/ 99 w 1687"/>
                <a:gd name="T79" fmla="*/ 474 h 1643"/>
                <a:gd name="T80" fmla="*/ 60 w 1687"/>
                <a:gd name="T81" fmla="*/ 375 h 1643"/>
                <a:gd name="T82" fmla="*/ 104 w 1687"/>
                <a:gd name="T83" fmla="*/ 368 h 1643"/>
                <a:gd name="T84" fmla="*/ 72 w 1687"/>
                <a:gd name="T85" fmla="*/ 314 h 1643"/>
                <a:gd name="T86" fmla="*/ 65 w 1687"/>
                <a:gd name="T87" fmla="*/ 269 h 1643"/>
                <a:gd name="T88" fmla="*/ 72 w 1687"/>
                <a:gd name="T89" fmla="*/ 314 h 1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87" h="1643">
                  <a:moveTo>
                    <a:pt x="0" y="242"/>
                  </a:moveTo>
                  <a:cubicBezTo>
                    <a:pt x="233" y="1643"/>
                    <a:pt x="233" y="1643"/>
                    <a:pt x="233" y="1643"/>
                  </a:cubicBezTo>
                  <a:cubicBezTo>
                    <a:pt x="1687" y="1401"/>
                    <a:pt x="1687" y="1401"/>
                    <a:pt x="1687" y="1401"/>
                  </a:cubicBezTo>
                  <a:cubicBezTo>
                    <a:pt x="1453" y="0"/>
                    <a:pt x="1453" y="0"/>
                    <a:pt x="1453" y="0"/>
                  </a:cubicBezTo>
                  <a:cubicBezTo>
                    <a:pt x="0" y="242"/>
                    <a:pt x="0" y="242"/>
                    <a:pt x="0" y="242"/>
                  </a:cubicBezTo>
                  <a:moveTo>
                    <a:pt x="285" y="1592"/>
                  </a:moveTo>
                  <a:cubicBezTo>
                    <a:pt x="273" y="1594"/>
                    <a:pt x="261" y="1586"/>
                    <a:pt x="259" y="1574"/>
                  </a:cubicBezTo>
                  <a:cubicBezTo>
                    <a:pt x="257" y="1561"/>
                    <a:pt x="265" y="1550"/>
                    <a:pt x="278" y="1548"/>
                  </a:cubicBezTo>
                  <a:cubicBezTo>
                    <a:pt x="290" y="1545"/>
                    <a:pt x="302" y="1554"/>
                    <a:pt x="304" y="1566"/>
                  </a:cubicBezTo>
                  <a:cubicBezTo>
                    <a:pt x="306" y="1579"/>
                    <a:pt x="298" y="1590"/>
                    <a:pt x="285" y="1592"/>
                  </a:cubicBezTo>
                  <a:moveTo>
                    <a:pt x="272" y="1512"/>
                  </a:moveTo>
                  <a:cubicBezTo>
                    <a:pt x="260" y="1514"/>
                    <a:pt x="248" y="1506"/>
                    <a:pt x="246" y="1494"/>
                  </a:cubicBezTo>
                  <a:cubicBezTo>
                    <a:pt x="244" y="1481"/>
                    <a:pt x="252" y="1470"/>
                    <a:pt x="264" y="1468"/>
                  </a:cubicBezTo>
                  <a:cubicBezTo>
                    <a:pt x="277" y="1466"/>
                    <a:pt x="288" y="1474"/>
                    <a:pt x="291" y="1486"/>
                  </a:cubicBezTo>
                  <a:cubicBezTo>
                    <a:pt x="293" y="1499"/>
                    <a:pt x="284" y="1510"/>
                    <a:pt x="272" y="1512"/>
                  </a:cubicBezTo>
                  <a:moveTo>
                    <a:pt x="259" y="1432"/>
                  </a:moveTo>
                  <a:cubicBezTo>
                    <a:pt x="246" y="1434"/>
                    <a:pt x="235" y="1426"/>
                    <a:pt x="232" y="1414"/>
                  </a:cubicBezTo>
                  <a:cubicBezTo>
                    <a:pt x="230" y="1401"/>
                    <a:pt x="239" y="1390"/>
                    <a:pt x="251" y="1388"/>
                  </a:cubicBezTo>
                  <a:cubicBezTo>
                    <a:pt x="263" y="1386"/>
                    <a:pt x="275" y="1394"/>
                    <a:pt x="277" y="1406"/>
                  </a:cubicBezTo>
                  <a:cubicBezTo>
                    <a:pt x="279" y="1419"/>
                    <a:pt x="271" y="1430"/>
                    <a:pt x="259" y="1432"/>
                  </a:cubicBezTo>
                  <a:moveTo>
                    <a:pt x="245" y="1353"/>
                  </a:moveTo>
                  <a:cubicBezTo>
                    <a:pt x="233" y="1355"/>
                    <a:pt x="221" y="1346"/>
                    <a:pt x="219" y="1334"/>
                  </a:cubicBezTo>
                  <a:cubicBezTo>
                    <a:pt x="217" y="1322"/>
                    <a:pt x="225" y="1310"/>
                    <a:pt x="238" y="1308"/>
                  </a:cubicBezTo>
                  <a:cubicBezTo>
                    <a:pt x="250" y="1306"/>
                    <a:pt x="262" y="1314"/>
                    <a:pt x="264" y="1326"/>
                  </a:cubicBezTo>
                  <a:cubicBezTo>
                    <a:pt x="266" y="1339"/>
                    <a:pt x="258" y="1350"/>
                    <a:pt x="245" y="1353"/>
                  </a:cubicBezTo>
                  <a:moveTo>
                    <a:pt x="232" y="1273"/>
                  </a:moveTo>
                  <a:cubicBezTo>
                    <a:pt x="220" y="1275"/>
                    <a:pt x="208" y="1266"/>
                    <a:pt x="206" y="1254"/>
                  </a:cubicBezTo>
                  <a:cubicBezTo>
                    <a:pt x="204" y="1242"/>
                    <a:pt x="212" y="1230"/>
                    <a:pt x="225" y="1228"/>
                  </a:cubicBezTo>
                  <a:cubicBezTo>
                    <a:pt x="237" y="1226"/>
                    <a:pt x="249" y="1234"/>
                    <a:pt x="251" y="1247"/>
                  </a:cubicBezTo>
                  <a:cubicBezTo>
                    <a:pt x="253" y="1259"/>
                    <a:pt x="244" y="1271"/>
                    <a:pt x="232" y="1273"/>
                  </a:cubicBezTo>
                  <a:moveTo>
                    <a:pt x="219" y="1193"/>
                  </a:moveTo>
                  <a:cubicBezTo>
                    <a:pt x="206" y="1195"/>
                    <a:pt x="195" y="1186"/>
                    <a:pt x="193" y="1174"/>
                  </a:cubicBezTo>
                  <a:cubicBezTo>
                    <a:pt x="191" y="1162"/>
                    <a:pt x="199" y="1150"/>
                    <a:pt x="211" y="1148"/>
                  </a:cubicBezTo>
                  <a:cubicBezTo>
                    <a:pt x="224" y="1146"/>
                    <a:pt x="235" y="1154"/>
                    <a:pt x="237" y="1167"/>
                  </a:cubicBezTo>
                  <a:cubicBezTo>
                    <a:pt x="239" y="1179"/>
                    <a:pt x="231" y="1191"/>
                    <a:pt x="219" y="1193"/>
                  </a:cubicBezTo>
                  <a:moveTo>
                    <a:pt x="205" y="1113"/>
                  </a:moveTo>
                  <a:cubicBezTo>
                    <a:pt x="193" y="1115"/>
                    <a:pt x="181" y="1107"/>
                    <a:pt x="179" y="1094"/>
                  </a:cubicBezTo>
                  <a:cubicBezTo>
                    <a:pt x="177" y="1082"/>
                    <a:pt x="186" y="1070"/>
                    <a:pt x="198" y="1068"/>
                  </a:cubicBezTo>
                  <a:cubicBezTo>
                    <a:pt x="210" y="1066"/>
                    <a:pt x="222" y="1074"/>
                    <a:pt x="224" y="1087"/>
                  </a:cubicBezTo>
                  <a:cubicBezTo>
                    <a:pt x="226" y="1099"/>
                    <a:pt x="218" y="1111"/>
                    <a:pt x="205" y="1113"/>
                  </a:cubicBezTo>
                  <a:moveTo>
                    <a:pt x="192" y="1033"/>
                  </a:moveTo>
                  <a:cubicBezTo>
                    <a:pt x="180" y="1035"/>
                    <a:pt x="168" y="1027"/>
                    <a:pt x="166" y="1014"/>
                  </a:cubicBezTo>
                  <a:cubicBezTo>
                    <a:pt x="164" y="1002"/>
                    <a:pt x="172" y="990"/>
                    <a:pt x="185" y="988"/>
                  </a:cubicBezTo>
                  <a:cubicBezTo>
                    <a:pt x="197" y="986"/>
                    <a:pt x="209" y="994"/>
                    <a:pt x="211" y="1007"/>
                  </a:cubicBezTo>
                  <a:cubicBezTo>
                    <a:pt x="213" y="1019"/>
                    <a:pt x="204" y="1031"/>
                    <a:pt x="192" y="1033"/>
                  </a:cubicBezTo>
                  <a:moveTo>
                    <a:pt x="179" y="953"/>
                  </a:moveTo>
                  <a:cubicBezTo>
                    <a:pt x="166" y="955"/>
                    <a:pt x="155" y="947"/>
                    <a:pt x="153" y="934"/>
                  </a:cubicBezTo>
                  <a:cubicBezTo>
                    <a:pt x="151" y="922"/>
                    <a:pt x="159" y="910"/>
                    <a:pt x="171" y="908"/>
                  </a:cubicBezTo>
                  <a:cubicBezTo>
                    <a:pt x="184" y="906"/>
                    <a:pt x="195" y="915"/>
                    <a:pt x="197" y="927"/>
                  </a:cubicBezTo>
                  <a:cubicBezTo>
                    <a:pt x="199" y="939"/>
                    <a:pt x="191" y="951"/>
                    <a:pt x="179" y="953"/>
                  </a:cubicBezTo>
                  <a:moveTo>
                    <a:pt x="165" y="873"/>
                  </a:moveTo>
                  <a:cubicBezTo>
                    <a:pt x="153" y="875"/>
                    <a:pt x="141" y="867"/>
                    <a:pt x="139" y="854"/>
                  </a:cubicBezTo>
                  <a:cubicBezTo>
                    <a:pt x="137" y="842"/>
                    <a:pt x="146" y="830"/>
                    <a:pt x="158" y="828"/>
                  </a:cubicBezTo>
                  <a:cubicBezTo>
                    <a:pt x="170" y="826"/>
                    <a:pt x="182" y="835"/>
                    <a:pt x="184" y="847"/>
                  </a:cubicBezTo>
                  <a:cubicBezTo>
                    <a:pt x="186" y="859"/>
                    <a:pt x="178" y="871"/>
                    <a:pt x="165" y="873"/>
                  </a:cubicBezTo>
                  <a:moveTo>
                    <a:pt x="152" y="793"/>
                  </a:moveTo>
                  <a:cubicBezTo>
                    <a:pt x="140" y="795"/>
                    <a:pt x="128" y="787"/>
                    <a:pt x="126" y="775"/>
                  </a:cubicBezTo>
                  <a:cubicBezTo>
                    <a:pt x="124" y="762"/>
                    <a:pt x="132" y="751"/>
                    <a:pt x="145" y="749"/>
                  </a:cubicBezTo>
                  <a:cubicBezTo>
                    <a:pt x="157" y="746"/>
                    <a:pt x="169" y="755"/>
                    <a:pt x="171" y="767"/>
                  </a:cubicBezTo>
                  <a:cubicBezTo>
                    <a:pt x="173" y="779"/>
                    <a:pt x="165" y="791"/>
                    <a:pt x="152" y="793"/>
                  </a:cubicBezTo>
                  <a:moveTo>
                    <a:pt x="139" y="713"/>
                  </a:moveTo>
                  <a:cubicBezTo>
                    <a:pt x="126" y="715"/>
                    <a:pt x="115" y="707"/>
                    <a:pt x="113" y="695"/>
                  </a:cubicBezTo>
                  <a:cubicBezTo>
                    <a:pt x="111" y="682"/>
                    <a:pt x="119" y="671"/>
                    <a:pt x="131" y="669"/>
                  </a:cubicBezTo>
                  <a:cubicBezTo>
                    <a:pt x="144" y="667"/>
                    <a:pt x="155" y="675"/>
                    <a:pt x="157" y="687"/>
                  </a:cubicBezTo>
                  <a:cubicBezTo>
                    <a:pt x="160" y="700"/>
                    <a:pt x="151" y="711"/>
                    <a:pt x="139" y="713"/>
                  </a:cubicBezTo>
                  <a:moveTo>
                    <a:pt x="126" y="633"/>
                  </a:moveTo>
                  <a:cubicBezTo>
                    <a:pt x="113" y="635"/>
                    <a:pt x="102" y="627"/>
                    <a:pt x="99" y="615"/>
                  </a:cubicBezTo>
                  <a:cubicBezTo>
                    <a:pt x="97" y="602"/>
                    <a:pt x="106" y="591"/>
                    <a:pt x="118" y="589"/>
                  </a:cubicBezTo>
                  <a:cubicBezTo>
                    <a:pt x="130" y="587"/>
                    <a:pt x="142" y="595"/>
                    <a:pt x="144" y="607"/>
                  </a:cubicBezTo>
                  <a:cubicBezTo>
                    <a:pt x="146" y="620"/>
                    <a:pt x="138" y="631"/>
                    <a:pt x="126" y="633"/>
                  </a:cubicBezTo>
                  <a:moveTo>
                    <a:pt x="112" y="554"/>
                  </a:moveTo>
                  <a:cubicBezTo>
                    <a:pt x="100" y="556"/>
                    <a:pt x="88" y="547"/>
                    <a:pt x="86" y="535"/>
                  </a:cubicBezTo>
                  <a:cubicBezTo>
                    <a:pt x="84" y="523"/>
                    <a:pt x="92" y="511"/>
                    <a:pt x="105" y="509"/>
                  </a:cubicBezTo>
                  <a:cubicBezTo>
                    <a:pt x="117" y="507"/>
                    <a:pt x="129" y="515"/>
                    <a:pt x="131" y="527"/>
                  </a:cubicBezTo>
                  <a:cubicBezTo>
                    <a:pt x="133" y="540"/>
                    <a:pt x="125" y="551"/>
                    <a:pt x="112" y="554"/>
                  </a:cubicBezTo>
                  <a:moveTo>
                    <a:pt x="99" y="474"/>
                  </a:moveTo>
                  <a:cubicBezTo>
                    <a:pt x="87" y="476"/>
                    <a:pt x="75" y="467"/>
                    <a:pt x="73" y="455"/>
                  </a:cubicBezTo>
                  <a:cubicBezTo>
                    <a:pt x="71" y="443"/>
                    <a:pt x="79" y="431"/>
                    <a:pt x="91" y="429"/>
                  </a:cubicBezTo>
                  <a:cubicBezTo>
                    <a:pt x="104" y="427"/>
                    <a:pt x="116" y="435"/>
                    <a:pt x="118" y="448"/>
                  </a:cubicBezTo>
                  <a:cubicBezTo>
                    <a:pt x="120" y="460"/>
                    <a:pt x="111" y="472"/>
                    <a:pt x="99" y="474"/>
                  </a:cubicBezTo>
                  <a:moveTo>
                    <a:pt x="86" y="394"/>
                  </a:moveTo>
                  <a:cubicBezTo>
                    <a:pt x="73" y="396"/>
                    <a:pt x="62" y="387"/>
                    <a:pt x="60" y="375"/>
                  </a:cubicBezTo>
                  <a:cubicBezTo>
                    <a:pt x="57" y="363"/>
                    <a:pt x="66" y="351"/>
                    <a:pt x="78" y="349"/>
                  </a:cubicBezTo>
                  <a:cubicBezTo>
                    <a:pt x="91" y="347"/>
                    <a:pt x="102" y="355"/>
                    <a:pt x="104" y="368"/>
                  </a:cubicBezTo>
                  <a:cubicBezTo>
                    <a:pt x="106" y="380"/>
                    <a:pt x="98" y="392"/>
                    <a:pt x="86" y="394"/>
                  </a:cubicBezTo>
                  <a:moveTo>
                    <a:pt x="72" y="314"/>
                  </a:moveTo>
                  <a:cubicBezTo>
                    <a:pt x="60" y="316"/>
                    <a:pt x="48" y="308"/>
                    <a:pt x="46" y="295"/>
                  </a:cubicBezTo>
                  <a:cubicBezTo>
                    <a:pt x="44" y="283"/>
                    <a:pt x="53" y="271"/>
                    <a:pt x="65" y="269"/>
                  </a:cubicBezTo>
                  <a:cubicBezTo>
                    <a:pt x="77" y="267"/>
                    <a:pt x="89" y="275"/>
                    <a:pt x="91" y="288"/>
                  </a:cubicBezTo>
                  <a:cubicBezTo>
                    <a:pt x="93" y="300"/>
                    <a:pt x="85" y="312"/>
                    <a:pt x="72" y="314"/>
                  </a:cubicBezTo>
                </a:path>
              </a:pathLst>
            </a:custGeom>
            <a:solidFill>
              <a:srgbClr val="6EADA7"/>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ndParaRPr>
            </a:p>
          </p:txBody>
        </p:sp>
        <p:sp>
          <p:nvSpPr>
            <p:cNvPr id="26" name="Freeform 254"/>
            <p:cNvSpPr>
              <a:spLocks noEditPoints="1"/>
            </p:cNvSpPr>
            <p:nvPr/>
          </p:nvSpPr>
          <p:spPr bwMode="auto">
            <a:xfrm>
              <a:off x="598429" y="1348086"/>
              <a:ext cx="5306745" cy="5137958"/>
            </a:xfrm>
            <a:custGeom>
              <a:avLst/>
              <a:gdLst>
                <a:gd name="T0" fmla="*/ 0 w 1569"/>
                <a:gd name="T1" fmla="*/ 1417 h 1519"/>
                <a:gd name="T2" fmla="*/ 1569 w 1569"/>
                <a:gd name="T3" fmla="*/ 102 h 1519"/>
                <a:gd name="T4" fmla="*/ 63 w 1569"/>
                <a:gd name="T5" fmla="*/ 1379 h 1519"/>
                <a:gd name="T6" fmla="*/ 66 w 1569"/>
                <a:gd name="T7" fmla="*/ 1334 h 1519"/>
                <a:gd name="T8" fmla="*/ 63 w 1569"/>
                <a:gd name="T9" fmla="*/ 1379 h 1519"/>
                <a:gd name="T10" fmla="*/ 47 w 1569"/>
                <a:gd name="T11" fmla="*/ 1274 h 1519"/>
                <a:gd name="T12" fmla="*/ 92 w 1569"/>
                <a:gd name="T13" fmla="*/ 1278 h 1519"/>
                <a:gd name="T14" fmla="*/ 74 w 1569"/>
                <a:gd name="T15" fmla="*/ 1218 h 1519"/>
                <a:gd name="T16" fmla="*/ 77 w 1569"/>
                <a:gd name="T17" fmla="*/ 1173 h 1519"/>
                <a:gd name="T18" fmla="*/ 74 w 1569"/>
                <a:gd name="T19" fmla="*/ 1218 h 1519"/>
                <a:gd name="T20" fmla="*/ 59 w 1569"/>
                <a:gd name="T21" fmla="*/ 1113 h 1519"/>
                <a:gd name="T22" fmla="*/ 104 w 1569"/>
                <a:gd name="T23" fmla="*/ 1116 h 1519"/>
                <a:gd name="T24" fmla="*/ 85 w 1569"/>
                <a:gd name="T25" fmla="*/ 1056 h 1519"/>
                <a:gd name="T26" fmla="*/ 88 w 1569"/>
                <a:gd name="T27" fmla="*/ 1011 h 1519"/>
                <a:gd name="T28" fmla="*/ 85 w 1569"/>
                <a:gd name="T29" fmla="*/ 1056 h 1519"/>
                <a:gd name="T30" fmla="*/ 70 w 1569"/>
                <a:gd name="T31" fmla="*/ 951 h 1519"/>
                <a:gd name="T32" fmla="*/ 115 w 1569"/>
                <a:gd name="T33" fmla="*/ 954 h 1519"/>
                <a:gd name="T34" fmla="*/ 96 w 1569"/>
                <a:gd name="T35" fmla="*/ 895 h 1519"/>
                <a:gd name="T36" fmla="*/ 100 w 1569"/>
                <a:gd name="T37" fmla="*/ 849 h 1519"/>
                <a:gd name="T38" fmla="*/ 96 w 1569"/>
                <a:gd name="T39" fmla="*/ 895 h 1519"/>
                <a:gd name="T40" fmla="*/ 81 w 1569"/>
                <a:gd name="T41" fmla="*/ 790 h 1519"/>
                <a:gd name="T42" fmla="*/ 126 w 1569"/>
                <a:gd name="T43" fmla="*/ 793 h 1519"/>
                <a:gd name="T44" fmla="*/ 108 w 1569"/>
                <a:gd name="T45" fmla="*/ 733 h 1519"/>
                <a:gd name="T46" fmla="*/ 111 w 1569"/>
                <a:gd name="T47" fmla="*/ 688 h 1519"/>
                <a:gd name="T48" fmla="*/ 108 w 1569"/>
                <a:gd name="T49" fmla="*/ 733 h 1519"/>
                <a:gd name="T50" fmla="*/ 92 w 1569"/>
                <a:gd name="T51" fmla="*/ 628 h 1519"/>
                <a:gd name="T52" fmla="*/ 138 w 1569"/>
                <a:gd name="T53" fmla="*/ 631 h 1519"/>
                <a:gd name="T54" fmla="*/ 119 w 1569"/>
                <a:gd name="T55" fmla="*/ 571 h 1519"/>
                <a:gd name="T56" fmla="*/ 122 w 1569"/>
                <a:gd name="T57" fmla="*/ 526 h 1519"/>
                <a:gd name="T58" fmla="*/ 119 w 1569"/>
                <a:gd name="T59" fmla="*/ 571 h 1519"/>
                <a:gd name="T60" fmla="*/ 104 w 1569"/>
                <a:gd name="T61" fmla="*/ 466 h 1519"/>
                <a:gd name="T62" fmla="*/ 149 w 1569"/>
                <a:gd name="T63" fmla="*/ 470 h 1519"/>
                <a:gd name="T64" fmla="*/ 130 w 1569"/>
                <a:gd name="T65" fmla="*/ 410 h 1519"/>
                <a:gd name="T66" fmla="*/ 133 w 1569"/>
                <a:gd name="T67" fmla="*/ 365 h 1519"/>
                <a:gd name="T68" fmla="*/ 130 w 1569"/>
                <a:gd name="T69" fmla="*/ 410 h 1519"/>
                <a:gd name="T70" fmla="*/ 115 w 1569"/>
                <a:gd name="T71" fmla="*/ 305 h 1519"/>
                <a:gd name="T72" fmla="*/ 160 w 1569"/>
                <a:gd name="T73" fmla="*/ 308 h 1519"/>
                <a:gd name="T74" fmla="*/ 142 w 1569"/>
                <a:gd name="T75" fmla="*/ 248 h 1519"/>
                <a:gd name="T76" fmla="*/ 145 w 1569"/>
                <a:gd name="T77" fmla="*/ 203 h 1519"/>
                <a:gd name="T78" fmla="*/ 142 w 1569"/>
                <a:gd name="T79" fmla="*/ 248 h 1519"/>
                <a:gd name="T80" fmla="*/ 126 w 1569"/>
                <a:gd name="T81" fmla="*/ 143 h 1519"/>
                <a:gd name="T82" fmla="*/ 171 w 1569"/>
                <a:gd name="T83" fmla="*/ 146 h 1519"/>
                <a:gd name="T84" fmla="*/ 153 w 1569"/>
                <a:gd name="T85" fmla="*/ 87 h 1519"/>
                <a:gd name="T86" fmla="*/ 156 w 1569"/>
                <a:gd name="T87" fmla="*/ 41 h 1519"/>
                <a:gd name="T88" fmla="*/ 153 w 1569"/>
                <a:gd name="T89" fmla="*/ 87 h 1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69" h="1519">
                  <a:moveTo>
                    <a:pt x="99" y="0"/>
                  </a:moveTo>
                  <a:cubicBezTo>
                    <a:pt x="0" y="1417"/>
                    <a:pt x="0" y="1417"/>
                    <a:pt x="0" y="1417"/>
                  </a:cubicBezTo>
                  <a:cubicBezTo>
                    <a:pt x="1470" y="1519"/>
                    <a:pt x="1470" y="1519"/>
                    <a:pt x="1470" y="1519"/>
                  </a:cubicBezTo>
                  <a:cubicBezTo>
                    <a:pt x="1569" y="102"/>
                    <a:pt x="1569" y="102"/>
                    <a:pt x="1569" y="102"/>
                  </a:cubicBezTo>
                  <a:cubicBezTo>
                    <a:pt x="99" y="0"/>
                    <a:pt x="99" y="0"/>
                    <a:pt x="99" y="0"/>
                  </a:cubicBezTo>
                  <a:moveTo>
                    <a:pt x="63" y="1379"/>
                  </a:moveTo>
                  <a:cubicBezTo>
                    <a:pt x="50" y="1379"/>
                    <a:pt x="41" y="1368"/>
                    <a:pt x="42" y="1355"/>
                  </a:cubicBezTo>
                  <a:cubicBezTo>
                    <a:pt x="42" y="1343"/>
                    <a:pt x="53" y="1333"/>
                    <a:pt x="66" y="1334"/>
                  </a:cubicBezTo>
                  <a:cubicBezTo>
                    <a:pt x="78" y="1335"/>
                    <a:pt x="88" y="1346"/>
                    <a:pt x="87" y="1358"/>
                  </a:cubicBezTo>
                  <a:cubicBezTo>
                    <a:pt x="86" y="1371"/>
                    <a:pt x="75" y="1380"/>
                    <a:pt x="63" y="1379"/>
                  </a:cubicBezTo>
                  <a:moveTo>
                    <a:pt x="68" y="1299"/>
                  </a:moveTo>
                  <a:cubicBezTo>
                    <a:pt x="56" y="1298"/>
                    <a:pt x="46" y="1287"/>
                    <a:pt x="47" y="1274"/>
                  </a:cubicBezTo>
                  <a:cubicBezTo>
                    <a:pt x="48" y="1262"/>
                    <a:pt x="59" y="1252"/>
                    <a:pt x="71" y="1253"/>
                  </a:cubicBezTo>
                  <a:cubicBezTo>
                    <a:pt x="84" y="1254"/>
                    <a:pt x="93" y="1265"/>
                    <a:pt x="92" y="1278"/>
                  </a:cubicBezTo>
                  <a:cubicBezTo>
                    <a:pt x="92" y="1290"/>
                    <a:pt x="81" y="1299"/>
                    <a:pt x="68" y="1299"/>
                  </a:cubicBezTo>
                  <a:moveTo>
                    <a:pt x="74" y="1218"/>
                  </a:moveTo>
                  <a:cubicBezTo>
                    <a:pt x="61" y="1217"/>
                    <a:pt x="52" y="1206"/>
                    <a:pt x="53" y="1194"/>
                  </a:cubicBezTo>
                  <a:cubicBezTo>
                    <a:pt x="54" y="1181"/>
                    <a:pt x="65" y="1172"/>
                    <a:pt x="77" y="1173"/>
                  </a:cubicBezTo>
                  <a:cubicBezTo>
                    <a:pt x="90" y="1173"/>
                    <a:pt x="99" y="1184"/>
                    <a:pt x="98" y="1197"/>
                  </a:cubicBezTo>
                  <a:cubicBezTo>
                    <a:pt x="97" y="1209"/>
                    <a:pt x="86" y="1219"/>
                    <a:pt x="74" y="1218"/>
                  </a:cubicBezTo>
                  <a:moveTo>
                    <a:pt x="80" y="1137"/>
                  </a:moveTo>
                  <a:cubicBezTo>
                    <a:pt x="67" y="1136"/>
                    <a:pt x="58" y="1125"/>
                    <a:pt x="59" y="1113"/>
                  </a:cubicBezTo>
                  <a:cubicBezTo>
                    <a:pt x="59" y="1100"/>
                    <a:pt x="70" y="1091"/>
                    <a:pt x="83" y="1092"/>
                  </a:cubicBezTo>
                  <a:cubicBezTo>
                    <a:pt x="95" y="1093"/>
                    <a:pt x="105" y="1103"/>
                    <a:pt x="104" y="1116"/>
                  </a:cubicBezTo>
                  <a:cubicBezTo>
                    <a:pt x="103" y="1128"/>
                    <a:pt x="92" y="1138"/>
                    <a:pt x="80" y="1137"/>
                  </a:cubicBezTo>
                  <a:moveTo>
                    <a:pt x="85" y="1056"/>
                  </a:moveTo>
                  <a:cubicBezTo>
                    <a:pt x="73" y="1055"/>
                    <a:pt x="63" y="1044"/>
                    <a:pt x="64" y="1032"/>
                  </a:cubicBezTo>
                  <a:cubicBezTo>
                    <a:pt x="65" y="1019"/>
                    <a:pt x="76" y="1010"/>
                    <a:pt x="88" y="1011"/>
                  </a:cubicBezTo>
                  <a:cubicBezTo>
                    <a:pt x="101" y="1012"/>
                    <a:pt x="110" y="1023"/>
                    <a:pt x="109" y="1035"/>
                  </a:cubicBezTo>
                  <a:cubicBezTo>
                    <a:pt x="109" y="1048"/>
                    <a:pt x="98" y="1057"/>
                    <a:pt x="85" y="1056"/>
                  </a:cubicBezTo>
                  <a:moveTo>
                    <a:pt x="91" y="975"/>
                  </a:moveTo>
                  <a:cubicBezTo>
                    <a:pt x="78" y="974"/>
                    <a:pt x="69" y="964"/>
                    <a:pt x="70" y="951"/>
                  </a:cubicBezTo>
                  <a:cubicBezTo>
                    <a:pt x="71" y="939"/>
                    <a:pt x="82" y="929"/>
                    <a:pt x="94" y="930"/>
                  </a:cubicBezTo>
                  <a:cubicBezTo>
                    <a:pt x="106" y="931"/>
                    <a:pt x="116" y="942"/>
                    <a:pt x="115" y="954"/>
                  </a:cubicBezTo>
                  <a:cubicBezTo>
                    <a:pt x="114" y="967"/>
                    <a:pt x="103" y="976"/>
                    <a:pt x="91" y="975"/>
                  </a:cubicBezTo>
                  <a:moveTo>
                    <a:pt x="96" y="895"/>
                  </a:moveTo>
                  <a:cubicBezTo>
                    <a:pt x="84" y="894"/>
                    <a:pt x="75" y="883"/>
                    <a:pt x="75" y="870"/>
                  </a:cubicBezTo>
                  <a:cubicBezTo>
                    <a:pt x="76" y="858"/>
                    <a:pt x="87" y="848"/>
                    <a:pt x="100" y="849"/>
                  </a:cubicBezTo>
                  <a:cubicBezTo>
                    <a:pt x="112" y="850"/>
                    <a:pt x="122" y="861"/>
                    <a:pt x="121" y="874"/>
                  </a:cubicBezTo>
                  <a:cubicBezTo>
                    <a:pt x="120" y="886"/>
                    <a:pt x="109" y="895"/>
                    <a:pt x="96" y="895"/>
                  </a:cubicBezTo>
                  <a:moveTo>
                    <a:pt x="102" y="814"/>
                  </a:moveTo>
                  <a:cubicBezTo>
                    <a:pt x="90" y="813"/>
                    <a:pt x="80" y="802"/>
                    <a:pt x="81" y="790"/>
                  </a:cubicBezTo>
                  <a:cubicBezTo>
                    <a:pt x="82" y="777"/>
                    <a:pt x="93" y="768"/>
                    <a:pt x="105" y="769"/>
                  </a:cubicBezTo>
                  <a:cubicBezTo>
                    <a:pt x="118" y="769"/>
                    <a:pt x="127" y="780"/>
                    <a:pt x="126" y="793"/>
                  </a:cubicBezTo>
                  <a:cubicBezTo>
                    <a:pt x="125" y="805"/>
                    <a:pt x="115" y="815"/>
                    <a:pt x="102" y="814"/>
                  </a:cubicBezTo>
                  <a:moveTo>
                    <a:pt x="108" y="733"/>
                  </a:moveTo>
                  <a:cubicBezTo>
                    <a:pt x="95" y="732"/>
                    <a:pt x="86" y="721"/>
                    <a:pt x="87" y="709"/>
                  </a:cubicBezTo>
                  <a:cubicBezTo>
                    <a:pt x="88" y="696"/>
                    <a:pt x="98" y="687"/>
                    <a:pt x="111" y="688"/>
                  </a:cubicBezTo>
                  <a:cubicBezTo>
                    <a:pt x="123" y="689"/>
                    <a:pt x="133" y="699"/>
                    <a:pt x="132" y="712"/>
                  </a:cubicBezTo>
                  <a:cubicBezTo>
                    <a:pt x="131" y="724"/>
                    <a:pt x="120" y="734"/>
                    <a:pt x="108" y="733"/>
                  </a:cubicBezTo>
                  <a:moveTo>
                    <a:pt x="113" y="652"/>
                  </a:moveTo>
                  <a:cubicBezTo>
                    <a:pt x="101" y="651"/>
                    <a:pt x="91" y="640"/>
                    <a:pt x="92" y="628"/>
                  </a:cubicBezTo>
                  <a:cubicBezTo>
                    <a:pt x="93" y="615"/>
                    <a:pt x="104" y="606"/>
                    <a:pt x="117" y="607"/>
                  </a:cubicBezTo>
                  <a:cubicBezTo>
                    <a:pt x="129" y="608"/>
                    <a:pt x="138" y="619"/>
                    <a:pt x="138" y="631"/>
                  </a:cubicBezTo>
                  <a:cubicBezTo>
                    <a:pt x="137" y="644"/>
                    <a:pt x="126" y="653"/>
                    <a:pt x="113" y="652"/>
                  </a:cubicBezTo>
                  <a:moveTo>
                    <a:pt x="119" y="571"/>
                  </a:moveTo>
                  <a:cubicBezTo>
                    <a:pt x="107" y="570"/>
                    <a:pt x="97" y="560"/>
                    <a:pt x="98" y="547"/>
                  </a:cubicBezTo>
                  <a:cubicBezTo>
                    <a:pt x="99" y="535"/>
                    <a:pt x="110" y="525"/>
                    <a:pt x="122" y="526"/>
                  </a:cubicBezTo>
                  <a:cubicBezTo>
                    <a:pt x="135" y="527"/>
                    <a:pt x="144" y="538"/>
                    <a:pt x="143" y="550"/>
                  </a:cubicBezTo>
                  <a:cubicBezTo>
                    <a:pt x="142" y="563"/>
                    <a:pt x="132" y="572"/>
                    <a:pt x="119" y="571"/>
                  </a:cubicBezTo>
                  <a:moveTo>
                    <a:pt x="125" y="491"/>
                  </a:moveTo>
                  <a:cubicBezTo>
                    <a:pt x="112" y="490"/>
                    <a:pt x="103" y="479"/>
                    <a:pt x="104" y="466"/>
                  </a:cubicBezTo>
                  <a:cubicBezTo>
                    <a:pt x="105" y="454"/>
                    <a:pt x="115" y="444"/>
                    <a:pt x="128" y="445"/>
                  </a:cubicBezTo>
                  <a:cubicBezTo>
                    <a:pt x="140" y="446"/>
                    <a:pt x="150" y="457"/>
                    <a:pt x="149" y="470"/>
                  </a:cubicBezTo>
                  <a:cubicBezTo>
                    <a:pt x="148" y="482"/>
                    <a:pt x="137" y="491"/>
                    <a:pt x="125" y="491"/>
                  </a:cubicBezTo>
                  <a:moveTo>
                    <a:pt x="130" y="410"/>
                  </a:moveTo>
                  <a:cubicBezTo>
                    <a:pt x="118" y="409"/>
                    <a:pt x="108" y="398"/>
                    <a:pt x="109" y="386"/>
                  </a:cubicBezTo>
                  <a:cubicBezTo>
                    <a:pt x="110" y="373"/>
                    <a:pt x="121" y="364"/>
                    <a:pt x="133" y="365"/>
                  </a:cubicBezTo>
                  <a:cubicBezTo>
                    <a:pt x="146" y="365"/>
                    <a:pt x="155" y="376"/>
                    <a:pt x="155" y="389"/>
                  </a:cubicBezTo>
                  <a:cubicBezTo>
                    <a:pt x="154" y="401"/>
                    <a:pt x="143" y="411"/>
                    <a:pt x="130" y="410"/>
                  </a:cubicBezTo>
                  <a:moveTo>
                    <a:pt x="136" y="329"/>
                  </a:moveTo>
                  <a:cubicBezTo>
                    <a:pt x="123" y="328"/>
                    <a:pt x="114" y="317"/>
                    <a:pt x="115" y="305"/>
                  </a:cubicBezTo>
                  <a:cubicBezTo>
                    <a:pt x="116" y="292"/>
                    <a:pt x="127" y="283"/>
                    <a:pt x="139" y="284"/>
                  </a:cubicBezTo>
                  <a:cubicBezTo>
                    <a:pt x="152" y="285"/>
                    <a:pt x="161" y="295"/>
                    <a:pt x="160" y="308"/>
                  </a:cubicBezTo>
                  <a:cubicBezTo>
                    <a:pt x="159" y="320"/>
                    <a:pt x="148" y="330"/>
                    <a:pt x="136" y="329"/>
                  </a:cubicBezTo>
                  <a:moveTo>
                    <a:pt x="142" y="248"/>
                  </a:moveTo>
                  <a:cubicBezTo>
                    <a:pt x="129" y="247"/>
                    <a:pt x="120" y="236"/>
                    <a:pt x="121" y="224"/>
                  </a:cubicBezTo>
                  <a:cubicBezTo>
                    <a:pt x="121" y="211"/>
                    <a:pt x="132" y="202"/>
                    <a:pt x="145" y="203"/>
                  </a:cubicBezTo>
                  <a:cubicBezTo>
                    <a:pt x="157" y="204"/>
                    <a:pt x="167" y="215"/>
                    <a:pt x="166" y="227"/>
                  </a:cubicBezTo>
                  <a:cubicBezTo>
                    <a:pt x="165" y="240"/>
                    <a:pt x="154" y="249"/>
                    <a:pt x="142" y="248"/>
                  </a:cubicBezTo>
                  <a:moveTo>
                    <a:pt x="147" y="167"/>
                  </a:moveTo>
                  <a:cubicBezTo>
                    <a:pt x="135" y="166"/>
                    <a:pt x="125" y="156"/>
                    <a:pt x="126" y="143"/>
                  </a:cubicBezTo>
                  <a:cubicBezTo>
                    <a:pt x="127" y="131"/>
                    <a:pt x="138" y="121"/>
                    <a:pt x="150" y="122"/>
                  </a:cubicBezTo>
                  <a:cubicBezTo>
                    <a:pt x="163" y="123"/>
                    <a:pt x="172" y="134"/>
                    <a:pt x="171" y="146"/>
                  </a:cubicBezTo>
                  <a:cubicBezTo>
                    <a:pt x="171" y="159"/>
                    <a:pt x="160" y="168"/>
                    <a:pt x="147" y="167"/>
                  </a:cubicBezTo>
                  <a:moveTo>
                    <a:pt x="153" y="87"/>
                  </a:moveTo>
                  <a:cubicBezTo>
                    <a:pt x="140" y="86"/>
                    <a:pt x="131" y="75"/>
                    <a:pt x="132" y="62"/>
                  </a:cubicBezTo>
                  <a:cubicBezTo>
                    <a:pt x="133" y="50"/>
                    <a:pt x="144" y="40"/>
                    <a:pt x="156" y="41"/>
                  </a:cubicBezTo>
                  <a:cubicBezTo>
                    <a:pt x="169" y="42"/>
                    <a:pt x="178" y="53"/>
                    <a:pt x="177" y="65"/>
                  </a:cubicBezTo>
                  <a:cubicBezTo>
                    <a:pt x="176" y="78"/>
                    <a:pt x="165" y="87"/>
                    <a:pt x="153" y="87"/>
                  </a:cubicBezTo>
                </a:path>
              </a:pathLst>
            </a:custGeom>
            <a:solidFill>
              <a:srgbClr val="F7FBFC"/>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ndParaRPr>
            </a:p>
          </p:txBody>
        </p:sp>
        <p:sp>
          <p:nvSpPr>
            <p:cNvPr id="27" name="Freeform 291"/>
            <p:cNvSpPr/>
            <p:nvPr/>
          </p:nvSpPr>
          <p:spPr bwMode="auto">
            <a:xfrm>
              <a:off x="1359104" y="966369"/>
              <a:ext cx="416243" cy="946918"/>
            </a:xfrm>
            <a:custGeom>
              <a:avLst/>
              <a:gdLst>
                <a:gd name="T0" fmla="*/ 50 w 123"/>
                <a:gd name="T1" fmla="*/ 228 h 280"/>
                <a:gd name="T2" fmla="*/ 51 w 123"/>
                <a:gd name="T3" fmla="*/ 230 h 280"/>
                <a:gd name="T4" fmla="*/ 51 w 123"/>
                <a:gd name="T5" fmla="*/ 231 h 280"/>
                <a:gd name="T6" fmla="*/ 51 w 123"/>
                <a:gd name="T7" fmla="*/ 231 h 280"/>
                <a:gd name="T8" fmla="*/ 56 w 123"/>
                <a:gd name="T9" fmla="*/ 249 h 280"/>
                <a:gd name="T10" fmla="*/ 94 w 123"/>
                <a:gd name="T11" fmla="*/ 275 h 280"/>
                <a:gd name="T12" fmla="*/ 98 w 123"/>
                <a:gd name="T13" fmla="*/ 275 h 280"/>
                <a:gd name="T14" fmla="*/ 119 w 123"/>
                <a:gd name="T15" fmla="*/ 234 h 280"/>
                <a:gd name="T16" fmla="*/ 73 w 123"/>
                <a:gd name="T17" fmla="*/ 54 h 280"/>
                <a:gd name="T18" fmla="*/ 72 w 123"/>
                <a:gd name="T19" fmla="*/ 52 h 280"/>
                <a:gd name="T20" fmla="*/ 72 w 123"/>
                <a:gd name="T21" fmla="*/ 50 h 280"/>
                <a:gd name="T22" fmla="*/ 63 w 123"/>
                <a:gd name="T23" fmla="*/ 53 h 280"/>
                <a:gd name="T24" fmla="*/ 64 w 123"/>
                <a:gd name="T25" fmla="*/ 54 h 280"/>
                <a:gd name="T26" fmla="*/ 64 w 123"/>
                <a:gd name="T27" fmla="*/ 56 h 280"/>
                <a:gd name="T28" fmla="*/ 110 w 123"/>
                <a:gd name="T29" fmla="*/ 236 h 280"/>
                <a:gd name="T30" fmla="*/ 95 w 123"/>
                <a:gd name="T31" fmla="*/ 266 h 280"/>
                <a:gd name="T32" fmla="*/ 92 w 123"/>
                <a:gd name="T33" fmla="*/ 267 h 280"/>
                <a:gd name="T34" fmla="*/ 65 w 123"/>
                <a:gd name="T35" fmla="*/ 247 h 280"/>
                <a:gd name="T36" fmla="*/ 60 w 123"/>
                <a:gd name="T37" fmla="*/ 229 h 280"/>
                <a:gd name="T38" fmla="*/ 60 w 123"/>
                <a:gd name="T39" fmla="*/ 229 h 280"/>
                <a:gd name="T40" fmla="*/ 60 w 123"/>
                <a:gd name="T41" fmla="*/ 227 h 280"/>
                <a:gd name="T42" fmla="*/ 59 w 123"/>
                <a:gd name="T43" fmla="*/ 225 h 280"/>
                <a:gd name="T44" fmla="*/ 19 w 123"/>
                <a:gd name="T45" fmla="*/ 66 h 280"/>
                <a:gd name="T46" fmla="*/ 19 w 123"/>
                <a:gd name="T47" fmla="*/ 66 h 280"/>
                <a:gd name="T48" fmla="*/ 18 w 123"/>
                <a:gd name="T49" fmla="*/ 64 h 280"/>
                <a:gd name="T50" fmla="*/ 18 w 123"/>
                <a:gd name="T51" fmla="*/ 64 h 280"/>
                <a:gd name="T52" fmla="*/ 14 w 123"/>
                <a:gd name="T53" fmla="*/ 46 h 280"/>
                <a:gd name="T54" fmla="*/ 34 w 123"/>
                <a:gd name="T55" fmla="*/ 14 h 280"/>
                <a:gd name="T56" fmla="*/ 38 w 123"/>
                <a:gd name="T57" fmla="*/ 13 h 280"/>
                <a:gd name="T58" fmla="*/ 71 w 123"/>
                <a:gd name="T59" fmla="*/ 31 h 280"/>
                <a:gd name="T60" fmla="*/ 93 w 123"/>
                <a:gd name="T61" fmla="*/ 117 h 280"/>
                <a:gd name="T62" fmla="*/ 103 w 123"/>
                <a:gd name="T63" fmla="*/ 117 h 280"/>
                <a:gd name="T64" fmla="*/ 91 w 123"/>
                <a:gd name="T65" fmla="*/ 74 h 280"/>
                <a:gd name="T66" fmla="*/ 91 w 123"/>
                <a:gd name="T67" fmla="*/ 74 h 280"/>
                <a:gd name="T68" fmla="*/ 80 w 123"/>
                <a:gd name="T69" fmla="*/ 29 h 280"/>
                <a:gd name="T70" fmla="*/ 36 w 123"/>
                <a:gd name="T71" fmla="*/ 5 h 280"/>
                <a:gd name="T72" fmla="*/ 32 w 123"/>
                <a:gd name="T73" fmla="*/ 6 h 280"/>
                <a:gd name="T74" fmla="*/ 5 w 123"/>
                <a:gd name="T75" fmla="*/ 48 h 280"/>
                <a:gd name="T76" fmla="*/ 50 w 123"/>
                <a:gd name="T77" fmla="*/ 228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3" h="280">
                  <a:moveTo>
                    <a:pt x="50" y="228"/>
                  </a:moveTo>
                  <a:cubicBezTo>
                    <a:pt x="50" y="228"/>
                    <a:pt x="51" y="229"/>
                    <a:pt x="51" y="230"/>
                  </a:cubicBezTo>
                  <a:cubicBezTo>
                    <a:pt x="51" y="231"/>
                    <a:pt x="51" y="231"/>
                    <a:pt x="51" y="231"/>
                  </a:cubicBezTo>
                  <a:cubicBezTo>
                    <a:pt x="51" y="231"/>
                    <a:pt x="51" y="231"/>
                    <a:pt x="51" y="231"/>
                  </a:cubicBezTo>
                  <a:cubicBezTo>
                    <a:pt x="56" y="249"/>
                    <a:pt x="56" y="249"/>
                    <a:pt x="56" y="249"/>
                  </a:cubicBezTo>
                  <a:cubicBezTo>
                    <a:pt x="61" y="268"/>
                    <a:pt x="78" y="280"/>
                    <a:pt x="94" y="275"/>
                  </a:cubicBezTo>
                  <a:cubicBezTo>
                    <a:pt x="98" y="275"/>
                    <a:pt x="98" y="275"/>
                    <a:pt x="98" y="275"/>
                  </a:cubicBezTo>
                  <a:cubicBezTo>
                    <a:pt x="114" y="270"/>
                    <a:pt x="123" y="252"/>
                    <a:pt x="119" y="234"/>
                  </a:cubicBezTo>
                  <a:cubicBezTo>
                    <a:pt x="73" y="54"/>
                    <a:pt x="73" y="54"/>
                    <a:pt x="73" y="54"/>
                  </a:cubicBezTo>
                  <a:cubicBezTo>
                    <a:pt x="73" y="53"/>
                    <a:pt x="72" y="52"/>
                    <a:pt x="72" y="52"/>
                  </a:cubicBezTo>
                  <a:cubicBezTo>
                    <a:pt x="72" y="50"/>
                    <a:pt x="72" y="50"/>
                    <a:pt x="72" y="50"/>
                  </a:cubicBezTo>
                  <a:cubicBezTo>
                    <a:pt x="63" y="53"/>
                    <a:pt x="63" y="53"/>
                    <a:pt x="63" y="53"/>
                  </a:cubicBezTo>
                  <a:cubicBezTo>
                    <a:pt x="64" y="54"/>
                    <a:pt x="64" y="54"/>
                    <a:pt x="64" y="54"/>
                  </a:cubicBezTo>
                  <a:cubicBezTo>
                    <a:pt x="64" y="55"/>
                    <a:pt x="64" y="56"/>
                    <a:pt x="64" y="56"/>
                  </a:cubicBezTo>
                  <a:cubicBezTo>
                    <a:pt x="110" y="236"/>
                    <a:pt x="110" y="236"/>
                    <a:pt x="110" y="236"/>
                  </a:cubicBezTo>
                  <a:cubicBezTo>
                    <a:pt x="113" y="249"/>
                    <a:pt x="107" y="263"/>
                    <a:pt x="95" y="266"/>
                  </a:cubicBezTo>
                  <a:cubicBezTo>
                    <a:pt x="92" y="267"/>
                    <a:pt x="92" y="267"/>
                    <a:pt x="92" y="267"/>
                  </a:cubicBezTo>
                  <a:cubicBezTo>
                    <a:pt x="80" y="270"/>
                    <a:pt x="68" y="261"/>
                    <a:pt x="65" y="247"/>
                  </a:cubicBezTo>
                  <a:cubicBezTo>
                    <a:pt x="60" y="229"/>
                    <a:pt x="60" y="229"/>
                    <a:pt x="60" y="229"/>
                  </a:cubicBezTo>
                  <a:cubicBezTo>
                    <a:pt x="60" y="229"/>
                    <a:pt x="60" y="229"/>
                    <a:pt x="60" y="229"/>
                  </a:cubicBezTo>
                  <a:cubicBezTo>
                    <a:pt x="60" y="227"/>
                    <a:pt x="60" y="227"/>
                    <a:pt x="60" y="227"/>
                  </a:cubicBezTo>
                  <a:cubicBezTo>
                    <a:pt x="60" y="227"/>
                    <a:pt x="59" y="226"/>
                    <a:pt x="59" y="225"/>
                  </a:cubicBezTo>
                  <a:cubicBezTo>
                    <a:pt x="19" y="66"/>
                    <a:pt x="19" y="66"/>
                    <a:pt x="19" y="66"/>
                  </a:cubicBezTo>
                  <a:cubicBezTo>
                    <a:pt x="19" y="66"/>
                    <a:pt x="19" y="66"/>
                    <a:pt x="19" y="66"/>
                  </a:cubicBezTo>
                  <a:cubicBezTo>
                    <a:pt x="18" y="64"/>
                    <a:pt x="18" y="64"/>
                    <a:pt x="18" y="64"/>
                  </a:cubicBezTo>
                  <a:cubicBezTo>
                    <a:pt x="18" y="64"/>
                    <a:pt x="18" y="64"/>
                    <a:pt x="18" y="64"/>
                  </a:cubicBezTo>
                  <a:cubicBezTo>
                    <a:pt x="14" y="46"/>
                    <a:pt x="14" y="46"/>
                    <a:pt x="14" y="46"/>
                  </a:cubicBezTo>
                  <a:cubicBezTo>
                    <a:pt x="10" y="32"/>
                    <a:pt x="19" y="18"/>
                    <a:pt x="34" y="14"/>
                  </a:cubicBezTo>
                  <a:cubicBezTo>
                    <a:pt x="38" y="13"/>
                    <a:pt x="38" y="13"/>
                    <a:pt x="38" y="13"/>
                  </a:cubicBezTo>
                  <a:cubicBezTo>
                    <a:pt x="53" y="9"/>
                    <a:pt x="68" y="17"/>
                    <a:pt x="71" y="31"/>
                  </a:cubicBezTo>
                  <a:cubicBezTo>
                    <a:pt x="93" y="117"/>
                    <a:pt x="93" y="117"/>
                    <a:pt x="93" y="117"/>
                  </a:cubicBezTo>
                  <a:cubicBezTo>
                    <a:pt x="103" y="117"/>
                    <a:pt x="103" y="117"/>
                    <a:pt x="103" y="117"/>
                  </a:cubicBezTo>
                  <a:cubicBezTo>
                    <a:pt x="91" y="74"/>
                    <a:pt x="91" y="74"/>
                    <a:pt x="91" y="74"/>
                  </a:cubicBezTo>
                  <a:cubicBezTo>
                    <a:pt x="91" y="74"/>
                    <a:pt x="91" y="74"/>
                    <a:pt x="91" y="74"/>
                  </a:cubicBezTo>
                  <a:cubicBezTo>
                    <a:pt x="80" y="29"/>
                    <a:pt x="80" y="29"/>
                    <a:pt x="80" y="29"/>
                  </a:cubicBezTo>
                  <a:cubicBezTo>
                    <a:pt x="75" y="11"/>
                    <a:pt x="56" y="0"/>
                    <a:pt x="36" y="5"/>
                  </a:cubicBezTo>
                  <a:cubicBezTo>
                    <a:pt x="32" y="6"/>
                    <a:pt x="32" y="6"/>
                    <a:pt x="32" y="6"/>
                  </a:cubicBezTo>
                  <a:cubicBezTo>
                    <a:pt x="12" y="11"/>
                    <a:pt x="0" y="30"/>
                    <a:pt x="5" y="48"/>
                  </a:cubicBezTo>
                  <a:lnTo>
                    <a:pt x="50" y="228"/>
                  </a:lnTo>
                  <a:close/>
                </a:path>
              </a:pathLst>
            </a:custGeom>
            <a:solidFill>
              <a:srgbClr val="3F89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ndParaRPr>
            </a:p>
          </p:txBody>
        </p:sp>
      </p:grpSp>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27706">
            <a:off x="12267336" y="3236836"/>
            <a:ext cx="5101212" cy="4921259"/>
          </a:xfrm>
          <a:prstGeom prst="rect">
            <a:avLst/>
          </a:prstGeom>
        </p:spPr>
      </p:pic>
      <p:sp>
        <p:nvSpPr>
          <p:cNvPr id="29" name="矩形 68"/>
          <p:cNvSpPr/>
          <p:nvPr/>
        </p:nvSpPr>
        <p:spPr>
          <a:xfrm>
            <a:off x="1271916" y="3987682"/>
            <a:ext cx="9167484" cy="1446550"/>
          </a:xfrm>
          <a:prstGeom prst="rect">
            <a:avLst/>
          </a:prstGeom>
          <a:solidFill>
            <a:srgbClr val="F7FBFC"/>
          </a:solidFill>
          <a:effectLst>
            <a:outerShdw blurRad="50800" dist="38100" dir="2700000" algn="tl" rotWithShape="0">
              <a:prstClr val="black">
                <a:alpha val="40000"/>
              </a:prstClr>
            </a:outerShdw>
          </a:effectLst>
        </p:spPr>
        <p:txBody>
          <a:bodyPr wrap="square">
            <a:spAutoFit/>
          </a:bodyPr>
          <a:lstStyle/>
          <a:p>
            <a:r>
              <a:rPr lang="vi-VN" sz="4400">
                <a:latin typeface="Times New Roman" panose="02020603050405020304" pitchFamily="18" charset="0"/>
                <a:cs typeface="Times New Roman" panose="02020603050405020304" pitchFamily="18" charset="0"/>
              </a:rPr>
              <a:t>Khẳng định, chứng minh t</a:t>
            </a:r>
            <a:r>
              <a:rPr lang="en-GB" sz="4400">
                <a:latin typeface="Times New Roman" panose="02020603050405020304" pitchFamily="18" charset="0"/>
                <a:cs typeface="Times New Roman" panose="02020603050405020304" pitchFamily="18" charset="0"/>
              </a:rPr>
              <a:t>ruyền thống yêu nước quý báu của nhân dân </a:t>
            </a:r>
            <a:r>
              <a:rPr lang="vi-VN" sz="4400">
                <a:latin typeface="Times New Roman" panose="02020603050405020304" pitchFamily="18" charset="0"/>
                <a:cs typeface="Times New Roman" panose="02020603050405020304" pitchFamily="18" charset="0"/>
              </a:rPr>
              <a:t>ta.</a:t>
            </a:r>
            <a:endParaRPr lang="vi-VN" sz="4400"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0" name="矩形 72"/>
          <p:cNvSpPr/>
          <p:nvPr/>
        </p:nvSpPr>
        <p:spPr>
          <a:xfrm>
            <a:off x="414382" y="3623905"/>
            <a:ext cx="823776" cy="1340528"/>
          </a:xfrm>
          <a:prstGeom prst="rect">
            <a:avLst/>
          </a:prstGeom>
          <a:solidFill>
            <a:srgbClr val="CEA95A"/>
          </a:solidFill>
          <a:effectLst>
            <a:outerShdw blurRad="50800" dist="38100" dir="2700000" algn="tl" rotWithShape="0">
              <a:prstClr val="black">
                <a:alpha val="40000"/>
              </a:prstClr>
            </a:outerShdw>
          </a:effectLst>
        </p:spPr>
        <p:txBody>
          <a:bodyPr wrap="none">
            <a:spAutoFit/>
          </a:bodyPr>
          <a:lstStyle/>
          <a:p>
            <a:r>
              <a:rPr lang="en-US" altLang="zh-CN" sz="4800" b="1" dirty="0">
                <a:solidFill>
                  <a:srgbClr val="F7FBFC"/>
                </a:solidFill>
                <a:latin typeface="印品黑体" panose="00000500000000000000" pitchFamily="2" charset="-122"/>
                <a:ea typeface="印品黑体" panose="00000500000000000000" pitchFamily="2" charset="-122"/>
              </a:rPr>
              <a:t>A</a:t>
            </a:r>
          </a:p>
        </p:txBody>
      </p:sp>
      <p:sp>
        <p:nvSpPr>
          <p:cNvPr id="31" name="矩形 75"/>
          <p:cNvSpPr/>
          <p:nvPr/>
        </p:nvSpPr>
        <p:spPr>
          <a:xfrm>
            <a:off x="3787692" y="2423105"/>
            <a:ext cx="3981443" cy="1340528"/>
          </a:xfrm>
          <a:prstGeom prst="rect">
            <a:avLst/>
          </a:prstGeom>
          <a:solidFill>
            <a:srgbClr val="EB8628"/>
          </a:solidFill>
          <a:effectLst>
            <a:outerShdw blurRad="50800" dist="38100" dir="2700000" algn="tl" rotWithShape="0">
              <a:prstClr val="black">
                <a:alpha val="40000"/>
              </a:prstClr>
            </a:outerShdw>
          </a:effectLst>
        </p:spPr>
        <p:txBody>
          <a:bodyPr wrap="square">
            <a:spAutoFit/>
          </a:bodyPr>
          <a:lstStyle/>
          <a:p>
            <a:endParaRPr lang="en-US" altLang="zh-CN" sz="4800" b="1" dirty="0">
              <a:solidFill>
                <a:srgbClr val="F7FBFC"/>
              </a:solidFill>
              <a:latin typeface="印品黑体" panose="00000500000000000000" pitchFamily="2" charset="-122"/>
              <a:ea typeface="印品黑体" panose="00000500000000000000" pitchFamily="2" charset="-122"/>
            </a:endParaRPr>
          </a:p>
        </p:txBody>
      </p:sp>
      <p:sp>
        <p:nvSpPr>
          <p:cNvPr id="32" name="Rectangle 31"/>
          <p:cNvSpPr/>
          <p:nvPr/>
        </p:nvSpPr>
        <p:spPr>
          <a:xfrm>
            <a:off x="4179152" y="3011752"/>
            <a:ext cx="2698175" cy="383759"/>
          </a:xfrm>
          <a:prstGeom prst="rect">
            <a:avLst/>
          </a:prstGeom>
        </p:spPr>
        <p:txBody>
          <a:bodyPr wrap="none">
            <a:spAutoFit/>
          </a:bodyPr>
          <a:lstStyle/>
          <a:p>
            <a:pPr algn="just">
              <a:lnSpc>
                <a:spcPts val="1800"/>
              </a:lnSpc>
              <a:spcAft>
                <a:spcPts val="0"/>
              </a:spcAft>
            </a:pPr>
            <a:r>
              <a:rPr lang="vi-VN" sz="3600" b="1"/>
              <a:t>2. Nội dung</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 name="矩形 69"/>
          <p:cNvSpPr/>
          <p:nvPr/>
        </p:nvSpPr>
        <p:spPr>
          <a:xfrm>
            <a:off x="1349042" y="6134100"/>
            <a:ext cx="9090358" cy="2800767"/>
          </a:xfrm>
          <a:prstGeom prst="rect">
            <a:avLst/>
          </a:prstGeom>
          <a:solidFill>
            <a:srgbClr val="F7FBFC"/>
          </a:solidFill>
          <a:effectLst>
            <a:outerShdw blurRad="50800" dist="38100" dir="2700000" algn="tl" rotWithShape="0">
              <a:prstClr val="black">
                <a:alpha val="40000"/>
              </a:prstClr>
            </a:outerShdw>
          </a:effectLst>
        </p:spPr>
        <p:txBody>
          <a:bodyPr wrap="square">
            <a:spAutoFit/>
          </a:bodyPr>
          <a:lstStyle/>
          <a:p>
            <a:pPr>
              <a:lnSpc>
                <a:spcPct val="100000"/>
              </a:lnSpc>
            </a:pPr>
            <a:r>
              <a:rPr lang="vi-VN" sz="4400">
                <a:latin typeface="Times New Roman" panose="02020603050405020304" pitchFamily="18" charset="0"/>
                <a:cs typeface="Times New Roman" panose="02020603050405020304" pitchFamily="18" charset="0"/>
              </a:rPr>
              <a:t>Cho thấy t</a:t>
            </a:r>
            <a:r>
              <a:rPr lang="pl-PL" sz="4400">
                <a:latin typeface="Times New Roman" panose="02020603050405020304" pitchFamily="18" charset="0"/>
                <a:cs typeface="Times New Roman" panose="02020603050405020304" pitchFamily="18" charset="0"/>
              </a:rPr>
              <a:t>ruyền thống yêu nước quý báu của nhân dân ta cần được phát huy trong hoàn cảnh lịch sử mới để bảo vệ đất nước</a:t>
            </a:r>
            <a:r>
              <a:rPr lang="vi-VN" sz="4400">
                <a:latin typeface="Times New Roman" panose="02020603050405020304" pitchFamily="18" charset="0"/>
                <a:cs typeface="Times New Roman" panose="02020603050405020304" pitchFamily="18" charset="0"/>
              </a:rPr>
              <a:t>.</a:t>
            </a:r>
            <a:endParaRPr lang="en-US" altLang="zh-CN" sz="4400" dirty="0">
              <a:solidFill>
                <a:schemeClr val="tx1">
                  <a:lumMod val="75000"/>
                  <a:lumOff val="25000"/>
                </a:schemeClr>
              </a:solidFill>
              <a:effectLst>
                <a:outerShdw blurRad="38100" dist="38100" dir="2700000" algn="tl">
                  <a:srgbClr val="000000">
                    <a:alpha val="43137"/>
                  </a:srgbClr>
                </a:outerShdw>
              </a:effectLst>
              <a:latin typeface="Times New Roman" panose="02020603050405020304" pitchFamily="18" charset="0"/>
              <a:ea typeface="印品黑体" panose="00000500000000000000" pitchFamily="2" charset="-122"/>
              <a:cs typeface="Times New Roman" panose="02020603050405020304" pitchFamily="18" charset="0"/>
            </a:endParaRPr>
          </a:p>
        </p:txBody>
      </p:sp>
      <p:sp>
        <p:nvSpPr>
          <p:cNvPr id="34" name="矩形 73"/>
          <p:cNvSpPr/>
          <p:nvPr/>
        </p:nvSpPr>
        <p:spPr>
          <a:xfrm>
            <a:off x="404084" y="6012772"/>
            <a:ext cx="844372" cy="1340528"/>
          </a:xfrm>
          <a:prstGeom prst="rect">
            <a:avLst/>
          </a:prstGeom>
          <a:solidFill>
            <a:srgbClr val="6EADA7"/>
          </a:solidFill>
          <a:effectLst>
            <a:outerShdw blurRad="50800" dist="38100" dir="2700000" algn="tl" rotWithShape="0">
              <a:prstClr val="black">
                <a:alpha val="40000"/>
              </a:prstClr>
            </a:outerShdw>
          </a:effectLst>
        </p:spPr>
        <p:txBody>
          <a:bodyPr wrap="square">
            <a:spAutoFit/>
          </a:bodyPr>
          <a:lstStyle/>
          <a:p>
            <a:r>
              <a:rPr lang="en-US" altLang="zh-CN" sz="4800" b="1" dirty="0">
                <a:solidFill>
                  <a:srgbClr val="F7FBFC"/>
                </a:solidFill>
                <a:latin typeface="印品黑体" panose="00000500000000000000" pitchFamily="2" charset="-122"/>
                <a:ea typeface="印品黑体" panose="00000500000000000000" pitchFamily="2" charset="-122"/>
              </a:rPr>
              <a:t>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circle(in)">
                                      <p:cBhvr>
                                        <p:cTn id="18" dur="2000"/>
                                        <p:tgtEl>
                                          <p:spTgt spid="32"/>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circle(in)">
                                      <p:cBhvr>
                                        <p:cTn id="21" dur="20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down)">
                                      <p:cBhvr>
                                        <p:cTn id="26" dur="500"/>
                                        <p:tgtEl>
                                          <p:spTgt spid="3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down)">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ipe(down)">
                                      <p:cBhvr>
                                        <p:cTn id="34" dur="500"/>
                                        <p:tgtEl>
                                          <p:spTgt spid="3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down)">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9" grpId="0" animBg="1"/>
      <p:bldP spid="30" grpId="0" animBg="1"/>
      <p:bldP spid="31" grpId="0" animBg="1"/>
      <p:bldP spid="32" grpId="0"/>
      <p:bldP spid="33" grpId="0" animBg="1"/>
      <p:bldP spid="3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AF2E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rot="-873194">
            <a:off x="14220391" y="4605747"/>
            <a:ext cx="5575730" cy="5939526"/>
          </a:xfrm>
          <a:prstGeom prst="rect">
            <a:avLst/>
          </a:prstGeom>
        </p:spPr>
      </p:pic>
      <p:pic>
        <p:nvPicPr>
          <p:cNvPr id="7" name="Picture 7"/>
          <p:cNvPicPr>
            <a:picLocks noChangeAspect="1"/>
          </p:cNvPicPr>
          <p:nvPr/>
        </p:nvPicPr>
        <p:blipFill>
          <a:blip r:embed="rId3"/>
          <a:srcRect/>
          <a:stretch>
            <a:fillRect/>
          </a:stretch>
        </p:blipFill>
        <p:spPr>
          <a:xfrm>
            <a:off x="14997535" y="-2437631"/>
            <a:ext cx="7499832" cy="7853227"/>
          </a:xfrm>
          <a:prstGeom prst="rect">
            <a:avLst/>
          </a:prstGeom>
        </p:spPr>
      </p:pic>
      <p:cxnSp>
        <p:nvCxnSpPr>
          <p:cNvPr id="11" name="直接连接符 15">
            <a:extLst>
              <a:ext uri="{FF2B5EF4-FFF2-40B4-BE49-F238E27FC236}">
                <a16:creationId xmlns:a16="http://schemas.microsoft.com/office/drawing/2014/main" id="{F22AACA2-8D4F-4D0B-B897-00B64505935B}"/>
              </a:ext>
            </a:extLst>
          </p:cNvPr>
          <p:cNvCxnSpPr>
            <a:cxnSpLocks/>
          </p:cNvCxnSpPr>
          <p:nvPr/>
        </p:nvCxnSpPr>
        <p:spPr>
          <a:xfrm flipH="1">
            <a:off x="5537443" y="1028699"/>
            <a:ext cx="7187956" cy="33915"/>
          </a:xfrm>
          <a:prstGeom prst="line">
            <a:avLst/>
          </a:prstGeom>
          <a:ln w="25400">
            <a:solidFill>
              <a:srgbClr val="ECC95D"/>
            </a:solidFill>
          </a:ln>
        </p:spPr>
        <p:style>
          <a:lnRef idx="1">
            <a:schemeClr val="accent1"/>
          </a:lnRef>
          <a:fillRef idx="0">
            <a:schemeClr val="accent1"/>
          </a:fillRef>
          <a:effectRef idx="0">
            <a:schemeClr val="accent1"/>
          </a:effectRef>
          <a:fontRef idx="minor">
            <a:schemeClr val="tx1"/>
          </a:fontRef>
        </p:style>
      </p:cxnSp>
      <p:sp>
        <p:nvSpPr>
          <p:cNvPr id="12" name="文本框 17">
            <a:extLst>
              <a:ext uri="{FF2B5EF4-FFF2-40B4-BE49-F238E27FC236}">
                <a16:creationId xmlns:a16="http://schemas.microsoft.com/office/drawing/2014/main" id="{E14ABCE6-1084-47CD-8161-043F356E93AE}"/>
              </a:ext>
            </a:extLst>
          </p:cNvPr>
          <p:cNvSpPr txBox="1"/>
          <p:nvPr/>
        </p:nvSpPr>
        <p:spPr>
          <a:xfrm>
            <a:off x="3149246" y="173179"/>
            <a:ext cx="11476167" cy="707886"/>
          </a:xfrm>
          <a:prstGeom prst="rect">
            <a:avLst/>
          </a:prstGeom>
          <a:noFill/>
        </p:spPr>
        <p:txBody>
          <a:bodyPr wrap="square" rtlCol="0">
            <a:spAutoFit/>
          </a:bodyPr>
          <a:lstStyle/>
          <a:p>
            <a:pPr algn="ctr"/>
            <a:r>
              <a:rPr lang="vi-VN" sz="4000" b="1">
                <a:ln w="0"/>
                <a:solidFill>
                  <a:srgbClr val="FF0000"/>
                </a:solidFill>
                <a:effectLst>
                  <a:outerShdw blurRad="38100" dist="38100" dir="2700000" algn="tl">
                    <a:srgbClr val="000000">
                      <a:alpha val="43137"/>
                    </a:srgbClr>
                  </a:outerShdw>
                  <a:reflection blurRad="6350" stA="53000" endA="300" endPos="35500" dir="5400000" sy="-90000" algn="bl" rotWithShape="0"/>
                </a:effectLst>
              </a:rPr>
              <a:t>TINH THẦN YÊU NƯỚC CỦA NHÂN DÂN TA</a:t>
            </a:r>
            <a:endParaRPr lang="en-GB" sz="40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stellar" panose="020A0402060406010301" pitchFamily="18" charset="0"/>
            </a:endParaRPr>
          </a:p>
        </p:txBody>
      </p:sp>
      <p:cxnSp>
        <p:nvCxnSpPr>
          <p:cNvPr id="13" name="直接连接符 23">
            <a:extLst>
              <a:ext uri="{FF2B5EF4-FFF2-40B4-BE49-F238E27FC236}">
                <a16:creationId xmlns:a16="http://schemas.microsoft.com/office/drawing/2014/main" id="{AF872B8D-368B-478D-94F9-0D015B34A5F1}"/>
              </a:ext>
            </a:extLst>
          </p:cNvPr>
          <p:cNvCxnSpPr>
            <a:cxnSpLocks/>
          </p:cNvCxnSpPr>
          <p:nvPr/>
        </p:nvCxnSpPr>
        <p:spPr>
          <a:xfrm flipH="1">
            <a:off x="5574918" y="112257"/>
            <a:ext cx="7111757" cy="26173"/>
          </a:xfrm>
          <a:prstGeom prst="line">
            <a:avLst/>
          </a:prstGeom>
          <a:ln w="25400">
            <a:solidFill>
              <a:srgbClr val="ECC95D"/>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2985684" y="1562100"/>
            <a:ext cx="11662167" cy="646331"/>
          </a:xfrm>
          <a:prstGeom prst="rect">
            <a:avLst/>
          </a:prstGeom>
        </p:spPr>
        <p:txBody>
          <a:bodyPr wrap="none">
            <a:spAutoFit/>
          </a:bodyPr>
          <a:lstStyle/>
          <a:p>
            <a:r>
              <a:rPr lang="vi-VN" sz="3600" b="1">
                <a:latin typeface="Times New Roman" panose="02020603050405020304" pitchFamily="18" charset="0"/>
                <a:ea typeface="Times New Roman" panose="02020603050405020304" pitchFamily="18" charset="0"/>
              </a:rPr>
              <a:t>3. Bài học về cách viết bài văn nghị luận một vấn đề xã hội</a:t>
            </a:r>
            <a:endParaRPr lang="en-GB" sz="3600"/>
          </a:p>
        </p:txBody>
      </p:sp>
      <p:grpSp>
        <p:nvGrpSpPr>
          <p:cNvPr id="25" name="Group 24"/>
          <p:cNvGrpSpPr/>
          <p:nvPr/>
        </p:nvGrpSpPr>
        <p:grpSpPr>
          <a:xfrm>
            <a:off x="6515844" y="3848100"/>
            <a:ext cx="2920445" cy="3958625"/>
            <a:chOff x="4273517" y="2409830"/>
            <a:chExt cx="3644969" cy="3650528"/>
          </a:xfrm>
        </p:grpSpPr>
        <p:grpSp>
          <p:nvGrpSpPr>
            <p:cNvPr id="26" name="Group 25"/>
            <p:cNvGrpSpPr/>
            <p:nvPr/>
          </p:nvGrpSpPr>
          <p:grpSpPr>
            <a:xfrm>
              <a:off x="4274933" y="2409830"/>
              <a:ext cx="1824417" cy="2190402"/>
              <a:chOff x="4274933" y="2409830"/>
              <a:chExt cx="1824417" cy="2190402"/>
            </a:xfrm>
          </p:grpSpPr>
          <p:sp>
            <p:nvSpPr>
              <p:cNvPr id="39" name="Shape 1030"/>
              <p:cNvSpPr/>
              <p:nvPr/>
            </p:nvSpPr>
            <p:spPr>
              <a:xfrm rot="5400000" flipH="1">
                <a:off x="4091941" y="2592822"/>
                <a:ext cx="2190402" cy="1824417"/>
              </a:xfrm>
              <a:custGeom>
                <a:avLst/>
                <a:gdLst/>
                <a:ahLst/>
                <a:cxnLst>
                  <a:cxn ang="0">
                    <a:pos x="wd2" y="hd2"/>
                  </a:cxn>
                  <a:cxn ang="5400000">
                    <a:pos x="wd2" y="hd2"/>
                  </a:cxn>
                  <a:cxn ang="10800000">
                    <a:pos x="wd2" y="hd2"/>
                  </a:cxn>
                  <a:cxn ang="16200000">
                    <a:pos x="wd2" y="hd2"/>
                  </a:cxn>
                </a:cxnLst>
                <a:rect l="0" t="0" r="r" b="b"/>
                <a:pathLst>
                  <a:path w="21600" h="21600" extrusionOk="0">
                    <a:moveTo>
                      <a:pt x="3637" y="21600"/>
                    </a:moveTo>
                    <a:cubicBezTo>
                      <a:pt x="13560" y="21581"/>
                      <a:pt x="21600" y="11918"/>
                      <a:pt x="21600" y="0"/>
                    </a:cubicBezTo>
                    <a:lnTo>
                      <a:pt x="12962" y="0"/>
                    </a:lnTo>
                    <a:cubicBezTo>
                      <a:pt x="13246" y="456"/>
                      <a:pt x="13416" y="1020"/>
                      <a:pt x="13416" y="1634"/>
                    </a:cubicBezTo>
                    <a:cubicBezTo>
                      <a:pt x="13416" y="3143"/>
                      <a:pt x="12397" y="4367"/>
                      <a:pt x="11140" y="4367"/>
                    </a:cubicBezTo>
                    <a:cubicBezTo>
                      <a:pt x="9882" y="4367"/>
                      <a:pt x="8863" y="3143"/>
                      <a:pt x="8863" y="1634"/>
                    </a:cubicBezTo>
                    <a:cubicBezTo>
                      <a:pt x="8863" y="1020"/>
                      <a:pt x="9033" y="456"/>
                      <a:pt x="9317" y="0"/>
                    </a:cubicBezTo>
                    <a:lnTo>
                      <a:pt x="3637" y="0"/>
                    </a:lnTo>
                    <a:lnTo>
                      <a:pt x="3637" y="6820"/>
                    </a:lnTo>
                    <a:cubicBezTo>
                      <a:pt x="3257" y="6479"/>
                      <a:pt x="2787" y="6274"/>
                      <a:pt x="2277" y="6274"/>
                    </a:cubicBezTo>
                    <a:cubicBezTo>
                      <a:pt x="1019" y="6274"/>
                      <a:pt x="0" y="7498"/>
                      <a:pt x="0" y="9007"/>
                    </a:cubicBezTo>
                    <a:cubicBezTo>
                      <a:pt x="0" y="10517"/>
                      <a:pt x="1019" y="11741"/>
                      <a:pt x="2277" y="11741"/>
                    </a:cubicBezTo>
                    <a:cubicBezTo>
                      <a:pt x="2787" y="11741"/>
                      <a:pt x="3257" y="11536"/>
                      <a:pt x="3637" y="11195"/>
                    </a:cubicBezTo>
                    <a:cubicBezTo>
                      <a:pt x="3637" y="11195"/>
                      <a:pt x="3637" y="21600"/>
                      <a:pt x="3637" y="21600"/>
                    </a:cubicBezTo>
                    <a:close/>
                  </a:path>
                </a:pathLst>
              </a:custGeom>
              <a:solidFill>
                <a:schemeClr val="accent1"/>
              </a:solidFill>
              <a:ln w="63500">
                <a:solidFill>
                  <a:srgbClr val="FFFFFF"/>
                </a:solidFill>
                <a:miter lim="400000"/>
              </a:ln>
            </p:spPr>
            <p:txBody>
              <a:bodyPr lIns="38100" tIns="38100" rIns="38100" bIns="38100" anchor="ctr"/>
              <a:lstStyle/>
              <a:p>
                <a:pPr lvl="0">
                  <a:defRPr sz="3200">
                    <a:solidFill>
                      <a:srgbClr val="FFFFFF"/>
                    </a:solidFill>
                    <a:latin typeface="Helvetica Light"/>
                    <a:ea typeface="Helvetica Light"/>
                    <a:cs typeface="Helvetica Light"/>
                    <a:sym typeface="Helvetica Light"/>
                  </a:defRPr>
                </a:pPr>
                <a:endParaRPr/>
              </a:p>
            </p:txBody>
          </p:sp>
          <p:sp>
            <p:nvSpPr>
              <p:cNvPr id="40" name="Freeform 39"/>
              <p:cNvSpPr>
                <a:spLocks noChangeAspect="1" noChangeArrowheads="1"/>
              </p:cNvSpPr>
              <p:nvPr/>
            </p:nvSpPr>
            <p:spPr bwMode="auto">
              <a:xfrm flipH="1">
                <a:off x="4914758" y="3293732"/>
                <a:ext cx="506953" cy="448324"/>
              </a:xfrm>
              <a:custGeom>
                <a:avLst/>
                <a:gdLst>
                  <a:gd name="connsiteX0" fmla="*/ 358785 w 512434"/>
                  <a:gd name="connsiteY0" fmla="*/ 409158 h 453171"/>
                  <a:gd name="connsiteX1" fmla="*/ 345300 w 512434"/>
                  <a:gd name="connsiteY1" fmla="*/ 425866 h 453171"/>
                  <a:gd name="connsiteX2" fmla="*/ 358785 w 512434"/>
                  <a:gd name="connsiteY2" fmla="*/ 439722 h 453171"/>
                  <a:gd name="connsiteX3" fmla="*/ 372270 w 512434"/>
                  <a:gd name="connsiteY3" fmla="*/ 425866 h 453171"/>
                  <a:gd name="connsiteX4" fmla="*/ 358785 w 512434"/>
                  <a:gd name="connsiteY4" fmla="*/ 409158 h 453171"/>
                  <a:gd name="connsiteX5" fmla="*/ 151153 w 512434"/>
                  <a:gd name="connsiteY5" fmla="*/ 300585 h 453171"/>
                  <a:gd name="connsiteX6" fmla="*/ 195731 w 512434"/>
                  <a:gd name="connsiteY6" fmla="*/ 300585 h 453171"/>
                  <a:gd name="connsiteX7" fmla="*/ 195731 w 512434"/>
                  <a:gd name="connsiteY7" fmla="*/ 345175 h 453171"/>
                  <a:gd name="connsiteX8" fmla="*/ 151153 w 512434"/>
                  <a:gd name="connsiteY8" fmla="*/ 345175 h 453171"/>
                  <a:gd name="connsiteX9" fmla="*/ 71978 w 512434"/>
                  <a:gd name="connsiteY9" fmla="*/ 300585 h 453171"/>
                  <a:gd name="connsiteX10" fmla="*/ 120152 w 512434"/>
                  <a:gd name="connsiteY10" fmla="*/ 300585 h 453171"/>
                  <a:gd name="connsiteX11" fmla="*/ 120152 w 512434"/>
                  <a:gd name="connsiteY11" fmla="*/ 345175 h 453171"/>
                  <a:gd name="connsiteX12" fmla="*/ 71978 w 512434"/>
                  <a:gd name="connsiteY12" fmla="*/ 345175 h 453171"/>
                  <a:gd name="connsiteX13" fmla="*/ 481786 w 512434"/>
                  <a:gd name="connsiteY13" fmla="*/ 286492 h 453171"/>
                  <a:gd name="connsiteX14" fmla="*/ 468300 w 512434"/>
                  <a:gd name="connsiteY14" fmla="*/ 299940 h 453171"/>
                  <a:gd name="connsiteX15" fmla="*/ 481786 w 512434"/>
                  <a:gd name="connsiteY15" fmla="*/ 313389 h 453171"/>
                  <a:gd name="connsiteX16" fmla="*/ 498948 w 512434"/>
                  <a:gd name="connsiteY16" fmla="*/ 299940 h 453171"/>
                  <a:gd name="connsiteX17" fmla="*/ 481786 w 512434"/>
                  <a:gd name="connsiteY17" fmla="*/ 286492 h 453171"/>
                  <a:gd name="connsiteX18" fmla="*/ 235785 w 512434"/>
                  <a:gd name="connsiteY18" fmla="*/ 286492 h 453171"/>
                  <a:gd name="connsiteX19" fmla="*/ 222300 w 512434"/>
                  <a:gd name="connsiteY19" fmla="*/ 299940 h 453171"/>
                  <a:gd name="connsiteX20" fmla="*/ 235785 w 512434"/>
                  <a:gd name="connsiteY20" fmla="*/ 313389 h 453171"/>
                  <a:gd name="connsiteX21" fmla="*/ 249270 w 512434"/>
                  <a:gd name="connsiteY21" fmla="*/ 299940 h 453171"/>
                  <a:gd name="connsiteX22" fmla="*/ 235785 w 512434"/>
                  <a:gd name="connsiteY22" fmla="*/ 286492 h 453171"/>
                  <a:gd name="connsiteX23" fmla="*/ 151153 w 512434"/>
                  <a:gd name="connsiteY23" fmla="*/ 228588 h 453171"/>
                  <a:gd name="connsiteX24" fmla="*/ 195731 w 512434"/>
                  <a:gd name="connsiteY24" fmla="*/ 228588 h 453171"/>
                  <a:gd name="connsiteX25" fmla="*/ 195731 w 512434"/>
                  <a:gd name="connsiteY25" fmla="*/ 273178 h 453171"/>
                  <a:gd name="connsiteX26" fmla="*/ 151153 w 512434"/>
                  <a:gd name="connsiteY26" fmla="*/ 273178 h 453171"/>
                  <a:gd name="connsiteX27" fmla="*/ 71978 w 512434"/>
                  <a:gd name="connsiteY27" fmla="*/ 228588 h 453171"/>
                  <a:gd name="connsiteX28" fmla="*/ 120152 w 512434"/>
                  <a:gd name="connsiteY28" fmla="*/ 228588 h 453171"/>
                  <a:gd name="connsiteX29" fmla="*/ 120152 w 512434"/>
                  <a:gd name="connsiteY29" fmla="*/ 273178 h 453171"/>
                  <a:gd name="connsiteX30" fmla="*/ 71978 w 512434"/>
                  <a:gd name="connsiteY30" fmla="*/ 273178 h 453171"/>
                  <a:gd name="connsiteX31" fmla="*/ 427028 w 512434"/>
                  <a:gd name="connsiteY31" fmla="*/ 221695 h 453171"/>
                  <a:gd name="connsiteX32" fmla="*/ 372270 w 512434"/>
                  <a:gd name="connsiteY32" fmla="*/ 275896 h 453171"/>
                  <a:gd name="connsiteX33" fmla="*/ 358785 w 512434"/>
                  <a:gd name="connsiteY33" fmla="*/ 272636 h 453171"/>
                  <a:gd name="connsiteX34" fmla="*/ 341622 w 512434"/>
                  <a:gd name="connsiteY34" fmla="*/ 279564 h 453171"/>
                  <a:gd name="connsiteX35" fmla="*/ 283596 w 512434"/>
                  <a:gd name="connsiteY35" fmla="*/ 238404 h 453171"/>
                  <a:gd name="connsiteX36" fmla="*/ 266433 w 512434"/>
                  <a:gd name="connsiteY36" fmla="*/ 238404 h 453171"/>
                  <a:gd name="connsiteX37" fmla="*/ 270111 w 512434"/>
                  <a:gd name="connsiteY37" fmla="*/ 255520 h 453171"/>
                  <a:gd name="connsiteX38" fmla="*/ 331406 w 512434"/>
                  <a:gd name="connsiteY38" fmla="*/ 303200 h 453171"/>
                  <a:gd name="connsiteX39" fmla="*/ 358785 w 512434"/>
                  <a:gd name="connsiteY39" fmla="*/ 327245 h 453171"/>
                  <a:gd name="connsiteX40" fmla="*/ 386164 w 512434"/>
                  <a:gd name="connsiteY40" fmla="*/ 299940 h 453171"/>
                  <a:gd name="connsiteX41" fmla="*/ 386164 w 512434"/>
                  <a:gd name="connsiteY41" fmla="*/ 296680 h 453171"/>
                  <a:gd name="connsiteX42" fmla="*/ 444191 w 512434"/>
                  <a:gd name="connsiteY42" fmla="*/ 238404 h 453171"/>
                  <a:gd name="connsiteX43" fmla="*/ 444191 w 512434"/>
                  <a:gd name="connsiteY43" fmla="*/ 221695 h 453171"/>
                  <a:gd name="connsiteX44" fmla="*/ 427028 w 512434"/>
                  <a:gd name="connsiteY44" fmla="*/ 221695 h 453171"/>
                  <a:gd name="connsiteX45" fmla="*/ 358785 w 512434"/>
                  <a:gd name="connsiteY45" fmla="*/ 163826 h 453171"/>
                  <a:gd name="connsiteX46" fmla="*/ 345300 w 512434"/>
                  <a:gd name="connsiteY46" fmla="*/ 177274 h 453171"/>
                  <a:gd name="connsiteX47" fmla="*/ 358785 w 512434"/>
                  <a:gd name="connsiteY47" fmla="*/ 190723 h 453171"/>
                  <a:gd name="connsiteX48" fmla="*/ 372270 w 512434"/>
                  <a:gd name="connsiteY48" fmla="*/ 177274 h 453171"/>
                  <a:gd name="connsiteX49" fmla="*/ 358785 w 512434"/>
                  <a:gd name="connsiteY49" fmla="*/ 163826 h 453171"/>
                  <a:gd name="connsiteX50" fmla="*/ 151153 w 512434"/>
                  <a:gd name="connsiteY50" fmla="*/ 156592 h 453171"/>
                  <a:gd name="connsiteX51" fmla="*/ 195731 w 512434"/>
                  <a:gd name="connsiteY51" fmla="*/ 156592 h 453171"/>
                  <a:gd name="connsiteX52" fmla="*/ 195731 w 512434"/>
                  <a:gd name="connsiteY52" fmla="*/ 201182 h 453171"/>
                  <a:gd name="connsiteX53" fmla="*/ 151153 w 512434"/>
                  <a:gd name="connsiteY53" fmla="*/ 201182 h 453171"/>
                  <a:gd name="connsiteX54" fmla="*/ 37595 w 512434"/>
                  <a:gd name="connsiteY54" fmla="*/ 102289 h 453171"/>
                  <a:gd name="connsiteX55" fmla="*/ 37595 w 512434"/>
                  <a:gd name="connsiteY55" fmla="*/ 374925 h 453171"/>
                  <a:gd name="connsiteX56" fmla="*/ 228838 w 512434"/>
                  <a:gd name="connsiteY56" fmla="*/ 374925 h 453171"/>
                  <a:gd name="connsiteX57" fmla="*/ 208406 w 512434"/>
                  <a:gd name="connsiteY57" fmla="*/ 299940 h 453171"/>
                  <a:gd name="connsiteX58" fmla="*/ 246001 w 512434"/>
                  <a:gd name="connsiteY58" fmla="*/ 201318 h 453171"/>
                  <a:gd name="connsiteX59" fmla="*/ 225569 w 512434"/>
                  <a:gd name="connsiteY59" fmla="*/ 201318 h 453171"/>
                  <a:gd name="connsiteX60" fmla="*/ 225569 w 512434"/>
                  <a:gd name="connsiteY60" fmla="*/ 156898 h 453171"/>
                  <a:gd name="connsiteX61" fmla="*/ 270111 w 512434"/>
                  <a:gd name="connsiteY61" fmla="*/ 156898 h 453171"/>
                  <a:gd name="connsiteX62" fmla="*/ 270111 w 512434"/>
                  <a:gd name="connsiteY62" fmla="*/ 177274 h 453171"/>
                  <a:gd name="connsiteX63" fmla="*/ 358785 w 512434"/>
                  <a:gd name="connsiteY63" fmla="*/ 149970 h 453171"/>
                  <a:gd name="connsiteX64" fmla="*/ 382895 w 512434"/>
                  <a:gd name="connsiteY64" fmla="*/ 149970 h 453171"/>
                  <a:gd name="connsiteX65" fmla="*/ 382895 w 512434"/>
                  <a:gd name="connsiteY65" fmla="*/ 102289 h 453171"/>
                  <a:gd name="connsiteX66" fmla="*/ 37595 w 512434"/>
                  <a:gd name="connsiteY66" fmla="*/ 102289 h 453171"/>
                  <a:gd name="connsiteX67" fmla="*/ 136894 w 512434"/>
                  <a:gd name="connsiteY67" fmla="*/ 30564 h 453171"/>
                  <a:gd name="connsiteX68" fmla="*/ 136894 w 512434"/>
                  <a:gd name="connsiteY68" fmla="*/ 68057 h 453171"/>
                  <a:gd name="connsiteX69" fmla="*/ 283596 w 512434"/>
                  <a:gd name="connsiteY69" fmla="*/ 68057 h 453171"/>
                  <a:gd name="connsiteX70" fmla="*/ 283596 w 512434"/>
                  <a:gd name="connsiteY70" fmla="*/ 30564 h 453171"/>
                  <a:gd name="connsiteX71" fmla="*/ 136894 w 512434"/>
                  <a:gd name="connsiteY71" fmla="*/ 30564 h 453171"/>
                  <a:gd name="connsiteX72" fmla="*/ 30648 w 512434"/>
                  <a:gd name="connsiteY72" fmla="*/ 0 h 453171"/>
                  <a:gd name="connsiteX73" fmla="*/ 389433 w 512434"/>
                  <a:gd name="connsiteY73" fmla="*/ 0 h 453171"/>
                  <a:gd name="connsiteX74" fmla="*/ 420490 w 512434"/>
                  <a:gd name="connsiteY74" fmla="*/ 30564 h 453171"/>
                  <a:gd name="connsiteX75" fmla="*/ 420490 w 512434"/>
                  <a:gd name="connsiteY75" fmla="*/ 163826 h 453171"/>
                  <a:gd name="connsiteX76" fmla="*/ 512434 w 512434"/>
                  <a:gd name="connsiteY76" fmla="*/ 299940 h 453171"/>
                  <a:gd name="connsiteX77" fmla="*/ 358785 w 512434"/>
                  <a:gd name="connsiteY77" fmla="*/ 453171 h 453171"/>
                  <a:gd name="connsiteX78" fmla="*/ 263164 w 512434"/>
                  <a:gd name="connsiteY78" fmla="*/ 419346 h 453171"/>
                  <a:gd name="connsiteX79" fmla="*/ 30648 w 512434"/>
                  <a:gd name="connsiteY79" fmla="*/ 419346 h 453171"/>
                  <a:gd name="connsiteX80" fmla="*/ 0 w 512434"/>
                  <a:gd name="connsiteY80" fmla="*/ 388374 h 453171"/>
                  <a:gd name="connsiteX81" fmla="*/ 0 w 512434"/>
                  <a:gd name="connsiteY81" fmla="*/ 30564 h 453171"/>
                  <a:gd name="connsiteX82" fmla="*/ 30648 w 512434"/>
                  <a:gd name="connsiteY82" fmla="*/ 0 h 453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12434" h="453171">
                    <a:moveTo>
                      <a:pt x="358785" y="409158"/>
                    </a:moveTo>
                    <a:cubicBezTo>
                      <a:pt x="351838" y="409158"/>
                      <a:pt x="345300" y="415678"/>
                      <a:pt x="345300" y="425866"/>
                    </a:cubicBezTo>
                    <a:cubicBezTo>
                      <a:pt x="345300" y="432794"/>
                      <a:pt x="351838" y="439722"/>
                      <a:pt x="358785" y="439722"/>
                    </a:cubicBezTo>
                    <a:cubicBezTo>
                      <a:pt x="365732" y="439722"/>
                      <a:pt x="372270" y="432794"/>
                      <a:pt x="372270" y="425866"/>
                    </a:cubicBezTo>
                    <a:cubicBezTo>
                      <a:pt x="372270" y="415678"/>
                      <a:pt x="365732" y="409158"/>
                      <a:pt x="358785" y="409158"/>
                    </a:cubicBezTo>
                    <a:close/>
                    <a:moveTo>
                      <a:pt x="151153" y="300585"/>
                    </a:moveTo>
                    <a:lnTo>
                      <a:pt x="195731" y="300585"/>
                    </a:lnTo>
                    <a:lnTo>
                      <a:pt x="195731" y="345175"/>
                    </a:lnTo>
                    <a:lnTo>
                      <a:pt x="151153" y="345175"/>
                    </a:lnTo>
                    <a:close/>
                    <a:moveTo>
                      <a:pt x="71978" y="300585"/>
                    </a:moveTo>
                    <a:lnTo>
                      <a:pt x="120152" y="300585"/>
                    </a:lnTo>
                    <a:lnTo>
                      <a:pt x="120152" y="345175"/>
                    </a:lnTo>
                    <a:lnTo>
                      <a:pt x="71978" y="345175"/>
                    </a:lnTo>
                    <a:close/>
                    <a:moveTo>
                      <a:pt x="481786" y="286492"/>
                    </a:moveTo>
                    <a:cubicBezTo>
                      <a:pt x="474839" y="286492"/>
                      <a:pt x="468300" y="293012"/>
                      <a:pt x="468300" y="299940"/>
                    </a:cubicBezTo>
                    <a:cubicBezTo>
                      <a:pt x="468300" y="310128"/>
                      <a:pt x="474839" y="313389"/>
                      <a:pt x="481786" y="313389"/>
                    </a:cubicBezTo>
                    <a:cubicBezTo>
                      <a:pt x="492002" y="313389"/>
                      <a:pt x="498948" y="310128"/>
                      <a:pt x="498948" y="299940"/>
                    </a:cubicBezTo>
                    <a:cubicBezTo>
                      <a:pt x="498948" y="293012"/>
                      <a:pt x="492002" y="286492"/>
                      <a:pt x="481786" y="286492"/>
                    </a:cubicBezTo>
                    <a:close/>
                    <a:moveTo>
                      <a:pt x="235785" y="286492"/>
                    </a:moveTo>
                    <a:cubicBezTo>
                      <a:pt x="228838" y="286492"/>
                      <a:pt x="222300" y="293012"/>
                      <a:pt x="222300" y="299940"/>
                    </a:cubicBezTo>
                    <a:cubicBezTo>
                      <a:pt x="222300" y="310128"/>
                      <a:pt x="228838" y="313389"/>
                      <a:pt x="235785" y="313389"/>
                    </a:cubicBezTo>
                    <a:cubicBezTo>
                      <a:pt x="242732" y="313389"/>
                      <a:pt x="249270" y="310128"/>
                      <a:pt x="249270" y="299940"/>
                    </a:cubicBezTo>
                    <a:cubicBezTo>
                      <a:pt x="249270" y="293012"/>
                      <a:pt x="242732" y="286492"/>
                      <a:pt x="235785" y="286492"/>
                    </a:cubicBezTo>
                    <a:close/>
                    <a:moveTo>
                      <a:pt x="151153" y="228588"/>
                    </a:moveTo>
                    <a:lnTo>
                      <a:pt x="195731" y="228588"/>
                    </a:lnTo>
                    <a:lnTo>
                      <a:pt x="195731" y="273178"/>
                    </a:lnTo>
                    <a:lnTo>
                      <a:pt x="151153" y="273178"/>
                    </a:lnTo>
                    <a:close/>
                    <a:moveTo>
                      <a:pt x="71978" y="228588"/>
                    </a:moveTo>
                    <a:lnTo>
                      <a:pt x="120152" y="228588"/>
                    </a:lnTo>
                    <a:lnTo>
                      <a:pt x="120152" y="273178"/>
                    </a:lnTo>
                    <a:lnTo>
                      <a:pt x="71978" y="273178"/>
                    </a:lnTo>
                    <a:close/>
                    <a:moveTo>
                      <a:pt x="427028" y="221695"/>
                    </a:moveTo>
                    <a:cubicBezTo>
                      <a:pt x="427028" y="221695"/>
                      <a:pt x="427028" y="221695"/>
                      <a:pt x="372270" y="275896"/>
                    </a:cubicBezTo>
                    <a:cubicBezTo>
                      <a:pt x="369001" y="275896"/>
                      <a:pt x="365732" y="272636"/>
                      <a:pt x="358785" y="272636"/>
                    </a:cubicBezTo>
                    <a:cubicBezTo>
                      <a:pt x="351838" y="272636"/>
                      <a:pt x="345300" y="275896"/>
                      <a:pt x="341622" y="279564"/>
                    </a:cubicBezTo>
                    <a:cubicBezTo>
                      <a:pt x="341622" y="279564"/>
                      <a:pt x="341622" y="279564"/>
                      <a:pt x="283596" y="238404"/>
                    </a:cubicBezTo>
                    <a:cubicBezTo>
                      <a:pt x="280327" y="231883"/>
                      <a:pt x="270111" y="235143"/>
                      <a:pt x="266433" y="238404"/>
                    </a:cubicBezTo>
                    <a:cubicBezTo>
                      <a:pt x="263164" y="242071"/>
                      <a:pt x="266433" y="252260"/>
                      <a:pt x="270111" y="255520"/>
                    </a:cubicBezTo>
                    <a:cubicBezTo>
                      <a:pt x="270111" y="255520"/>
                      <a:pt x="270111" y="255520"/>
                      <a:pt x="331406" y="303200"/>
                    </a:cubicBezTo>
                    <a:cubicBezTo>
                      <a:pt x="331406" y="317056"/>
                      <a:pt x="345300" y="327245"/>
                      <a:pt x="358785" y="327245"/>
                    </a:cubicBezTo>
                    <a:cubicBezTo>
                      <a:pt x="375948" y="327245"/>
                      <a:pt x="386164" y="317056"/>
                      <a:pt x="386164" y="299940"/>
                    </a:cubicBezTo>
                    <a:lnTo>
                      <a:pt x="386164" y="296680"/>
                    </a:lnTo>
                    <a:cubicBezTo>
                      <a:pt x="386164" y="296680"/>
                      <a:pt x="386164" y="296680"/>
                      <a:pt x="444191" y="238404"/>
                    </a:cubicBezTo>
                    <a:cubicBezTo>
                      <a:pt x="447869" y="231883"/>
                      <a:pt x="451138" y="224955"/>
                      <a:pt x="444191" y="221695"/>
                    </a:cubicBezTo>
                    <a:cubicBezTo>
                      <a:pt x="440922" y="218027"/>
                      <a:pt x="433975" y="218027"/>
                      <a:pt x="427028" y="221695"/>
                    </a:cubicBezTo>
                    <a:close/>
                    <a:moveTo>
                      <a:pt x="358785" y="163826"/>
                    </a:moveTo>
                    <a:cubicBezTo>
                      <a:pt x="351838" y="163826"/>
                      <a:pt x="345300" y="170346"/>
                      <a:pt x="345300" y="177274"/>
                    </a:cubicBezTo>
                    <a:cubicBezTo>
                      <a:pt x="345300" y="184202"/>
                      <a:pt x="351838" y="190723"/>
                      <a:pt x="358785" y="190723"/>
                    </a:cubicBezTo>
                    <a:cubicBezTo>
                      <a:pt x="365732" y="190723"/>
                      <a:pt x="372270" y="184202"/>
                      <a:pt x="372270" y="177274"/>
                    </a:cubicBezTo>
                    <a:cubicBezTo>
                      <a:pt x="372270" y="170346"/>
                      <a:pt x="365732" y="163826"/>
                      <a:pt x="358785" y="163826"/>
                    </a:cubicBezTo>
                    <a:close/>
                    <a:moveTo>
                      <a:pt x="151153" y="156592"/>
                    </a:moveTo>
                    <a:lnTo>
                      <a:pt x="195731" y="156592"/>
                    </a:lnTo>
                    <a:lnTo>
                      <a:pt x="195731" y="201182"/>
                    </a:lnTo>
                    <a:lnTo>
                      <a:pt x="151153" y="201182"/>
                    </a:lnTo>
                    <a:close/>
                    <a:moveTo>
                      <a:pt x="37595" y="102289"/>
                    </a:moveTo>
                    <a:lnTo>
                      <a:pt x="37595" y="374925"/>
                    </a:lnTo>
                    <a:cubicBezTo>
                      <a:pt x="37595" y="374925"/>
                      <a:pt x="37595" y="374925"/>
                      <a:pt x="228838" y="374925"/>
                    </a:cubicBezTo>
                    <a:cubicBezTo>
                      <a:pt x="215353" y="354549"/>
                      <a:pt x="208406" y="327245"/>
                      <a:pt x="208406" y="299940"/>
                    </a:cubicBezTo>
                    <a:cubicBezTo>
                      <a:pt x="208406" y="262448"/>
                      <a:pt x="222300" y="228215"/>
                      <a:pt x="246001" y="201318"/>
                    </a:cubicBezTo>
                    <a:cubicBezTo>
                      <a:pt x="246001" y="201318"/>
                      <a:pt x="246001" y="201318"/>
                      <a:pt x="225569" y="201318"/>
                    </a:cubicBezTo>
                    <a:cubicBezTo>
                      <a:pt x="225569" y="201318"/>
                      <a:pt x="225569" y="201318"/>
                      <a:pt x="225569" y="156898"/>
                    </a:cubicBezTo>
                    <a:cubicBezTo>
                      <a:pt x="225569" y="156898"/>
                      <a:pt x="225569" y="156898"/>
                      <a:pt x="270111" y="156898"/>
                    </a:cubicBezTo>
                    <a:cubicBezTo>
                      <a:pt x="270111" y="156898"/>
                      <a:pt x="270111" y="156898"/>
                      <a:pt x="270111" y="177274"/>
                    </a:cubicBezTo>
                    <a:cubicBezTo>
                      <a:pt x="293812" y="160158"/>
                      <a:pt x="324868" y="149970"/>
                      <a:pt x="358785" y="149970"/>
                    </a:cubicBezTo>
                    <a:cubicBezTo>
                      <a:pt x="365732" y="149970"/>
                      <a:pt x="375948" y="149970"/>
                      <a:pt x="382895" y="149970"/>
                    </a:cubicBezTo>
                    <a:cubicBezTo>
                      <a:pt x="382895" y="149970"/>
                      <a:pt x="382895" y="149970"/>
                      <a:pt x="382895" y="102289"/>
                    </a:cubicBezTo>
                    <a:cubicBezTo>
                      <a:pt x="382895" y="102289"/>
                      <a:pt x="382895" y="102289"/>
                      <a:pt x="37595" y="102289"/>
                    </a:cubicBezTo>
                    <a:close/>
                    <a:moveTo>
                      <a:pt x="136894" y="30564"/>
                    </a:moveTo>
                    <a:lnTo>
                      <a:pt x="136894" y="68057"/>
                    </a:lnTo>
                    <a:cubicBezTo>
                      <a:pt x="136894" y="68057"/>
                      <a:pt x="136894" y="68057"/>
                      <a:pt x="283596" y="68057"/>
                    </a:cubicBezTo>
                    <a:cubicBezTo>
                      <a:pt x="283596" y="68057"/>
                      <a:pt x="283596" y="68057"/>
                      <a:pt x="283596" y="30564"/>
                    </a:cubicBezTo>
                    <a:cubicBezTo>
                      <a:pt x="283596" y="30564"/>
                      <a:pt x="283596" y="30564"/>
                      <a:pt x="136894" y="30564"/>
                    </a:cubicBezTo>
                    <a:close/>
                    <a:moveTo>
                      <a:pt x="30648" y="0"/>
                    </a:moveTo>
                    <a:cubicBezTo>
                      <a:pt x="30648" y="0"/>
                      <a:pt x="30648" y="0"/>
                      <a:pt x="389433" y="0"/>
                    </a:cubicBezTo>
                    <a:cubicBezTo>
                      <a:pt x="406596" y="0"/>
                      <a:pt x="420490" y="13856"/>
                      <a:pt x="420490" y="30564"/>
                    </a:cubicBezTo>
                    <a:cubicBezTo>
                      <a:pt x="420490" y="30564"/>
                      <a:pt x="420490" y="30564"/>
                      <a:pt x="420490" y="163826"/>
                    </a:cubicBezTo>
                    <a:cubicBezTo>
                      <a:pt x="474839" y="187463"/>
                      <a:pt x="512434" y="238404"/>
                      <a:pt x="512434" y="299940"/>
                    </a:cubicBezTo>
                    <a:cubicBezTo>
                      <a:pt x="512434" y="385113"/>
                      <a:pt x="444191" y="453171"/>
                      <a:pt x="358785" y="453171"/>
                    </a:cubicBezTo>
                    <a:cubicBezTo>
                      <a:pt x="324868" y="453171"/>
                      <a:pt x="290543" y="439722"/>
                      <a:pt x="263164" y="419346"/>
                    </a:cubicBezTo>
                    <a:cubicBezTo>
                      <a:pt x="263164" y="419346"/>
                      <a:pt x="263164" y="419346"/>
                      <a:pt x="30648" y="419346"/>
                    </a:cubicBezTo>
                    <a:cubicBezTo>
                      <a:pt x="13894" y="419346"/>
                      <a:pt x="0" y="405490"/>
                      <a:pt x="0" y="388374"/>
                    </a:cubicBezTo>
                    <a:cubicBezTo>
                      <a:pt x="0" y="388374"/>
                      <a:pt x="0" y="388374"/>
                      <a:pt x="0" y="30564"/>
                    </a:cubicBezTo>
                    <a:cubicBezTo>
                      <a:pt x="0" y="13856"/>
                      <a:pt x="13894" y="0"/>
                      <a:pt x="30648" y="0"/>
                    </a:cubicBez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anchor="ctr">
                <a:noAutofit/>
              </a:bodyPr>
              <a:lstStyle/>
              <a:p>
                <a:pPr>
                  <a:defRPr/>
                </a:pPr>
                <a:endParaRPr lang="en-US" sz="2400" dirty="0">
                  <a:ea typeface="SimSun" charset="0"/>
                </a:endParaRPr>
              </a:p>
            </p:txBody>
          </p:sp>
        </p:grpSp>
        <p:grpSp>
          <p:nvGrpSpPr>
            <p:cNvPr id="27" name="Group 26"/>
            <p:cNvGrpSpPr/>
            <p:nvPr/>
          </p:nvGrpSpPr>
          <p:grpSpPr>
            <a:xfrm>
              <a:off x="5725186" y="2414073"/>
              <a:ext cx="2193300" cy="1821559"/>
              <a:chOff x="5725186" y="2414073"/>
              <a:chExt cx="2193300" cy="1821559"/>
            </a:xfrm>
          </p:grpSpPr>
          <p:sp>
            <p:nvSpPr>
              <p:cNvPr id="37" name="Shape 1027"/>
              <p:cNvSpPr/>
              <p:nvPr/>
            </p:nvSpPr>
            <p:spPr>
              <a:xfrm rot="5400000" flipH="1">
                <a:off x="5911056" y="2228203"/>
                <a:ext cx="1821559" cy="2193300"/>
              </a:xfrm>
              <a:custGeom>
                <a:avLst/>
                <a:gdLst/>
                <a:ahLst/>
                <a:cxnLst>
                  <a:cxn ang="0">
                    <a:pos x="wd2" y="hd2"/>
                  </a:cxn>
                  <a:cxn ang="5400000">
                    <a:pos x="wd2" y="hd2"/>
                  </a:cxn>
                  <a:cxn ang="10800000">
                    <a:pos x="wd2" y="hd2"/>
                  </a:cxn>
                  <a:cxn ang="16200000">
                    <a:pos x="wd2" y="hd2"/>
                  </a:cxn>
                </a:cxnLst>
                <a:rect l="0" t="0" r="r" b="b"/>
                <a:pathLst>
                  <a:path w="21600" h="21600" extrusionOk="0">
                    <a:moveTo>
                      <a:pt x="11759" y="19326"/>
                    </a:moveTo>
                    <a:cubicBezTo>
                      <a:pt x="11759" y="18816"/>
                      <a:pt x="11554" y="18347"/>
                      <a:pt x="11213" y="17968"/>
                    </a:cubicBezTo>
                    <a:lnTo>
                      <a:pt x="21600" y="17968"/>
                    </a:lnTo>
                    <a:cubicBezTo>
                      <a:pt x="21600" y="8054"/>
                      <a:pt x="11933" y="16"/>
                      <a:pt x="0" y="0"/>
                    </a:cubicBezTo>
                    <a:lnTo>
                      <a:pt x="0" y="17968"/>
                    </a:lnTo>
                    <a:lnTo>
                      <a:pt x="6830" y="17968"/>
                    </a:lnTo>
                    <a:cubicBezTo>
                      <a:pt x="6489" y="18347"/>
                      <a:pt x="6284" y="18816"/>
                      <a:pt x="6284" y="19326"/>
                    </a:cubicBezTo>
                    <a:cubicBezTo>
                      <a:pt x="6284" y="20582"/>
                      <a:pt x="7510" y="21600"/>
                      <a:pt x="9022" y="21600"/>
                    </a:cubicBezTo>
                    <a:cubicBezTo>
                      <a:pt x="10534" y="21600"/>
                      <a:pt x="11759" y="20582"/>
                      <a:pt x="11759" y="19326"/>
                    </a:cubicBezTo>
                    <a:close/>
                  </a:path>
                </a:pathLst>
              </a:custGeom>
              <a:solidFill>
                <a:schemeClr val="accent3"/>
              </a:solidFill>
              <a:ln w="63500">
                <a:solidFill>
                  <a:srgbClr val="FFFFFF"/>
                </a:solidFill>
                <a:miter lim="400000"/>
              </a:ln>
            </p:spPr>
            <p:txBody>
              <a:bodyPr lIns="38100" tIns="38100" rIns="38100" bIns="38100" anchor="ctr"/>
              <a:lstStyle/>
              <a:p>
                <a:pPr lvl="0">
                  <a:defRPr sz="3200">
                    <a:solidFill>
                      <a:srgbClr val="FFFFFF"/>
                    </a:solidFill>
                    <a:latin typeface="Helvetica Light"/>
                    <a:ea typeface="Helvetica Light"/>
                    <a:cs typeface="Helvetica Light"/>
                    <a:sym typeface="Helvetica Light"/>
                  </a:defRPr>
                </a:pPr>
                <a:endParaRPr/>
              </a:p>
            </p:txBody>
          </p:sp>
          <p:sp>
            <p:nvSpPr>
              <p:cNvPr id="38" name="AutoShape 15"/>
              <p:cNvSpPr>
                <a:spLocks/>
              </p:cNvSpPr>
              <p:nvPr/>
            </p:nvSpPr>
            <p:spPr bwMode="auto">
              <a:xfrm flipH="1">
                <a:off x="6639528" y="3271082"/>
                <a:ext cx="468531" cy="456875"/>
              </a:xfrm>
              <a:custGeom>
                <a:avLst/>
                <a:gdLst>
                  <a:gd name="T0" fmla="+- 0 10782 53"/>
                  <a:gd name="T1" fmla="*/ T0 w 21459"/>
                  <a:gd name="T2" fmla="+- 0 10819 39"/>
                  <a:gd name="T3" fmla="*/ 10819 h 21561"/>
                  <a:gd name="T4" fmla="+- 0 10782 53"/>
                  <a:gd name="T5" fmla="*/ T4 w 21459"/>
                  <a:gd name="T6" fmla="+- 0 10819 39"/>
                  <a:gd name="T7" fmla="*/ 10819 h 21561"/>
                  <a:gd name="T8" fmla="+- 0 10782 53"/>
                  <a:gd name="T9" fmla="*/ T8 w 21459"/>
                  <a:gd name="T10" fmla="+- 0 10819 39"/>
                  <a:gd name="T11" fmla="*/ 10819 h 21561"/>
                  <a:gd name="T12" fmla="+- 0 10782 53"/>
                  <a:gd name="T13" fmla="*/ T12 w 21459"/>
                  <a:gd name="T14" fmla="+- 0 10819 39"/>
                  <a:gd name="T15" fmla="*/ 10819 h 21561"/>
                </a:gdLst>
                <a:ahLst/>
                <a:cxnLst>
                  <a:cxn ang="0">
                    <a:pos x="T1" y="T3"/>
                  </a:cxn>
                  <a:cxn ang="0">
                    <a:pos x="T5" y="T7"/>
                  </a:cxn>
                  <a:cxn ang="0">
                    <a:pos x="T9" y="T11"/>
                  </a:cxn>
                  <a:cxn ang="0">
                    <a:pos x="T13" y="T15"/>
                  </a:cxn>
                </a:cxnLst>
                <a:rect l="0" t="0" r="r" b="b"/>
                <a:pathLst>
                  <a:path w="21459" h="21561">
                    <a:moveTo>
                      <a:pt x="20359" y="4319"/>
                    </a:moveTo>
                    <a:cubicBezTo>
                      <a:pt x="20703" y="4451"/>
                      <a:pt x="20960" y="4653"/>
                      <a:pt x="21125" y="4923"/>
                    </a:cubicBezTo>
                    <a:cubicBezTo>
                      <a:pt x="21468" y="5418"/>
                      <a:pt x="21546" y="6025"/>
                      <a:pt x="21363" y="6735"/>
                    </a:cubicBezTo>
                    <a:lnTo>
                      <a:pt x="17812" y="19432"/>
                    </a:lnTo>
                    <a:cubicBezTo>
                      <a:pt x="17663" y="20051"/>
                      <a:pt x="17338" y="20561"/>
                      <a:pt x="16840" y="20960"/>
                    </a:cubicBezTo>
                    <a:cubicBezTo>
                      <a:pt x="16342" y="21361"/>
                      <a:pt x="15810" y="21560"/>
                      <a:pt x="15242" y="21560"/>
                    </a:cubicBezTo>
                    <a:lnTo>
                      <a:pt x="3374" y="21560"/>
                    </a:lnTo>
                    <a:cubicBezTo>
                      <a:pt x="3031" y="21560"/>
                      <a:pt x="2698" y="21496"/>
                      <a:pt x="2378" y="21358"/>
                    </a:cubicBezTo>
                    <a:cubicBezTo>
                      <a:pt x="2056" y="21223"/>
                      <a:pt x="1747" y="21042"/>
                      <a:pt x="1456" y="20810"/>
                    </a:cubicBezTo>
                    <a:cubicBezTo>
                      <a:pt x="1162" y="20581"/>
                      <a:pt x="906" y="20312"/>
                      <a:pt x="683" y="19998"/>
                    </a:cubicBezTo>
                    <a:cubicBezTo>
                      <a:pt x="463" y="19685"/>
                      <a:pt x="287" y="19345"/>
                      <a:pt x="161" y="18978"/>
                    </a:cubicBezTo>
                    <a:cubicBezTo>
                      <a:pt x="-46" y="18345"/>
                      <a:pt x="-53" y="17750"/>
                      <a:pt x="138" y="17199"/>
                    </a:cubicBezTo>
                    <a:cubicBezTo>
                      <a:pt x="156" y="17049"/>
                      <a:pt x="172" y="16900"/>
                      <a:pt x="188" y="16759"/>
                    </a:cubicBezTo>
                    <a:cubicBezTo>
                      <a:pt x="206" y="16613"/>
                      <a:pt x="222" y="16449"/>
                      <a:pt x="237" y="16273"/>
                    </a:cubicBezTo>
                    <a:cubicBezTo>
                      <a:pt x="237" y="16179"/>
                      <a:pt x="222" y="16082"/>
                      <a:pt x="188" y="15985"/>
                    </a:cubicBezTo>
                    <a:cubicBezTo>
                      <a:pt x="156" y="15889"/>
                      <a:pt x="146" y="15792"/>
                      <a:pt x="161" y="15695"/>
                    </a:cubicBezTo>
                    <a:cubicBezTo>
                      <a:pt x="180" y="15549"/>
                      <a:pt x="245" y="15402"/>
                      <a:pt x="358" y="15256"/>
                    </a:cubicBezTo>
                    <a:cubicBezTo>
                      <a:pt x="471" y="15109"/>
                      <a:pt x="578" y="14942"/>
                      <a:pt x="678" y="14757"/>
                    </a:cubicBezTo>
                    <a:cubicBezTo>
                      <a:pt x="872" y="14411"/>
                      <a:pt x="1060" y="13986"/>
                      <a:pt x="1249" y="13485"/>
                    </a:cubicBezTo>
                    <a:cubicBezTo>
                      <a:pt x="1438" y="12987"/>
                      <a:pt x="1574" y="12553"/>
                      <a:pt x="1655" y="12190"/>
                    </a:cubicBezTo>
                    <a:cubicBezTo>
                      <a:pt x="1689" y="12040"/>
                      <a:pt x="1686" y="11896"/>
                      <a:pt x="1642" y="11762"/>
                    </a:cubicBezTo>
                    <a:cubicBezTo>
                      <a:pt x="1603" y="11627"/>
                      <a:pt x="1597" y="11504"/>
                      <a:pt x="1631" y="11389"/>
                    </a:cubicBezTo>
                    <a:cubicBezTo>
                      <a:pt x="1665" y="11240"/>
                      <a:pt x="1734" y="11111"/>
                      <a:pt x="1838" y="11005"/>
                    </a:cubicBezTo>
                    <a:cubicBezTo>
                      <a:pt x="1943" y="10897"/>
                      <a:pt x="2027" y="10788"/>
                      <a:pt x="2095" y="10671"/>
                    </a:cubicBezTo>
                    <a:cubicBezTo>
                      <a:pt x="2179" y="10507"/>
                      <a:pt x="2268" y="10308"/>
                      <a:pt x="2365" y="10082"/>
                    </a:cubicBezTo>
                    <a:cubicBezTo>
                      <a:pt x="2459" y="9859"/>
                      <a:pt x="2551" y="9628"/>
                      <a:pt x="2635" y="9390"/>
                    </a:cubicBezTo>
                    <a:cubicBezTo>
                      <a:pt x="2719" y="9150"/>
                      <a:pt x="2784" y="8918"/>
                      <a:pt x="2837" y="8690"/>
                    </a:cubicBezTo>
                    <a:cubicBezTo>
                      <a:pt x="2887" y="8461"/>
                      <a:pt x="2918" y="8271"/>
                      <a:pt x="2936" y="8118"/>
                    </a:cubicBezTo>
                    <a:cubicBezTo>
                      <a:pt x="2952" y="7972"/>
                      <a:pt x="2944" y="7816"/>
                      <a:pt x="2910" y="7655"/>
                    </a:cubicBezTo>
                    <a:cubicBezTo>
                      <a:pt x="2876" y="7497"/>
                      <a:pt x="2876" y="7365"/>
                      <a:pt x="2910" y="7248"/>
                    </a:cubicBezTo>
                    <a:cubicBezTo>
                      <a:pt x="2960" y="7101"/>
                      <a:pt x="3046" y="6978"/>
                      <a:pt x="3167" y="6878"/>
                    </a:cubicBezTo>
                    <a:cubicBezTo>
                      <a:pt x="3288" y="6778"/>
                      <a:pt x="3390" y="6664"/>
                      <a:pt x="3476" y="6532"/>
                    </a:cubicBezTo>
                    <a:cubicBezTo>
                      <a:pt x="3557" y="6421"/>
                      <a:pt x="3649" y="6263"/>
                      <a:pt x="3746" y="6049"/>
                    </a:cubicBezTo>
                    <a:cubicBezTo>
                      <a:pt x="3840" y="5841"/>
                      <a:pt x="3937" y="5609"/>
                      <a:pt x="4034" y="5354"/>
                    </a:cubicBezTo>
                    <a:cubicBezTo>
                      <a:pt x="4129" y="5102"/>
                      <a:pt x="4210" y="4856"/>
                      <a:pt x="4278" y="4618"/>
                    </a:cubicBezTo>
                    <a:cubicBezTo>
                      <a:pt x="4344" y="4381"/>
                      <a:pt x="4385" y="4170"/>
                      <a:pt x="4404" y="3979"/>
                    </a:cubicBezTo>
                    <a:cubicBezTo>
                      <a:pt x="4420" y="3868"/>
                      <a:pt x="4404" y="3754"/>
                      <a:pt x="4354" y="3636"/>
                    </a:cubicBezTo>
                    <a:cubicBezTo>
                      <a:pt x="4304" y="3519"/>
                      <a:pt x="4294" y="3390"/>
                      <a:pt x="4328" y="3249"/>
                    </a:cubicBezTo>
                    <a:cubicBezTo>
                      <a:pt x="4362" y="3120"/>
                      <a:pt x="4438" y="2980"/>
                      <a:pt x="4561" y="2836"/>
                    </a:cubicBezTo>
                    <a:cubicBezTo>
                      <a:pt x="4682" y="2692"/>
                      <a:pt x="4792" y="2543"/>
                      <a:pt x="4894" y="2393"/>
                    </a:cubicBezTo>
                    <a:cubicBezTo>
                      <a:pt x="5025" y="2159"/>
                      <a:pt x="5145" y="1886"/>
                      <a:pt x="5250" y="1573"/>
                    </a:cubicBezTo>
                    <a:cubicBezTo>
                      <a:pt x="5355" y="1262"/>
                      <a:pt x="5481" y="975"/>
                      <a:pt x="5625" y="717"/>
                    </a:cubicBezTo>
                    <a:cubicBezTo>
                      <a:pt x="5772" y="462"/>
                      <a:pt x="5966" y="259"/>
                      <a:pt x="6204" y="116"/>
                    </a:cubicBezTo>
                    <a:cubicBezTo>
                      <a:pt x="6440" y="-31"/>
                      <a:pt x="6767" y="-39"/>
                      <a:pt x="7176" y="92"/>
                    </a:cubicBezTo>
                    <a:lnTo>
                      <a:pt x="7150" y="151"/>
                    </a:lnTo>
                    <a:cubicBezTo>
                      <a:pt x="7409" y="54"/>
                      <a:pt x="7635" y="10"/>
                      <a:pt x="7829" y="10"/>
                    </a:cubicBezTo>
                    <a:lnTo>
                      <a:pt x="17613" y="10"/>
                    </a:lnTo>
                    <a:cubicBezTo>
                      <a:pt x="18266" y="10"/>
                      <a:pt x="18764" y="277"/>
                      <a:pt x="19107" y="805"/>
                    </a:cubicBezTo>
                    <a:cubicBezTo>
                      <a:pt x="19448" y="1303"/>
                      <a:pt x="19524" y="1904"/>
                      <a:pt x="19330" y="2616"/>
                    </a:cubicBezTo>
                    <a:lnTo>
                      <a:pt x="15782" y="15329"/>
                    </a:lnTo>
                    <a:cubicBezTo>
                      <a:pt x="15630" y="15918"/>
                      <a:pt x="15307" y="16419"/>
                      <a:pt x="14809" y="16829"/>
                    </a:cubicBezTo>
                    <a:cubicBezTo>
                      <a:pt x="14312" y="17243"/>
                      <a:pt x="13782" y="17448"/>
                      <a:pt x="13221" y="17448"/>
                    </a:cubicBezTo>
                    <a:lnTo>
                      <a:pt x="2019" y="17448"/>
                    </a:lnTo>
                    <a:cubicBezTo>
                      <a:pt x="1935" y="17448"/>
                      <a:pt x="1852" y="17460"/>
                      <a:pt x="1762" y="17477"/>
                    </a:cubicBezTo>
                    <a:cubicBezTo>
                      <a:pt x="1676" y="17495"/>
                      <a:pt x="1597" y="17551"/>
                      <a:pt x="1529" y="17644"/>
                    </a:cubicBezTo>
                    <a:cubicBezTo>
                      <a:pt x="1430" y="17832"/>
                      <a:pt x="1430" y="18096"/>
                      <a:pt x="1529" y="18430"/>
                    </a:cubicBezTo>
                    <a:cubicBezTo>
                      <a:pt x="1665" y="18834"/>
                      <a:pt x="1914" y="19186"/>
                      <a:pt x="2284" y="19488"/>
                    </a:cubicBezTo>
                    <a:cubicBezTo>
                      <a:pt x="2651" y="19796"/>
                      <a:pt x="3015" y="19945"/>
                      <a:pt x="3374" y="19945"/>
                    </a:cubicBezTo>
                    <a:lnTo>
                      <a:pt x="15242" y="19945"/>
                    </a:lnTo>
                    <a:cubicBezTo>
                      <a:pt x="15485" y="19945"/>
                      <a:pt x="15724" y="19846"/>
                      <a:pt x="15962" y="19643"/>
                    </a:cubicBezTo>
                    <a:cubicBezTo>
                      <a:pt x="16201" y="19444"/>
                      <a:pt x="16358" y="19221"/>
                      <a:pt x="16434" y="18975"/>
                    </a:cubicBezTo>
                    <a:lnTo>
                      <a:pt x="20310" y="5128"/>
                    </a:lnTo>
                    <a:cubicBezTo>
                      <a:pt x="20344" y="4979"/>
                      <a:pt x="20365" y="4841"/>
                      <a:pt x="20373" y="4715"/>
                    </a:cubicBezTo>
                    <a:cubicBezTo>
                      <a:pt x="20378" y="4592"/>
                      <a:pt x="20373" y="4460"/>
                      <a:pt x="20359" y="4319"/>
                    </a:cubicBezTo>
                    <a:moveTo>
                      <a:pt x="6285" y="8083"/>
                    </a:moveTo>
                    <a:cubicBezTo>
                      <a:pt x="6201" y="8446"/>
                      <a:pt x="6311" y="8628"/>
                      <a:pt x="6610" y="8628"/>
                    </a:cubicBezTo>
                    <a:lnTo>
                      <a:pt x="14325" y="8628"/>
                    </a:lnTo>
                    <a:cubicBezTo>
                      <a:pt x="14461" y="8628"/>
                      <a:pt x="14587" y="8578"/>
                      <a:pt x="14707" y="8473"/>
                    </a:cubicBezTo>
                    <a:cubicBezTo>
                      <a:pt x="14830" y="8370"/>
                      <a:pt x="14906" y="8238"/>
                      <a:pt x="14940" y="8083"/>
                    </a:cubicBezTo>
                    <a:lnTo>
                      <a:pt x="15242" y="7028"/>
                    </a:lnTo>
                    <a:cubicBezTo>
                      <a:pt x="15276" y="6881"/>
                      <a:pt x="15263" y="6752"/>
                      <a:pt x="15205" y="6641"/>
                    </a:cubicBezTo>
                    <a:cubicBezTo>
                      <a:pt x="15145" y="6535"/>
                      <a:pt x="15051" y="6483"/>
                      <a:pt x="14914" y="6483"/>
                    </a:cubicBezTo>
                    <a:lnTo>
                      <a:pt x="7202" y="6483"/>
                    </a:lnTo>
                    <a:cubicBezTo>
                      <a:pt x="7066" y="6483"/>
                      <a:pt x="6935" y="6532"/>
                      <a:pt x="6807" y="6638"/>
                    </a:cubicBezTo>
                    <a:cubicBezTo>
                      <a:pt x="6676" y="6740"/>
                      <a:pt x="6594" y="6869"/>
                      <a:pt x="6560" y="7028"/>
                    </a:cubicBezTo>
                    <a:lnTo>
                      <a:pt x="6285" y="8083"/>
                    </a:lnTo>
                    <a:close/>
                    <a:moveTo>
                      <a:pt x="7150" y="4867"/>
                    </a:moveTo>
                    <a:cubicBezTo>
                      <a:pt x="7116" y="5017"/>
                      <a:pt x="7132" y="5140"/>
                      <a:pt x="7195" y="5240"/>
                    </a:cubicBezTo>
                    <a:cubicBezTo>
                      <a:pt x="7257" y="5336"/>
                      <a:pt x="7354" y="5386"/>
                      <a:pt x="7488" y="5386"/>
                    </a:cubicBezTo>
                    <a:lnTo>
                      <a:pt x="15192" y="5386"/>
                    </a:lnTo>
                    <a:cubicBezTo>
                      <a:pt x="15326" y="5386"/>
                      <a:pt x="15451" y="5336"/>
                      <a:pt x="15575" y="5240"/>
                    </a:cubicBezTo>
                    <a:cubicBezTo>
                      <a:pt x="15695" y="5140"/>
                      <a:pt x="15784" y="5017"/>
                      <a:pt x="15845" y="4867"/>
                    </a:cubicBezTo>
                    <a:lnTo>
                      <a:pt x="16120" y="3771"/>
                    </a:lnTo>
                    <a:cubicBezTo>
                      <a:pt x="16154" y="3622"/>
                      <a:pt x="16141" y="3493"/>
                      <a:pt x="16083" y="3387"/>
                    </a:cubicBezTo>
                    <a:cubicBezTo>
                      <a:pt x="16023" y="3279"/>
                      <a:pt x="15923" y="3223"/>
                      <a:pt x="15782" y="3223"/>
                    </a:cubicBezTo>
                    <a:lnTo>
                      <a:pt x="8078" y="3223"/>
                    </a:lnTo>
                    <a:cubicBezTo>
                      <a:pt x="7944" y="3223"/>
                      <a:pt x="7818" y="3279"/>
                      <a:pt x="7695" y="3387"/>
                    </a:cubicBezTo>
                    <a:cubicBezTo>
                      <a:pt x="7575" y="3493"/>
                      <a:pt x="7488" y="3622"/>
                      <a:pt x="7438" y="3771"/>
                    </a:cubicBezTo>
                    <a:lnTo>
                      <a:pt x="7150" y="4867"/>
                    </a:lnTo>
                    <a:close/>
                  </a:path>
                </a:pathLst>
              </a:custGeom>
              <a:solidFill>
                <a:schemeClr val="bg1"/>
              </a:solidFill>
              <a:ln>
                <a:noFill/>
              </a:ln>
              <a:effectLst/>
            </p:spPr>
            <p:txBody>
              <a:bodyPr lIns="38100" tIns="38100" rIns="38100" bIns="38100" anchor="ctr"/>
              <a:lstStyle/>
              <a:p>
                <a:pPr defTabSz="342528">
                  <a:defRPr/>
                </a:pPr>
                <a:endParaRPr lang="es-ES" sz="2100">
                  <a:solidFill>
                    <a:srgbClr val="44CEB9"/>
                  </a:solidFill>
                  <a:effectLst>
                    <a:outerShdw blurRad="38100" dist="38100" dir="2700000" algn="tl">
                      <a:srgbClr val="000000"/>
                    </a:outerShdw>
                  </a:effectLst>
                  <a:latin typeface="Gill Sans" charset="0"/>
                  <a:cs typeface="Gill Sans" charset="0"/>
                  <a:sym typeface="Gill Sans" charset="0"/>
                </a:endParaRPr>
              </a:p>
            </p:txBody>
          </p:sp>
        </p:grpSp>
        <p:grpSp>
          <p:nvGrpSpPr>
            <p:cNvPr id="28" name="Group 27"/>
            <p:cNvGrpSpPr/>
            <p:nvPr/>
          </p:nvGrpSpPr>
          <p:grpSpPr>
            <a:xfrm>
              <a:off x="4273517" y="4232962"/>
              <a:ext cx="2193294" cy="1827394"/>
              <a:chOff x="4273517" y="4232962"/>
              <a:chExt cx="2193294" cy="1827394"/>
            </a:xfrm>
          </p:grpSpPr>
          <p:sp>
            <p:nvSpPr>
              <p:cNvPr id="32" name="Shape 1029"/>
              <p:cNvSpPr/>
              <p:nvPr/>
            </p:nvSpPr>
            <p:spPr>
              <a:xfrm rot="5400000" flipH="1">
                <a:off x="4456467" y="4050012"/>
                <a:ext cx="1827394" cy="219329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2945"/>
                    </a:lnTo>
                    <a:cubicBezTo>
                      <a:pt x="21145" y="13229"/>
                      <a:pt x="20581" y="13399"/>
                      <a:pt x="19969" y="13399"/>
                    </a:cubicBezTo>
                    <a:cubicBezTo>
                      <a:pt x="18462" y="13399"/>
                      <a:pt x="17240" y="12381"/>
                      <a:pt x="17240" y="11125"/>
                    </a:cubicBezTo>
                    <a:cubicBezTo>
                      <a:pt x="17240" y="9869"/>
                      <a:pt x="18462" y="8851"/>
                      <a:pt x="19969" y="8851"/>
                    </a:cubicBezTo>
                    <a:cubicBezTo>
                      <a:pt x="20581" y="8851"/>
                      <a:pt x="21145" y="9021"/>
                      <a:pt x="21600" y="9305"/>
                    </a:cubicBezTo>
                    <a:lnTo>
                      <a:pt x="21600" y="3632"/>
                    </a:lnTo>
                    <a:lnTo>
                      <a:pt x="21600" y="3632"/>
                    </a:lnTo>
                    <a:lnTo>
                      <a:pt x="14792" y="3632"/>
                    </a:lnTo>
                    <a:cubicBezTo>
                      <a:pt x="15132" y="3253"/>
                      <a:pt x="15336" y="2784"/>
                      <a:pt x="15336" y="2274"/>
                    </a:cubicBezTo>
                    <a:cubicBezTo>
                      <a:pt x="15336" y="1018"/>
                      <a:pt x="14114" y="0"/>
                      <a:pt x="12607" y="0"/>
                    </a:cubicBezTo>
                    <a:cubicBezTo>
                      <a:pt x="11100" y="0"/>
                      <a:pt x="9878" y="1018"/>
                      <a:pt x="9878" y="2274"/>
                    </a:cubicBezTo>
                    <a:cubicBezTo>
                      <a:pt x="9878" y="2784"/>
                      <a:pt x="10082" y="3253"/>
                      <a:pt x="10423" y="3632"/>
                    </a:cubicBezTo>
                    <a:lnTo>
                      <a:pt x="0" y="3632"/>
                    </a:lnTo>
                    <a:cubicBezTo>
                      <a:pt x="0" y="3632"/>
                      <a:pt x="0" y="3632"/>
                      <a:pt x="0" y="3632"/>
                    </a:cubicBezTo>
                    <a:cubicBezTo>
                      <a:pt x="0" y="13556"/>
                      <a:pt x="9655" y="21600"/>
                      <a:pt x="21565" y="21600"/>
                    </a:cubicBezTo>
                    <a:cubicBezTo>
                      <a:pt x="21577" y="21600"/>
                      <a:pt x="21588" y="21600"/>
                      <a:pt x="21600" y="21600"/>
                    </a:cubicBezTo>
                    <a:close/>
                  </a:path>
                </a:pathLst>
              </a:custGeom>
              <a:solidFill>
                <a:schemeClr val="accent2"/>
              </a:solidFill>
              <a:ln w="63500">
                <a:solidFill>
                  <a:srgbClr val="FFFFFF"/>
                </a:solidFill>
                <a:miter lim="400000"/>
              </a:ln>
            </p:spPr>
            <p:txBody>
              <a:bodyPr lIns="38100" tIns="38100" rIns="38100" bIns="38100" anchor="ctr"/>
              <a:lstStyle/>
              <a:p>
                <a:pPr lvl="0">
                  <a:defRPr sz="3200">
                    <a:solidFill>
                      <a:srgbClr val="FFFFFF"/>
                    </a:solidFill>
                    <a:latin typeface="Helvetica Light"/>
                    <a:ea typeface="Helvetica Light"/>
                    <a:cs typeface="Helvetica Light"/>
                    <a:sym typeface="Helvetica Light"/>
                  </a:defRPr>
                </a:pPr>
                <a:endParaRPr/>
              </a:p>
            </p:txBody>
          </p:sp>
          <p:grpSp>
            <p:nvGrpSpPr>
              <p:cNvPr id="33" name="Group 32"/>
              <p:cNvGrpSpPr/>
              <p:nvPr/>
            </p:nvGrpSpPr>
            <p:grpSpPr>
              <a:xfrm flipH="1">
                <a:off x="5126572" y="4854708"/>
                <a:ext cx="465254" cy="418114"/>
                <a:chOff x="5601183" y="3823992"/>
                <a:chExt cx="360363" cy="323850"/>
              </a:xfrm>
              <a:solidFill>
                <a:schemeClr val="bg1"/>
              </a:solidFill>
            </p:grpSpPr>
            <p:sp>
              <p:nvSpPr>
                <p:cNvPr id="34" name="Freeform 5"/>
                <p:cNvSpPr>
                  <a:spLocks/>
                </p:cNvSpPr>
                <p:nvPr/>
              </p:nvSpPr>
              <p:spPr bwMode="auto">
                <a:xfrm>
                  <a:off x="5829783" y="3823992"/>
                  <a:ext cx="131763" cy="323850"/>
                </a:xfrm>
                <a:custGeom>
                  <a:avLst/>
                  <a:gdLst>
                    <a:gd name="T0" fmla="*/ 17 w 83"/>
                    <a:gd name="T1" fmla="*/ 57 h 204"/>
                    <a:gd name="T2" fmla="*/ 0 w 83"/>
                    <a:gd name="T3" fmla="*/ 57 h 204"/>
                    <a:gd name="T4" fmla="*/ 43 w 83"/>
                    <a:gd name="T5" fmla="*/ 0 h 204"/>
                    <a:gd name="T6" fmla="*/ 83 w 83"/>
                    <a:gd name="T7" fmla="*/ 57 h 204"/>
                    <a:gd name="T8" fmla="*/ 67 w 83"/>
                    <a:gd name="T9" fmla="*/ 57 h 204"/>
                    <a:gd name="T10" fmla="*/ 67 w 83"/>
                    <a:gd name="T11" fmla="*/ 204 h 204"/>
                    <a:gd name="T12" fmla="*/ 17 w 83"/>
                    <a:gd name="T13" fmla="*/ 204 h 204"/>
                    <a:gd name="T14" fmla="*/ 17 w 83"/>
                    <a:gd name="T15" fmla="*/ 57 h 2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204">
                      <a:moveTo>
                        <a:pt x="17" y="57"/>
                      </a:moveTo>
                      <a:lnTo>
                        <a:pt x="0" y="57"/>
                      </a:lnTo>
                      <a:lnTo>
                        <a:pt x="43" y="0"/>
                      </a:lnTo>
                      <a:lnTo>
                        <a:pt x="83" y="57"/>
                      </a:lnTo>
                      <a:lnTo>
                        <a:pt x="67" y="57"/>
                      </a:lnTo>
                      <a:lnTo>
                        <a:pt x="67" y="204"/>
                      </a:lnTo>
                      <a:lnTo>
                        <a:pt x="17" y="204"/>
                      </a:lnTo>
                      <a:lnTo>
                        <a:pt x="1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6"/>
                <p:cNvSpPr>
                  <a:spLocks/>
                </p:cNvSpPr>
                <p:nvPr/>
              </p:nvSpPr>
              <p:spPr bwMode="auto">
                <a:xfrm>
                  <a:off x="5713896" y="3909717"/>
                  <a:ext cx="131763" cy="238125"/>
                </a:xfrm>
                <a:custGeom>
                  <a:avLst/>
                  <a:gdLst>
                    <a:gd name="T0" fmla="*/ 66 w 83"/>
                    <a:gd name="T1" fmla="*/ 150 h 150"/>
                    <a:gd name="T2" fmla="*/ 19 w 83"/>
                    <a:gd name="T3" fmla="*/ 150 h 150"/>
                    <a:gd name="T4" fmla="*/ 19 w 83"/>
                    <a:gd name="T5" fmla="*/ 60 h 150"/>
                    <a:gd name="T6" fmla="*/ 0 w 83"/>
                    <a:gd name="T7" fmla="*/ 60 h 150"/>
                    <a:gd name="T8" fmla="*/ 43 w 83"/>
                    <a:gd name="T9" fmla="*/ 0 h 150"/>
                    <a:gd name="T10" fmla="*/ 83 w 83"/>
                    <a:gd name="T11" fmla="*/ 60 h 150"/>
                    <a:gd name="T12" fmla="*/ 66 w 83"/>
                    <a:gd name="T13" fmla="*/ 60 h 150"/>
                    <a:gd name="T14" fmla="*/ 66 w 83"/>
                    <a:gd name="T15" fmla="*/ 150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50">
                      <a:moveTo>
                        <a:pt x="66" y="150"/>
                      </a:moveTo>
                      <a:lnTo>
                        <a:pt x="19" y="150"/>
                      </a:lnTo>
                      <a:lnTo>
                        <a:pt x="19" y="60"/>
                      </a:lnTo>
                      <a:lnTo>
                        <a:pt x="0" y="60"/>
                      </a:lnTo>
                      <a:lnTo>
                        <a:pt x="43" y="0"/>
                      </a:lnTo>
                      <a:lnTo>
                        <a:pt x="83" y="60"/>
                      </a:lnTo>
                      <a:lnTo>
                        <a:pt x="66" y="60"/>
                      </a:lnTo>
                      <a:lnTo>
                        <a:pt x="66"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7"/>
                <p:cNvSpPr>
                  <a:spLocks/>
                </p:cNvSpPr>
                <p:nvPr/>
              </p:nvSpPr>
              <p:spPr bwMode="auto">
                <a:xfrm>
                  <a:off x="5601183" y="4000203"/>
                  <a:ext cx="131763" cy="147638"/>
                </a:xfrm>
                <a:custGeom>
                  <a:avLst/>
                  <a:gdLst>
                    <a:gd name="T0" fmla="*/ 17 w 83"/>
                    <a:gd name="T1" fmla="*/ 57 h 93"/>
                    <a:gd name="T2" fmla="*/ 0 w 83"/>
                    <a:gd name="T3" fmla="*/ 57 h 93"/>
                    <a:gd name="T4" fmla="*/ 43 w 83"/>
                    <a:gd name="T5" fmla="*/ 0 h 93"/>
                    <a:gd name="T6" fmla="*/ 83 w 83"/>
                    <a:gd name="T7" fmla="*/ 57 h 93"/>
                    <a:gd name="T8" fmla="*/ 66 w 83"/>
                    <a:gd name="T9" fmla="*/ 57 h 93"/>
                    <a:gd name="T10" fmla="*/ 66 w 83"/>
                    <a:gd name="T11" fmla="*/ 93 h 93"/>
                    <a:gd name="T12" fmla="*/ 17 w 83"/>
                    <a:gd name="T13" fmla="*/ 93 h 93"/>
                    <a:gd name="T14" fmla="*/ 17 w 83"/>
                    <a:gd name="T15" fmla="*/ 57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93">
                      <a:moveTo>
                        <a:pt x="17" y="57"/>
                      </a:moveTo>
                      <a:lnTo>
                        <a:pt x="0" y="57"/>
                      </a:lnTo>
                      <a:lnTo>
                        <a:pt x="43" y="0"/>
                      </a:lnTo>
                      <a:lnTo>
                        <a:pt x="83" y="57"/>
                      </a:lnTo>
                      <a:lnTo>
                        <a:pt x="66" y="57"/>
                      </a:lnTo>
                      <a:lnTo>
                        <a:pt x="66" y="93"/>
                      </a:lnTo>
                      <a:lnTo>
                        <a:pt x="17" y="93"/>
                      </a:lnTo>
                      <a:lnTo>
                        <a:pt x="1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9" name="Group 28"/>
            <p:cNvGrpSpPr/>
            <p:nvPr/>
          </p:nvGrpSpPr>
          <p:grpSpPr>
            <a:xfrm>
              <a:off x="6094010" y="3864120"/>
              <a:ext cx="1824474" cy="2196238"/>
              <a:chOff x="6094010" y="3864120"/>
              <a:chExt cx="1824474" cy="2196238"/>
            </a:xfrm>
          </p:grpSpPr>
          <p:sp>
            <p:nvSpPr>
              <p:cNvPr id="30" name="Shape 1028"/>
              <p:cNvSpPr/>
              <p:nvPr/>
            </p:nvSpPr>
            <p:spPr>
              <a:xfrm rot="5400000" flipH="1">
                <a:off x="5908128" y="4050002"/>
                <a:ext cx="2196238" cy="1824474"/>
              </a:xfrm>
              <a:custGeom>
                <a:avLst/>
                <a:gdLst/>
                <a:ahLst/>
                <a:cxnLst>
                  <a:cxn ang="0">
                    <a:pos x="wd2" y="hd2"/>
                  </a:cxn>
                  <a:cxn ang="5400000">
                    <a:pos x="wd2" y="hd2"/>
                  </a:cxn>
                  <a:cxn ang="10800000">
                    <a:pos x="wd2" y="hd2"/>
                  </a:cxn>
                  <a:cxn ang="16200000">
                    <a:pos x="wd2" y="hd2"/>
                  </a:cxn>
                </a:cxnLst>
                <a:rect l="0" t="0" r="r" b="b"/>
                <a:pathLst>
                  <a:path w="21600" h="21600" extrusionOk="0">
                    <a:moveTo>
                      <a:pt x="12761" y="19967"/>
                    </a:moveTo>
                    <a:cubicBezTo>
                      <a:pt x="12761" y="20580"/>
                      <a:pt x="12591" y="21144"/>
                      <a:pt x="12308" y="21600"/>
                    </a:cubicBezTo>
                    <a:lnTo>
                      <a:pt x="17972" y="21600"/>
                    </a:lnTo>
                    <a:lnTo>
                      <a:pt x="17972" y="14781"/>
                    </a:lnTo>
                    <a:cubicBezTo>
                      <a:pt x="18351" y="15122"/>
                      <a:pt x="18820" y="15326"/>
                      <a:pt x="19329" y="15326"/>
                    </a:cubicBezTo>
                    <a:cubicBezTo>
                      <a:pt x="20583" y="15326"/>
                      <a:pt x="21600" y="14103"/>
                      <a:pt x="21600" y="12593"/>
                    </a:cubicBezTo>
                    <a:cubicBezTo>
                      <a:pt x="21600" y="11084"/>
                      <a:pt x="20583" y="9860"/>
                      <a:pt x="19329" y="9860"/>
                    </a:cubicBezTo>
                    <a:cubicBezTo>
                      <a:pt x="18820" y="9860"/>
                      <a:pt x="18351" y="10064"/>
                      <a:pt x="17972" y="10405"/>
                    </a:cubicBezTo>
                    <a:lnTo>
                      <a:pt x="17972" y="0"/>
                    </a:lnTo>
                    <a:cubicBezTo>
                      <a:pt x="17963" y="0"/>
                      <a:pt x="17953" y="0"/>
                      <a:pt x="17943" y="0"/>
                    </a:cubicBezTo>
                    <a:cubicBezTo>
                      <a:pt x="8034" y="0"/>
                      <a:pt x="0" y="9671"/>
                      <a:pt x="0" y="21600"/>
                    </a:cubicBezTo>
                    <a:lnTo>
                      <a:pt x="8672" y="21600"/>
                    </a:lnTo>
                    <a:cubicBezTo>
                      <a:pt x="8389" y="21144"/>
                      <a:pt x="8219" y="20580"/>
                      <a:pt x="8219" y="19967"/>
                    </a:cubicBezTo>
                    <a:cubicBezTo>
                      <a:pt x="8219" y="18457"/>
                      <a:pt x="9236" y="17234"/>
                      <a:pt x="10490" y="17234"/>
                    </a:cubicBezTo>
                    <a:cubicBezTo>
                      <a:pt x="11744" y="17234"/>
                      <a:pt x="12761" y="18457"/>
                      <a:pt x="12761" y="19967"/>
                    </a:cubicBezTo>
                    <a:close/>
                  </a:path>
                </a:pathLst>
              </a:custGeom>
              <a:solidFill>
                <a:schemeClr val="accent4"/>
              </a:solidFill>
              <a:ln w="63500">
                <a:solidFill>
                  <a:srgbClr val="FFFFFF"/>
                </a:solidFill>
                <a:miter lim="400000"/>
              </a:ln>
            </p:spPr>
            <p:txBody>
              <a:bodyPr lIns="38100" tIns="38100" rIns="38100" bIns="38100" anchor="ctr"/>
              <a:lstStyle/>
              <a:p>
                <a:pPr lvl="0">
                  <a:defRPr sz="3200">
                    <a:solidFill>
                      <a:srgbClr val="FFFFFF"/>
                    </a:solidFill>
                    <a:latin typeface="Helvetica Light"/>
                    <a:ea typeface="Helvetica Light"/>
                    <a:cs typeface="Helvetica Light"/>
                    <a:sym typeface="Helvetica Light"/>
                  </a:defRPr>
                </a:pPr>
                <a:endParaRPr/>
              </a:p>
            </p:txBody>
          </p:sp>
          <p:sp>
            <p:nvSpPr>
              <p:cNvPr id="31" name="AutoShape 35"/>
              <p:cNvSpPr>
                <a:spLocks/>
              </p:cNvSpPr>
              <p:nvPr/>
            </p:nvSpPr>
            <p:spPr bwMode="auto">
              <a:xfrm>
                <a:off x="6803683" y="4857046"/>
                <a:ext cx="335249" cy="450331"/>
              </a:xfrm>
              <a:custGeom>
                <a:avLst/>
                <a:gdLst>
                  <a:gd name="T0" fmla="*/ 733 w 19946"/>
                  <a:gd name="T1" fmla="*/ 1038 h 21355"/>
                  <a:gd name="T2" fmla="*/ 550 w 19946"/>
                  <a:gd name="T3" fmla="*/ 889 h 21355"/>
                  <a:gd name="T4" fmla="*/ 6041 w 19946"/>
                  <a:gd name="T5" fmla="*/ 11465 h 21355"/>
                  <a:gd name="T6" fmla="*/ 5858 w 19946"/>
                  <a:gd name="T7" fmla="*/ 16679 h 21355"/>
                  <a:gd name="T8" fmla="*/ 0 w 19946"/>
                  <a:gd name="T9" fmla="*/ 18765 h 21355"/>
                  <a:gd name="T10" fmla="*/ 6590 w 19946"/>
                  <a:gd name="T11" fmla="*/ 17722 h 21355"/>
                  <a:gd name="T12" fmla="*/ 8970 w 19946"/>
                  <a:gd name="T13" fmla="*/ 20999 h 21355"/>
                  <a:gd name="T14" fmla="*/ 10251 w 19946"/>
                  <a:gd name="T15" fmla="*/ 20403 h 21355"/>
                  <a:gd name="T16" fmla="*/ 12265 w 19946"/>
                  <a:gd name="T17" fmla="*/ 18467 h 21355"/>
                  <a:gd name="T18" fmla="*/ 12631 w 19946"/>
                  <a:gd name="T19" fmla="*/ 17275 h 21355"/>
                  <a:gd name="T20" fmla="*/ 8055 w 19946"/>
                  <a:gd name="T21" fmla="*/ 16381 h 21355"/>
                  <a:gd name="T22" fmla="*/ 18855 w 19946"/>
                  <a:gd name="T23" fmla="*/ 15785 h 21355"/>
                  <a:gd name="T24" fmla="*/ 18672 w 19946"/>
                  <a:gd name="T25" fmla="*/ 15636 h 21355"/>
                  <a:gd name="T26" fmla="*/ 17024 w 19946"/>
                  <a:gd name="T27" fmla="*/ 12806 h 21355"/>
                  <a:gd name="T28" fmla="*/ 16475 w 19946"/>
                  <a:gd name="T29" fmla="*/ 12806 h 21355"/>
                  <a:gd name="T30" fmla="*/ 13180 w 19946"/>
                  <a:gd name="T31" fmla="*/ 5805 h 21355"/>
                  <a:gd name="T32" fmla="*/ 8421 w 19946"/>
                  <a:gd name="T33" fmla="*/ 9380 h 21355"/>
                  <a:gd name="T34" fmla="*/ 12814 w 19946"/>
                  <a:gd name="T35" fmla="*/ 5507 h 21355"/>
                  <a:gd name="T36" fmla="*/ 4211 w 19946"/>
                  <a:gd name="T37" fmla="*/ 2825 h 21355"/>
                  <a:gd name="T38" fmla="*/ 4211 w 19946"/>
                  <a:gd name="T39" fmla="*/ 2378 h 21355"/>
                  <a:gd name="T40" fmla="*/ 1831 w 19946"/>
                  <a:gd name="T41" fmla="*/ 591 h 21355"/>
                  <a:gd name="T42" fmla="*/ 1648 w 19946"/>
                  <a:gd name="T43" fmla="*/ 1038 h 21355"/>
                  <a:gd name="T44" fmla="*/ 18672 w 19946"/>
                  <a:gd name="T45" fmla="*/ 14891 h 21355"/>
                  <a:gd name="T46" fmla="*/ 17024 w 19946"/>
                  <a:gd name="T47" fmla="*/ 9678 h 21355"/>
                  <a:gd name="T48" fmla="*/ 15560 w 19946"/>
                  <a:gd name="T49" fmla="*/ 2825 h 21355"/>
                  <a:gd name="T50" fmla="*/ 12814 w 19946"/>
                  <a:gd name="T51" fmla="*/ 5507 h 21355"/>
                  <a:gd name="T52" fmla="*/ 13180 w 19946"/>
                  <a:gd name="T53" fmla="*/ 5805 h 21355"/>
                  <a:gd name="T54" fmla="*/ 16475 w 19946"/>
                  <a:gd name="T55" fmla="*/ 3570 h 21355"/>
                  <a:gd name="T56" fmla="*/ 16475 w 19946"/>
                  <a:gd name="T57" fmla="*/ 8933 h 21355"/>
                  <a:gd name="T58" fmla="*/ 17024 w 19946"/>
                  <a:gd name="T59" fmla="*/ 2676 h 21355"/>
                  <a:gd name="T60" fmla="*/ 19038 w 19946"/>
                  <a:gd name="T61" fmla="*/ 1932 h 21355"/>
                  <a:gd name="T62" fmla="*/ 17573 w 19946"/>
                  <a:gd name="T63" fmla="*/ 740 h 21355"/>
                  <a:gd name="T64" fmla="*/ 16658 w 19946"/>
                  <a:gd name="T65" fmla="*/ 2378 h 21355"/>
                  <a:gd name="T66" fmla="*/ 8970 w 19946"/>
                  <a:gd name="T67" fmla="*/ 2825 h 21355"/>
                  <a:gd name="T68" fmla="*/ 15560 w 19946"/>
                  <a:gd name="T69" fmla="*/ 2825 h 21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946" h="21355">
                    <a:moveTo>
                      <a:pt x="7505" y="10125"/>
                    </a:moveTo>
                    <a:cubicBezTo>
                      <a:pt x="3478" y="6996"/>
                      <a:pt x="733" y="3272"/>
                      <a:pt x="733" y="1038"/>
                    </a:cubicBezTo>
                    <a:cubicBezTo>
                      <a:pt x="733" y="1038"/>
                      <a:pt x="733" y="889"/>
                      <a:pt x="733" y="740"/>
                    </a:cubicBezTo>
                    <a:cubicBezTo>
                      <a:pt x="733" y="740"/>
                      <a:pt x="550" y="889"/>
                      <a:pt x="550" y="889"/>
                    </a:cubicBezTo>
                    <a:cubicBezTo>
                      <a:pt x="-1464" y="4017"/>
                      <a:pt x="3112" y="9082"/>
                      <a:pt x="6041" y="11316"/>
                    </a:cubicBezTo>
                    <a:cubicBezTo>
                      <a:pt x="6041" y="11316"/>
                      <a:pt x="6041" y="11316"/>
                      <a:pt x="6041" y="11465"/>
                    </a:cubicBezTo>
                    <a:cubicBezTo>
                      <a:pt x="6041" y="16232"/>
                      <a:pt x="6041" y="16232"/>
                      <a:pt x="6041" y="16232"/>
                    </a:cubicBezTo>
                    <a:cubicBezTo>
                      <a:pt x="6041" y="16381"/>
                      <a:pt x="5858" y="16530"/>
                      <a:pt x="5858" y="16679"/>
                    </a:cubicBezTo>
                    <a:cubicBezTo>
                      <a:pt x="550" y="18020"/>
                      <a:pt x="550" y="18020"/>
                      <a:pt x="550" y="18020"/>
                    </a:cubicBezTo>
                    <a:cubicBezTo>
                      <a:pt x="183" y="18169"/>
                      <a:pt x="0" y="18467"/>
                      <a:pt x="0" y="18765"/>
                    </a:cubicBezTo>
                    <a:cubicBezTo>
                      <a:pt x="183" y="19063"/>
                      <a:pt x="550" y="19360"/>
                      <a:pt x="916" y="19212"/>
                    </a:cubicBezTo>
                    <a:cubicBezTo>
                      <a:pt x="6590" y="17722"/>
                      <a:pt x="6590" y="17722"/>
                      <a:pt x="6590" y="17722"/>
                    </a:cubicBezTo>
                    <a:cubicBezTo>
                      <a:pt x="6590" y="17722"/>
                      <a:pt x="6773" y="17871"/>
                      <a:pt x="6956" y="17871"/>
                    </a:cubicBezTo>
                    <a:cubicBezTo>
                      <a:pt x="8970" y="20999"/>
                      <a:pt x="8970" y="20999"/>
                      <a:pt x="8970" y="20999"/>
                    </a:cubicBezTo>
                    <a:cubicBezTo>
                      <a:pt x="9153" y="21297"/>
                      <a:pt x="9702" y="21446"/>
                      <a:pt x="10068" y="21297"/>
                    </a:cubicBezTo>
                    <a:cubicBezTo>
                      <a:pt x="10434" y="21148"/>
                      <a:pt x="10434" y="20701"/>
                      <a:pt x="10251" y="20403"/>
                    </a:cubicBezTo>
                    <a:cubicBezTo>
                      <a:pt x="8421" y="17722"/>
                      <a:pt x="8421" y="17722"/>
                      <a:pt x="8421" y="17722"/>
                    </a:cubicBezTo>
                    <a:cubicBezTo>
                      <a:pt x="12265" y="18467"/>
                      <a:pt x="12265" y="18467"/>
                      <a:pt x="12265" y="18467"/>
                    </a:cubicBezTo>
                    <a:cubicBezTo>
                      <a:pt x="12631" y="18616"/>
                      <a:pt x="12997" y="18467"/>
                      <a:pt x="13180" y="18020"/>
                    </a:cubicBezTo>
                    <a:cubicBezTo>
                      <a:pt x="13180" y="17722"/>
                      <a:pt x="12997" y="17424"/>
                      <a:pt x="12631" y="17275"/>
                    </a:cubicBezTo>
                    <a:cubicBezTo>
                      <a:pt x="8055" y="16381"/>
                      <a:pt x="8055" y="16381"/>
                      <a:pt x="8055" y="16381"/>
                    </a:cubicBezTo>
                    <a:cubicBezTo>
                      <a:pt x="8055" y="16381"/>
                      <a:pt x="8055" y="16381"/>
                      <a:pt x="8055" y="16381"/>
                    </a:cubicBezTo>
                    <a:cubicBezTo>
                      <a:pt x="8055" y="12657"/>
                      <a:pt x="8055" y="12657"/>
                      <a:pt x="8055" y="12657"/>
                    </a:cubicBezTo>
                    <a:cubicBezTo>
                      <a:pt x="11350" y="14743"/>
                      <a:pt x="16658" y="16679"/>
                      <a:pt x="18855" y="15785"/>
                    </a:cubicBezTo>
                    <a:cubicBezTo>
                      <a:pt x="18855" y="15785"/>
                      <a:pt x="19038" y="15636"/>
                      <a:pt x="19038" y="15636"/>
                    </a:cubicBezTo>
                    <a:cubicBezTo>
                      <a:pt x="18855" y="15636"/>
                      <a:pt x="18672" y="15636"/>
                      <a:pt x="18672" y="15636"/>
                    </a:cubicBezTo>
                    <a:cubicBezTo>
                      <a:pt x="15926" y="15636"/>
                      <a:pt x="11350" y="13402"/>
                      <a:pt x="7505" y="10125"/>
                    </a:cubicBezTo>
                    <a:close/>
                    <a:moveTo>
                      <a:pt x="17024" y="12806"/>
                    </a:moveTo>
                    <a:cubicBezTo>
                      <a:pt x="17024" y="12955"/>
                      <a:pt x="16841" y="13104"/>
                      <a:pt x="16658" y="13104"/>
                    </a:cubicBezTo>
                    <a:cubicBezTo>
                      <a:pt x="16658" y="13104"/>
                      <a:pt x="16475" y="12955"/>
                      <a:pt x="16475" y="12806"/>
                    </a:cubicBezTo>
                    <a:cubicBezTo>
                      <a:pt x="16475" y="8933"/>
                      <a:pt x="16475" y="8933"/>
                      <a:pt x="16475" y="8933"/>
                    </a:cubicBezTo>
                    <a:cubicBezTo>
                      <a:pt x="15560" y="7890"/>
                      <a:pt x="14461" y="6847"/>
                      <a:pt x="13180" y="5805"/>
                    </a:cubicBezTo>
                    <a:cubicBezTo>
                      <a:pt x="8787" y="9380"/>
                      <a:pt x="8787" y="9380"/>
                      <a:pt x="8787" y="9380"/>
                    </a:cubicBezTo>
                    <a:cubicBezTo>
                      <a:pt x="8787" y="9380"/>
                      <a:pt x="8604" y="9380"/>
                      <a:pt x="8421" y="9380"/>
                    </a:cubicBezTo>
                    <a:cubicBezTo>
                      <a:pt x="8421" y="9231"/>
                      <a:pt x="8421" y="9082"/>
                      <a:pt x="8421" y="8933"/>
                    </a:cubicBezTo>
                    <a:cubicBezTo>
                      <a:pt x="12814" y="5507"/>
                      <a:pt x="12814" y="5507"/>
                      <a:pt x="12814" y="5507"/>
                    </a:cubicBezTo>
                    <a:cubicBezTo>
                      <a:pt x="11533" y="4464"/>
                      <a:pt x="10251" y="3570"/>
                      <a:pt x="8970" y="2825"/>
                    </a:cubicBezTo>
                    <a:cubicBezTo>
                      <a:pt x="4211" y="2825"/>
                      <a:pt x="4211" y="2825"/>
                      <a:pt x="4211" y="2825"/>
                    </a:cubicBezTo>
                    <a:cubicBezTo>
                      <a:pt x="4028" y="2825"/>
                      <a:pt x="4028" y="2676"/>
                      <a:pt x="4028" y="2527"/>
                    </a:cubicBezTo>
                    <a:cubicBezTo>
                      <a:pt x="4028" y="2378"/>
                      <a:pt x="4028" y="2378"/>
                      <a:pt x="4211" y="2378"/>
                    </a:cubicBezTo>
                    <a:cubicBezTo>
                      <a:pt x="8055" y="2378"/>
                      <a:pt x="8055" y="2378"/>
                      <a:pt x="8055" y="2378"/>
                    </a:cubicBezTo>
                    <a:cubicBezTo>
                      <a:pt x="4943" y="591"/>
                      <a:pt x="2380" y="-5"/>
                      <a:pt x="1831" y="591"/>
                    </a:cubicBezTo>
                    <a:cubicBezTo>
                      <a:pt x="1831" y="591"/>
                      <a:pt x="1831" y="591"/>
                      <a:pt x="1831" y="591"/>
                    </a:cubicBezTo>
                    <a:cubicBezTo>
                      <a:pt x="1648" y="591"/>
                      <a:pt x="1648" y="889"/>
                      <a:pt x="1648" y="1038"/>
                    </a:cubicBezTo>
                    <a:cubicBezTo>
                      <a:pt x="1648" y="2974"/>
                      <a:pt x="4394" y="6549"/>
                      <a:pt x="8055" y="9678"/>
                    </a:cubicBezTo>
                    <a:cubicBezTo>
                      <a:pt x="11899" y="12657"/>
                      <a:pt x="16292" y="14891"/>
                      <a:pt x="18672" y="14891"/>
                    </a:cubicBezTo>
                    <a:cubicBezTo>
                      <a:pt x="18855" y="14891"/>
                      <a:pt x="19221" y="14891"/>
                      <a:pt x="19221" y="14743"/>
                    </a:cubicBezTo>
                    <a:cubicBezTo>
                      <a:pt x="19953" y="14296"/>
                      <a:pt x="19221" y="12210"/>
                      <a:pt x="17024" y="9678"/>
                    </a:cubicBezTo>
                    <a:lnTo>
                      <a:pt x="17024" y="12806"/>
                    </a:lnTo>
                    <a:close/>
                    <a:moveTo>
                      <a:pt x="15560" y="2825"/>
                    </a:moveTo>
                    <a:cubicBezTo>
                      <a:pt x="15743" y="2974"/>
                      <a:pt x="15743" y="2974"/>
                      <a:pt x="15743" y="2974"/>
                    </a:cubicBezTo>
                    <a:cubicBezTo>
                      <a:pt x="12814" y="5507"/>
                      <a:pt x="12814" y="5507"/>
                      <a:pt x="12814" y="5507"/>
                    </a:cubicBezTo>
                    <a:cubicBezTo>
                      <a:pt x="12814" y="5507"/>
                      <a:pt x="12997" y="5656"/>
                      <a:pt x="12997" y="5656"/>
                    </a:cubicBezTo>
                    <a:cubicBezTo>
                      <a:pt x="12997" y="5656"/>
                      <a:pt x="13180" y="5805"/>
                      <a:pt x="13180" y="5805"/>
                    </a:cubicBezTo>
                    <a:cubicBezTo>
                      <a:pt x="16109" y="3421"/>
                      <a:pt x="16109" y="3421"/>
                      <a:pt x="16109" y="3421"/>
                    </a:cubicBezTo>
                    <a:cubicBezTo>
                      <a:pt x="16475" y="3570"/>
                      <a:pt x="16475" y="3570"/>
                      <a:pt x="16475" y="3570"/>
                    </a:cubicBezTo>
                    <a:cubicBezTo>
                      <a:pt x="16475" y="3570"/>
                      <a:pt x="16475" y="3570"/>
                      <a:pt x="16475" y="3570"/>
                    </a:cubicBezTo>
                    <a:cubicBezTo>
                      <a:pt x="16475" y="8933"/>
                      <a:pt x="16475" y="8933"/>
                      <a:pt x="16475" y="8933"/>
                    </a:cubicBezTo>
                    <a:cubicBezTo>
                      <a:pt x="16658" y="9082"/>
                      <a:pt x="16841" y="9380"/>
                      <a:pt x="17024" y="9678"/>
                    </a:cubicBezTo>
                    <a:cubicBezTo>
                      <a:pt x="17024" y="2676"/>
                      <a:pt x="17024" y="2676"/>
                      <a:pt x="17024" y="2676"/>
                    </a:cubicBezTo>
                    <a:cubicBezTo>
                      <a:pt x="17024" y="2676"/>
                      <a:pt x="17024" y="2676"/>
                      <a:pt x="17024" y="2676"/>
                    </a:cubicBezTo>
                    <a:cubicBezTo>
                      <a:pt x="17573" y="2825"/>
                      <a:pt x="18305" y="2527"/>
                      <a:pt x="19038" y="1932"/>
                    </a:cubicBezTo>
                    <a:cubicBezTo>
                      <a:pt x="19953" y="1336"/>
                      <a:pt x="20136" y="442"/>
                      <a:pt x="19770" y="144"/>
                    </a:cubicBezTo>
                    <a:cubicBezTo>
                      <a:pt x="19404" y="-154"/>
                      <a:pt x="18305" y="-5"/>
                      <a:pt x="17573" y="740"/>
                    </a:cubicBezTo>
                    <a:cubicBezTo>
                      <a:pt x="16841" y="1187"/>
                      <a:pt x="16475" y="1932"/>
                      <a:pt x="16658" y="2378"/>
                    </a:cubicBezTo>
                    <a:cubicBezTo>
                      <a:pt x="16658" y="2378"/>
                      <a:pt x="16658" y="2378"/>
                      <a:pt x="16658" y="2378"/>
                    </a:cubicBezTo>
                    <a:cubicBezTo>
                      <a:pt x="8055" y="2378"/>
                      <a:pt x="8055" y="2378"/>
                      <a:pt x="8055" y="2378"/>
                    </a:cubicBezTo>
                    <a:cubicBezTo>
                      <a:pt x="8421" y="2527"/>
                      <a:pt x="8604" y="2676"/>
                      <a:pt x="8970" y="2825"/>
                    </a:cubicBezTo>
                    <a:lnTo>
                      <a:pt x="15560" y="2825"/>
                    </a:lnTo>
                    <a:close/>
                    <a:moveTo>
                      <a:pt x="15560" y="2825"/>
                    </a:moveTo>
                  </a:path>
                </a:pathLst>
              </a:custGeom>
              <a:solidFill>
                <a:srgbClr val="FFFFFF"/>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grpSp>
      </p:gr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7857" y="3822061"/>
            <a:ext cx="3066657" cy="4021076"/>
          </a:xfrm>
          <a:prstGeom prst="ellipse">
            <a:avLst/>
          </a:prstGeom>
          <a:ln>
            <a:noFill/>
          </a:ln>
          <a:effectLst>
            <a:softEdge rad="112500"/>
          </a:effectLst>
        </p:spPr>
      </p:pic>
      <p:sp>
        <p:nvSpPr>
          <p:cNvPr id="8" name="Rectangle 7"/>
          <p:cNvSpPr/>
          <p:nvPr/>
        </p:nvSpPr>
        <p:spPr>
          <a:xfrm>
            <a:off x="930115" y="2800171"/>
            <a:ext cx="5349827" cy="2862322"/>
          </a:xfrm>
          <a:prstGeom prst="rect">
            <a:avLst/>
          </a:prstGeom>
          <a:ln>
            <a:solidFill>
              <a:schemeClr val="accent1"/>
            </a:solidFill>
          </a:ln>
        </p:spPr>
        <p:txBody>
          <a:bodyPr wrap="square">
            <a:spAutoFit/>
          </a:bodyPr>
          <a:lstStyle/>
          <a:p>
            <a:pPr algn="just"/>
            <a:r>
              <a:rPr lang="vi-VN" sz="3600" b="1">
                <a:latin typeface="+mj-lt"/>
                <a:ea typeface="Calibri" panose="020F0502020204030204" pitchFamily="34" charset="0"/>
                <a:cs typeface="Times New Roman" panose="02020603050405020304" pitchFamily="18" charset="0"/>
              </a:rPr>
              <a:t>Lựa chọn vấn đề nghị luận</a:t>
            </a:r>
            <a:r>
              <a:rPr lang="vi-VN" sz="3600">
                <a:latin typeface="+mj-lt"/>
                <a:ea typeface="Calibri" panose="020F0502020204030204" pitchFamily="34" charset="0"/>
                <a:cs typeface="Times New Roman" panose="02020603050405020304" pitchFamily="18" charset="0"/>
              </a:rPr>
              <a:t> (lựa chọn đề tài): Chọn đề tài có ý nghĩa liên quan đến đời sống- vấn đề có</a:t>
            </a:r>
            <a:r>
              <a:rPr lang="vi-VN" sz="3600">
                <a:solidFill>
                  <a:srgbClr val="000000"/>
                </a:solidFill>
                <a:latin typeface="+mj-lt"/>
                <a:ea typeface="Calibri" panose="020F0502020204030204" pitchFamily="34" charset="0"/>
                <a:cs typeface="Times New Roman" panose="02020603050405020304" pitchFamily="18" charset="0"/>
              </a:rPr>
              <a:t> tính thời sự và ý nghĩa</a:t>
            </a:r>
            <a:endParaRPr lang="en-GB" sz="3600">
              <a:latin typeface="+mj-lt"/>
            </a:endParaRPr>
          </a:p>
        </p:txBody>
      </p:sp>
      <p:sp>
        <p:nvSpPr>
          <p:cNvPr id="9" name="Rectangle 8"/>
          <p:cNvSpPr/>
          <p:nvPr/>
        </p:nvSpPr>
        <p:spPr>
          <a:xfrm>
            <a:off x="891448" y="6254233"/>
            <a:ext cx="5436265" cy="3649076"/>
          </a:xfrm>
          <a:prstGeom prst="rect">
            <a:avLst/>
          </a:prstGeom>
          <a:ln>
            <a:solidFill>
              <a:schemeClr val="accent1"/>
            </a:solidFill>
          </a:ln>
        </p:spPr>
        <p:txBody>
          <a:bodyPr wrap="square">
            <a:spAutoFit/>
          </a:bodyPr>
          <a:lstStyle/>
          <a:p>
            <a:pPr algn="just">
              <a:lnSpc>
                <a:spcPct val="107000"/>
              </a:lnSpc>
              <a:spcAft>
                <a:spcPts val="0"/>
              </a:spcAft>
            </a:pPr>
            <a:r>
              <a:rPr lang="vi-VN" sz="3600" b="1">
                <a:latin typeface="+mj-lt"/>
                <a:ea typeface="Times New Roman" panose="02020603050405020304" pitchFamily="18" charset="0"/>
                <a:cs typeface="Times New Roman" panose="02020603050405020304" pitchFamily="18" charset="0"/>
              </a:rPr>
              <a:t>Bố cục bài viết: Chặt chẽ </a:t>
            </a:r>
            <a:r>
              <a:rPr lang="vi-VN" sz="3600">
                <a:latin typeface="+mj-lt"/>
                <a:ea typeface="Times New Roman" panose="02020603050405020304" pitchFamily="18" charset="0"/>
                <a:cs typeface="Times New Roman" panose="02020603050405020304" pitchFamily="18" charset="0"/>
              </a:rPr>
              <a:t>(Nêu vấn đề nghị luận =&gt; Giải quyết vấn đề nghị luận bằng lí lẽ, dẫn chứng =&gt; Kết thúc vấn đề (khẳng định, liên hệ mở rộng vấn đề)</a:t>
            </a:r>
            <a:endParaRPr lang="en-GB" sz="2800">
              <a:effectLst/>
              <a:latin typeface="+mj-lt"/>
              <a:ea typeface="Calibri" panose="020F0502020204030204" pitchFamily="34" charset="0"/>
              <a:cs typeface="Times New Roman" panose="02020603050405020304" pitchFamily="18" charset="0"/>
            </a:endParaRPr>
          </a:p>
        </p:txBody>
      </p:sp>
      <p:sp>
        <p:nvSpPr>
          <p:cNvPr id="10" name="Rectangle 9"/>
          <p:cNvSpPr/>
          <p:nvPr/>
        </p:nvSpPr>
        <p:spPr>
          <a:xfrm>
            <a:off x="9598422" y="2933030"/>
            <a:ext cx="4494265" cy="2434256"/>
          </a:xfrm>
          <a:prstGeom prst="rect">
            <a:avLst/>
          </a:prstGeom>
          <a:ln>
            <a:solidFill>
              <a:schemeClr val="accent1"/>
            </a:solidFill>
          </a:ln>
        </p:spPr>
        <p:txBody>
          <a:bodyPr wrap="square">
            <a:spAutoFit/>
          </a:bodyPr>
          <a:lstStyle/>
          <a:p>
            <a:pPr algn="just">
              <a:lnSpc>
                <a:spcPct val="107000"/>
              </a:lnSpc>
              <a:spcAft>
                <a:spcPts val="0"/>
              </a:spcAft>
            </a:pPr>
            <a:r>
              <a:rPr lang="vi-VN" sz="3600" b="1">
                <a:latin typeface="+mj-lt"/>
                <a:ea typeface="Times New Roman" panose="02020603050405020304" pitchFamily="18" charset="0"/>
                <a:cs typeface="Times New Roman" panose="02020603050405020304" pitchFamily="18" charset="0"/>
              </a:rPr>
              <a:t>Lí lẽ và bằng chứng</a:t>
            </a:r>
            <a:r>
              <a:rPr lang="vi-VN" sz="3600">
                <a:latin typeface="+mj-lt"/>
                <a:ea typeface="Times New Roman" panose="02020603050405020304" pitchFamily="18" charset="0"/>
                <a:cs typeface="Times New Roman" panose="02020603050405020304" pitchFamily="18" charset="0"/>
              </a:rPr>
              <a:t>: Tiêu biểu, chính xác, toàn diện, sinh động thuyết phục.</a:t>
            </a:r>
            <a:endParaRPr lang="en-GB" sz="2800">
              <a:effectLst/>
              <a:latin typeface="+mj-lt"/>
              <a:ea typeface="Calibri" panose="020F0502020204030204" pitchFamily="34" charset="0"/>
              <a:cs typeface="Times New Roman" panose="02020603050405020304" pitchFamily="18" charset="0"/>
            </a:endParaRPr>
          </a:p>
        </p:txBody>
      </p:sp>
      <p:sp>
        <p:nvSpPr>
          <p:cNvPr id="41" name="Rectangle 40"/>
          <p:cNvSpPr/>
          <p:nvPr/>
        </p:nvSpPr>
        <p:spPr>
          <a:xfrm>
            <a:off x="9705784" y="7201608"/>
            <a:ext cx="4215124" cy="1754326"/>
          </a:xfrm>
          <a:prstGeom prst="rect">
            <a:avLst/>
          </a:prstGeom>
          <a:ln>
            <a:solidFill>
              <a:schemeClr val="accent1"/>
            </a:solidFill>
          </a:ln>
        </p:spPr>
        <p:txBody>
          <a:bodyPr wrap="square">
            <a:spAutoFit/>
          </a:bodyPr>
          <a:lstStyle/>
          <a:p>
            <a:pPr algn="just"/>
            <a:r>
              <a:rPr lang="vi-VN" sz="3600" b="1">
                <a:latin typeface="+mj-lt"/>
                <a:ea typeface="Times New Roman" panose="02020603050405020304" pitchFamily="18" charset="0"/>
              </a:rPr>
              <a:t>Diễn đạt</a:t>
            </a:r>
            <a:r>
              <a:rPr lang="vi-VN" sz="3600">
                <a:latin typeface="+mj-lt"/>
                <a:ea typeface="Times New Roman" panose="02020603050405020304" pitchFamily="18" charset="0"/>
              </a:rPr>
              <a:t>: Sáng rõ, </a:t>
            </a:r>
            <a:r>
              <a:rPr lang="vi-VN" sz="3600">
                <a:solidFill>
                  <a:srgbClr val="000000"/>
                </a:solidFill>
                <a:latin typeface="+mj-lt"/>
                <a:ea typeface="Calibri" panose="020F0502020204030204" pitchFamily="34" charset="0"/>
              </a:rPr>
              <a:t>lời văn ngắn gọn, rõ ràng, mạch lạc.</a:t>
            </a:r>
            <a:endParaRPr lang="en-GB" sz="3600">
              <a:latin typeface="+mj-lt"/>
            </a:endParaRPr>
          </a:p>
        </p:txBody>
      </p:sp>
      <p:sp>
        <p:nvSpPr>
          <p:cNvPr id="42" name="Oval 88">
            <a:extLst>
              <a:ext uri="{FF2B5EF4-FFF2-40B4-BE49-F238E27FC236}">
                <a16:creationId xmlns:a16="http://schemas.microsoft.com/office/drawing/2014/main" id="{2048A35D-C2E2-421C-8A3E-46DA1FD67009}"/>
              </a:ext>
            </a:extLst>
          </p:cNvPr>
          <p:cNvSpPr>
            <a:spLocks noChangeAspect="1"/>
          </p:cNvSpPr>
          <p:nvPr/>
        </p:nvSpPr>
        <p:spPr>
          <a:xfrm>
            <a:off x="164001" y="2098128"/>
            <a:ext cx="1013698" cy="1014544"/>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bg1"/>
              </a:solidFill>
              <a:latin typeface="Arial" panose="020B0604020202020204" pitchFamily="34" charset="0"/>
              <a:cs typeface="Arial" panose="020B0604020202020204" pitchFamily="34" charset="0"/>
            </a:endParaRPr>
          </a:p>
        </p:txBody>
      </p:sp>
      <p:sp>
        <p:nvSpPr>
          <p:cNvPr id="43" name="Oval 94">
            <a:extLst>
              <a:ext uri="{FF2B5EF4-FFF2-40B4-BE49-F238E27FC236}">
                <a16:creationId xmlns:a16="http://schemas.microsoft.com/office/drawing/2014/main" id="{BA98ED4D-D57B-4A39-B62B-C324817E4A4A}"/>
              </a:ext>
            </a:extLst>
          </p:cNvPr>
          <p:cNvSpPr>
            <a:spLocks noChangeAspect="1"/>
          </p:cNvSpPr>
          <p:nvPr/>
        </p:nvSpPr>
        <p:spPr>
          <a:xfrm>
            <a:off x="280966" y="2152612"/>
            <a:ext cx="779767" cy="780418"/>
          </a:xfrm>
          <a:prstGeom prst="ellipse">
            <a:avLst/>
          </a:prstGeom>
          <a:solidFill>
            <a:srgbClr val="E1AD5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 panose="020B0604020202020204" pitchFamily="34" charset="0"/>
                <a:cs typeface="Arial" panose="020B0604020202020204" pitchFamily="34" charset="0"/>
              </a:rPr>
              <a:t>01</a:t>
            </a:r>
          </a:p>
        </p:txBody>
      </p:sp>
      <p:sp>
        <p:nvSpPr>
          <p:cNvPr id="44" name="Oval 88">
            <a:extLst>
              <a:ext uri="{FF2B5EF4-FFF2-40B4-BE49-F238E27FC236}">
                <a16:creationId xmlns:a16="http://schemas.microsoft.com/office/drawing/2014/main" id="{2048A35D-C2E2-421C-8A3E-46DA1FD67009}"/>
              </a:ext>
            </a:extLst>
          </p:cNvPr>
          <p:cNvSpPr>
            <a:spLocks noChangeAspect="1"/>
          </p:cNvSpPr>
          <p:nvPr/>
        </p:nvSpPr>
        <p:spPr>
          <a:xfrm>
            <a:off x="35098" y="5677781"/>
            <a:ext cx="1013698" cy="1014544"/>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bg1"/>
              </a:solidFill>
              <a:latin typeface="Arial" panose="020B0604020202020204" pitchFamily="34" charset="0"/>
              <a:cs typeface="Arial" panose="020B0604020202020204" pitchFamily="34" charset="0"/>
            </a:endParaRPr>
          </a:p>
        </p:txBody>
      </p:sp>
      <p:sp>
        <p:nvSpPr>
          <p:cNvPr id="45" name="Oval 94">
            <a:extLst>
              <a:ext uri="{FF2B5EF4-FFF2-40B4-BE49-F238E27FC236}">
                <a16:creationId xmlns:a16="http://schemas.microsoft.com/office/drawing/2014/main" id="{BA98ED4D-D57B-4A39-B62B-C324817E4A4A}"/>
              </a:ext>
            </a:extLst>
          </p:cNvPr>
          <p:cNvSpPr>
            <a:spLocks noChangeAspect="1"/>
          </p:cNvSpPr>
          <p:nvPr/>
        </p:nvSpPr>
        <p:spPr>
          <a:xfrm>
            <a:off x="133287" y="5864024"/>
            <a:ext cx="779767" cy="780418"/>
          </a:xfrm>
          <a:prstGeom prst="ellipse">
            <a:avLst/>
          </a:prstGeom>
          <a:solidFill>
            <a:srgbClr val="E1AD5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bg1"/>
                </a:solidFill>
                <a:latin typeface="Arial" panose="020B0604020202020204" pitchFamily="34" charset="0"/>
                <a:cs typeface="Arial" panose="020B0604020202020204" pitchFamily="34" charset="0"/>
              </a:rPr>
              <a:t>02</a:t>
            </a:r>
            <a:endParaRPr lang="en-US" sz="2400" b="1" dirty="0">
              <a:solidFill>
                <a:schemeClr val="bg1"/>
              </a:solidFill>
              <a:latin typeface="Arial" panose="020B0604020202020204" pitchFamily="34" charset="0"/>
              <a:cs typeface="Arial" panose="020B0604020202020204" pitchFamily="34" charset="0"/>
            </a:endParaRPr>
          </a:p>
        </p:txBody>
      </p:sp>
      <p:sp>
        <p:nvSpPr>
          <p:cNvPr id="46" name="Oval 88">
            <a:extLst>
              <a:ext uri="{FF2B5EF4-FFF2-40B4-BE49-F238E27FC236}">
                <a16:creationId xmlns:a16="http://schemas.microsoft.com/office/drawing/2014/main" id="{2048A35D-C2E2-421C-8A3E-46DA1FD67009}"/>
              </a:ext>
            </a:extLst>
          </p:cNvPr>
          <p:cNvSpPr>
            <a:spLocks noChangeAspect="1"/>
          </p:cNvSpPr>
          <p:nvPr/>
        </p:nvSpPr>
        <p:spPr>
          <a:xfrm>
            <a:off x="9211487" y="6409853"/>
            <a:ext cx="1013698" cy="1014544"/>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bg1"/>
              </a:solidFill>
              <a:latin typeface="Arial" panose="020B0604020202020204" pitchFamily="34" charset="0"/>
              <a:cs typeface="Arial" panose="020B0604020202020204" pitchFamily="34" charset="0"/>
            </a:endParaRPr>
          </a:p>
        </p:txBody>
      </p:sp>
      <p:sp>
        <p:nvSpPr>
          <p:cNvPr id="47" name="Oval 94">
            <a:extLst>
              <a:ext uri="{FF2B5EF4-FFF2-40B4-BE49-F238E27FC236}">
                <a16:creationId xmlns:a16="http://schemas.microsoft.com/office/drawing/2014/main" id="{BA98ED4D-D57B-4A39-B62B-C324817E4A4A}"/>
              </a:ext>
            </a:extLst>
          </p:cNvPr>
          <p:cNvSpPr>
            <a:spLocks noChangeAspect="1"/>
          </p:cNvSpPr>
          <p:nvPr/>
        </p:nvSpPr>
        <p:spPr>
          <a:xfrm>
            <a:off x="9302757" y="6535081"/>
            <a:ext cx="850208" cy="780418"/>
          </a:xfrm>
          <a:prstGeom prst="ellipse">
            <a:avLst/>
          </a:prstGeom>
          <a:solidFill>
            <a:srgbClr val="E1AD5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bg1"/>
                </a:solidFill>
                <a:latin typeface="Arial" panose="020B0604020202020204" pitchFamily="34" charset="0"/>
                <a:cs typeface="Arial" panose="020B0604020202020204" pitchFamily="34" charset="0"/>
              </a:rPr>
              <a:t>04</a:t>
            </a:r>
            <a:endParaRPr lang="en-US" sz="2400" b="1" dirty="0">
              <a:solidFill>
                <a:schemeClr val="bg1"/>
              </a:solidFill>
              <a:latin typeface="Arial" panose="020B0604020202020204" pitchFamily="34" charset="0"/>
              <a:cs typeface="Arial" panose="020B0604020202020204" pitchFamily="34" charset="0"/>
            </a:endParaRPr>
          </a:p>
        </p:txBody>
      </p:sp>
      <p:sp>
        <p:nvSpPr>
          <p:cNvPr id="48" name="Oval 88">
            <a:extLst>
              <a:ext uri="{FF2B5EF4-FFF2-40B4-BE49-F238E27FC236}">
                <a16:creationId xmlns:a16="http://schemas.microsoft.com/office/drawing/2014/main" id="{2048A35D-C2E2-421C-8A3E-46DA1FD67009}"/>
              </a:ext>
            </a:extLst>
          </p:cNvPr>
          <p:cNvSpPr>
            <a:spLocks noChangeAspect="1"/>
          </p:cNvSpPr>
          <p:nvPr/>
        </p:nvSpPr>
        <p:spPr>
          <a:xfrm>
            <a:off x="8594776" y="2490507"/>
            <a:ext cx="1013698" cy="1014544"/>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bg1"/>
              </a:solidFill>
              <a:latin typeface="Arial" panose="020B0604020202020204" pitchFamily="34" charset="0"/>
              <a:cs typeface="Arial" panose="020B0604020202020204" pitchFamily="34" charset="0"/>
            </a:endParaRPr>
          </a:p>
        </p:txBody>
      </p:sp>
      <p:sp>
        <p:nvSpPr>
          <p:cNvPr id="49" name="Oval 94">
            <a:extLst>
              <a:ext uri="{FF2B5EF4-FFF2-40B4-BE49-F238E27FC236}">
                <a16:creationId xmlns:a16="http://schemas.microsoft.com/office/drawing/2014/main" id="{BA98ED4D-D57B-4A39-B62B-C324817E4A4A}"/>
              </a:ext>
            </a:extLst>
          </p:cNvPr>
          <p:cNvSpPr>
            <a:spLocks noChangeAspect="1"/>
          </p:cNvSpPr>
          <p:nvPr/>
        </p:nvSpPr>
        <p:spPr>
          <a:xfrm>
            <a:off x="8697102" y="2592921"/>
            <a:ext cx="779767" cy="780418"/>
          </a:xfrm>
          <a:prstGeom prst="ellipse">
            <a:avLst/>
          </a:prstGeom>
          <a:solidFill>
            <a:srgbClr val="E1AD5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bg1"/>
                </a:solidFill>
                <a:latin typeface="Arial" panose="020B0604020202020204" pitchFamily="34" charset="0"/>
                <a:cs typeface="Arial" panose="020B0604020202020204" pitchFamily="34" charset="0"/>
              </a:rPr>
              <a:t>03</a:t>
            </a:r>
            <a:endParaRPr lang="en-US" sz="2400" b="1"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500" fill="hold"/>
                                        <p:tgtEl>
                                          <p:spTgt spid="25"/>
                                        </p:tgtEl>
                                        <p:attrNameLst>
                                          <p:attrName>ppt_w</p:attrName>
                                        </p:attrNameLst>
                                      </p:cBhvr>
                                      <p:tavLst>
                                        <p:tav tm="0">
                                          <p:val>
                                            <p:fltVal val="0"/>
                                          </p:val>
                                        </p:tav>
                                        <p:tav tm="100000">
                                          <p:val>
                                            <p:strVal val="#ppt_w"/>
                                          </p:val>
                                        </p:tav>
                                      </p:tavLst>
                                    </p:anim>
                                    <p:anim calcmode="lin" valueType="num">
                                      <p:cBhvr>
                                        <p:cTn id="24" dur="500" fill="hold"/>
                                        <p:tgtEl>
                                          <p:spTgt spid="25"/>
                                        </p:tgtEl>
                                        <p:attrNameLst>
                                          <p:attrName>ppt_h</p:attrName>
                                        </p:attrNameLst>
                                      </p:cBhvr>
                                      <p:tavLst>
                                        <p:tav tm="0">
                                          <p:val>
                                            <p:fltVal val="0"/>
                                          </p:val>
                                        </p:tav>
                                        <p:tav tm="100000">
                                          <p:val>
                                            <p:strVal val="#ppt_h"/>
                                          </p:val>
                                        </p:tav>
                                      </p:tavLst>
                                    </p:anim>
                                    <p:anim calcmode="lin" valueType="num">
                                      <p:cBhvr>
                                        <p:cTn id="25" dur="500" fill="hold"/>
                                        <p:tgtEl>
                                          <p:spTgt spid="25"/>
                                        </p:tgtEl>
                                        <p:attrNameLst>
                                          <p:attrName>style.rotation</p:attrName>
                                        </p:attrNameLst>
                                      </p:cBhvr>
                                      <p:tavLst>
                                        <p:tav tm="0">
                                          <p:val>
                                            <p:fltVal val="360"/>
                                          </p:val>
                                        </p:tav>
                                        <p:tav tm="100000">
                                          <p:val>
                                            <p:fltVal val="0"/>
                                          </p:val>
                                        </p:tav>
                                      </p:tavLst>
                                    </p:anim>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circle(in)">
                                      <p:cBhvr>
                                        <p:cTn id="31" dur="2000"/>
                                        <p:tgtEl>
                                          <p:spTgt spid="4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down)">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circle(in)">
                                      <p:cBhvr>
                                        <p:cTn id="41" dur="20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circle(in)">
                                      <p:cBhvr>
                                        <p:cTn id="51" dur="2000"/>
                                        <p:tgtEl>
                                          <p:spTgt spid="4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down)">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47"/>
                                        </p:tgtEl>
                                        <p:attrNameLst>
                                          <p:attrName>style.visibility</p:attrName>
                                        </p:attrNameLst>
                                      </p:cBhvr>
                                      <p:to>
                                        <p:strVal val="visible"/>
                                      </p:to>
                                    </p:set>
                                    <p:animEffect transition="in" filter="circle(in)">
                                      <p:cBhvr>
                                        <p:cTn id="61" dur="2000"/>
                                        <p:tgtEl>
                                          <p:spTgt spid="47"/>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grpId="0" nodeType="click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circle(in)">
                                      <p:cBhvr>
                                        <p:cTn id="66"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P spid="8" grpId="0" animBg="1"/>
      <p:bldP spid="9" grpId="0" animBg="1"/>
      <p:bldP spid="10" grpId="0" animBg="1"/>
      <p:bldP spid="41" grpId="0" animBg="1"/>
      <p:bldP spid="43" grpId="0" animBg="1"/>
      <p:bldP spid="45" grpId="0" animBg="1"/>
      <p:bldP spid="47" grpId="0" animBg="1"/>
      <p:bldP spid="4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srcRect l="3247" t="19426" r="3668" b="4034"/>
          <a:stretch/>
        </p:blipFill>
        <p:spPr>
          <a:xfrm>
            <a:off x="0" y="-85725"/>
            <a:ext cx="18288000" cy="10372725"/>
          </a:xfrm>
          <a:prstGeom prst="rect">
            <a:avLst/>
          </a:prstGeom>
        </p:spPr>
      </p:pic>
      <p:pic>
        <p:nvPicPr>
          <p:cNvPr id="1030" name="Picture 6">
            <a:hlinkClick r:id="rId3" action="ppaction://hlinksldjump"/>
          </p:cNvPr>
          <p:cNvPicPr>
            <a:picLocks noChangeAspect="1" noChangeArrowheads="1" noCrop="1"/>
          </p:cNvPicPr>
          <p:nvPr/>
        </p:nvPicPr>
        <p:blipFill>
          <a:blip r:embed="rId4">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13368007" y="5178281"/>
            <a:ext cx="4259144" cy="3856146"/>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16248645" y="4564443"/>
            <a:ext cx="1741281" cy="1741281"/>
          </a:xfrm>
          <a:prstGeom prst="ellipse">
            <a:avLst/>
          </a:prstGeom>
          <a:solidFill>
            <a:srgbClr val="AAF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31" name="Picture 30">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992" y="4580443"/>
            <a:ext cx="3049730" cy="5421743"/>
          </a:xfrm>
          <a:prstGeom prst="rect">
            <a:avLst/>
          </a:prstGeom>
        </p:spPr>
      </p:pic>
      <p:pic>
        <p:nvPicPr>
          <p:cNvPr id="32" name="Picture 31">
            <a:hlinkClick r:id="rId7" action="ppaction://hlinksldjump"/>
          </p:cNvPr>
          <p:cNvPicPr>
            <a:picLocks noChangeAspect="1"/>
          </p:cNvPicPr>
          <p:nvPr/>
        </p:nvPicPr>
        <p:blipFill>
          <a:blip r:embed="rId8">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6109985" y="2909961"/>
            <a:ext cx="4381353" cy="4381353"/>
          </a:xfrm>
          <a:prstGeom prst="rect">
            <a:avLst/>
          </a:prstGeom>
        </p:spPr>
      </p:pic>
      <p:pic>
        <p:nvPicPr>
          <p:cNvPr id="33" name="Picture 32">
            <a:hlinkClick r:id="rId9" action="ppaction://hlinksldjump"/>
          </p:cNvPr>
          <p:cNvPicPr>
            <a:picLocks noChangeAspect="1"/>
          </p:cNvPicPr>
          <p:nvPr/>
        </p:nvPicPr>
        <p:blipFill>
          <a:blip r:embed="rId10">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2897216" y="3064821"/>
            <a:ext cx="3066836" cy="4569990"/>
          </a:xfrm>
          <a:prstGeom prst="rect">
            <a:avLst/>
          </a:prstGeom>
        </p:spPr>
      </p:pic>
      <p:pic>
        <p:nvPicPr>
          <p:cNvPr id="34" name="Picture 33">
            <a:hlinkClick r:id="rId11" action="ppaction://hlinksldjump"/>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85010" y="2761655"/>
            <a:ext cx="4070576" cy="4677966"/>
          </a:xfrm>
          <a:prstGeom prst="rect">
            <a:avLst/>
          </a:prstGeom>
        </p:spPr>
      </p:pic>
      <p:sp>
        <p:nvSpPr>
          <p:cNvPr id="11" name="Rectangle 10"/>
          <p:cNvSpPr/>
          <p:nvPr/>
        </p:nvSpPr>
        <p:spPr>
          <a:xfrm>
            <a:off x="1007511" y="3241298"/>
            <a:ext cx="16619640" cy="26289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a:p>
        </p:txBody>
      </p:sp>
      <p:sp>
        <p:nvSpPr>
          <p:cNvPr id="12" name="TextBox 11"/>
          <p:cNvSpPr txBox="1"/>
          <p:nvPr/>
        </p:nvSpPr>
        <p:spPr>
          <a:xfrm>
            <a:off x="891944" y="2433858"/>
            <a:ext cx="16735207" cy="3108543"/>
          </a:xfrm>
          <a:prstGeom prst="rect">
            <a:avLst/>
          </a:prstGeom>
          <a:noFill/>
        </p:spPr>
        <p:txBody>
          <a:bodyPr wrap="square" rtlCol="0">
            <a:spAutoFit/>
          </a:bodyPr>
          <a:lstStyle/>
          <a:p>
            <a:pPr algn="ctr"/>
            <a:endParaRPr lang="en-US" sz="8100" dirty="0">
              <a:solidFill>
                <a:schemeClr val="bg1"/>
              </a:solidFill>
              <a:latin typeface="Bungee Inline" pitchFamily="2" charset="0"/>
            </a:endParaRPr>
          </a:p>
          <a:p>
            <a:pPr algn="ctr"/>
            <a:r>
              <a:rPr lang="vi-VN" sz="115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KHU VƯỜN TRỀN MÂY</a:t>
            </a:r>
            <a:endParaRPr lang="en-US" sz="115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414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par>
                          <p:cTn id="11" fill="hold">
                            <p:stCondLst>
                              <p:cond delay="500"/>
                            </p:stCondLst>
                            <p:childTnLst>
                              <p:par>
                                <p:cTn id="12" presetID="26" presetClass="emph" presetSubtype="0" fill="hold" grpId="1" nodeType="afterEffect">
                                  <p:stCondLst>
                                    <p:cond delay="0"/>
                                  </p:stCondLst>
                                  <p:childTnLst>
                                    <p:animEffect transition="out" filter="fade">
                                      <p:cBhvr>
                                        <p:cTn id="13" dur="500" tmFilter="0, 0; .2, .5; .8, .5; 1, 0"/>
                                        <p:tgtEl>
                                          <p:spTgt spid="12"/>
                                        </p:tgtEl>
                                      </p:cBhvr>
                                    </p:animEffect>
                                    <p:animScale>
                                      <p:cBhvr>
                                        <p:cTn id="14" dur="250" autoRev="1" fill="hold"/>
                                        <p:tgtEl>
                                          <p:spTgt spid="12"/>
                                        </p:tgtEl>
                                      </p:cBhvr>
                                      <p:by x="105000" y="105000"/>
                                    </p:animScale>
                                  </p:childTnLst>
                                </p:cTn>
                              </p:par>
                              <p:par>
                                <p:cTn id="15" presetID="26" presetClass="emph" presetSubtype="0" fill="hold" grpId="1" nodeType="withEffect">
                                  <p:stCondLst>
                                    <p:cond delay="0"/>
                                  </p:stCondLst>
                                  <p:childTnLst>
                                    <p:animEffect transition="out" filter="fade">
                                      <p:cBhvr>
                                        <p:cTn id="16" dur="500" tmFilter="0, 0; .2, .5; .8, .5; 1, 0"/>
                                        <p:tgtEl>
                                          <p:spTgt spid="11"/>
                                        </p:tgtEl>
                                      </p:cBhvr>
                                    </p:animEffect>
                                    <p:animScale>
                                      <p:cBhvr>
                                        <p:cTn id="1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p:bldP spid="12"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srcRect l="3247" t="19426" r="3668" b="4034"/>
          <a:stretch/>
        </p:blipFill>
        <p:spPr>
          <a:xfrm>
            <a:off x="0" y="-85725"/>
            <a:ext cx="18288000" cy="10372725"/>
          </a:xfrm>
          <a:prstGeom prst="rect">
            <a:avLst/>
          </a:prstGeom>
        </p:spPr>
      </p:pic>
      <p:pic>
        <p:nvPicPr>
          <p:cNvPr id="31" name="Picture 30">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881" y="4996197"/>
            <a:ext cx="2859186" cy="5082999"/>
          </a:xfrm>
          <a:prstGeom prst="rect">
            <a:avLst/>
          </a:prstGeom>
        </p:spPr>
      </p:pic>
      <p:pic>
        <p:nvPicPr>
          <p:cNvPr id="32" name="Picture 31">
            <a:hlinkClick r:id="rId5" action="ppaction://hlinksldjump"/>
          </p:cNvPr>
          <p:cNvPicPr>
            <a:picLocks noChangeAspect="1"/>
          </p:cNvPicPr>
          <p:nvPr/>
        </p:nvPicPr>
        <p:blipFill>
          <a:blip r:embed="rId6">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5692059" y="3116013"/>
            <a:ext cx="4381353" cy="4381353"/>
          </a:xfrm>
          <a:prstGeom prst="rect">
            <a:avLst/>
          </a:prstGeom>
        </p:spPr>
      </p:pic>
      <p:pic>
        <p:nvPicPr>
          <p:cNvPr id="33" name="Picture 32">
            <a:hlinkClick r:id="rId7" action="ppaction://hlinksldjump"/>
          </p:cNvPr>
          <p:cNvPicPr>
            <a:picLocks noChangeAspect="1"/>
          </p:cNvPicPr>
          <p:nvPr/>
        </p:nvPicPr>
        <p:blipFill>
          <a:blip r:embed="rId8">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2815115" y="3328113"/>
            <a:ext cx="3066836" cy="4569990"/>
          </a:xfrm>
          <a:prstGeom prst="rect">
            <a:avLst/>
          </a:prstGeom>
        </p:spPr>
      </p:pic>
      <p:pic>
        <p:nvPicPr>
          <p:cNvPr id="34" name="Picture 33">
            <a:hlinkClick r:id="rId9" action="ppaction://hlinksldjump"/>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75544" y="2967707"/>
            <a:ext cx="4070576" cy="4677966"/>
          </a:xfrm>
          <a:prstGeom prst="rect">
            <a:avLst/>
          </a:prstGeom>
        </p:spPr>
      </p:pic>
      <p:pic>
        <p:nvPicPr>
          <p:cNvPr id="9" name="Picture 6">
            <a:hlinkClick r:id="rId11" action="ppaction://hlinksldjump"/>
          </p:cNvPr>
          <p:cNvPicPr>
            <a:picLocks noChangeAspect="1" noChangeArrowheads="1" noCrop="1"/>
          </p:cNvPicPr>
          <p:nvPr/>
        </p:nvPicPr>
        <p:blipFill>
          <a:blip r:embed="rId12">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13531169" y="5717600"/>
            <a:ext cx="2798955" cy="385614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5934918" y="7124315"/>
            <a:ext cx="5012244" cy="312237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13">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100" b="1" dirty="0">
                    <a:solidFill>
                      <a:prstClr val="black"/>
                    </a:solidFill>
                    <a:latin typeface="Times New Roman" panose="02020603050405020304" pitchFamily="18" charset="0"/>
                    <a:cs typeface="Times New Roman" panose="02020603050405020304" pitchFamily="18" charset="0"/>
                  </a:rPr>
                  <a:t>CỐ LÊN!</a:t>
                </a:r>
              </a:p>
            </p:txBody>
          </p:sp>
        </p:grpSp>
      </p:grpSp>
    </p:spTree>
    <p:extLst>
      <p:ext uri="{BB962C8B-B14F-4D97-AF65-F5344CB8AC3E}">
        <p14:creationId xmlns:p14="http://schemas.microsoft.com/office/powerpoint/2010/main" val="5128198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0833E-6 2.59259E-6 L 2.70833E-6 0.00046 C 0.00104 -0.00371 0.00195 -0.00741 0.00312 -0.01088 C 0.00377 -0.01297 0.00482 -0.01459 0.00547 -0.01667 C 0.00573 -0.01783 0.00573 -0.01945 0.00612 -0.0206 C 0.00664 -0.02246 0.00716 -0.02408 0.00768 -0.02616 C 0.00833 -0.02894 0.00859 -0.03195 0.00924 -0.03472 C 0.00976 -0.03635 0.01028 -0.0382 0.0108 -0.04005 C 0.01107 -0.04121 0.01133 -0.0426 0.01159 -0.04422 C 0.01367 -0.06158 0.01341 -0.05949 0.01471 -0.07315 C 0.01406 -0.09213 0.01419 -0.11111 0.01315 -0.12963 C 0.01289 -0.13264 0.01133 -0.13426 0.0108 -0.13658 C 0.01015 -0.13889 0.01041 -0.14144 0.01002 -0.14352 C 0.00924 -0.14653 0.00781 -0.14908 0.00703 -0.15185 C 0.00651 -0.15324 0.00651 -0.15486 0.00612 -0.15602 C 0.00547 -0.15834 0.00468 -0.16065 0.0039 -0.16297 C 0.00247 -0.16713 0.00169 -0.16852 2.70833E-6 -0.17246 C -0.00157 -0.18102 -0.00183 -0.18403 -0.00365 -0.19074 C -0.00417 -0.19236 -0.00482 -0.19329 -0.00521 -0.19468 C -0.00586 -0.19885 -0.00612 -0.20301 -0.00677 -0.20718 C -0.00716 -0.20834 -0.00808 -0.20972 -0.00834 -0.21135 C -0.00938 -0.21621 -0.00873 -0.22014 -0.00977 -0.22523 C -0.01315 -0.23843 -0.00977 -0.21713 -0.01289 -0.23611 C -0.01328 -0.23843 -0.01354 -0.24074 -0.01367 -0.24306 C -0.01407 -0.24491 -0.01446 -0.24676 -0.01446 -0.24861 C -0.01485 -0.25185 -0.01498 -0.25602 -0.01524 -0.25996 C -0.0155 -0.26297 -0.01589 -0.26621 -0.01589 -0.26922 C -0.0155 -0.28611 -0.01524 -0.30324 -0.01446 -0.32037 C -0.0142 -0.32801 -0.01328 -0.32801 -0.01133 -0.33542 C -0.01016 -0.34051 -0.01081 -0.34144 -0.00977 -0.34792 C -0.00938 -0.35255 -0.00795 -0.35857 -0.00677 -0.3632 C -0.00677 -0.36412 -0.00521 -0.38148 -0.00456 -0.38635 C -0.0043 -0.38797 -0.00404 -0.38935 -0.00365 -0.39051 C -0.00065 -0.42778 -0.0013 -0.41343 -0.003 -0.47639 C -0.00326 -0.48102 -0.00417 -0.48542 -0.00456 -0.49005 C -0.0056 -0.50278 -0.0056 -0.5206 -0.00755 -0.53148 L -0.00912 -0.53982 L -0.01133 -0.53426 " pathEditMode="relative" rAng="0" ptsTypes="AAAAAAAAAAAAAAAAAAAAAAAAAAAAAAAAAAAAAA">
                                      <p:cBhvr>
                                        <p:cTn id="6" dur="5000" fill="hold"/>
                                        <p:tgtEl>
                                          <p:spTgt spid="31"/>
                                        </p:tgtEl>
                                        <p:attrNameLst>
                                          <p:attrName>ppt_x</p:attrName>
                                          <p:attrName>ppt_y</p:attrName>
                                        </p:attrNameLst>
                                      </p:cBhvr>
                                      <p:rCtr x="-65" y="-26968"/>
                                    </p:animMotion>
                                  </p:childTnLst>
                                </p:cTn>
                              </p:par>
                            </p:childTnLst>
                          </p:cTn>
                        </p:par>
                      </p:childTnLst>
                    </p:cTn>
                  </p:par>
                </p:childTnLst>
              </p:cTn>
              <p:nextCondLst>
                <p:cond evt="onClick" delay="0">
                  <p:tgtEl>
                    <p:spTgt spid="31"/>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3.75E-6 2.22222E-6 L 3.75E-6 0.00046 C 0.00013 -0.00625 0.00013 -0.01273 0.00078 -0.01922 C 0.00091 -0.02084 0.00208 -0.02153 0.00247 -0.02292 C 0.00299 -0.02547 0.00286 -0.02801 0.00325 -0.03009 C 0.00351 -0.03172 0.00364 -0.03264 0.00403 -0.03403 C 0.00612 -0.04468 0.00364 -0.03357 0.0056 -0.04236 C 0.00716 -0.06621 0.00703 -0.0588 0.0056 -0.09468 C 0.0056 -0.09607 0.00507 -0.09722 0.00481 -0.09838 C 0.00351 -0.10741 0.0056 -0.10417 0.00156 -0.1081 C 0.00013 -0.11505 0.00169 -0.10949 -0.00248 -0.11667 C -0.00612 -0.12292 -0.00183 -0.11829 -0.00651 -0.12269 C -0.00964 -0.13009 -0.00743 -0.12547 -0.01381 -0.13496 C -0.01446 -0.13634 -0.0155 -0.1375 -0.01615 -0.13866 C -0.01693 -0.14028 -0.01771 -0.1419 -0.01849 -0.14352 C -0.0194 -0.14514 -0.02032 -0.14607 -0.02097 -0.14746 C -0.02201 -0.14908 -0.0237 -0.15347 -0.02422 -0.15602 C -0.02461 -0.15764 -0.02461 -0.15926 -0.025 -0.16088 C -0.02552 -0.16297 -0.02618 -0.16482 -0.0267 -0.1669 C -0.02696 -0.16806 -0.02722 -0.16922 -0.02748 -0.17014 C -0.02774 -0.17338 -0.02813 -0.17616 -0.02813 -0.17871 C -0.02813 -0.19815 -0.028 -0.21713 -0.02748 -0.23588 C -0.02748 -0.23889 -0.0267 -0.24375 -0.02578 -0.24699 C -0.02539 -0.24861 -0.02461 -0.25023 -0.02422 -0.25185 C -0.02279 -0.25741 -0.02435 -0.25463 -0.02175 -0.26042 C -0.01485 -0.27685 -0.02357 -0.25486 -0.01693 -0.26875 C -0.01628 -0.27037 -0.01602 -0.27222 -0.01537 -0.27384 C -0.01159 -0.28218 -0.01302 -0.27732 -0.00886 -0.28449 C -0.00144 -0.29792 -0.00625 -0.29259 -0.00078 -0.29792 C 0.0013 -0.30255 0.00364 -0.30672 0.0056 -0.31158 C 0.00612 -0.31273 0.00664 -0.31389 0.00716 -0.31505 C 0.0082 -0.31667 0.00963 -0.31806 0.01054 -0.32014 C 0.01185 -0.32269 0.01302 -0.32917 0.0138 -0.33218 L 0.01445 -0.33588 C 0.01471 -0.33704 0.0151 -0.3382 0.01536 -0.33959 C 0.01549 -0.34097 0.01575 -0.34259 0.01614 -0.34445 C 0.01653 -0.3463 0.01757 -0.34815 0.01783 -0.35047 C 0.0181 -0.35533 0.01783 -0.36019 0.01783 -0.36505 " pathEditMode="relative" rAng="0" ptsTypes="AAAAAAAAAAAAAAAAAAAAAAAAAAAAAAAAAAAAAA">
                                      <p:cBhvr>
                                        <p:cTn id="11" dur="5000" fill="hold"/>
                                        <p:tgtEl>
                                          <p:spTgt spid="32"/>
                                        </p:tgtEl>
                                        <p:attrNameLst>
                                          <p:attrName>ppt_x</p:attrName>
                                          <p:attrName>ppt_y</p:attrName>
                                        </p:attrNameLst>
                                      </p:cBhvr>
                                      <p:rCtr x="-508" y="-18241"/>
                                    </p:animMotion>
                                  </p:childTnLst>
                                </p:cTn>
                              </p:par>
                            </p:childTnLst>
                          </p:cTn>
                        </p:par>
                      </p:childTnLst>
                    </p:cTn>
                  </p:par>
                </p:childTnLst>
              </p:cTn>
              <p:nextCondLst>
                <p:cond evt="onClick" delay="0">
                  <p:tgtEl>
                    <p:spTgt spid="32"/>
                  </p:tgtEl>
                </p:cond>
              </p:nextCondLst>
            </p:seq>
            <p:seq concurrent="1" nextAc="seek">
              <p:cTn id="12" restart="whenNotActive" fill="hold" evtFilter="cancelBubble" nodeType="interactiveSeq">
                <p:stCondLst>
                  <p:cond evt="onClick" delay="0">
                    <p:tgtEl>
                      <p:spTgt spid="34"/>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3.95833E-6 7.40741E-7 L 3.95833E-6 0.00046 C 0.01692 -0.025 0.00781 -0.00764 0.00429 -0.05995 C 0.00299 -0.08171 0.0039 -0.06736 -0.00235 -0.0831 C -0.00352 -0.08588 -0.00365 -0.08866 -0.00469 -0.09144 C -0.00599 -0.09514 -0.00873 -0.09653 -0.01107 -0.1 C -0.0168 -0.10695 -0.0099 -0.10023 -0.01563 -0.10833 C -0.01706 -0.11019 -0.01888 -0.11157 -0.02006 -0.1132 C -0.02188 -0.11551 -0.02292 -0.11806 -0.02435 -0.12037 L -0.0267 -0.12407 C -0.02761 -0.12523 -0.02826 -0.12639 -0.02891 -0.12755 L -0.03334 -0.13727 C -0.03399 -0.13889 -0.03464 -0.14051 -0.03542 -0.14236 L -0.03737 -0.14583 C -0.03633 -0.15648 -0.03516 -0.16759 -0.03334 -0.17824 C -0.03282 -0.17986 -0.03243 -0.18148 -0.03099 -0.18333 C -0.03034 -0.18449 -0.02826 -0.18565 -0.0267 -0.18681 C -0.02618 -0.18843 -0.02579 -0.19005 -0.02435 -0.19144 C -0.02344 -0.19282 -0.02136 -0.19398 -0.02006 -0.19537 C -0.01914 -0.19607 -0.01862 -0.19745 -0.01797 -0.19861 C -0.01237 -0.21875 -0.0198 -0.19815 -0.01107 -0.21181 C -0.00964 -0.21435 -0.00899 -0.21991 -0.00664 -0.22245 C -0.00573 -0.22384 -0.00417 -0.225 -0.00235 -0.22639 C 0.00403 -0.24329 -0.00573 -0.21597 0.00221 -0.24398 C 0.00312 -0.24792 0.00494 -0.25232 0.00638 -0.25648 C 0.01028 -0.2787 0.01028 -0.27199 0.00638 -0.30463 C 0.00612 -0.30787 0.00273 -0.31134 3.95833E-6 -0.31435 C -0.00144 -0.31551 -0.00352 -0.31644 -0.00469 -0.31782 C -0.00651 -0.32014 -0.00899 -0.32523 -0.00899 -0.325 " pathEditMode="relative" rAng="0" ptsTypes="AAAAAAAAAAAAAAAAAAAAAAAAAAAAA">
                                      <p:cBhvr>
                                        <p:cTn id="16" dur="5000" fill="hold"/>
                                        <p:tgtEl>
                                          <p:spTgt spid="34"/>
                                        </p:tgtEl>
                                        <p:attrNameLst>
                                          <p:attrName>ppt_x</p:attrName>
                                          <p:attrName>ppt_y</p:attrName>
                                        </p:attrNameLst>
                                      </p:cBhvr>
                                      <p:rCtr x="-1380" y="-16227"/>
                                    </p:animMotion>
                                  </p:child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4.375E-6 -3.7037E-7 L 4.375E-6 0.00046 C 0.00013 -0.0081 0.00052 -0.0162 0.00091 -0.02407 C 0.00117 -0.03056 0.00182 -0.03704 0.00182 -0.04352 C 0.00182 -0.05393 0.00273 -0.06458 0.00091 -0.07477 C -0.00105 -0.08449 -0.00456 -0.08171 -0.0086 -0.08449 C -0.00964 -0.08518 -0.01068 -0.08588 -0.01133 -0.08681 C -0.0125 -0.08819 -0.01784 -0.09838 -0.01797 -0.09884 C -0.01836 -0.1 -0.01849 -0.10139 -0.01888 -0.10255 C -0.0198 -0.10393 -0.02084 -0.10486 -0.02175 -0.10625 L -0.02357 -0.11343 C -0.02396 -0.11458 -0.0237 -0.11643 -0.02461 -0.1169 L -0.02722 -0.11944 C -0.02683 -0.12338 -0.02722 -0.12824 -0.02553 -0.13148 L -0.02175 -0.13866 C -0.0211 -0.14028 -0.0198 -0.14097 -0.01888 -0.14236 C -0.01472 -0.15023 -0.0198 -0.14491 -0.0142 -0.14977 C -0.00743 -0.16273 -0.01797 -0.14282 -0.00951 -0.15694 C -0.00821 -0.15926 -0.00651 -0.16157 -0.00573 -0.16412 C -0.00547 -0.16528 -0.00534 -0.16667 -0.00482 -0.16782 C -0.00066 -0.17593 -0.00326 -0.16713 4.375E-6 -0.175 C 0.00026 -0.17639 0.00026 -0.17755 0.00091 -0.17847 C 0.00156 -0.18032 0.00286 -0.18171 0.00377 -0.18333 C 0.01132 -0.20116 0.00104 -0.18079 0.00755 -0.19306 C 0.00768 -0.19537 0.00794 -0.19792 0.00846 -0.20023 C 0.00859 -0.20162 0.00898 -0.20278 0.00937 -0.20393 C 0.00976 -0.20556 0.01002 -0.20718 0.01028 -0.2088 C 0.01067 -0.21111 0.0108 -0.21366 0.01132 -0.21597 C 0.01171 -0.21829 0.01263 -0.2206 0.01315 -0.22315 C 0.01354 -0.22546 0.0138 -0.22801 0.01406 -0.23032 C 0.01432 -0.23241 0.01471 -0.23449 0.01523 -0.23634 C 0.01471 -0.24421 0.01458 -0.25231 0.01406 -0.26042 C 0.01393 -0.2625 0.01341 -0.26435 0.01315 -0.26643 C 0.01211 -0.27222 0.01224 -0.2713 0.01028 -0.27731 C 0.00976 -0.28125 0.00859 -0.2912 0.00755 -0.29421 L 0.00559 -0.29907 C 0.00494 -0.30393 0.00429 -0.3088 0.00377 -0.31366 C 0.00338 -0.3162 0.00286 -0.31921 0.00273 -0.32199 C 0.0026 -0.32523 0.00273 -0.32847 0.00273 -0.33171 " pathEditMode="relative" rAng="0" ptsTypes="AAAAAAAAAAAAAAAAAAAAAAAAAAAAAAAAAAAAAAA">
                                      <p:cBhvr>
                                        <p:cTn id="21" dur="5000" fill="hold"/>
                                        <p:tgtEl>
                                          <p:spTgt spid="33"/>
                                        </p:tgtEl>
                                        <p:attrNameLst>
                                          <p:attrName>ppt_x</p:attrName>
                                          <p:attrName>ppt_y</p:attrName>
                                        </p:attrNameLst>
                                      </p:cBhvr>
                                      <p:rCtr x="-599" y="-16574"/>
                                    </p:animMotion>
                                  </p:childTnLst>
                                </p:cTn>
                              </p:par>
                            </p:childTnLst>
                          </p:cTn>
                        </p:par>
                      </p:childTnLst>
                    </p:cTn>
                  </p:par>
                </p:childTnLst>
              </p:cTn>
              <p:nextCondLst>
                <p:cond evt="onClick" delay="0">
                  <p:tgtEl>
                    <p:spTgt spid="33"/>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3.75E-6 0.00046 L 3.75E-6 0.00115 C 0.00325 -0.00463 0.00507 -0.01019 0.00664 -0.01551 C 0.00846 -0.01899 0.00846 -0.02292 0.00846 -0.02593 C 0.00846 -0.02963 0.00846 -0.03287 0.01015 -0.03542 C 0.01015 -0.0382 0.01185 -0.04028 0.01367 -0.04237 C 0.01367 -0.04422 0.01367 -0.0463 0.01523 -0.04815 C 0.01523 -0.0507 0.01705 -0.05278 0.01875 -0.0551 C 0.01875 -0.0588 0.02031 -0.06274 0.02213 -0.06621 C 0.02382 -0.07084 0.02565 -0.07408 0.02565 -0.07894 C 0.02734 -0.08264 0.02734 -0.08635 0.02734 -0.08959 C 0.0289 -0.09352 0.03073 -0.1007 0.03073 -0.10047 C 0.03073 -0.1176 0.03073 -0.1345 0.0289 -0.15116 C 0.0289 -0.15371 0.0289 -0.15602 0.02734 -0.15857 C 0.02734 -0.16042 0.02565 -0.16204 0.02565 -0.16389 C 0.02213 -0.17894 0.02565 -0.16389 0.02031 -0.17686 C 0.01875 -0.17825 0.01875 -0.18033 0.01875 -0.18172 C 0.01705 -0.18496 0.01523 -0.1882 0.01523 -0.19098 C 0.01015 -0.20186 0.01185 -0.19584 0.00846 -0.20973 C 0.00156 -0.2375 0.01367 -0.19607 0.00325 -0.2294 L 0.00156 -0.2345 C 0.00156 -0.24005 0.00156 -0.24561 3.75E-6 -0.2507 C 3.75E-6 -0.25394 3.75E-6 -0.25695 3.75E-6 -0.25973 C 3.75E-6 -0.28056 3.75E-6 -0.30116 3.75E-6 -0.32176 C 3.75E-6 -0.32338 0.00325 -0.33195 0.00325 -0.3345 C 0.00507 -0.33658 0.00664 -0.33843 0.00664 -0.34121 C 0.00846 -0.34723 0.00846 -0.35186 0.01185 -0.35718 C 0.01367 -0.3588 0.01523 -0.35973 0.01705 -0.36088 C 0.01875 -0.36598 0.02031 -0.37524 0.02382 -0.38033 C 0.02382 -0.38241 0.02565 -0.38426 0.02565 -0.38588 C 0.02734 -0.38774 0.02734 -0.38959 0.02734 -0.39144 C 0.0289 -0.39445 0.03073 -0.39723 0.03242 -0.40024 C 0.03424 -0.40209 0.03424 -0.40417 0.03424 -0.40579 C 0.0358 -0.40834 0.0358 -0.41088 0.0375 -0.41297 C 0.03932 -0.42778 0.0375 -0.41945 0.0444 -0.43866 L 0.0444 -0.43843 C 0.0444 -0.44121 0.0444 -0.44375 0.04609 -0.44584 C 0.04609 -0.44815 0.04961 -0.44954 0.05143 -0.45116 C 0.04961 -0.47709 0.04961 -0.50301 0.04961 -0.52917 C 0.04791 -0.53125 0.04609 -0.54051 0.04609 -0.54352 C 0.0444 -0.54537 0.04283 -0.54908 0.04283 -0.54885 " pathEditMode="relative" rAng="0" ptsTypes="AAAAAAAAAAAAAAAAAAAAAAAAAAAAAAAAAAAAAAAAA">
                                      <p:cBhvr>
                                        <p:cTn id="26" dur="5000" fill="hold"/>
                                        <p:tgtEl>
                                          <p:spTgt spid="9"/>
                                        </p:tgtEl>
                                        <p:attrNameLst>
                                          <p:attrName>ppt_x</p:attrName>
                                          <p:attrName>ppt_y</p:attrName>
                                        </p:attrNameLst>
                                      </p:cBhvr>
                                      <p:rCtr x="2565" y="-27454"/>
                                    </p:animMotion>
                                  </p:childTnLst>
                                </p:cTn>
                              </p:par>
                            </p:childTnLst>
                          </p:cTn>
                        </p:par>
                      </p:childTnLst>
                    </p:cTn>
                  </p:par>
                </p:childTnLst>
              </p:cTn>
              <p:nextCondLst>
                <p:cond evt="onClick" delay="0">
                  <p:tgtEl>
                    <p:spTgt spid="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2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3861930">
            <a:off x="14819217" y="-1035030"/>
            <a:ext cx="3711664" cy="3821533"/>
          </a:xfrm>
          <a:prstGeom prst="rect">
            <a:avLst/>
          </a:prstGeom>
        </p:spPr>
      </p:pic>
      <p:pic>
        <p:nvPicPr>
          <p:cNvPr id="3" name="Picture 3"/>
          <p:cNvPicPr>
            <a:picLocks noChangeAspect="1"/>
          </p:cNvPicPr>
          <p:nvPr/>
        </p:nvPicPr>
        <p:blipFill>
          <a:blip r:embed="rId4"/>
          <a:srcRect/>
          <a:stretch>
            <a:fillRect/>
          </a:stretch>
        </p:blipFill>
        <p:spPr>
          <a:xfrm rot="-920287">
            <a:off x="-267624" y="4225713"/>
            <a:ext cx="1538616" cy="4963278"/>
          </a:xfrm>
          <a:prstGeom prst="rect">
            <a:avLst/>
          </a:prstGeom>
        </p:spPr>
      </p:pic>
      <p:pic>
        <p:nvPicPr>
          <p:cNvPr id="4" name="Picture 4"/>
          <p:cNvPicPr>
            <a:picLocks noChangeAspect="1"/>
          </p:cNvPicPr>
          <p:nvPr/>
        </p:nvPicPr>
        <p:blipFill>
          <a:blip r:embed="rId5"/>
          <a:srcRect/>
          <a:stretch>
            <a:fillRect/>
          </a:stretch>
        </p:blipFill>
        <p:spPr>
          <a:xfrm rot="4491259">
            <a:off x="3919126" y="8053815"/>
            <a:ext cx="1652248" cy="3200480"/>
          </a:xfrm>
          <a:prstGeom prst="rect">
            <a:avLst/>
          </a:prstGeom>
        </p:spPr>
      </p:pic>
      <p:pic>
        <p:nvPicPr>
          <p:cNvPr id="5" name="Picture 5"/>
          <p:cNvPicPr>
            <a:picLocks noChangeAspect="1"/>
          </p:cNvPicPr>
          <p:nvPr/>
        </p:nvPicPr>
        <p:blipFill>
          <a:blip r:embed="rId6"/>
          <a:srcRect/>
          <a:stretch>
            <a:fillRect/>
          </a:stretch>
        </p:blipFill>
        <p:spPr>
          <a:xfrm rot="510260">
            <a:off x="-270853" y="7781645"/>
            <a:ext cx="4054351" cy="3887109"/>
          </a:xfrm>
          <a:prstGeom prst="rect">
            <a:avLst/>
          </a:prstGeom>
        </p:spPr>
      </p:pic>
      <p:pic>
        <p:nvPicPr>
          <p:cNvPr id="8" name="Picture 8"/>
          <p:cNvPicPr>
            <a:picLocks noChangeAspect="1"/>
          </p:cNvPicPr>
          <p:nvPr/>
        </p:nvPicPr>
        <p:blipFill>
          <a:blip r:embed="rId4"/>
          <a:srcRect/>
          <a:stretch>
            <a:fillRect/>
          </a:stretch>
        </p:blipFill>
        <p:spPr>
          <a:xfrm rot="-7543307">
            <a:off x="3569706" y="7336509"/>
            <a:ext cx="628461" cy="2027294"/>
          </a:xfrm>
          <a:prstGeom prst="rect">
            <a:avLst/>
          </a:prstGeom>
        </p:spPr>
      </p:pic>
      <p:pic>
        <p:nvPicPr>
          <p:cNvPr id="9" name="Picture 9"/>
          <p:cNvPicPr>
            <a:picLocks noChangeAspect="1"/>
          </p:cNvPicPr>
          <p:nvPr/>
        </p:nvPicPr>
        <p:blipFill>
          <a:blip r:embed="rId7"/>
          <a:srcRect/>
          <a:stretch>
            <a:fillRect/>
          </a:stretch>
        </p:blipFill>
        <p:spPr>
          <a:xfrm rot="7752566">
            <a:off x="14819298" y="1450431"/>
            <a:ext cx="628461" cy="2027294"/>
          </a:xfrm>
          <a:prstGeom prst="rect">
            <a:avLst/>
          </a:prstGeom>
        </p:spPr>
      </p:pic>
      <p:grpSp>
        <p:nvGrpSpPr>
          <p:cNvPr id="10" name="千图设计师MC：ID 29795607库_组合 40"/>
          <p:cNvGrpSpPr/>
          <p:nvPr>
            <p:custDataLst>
              <p:tags r:id="rId1"/>
            </p:custDataLst>
          </p:nvPr>
        </p:nvGrpSpPr>
        <p:grpSpPr>
          <a:xfrm>
            <a:off x="-1066800" y="190500"/>
            <a:ext cx="20650200" cy="10062029"/>
            <a:chOff x="-5065240" y="1028700"/>
            <a:chExt cx="10164070" cy="5239957"/>
          </a:xfrm>
        </p:grpSpPr>
        <p:grpSp>
          <p:nvGrpSpPr>
            <p:cNvPr id="11" name="组合 28"/>
            <p:cNvGrpSpPr/>
            <p:nvPr/>
          </p:nvGrpSpPr>
          <p:grpSpPr>
            <a:xfrm>
              <a:off x="-4009176" y="1028700"/>
              <a:ext cx="8051942" cy="5103205"/>
              <a:chOff x="-375492" y="1139528"/>
              <a:chExt cx="7415784" cy="4700016"/>
            </a:xfrm>
          </p:grpSpPr>
          <p:grpSp>
            <p:nvGrpSpPr>
              <p:cNvPr id="15" name="组合 32"/>
              <p:cNvGrpSpPr/>
              <p:nvPr/>
            </p:nvGrpSpPr>
            <p:grpSpPr>
              <a:xfrm>
                <a:off x="-375492" y="1139528"/>
                <a:ext cx="7415784" cy="4700016"/>
                <a:chOff x="-375492" y="1139528"/>
                <a:chExt cx="7415784" cy="4700016"/>
              </a:xfrm>
            </p:grpSpPr>
            <p:sp>
              <p:nvSpPr>
                <p:cNvPr id="17" name="任意多边形: 形状 34"/>
                <p:cNvSpPr/>
                <p:nvPr/>
              </p:nvSpPr>
              <p:spPr>
                <a:xfrm>
                  <a:off x="-375492" y="1139528"/>
                  <a:ext cx="7415784" cy="4700016"/>
                </a:xfrm>
                <a:custGeom>
                  <a:avLst/>
                  <a:gdLst>
                    <a:gd name="connsiteX0" fmla="*/ 224028 w 7415784"/>
                    <a:gd name="connsiteY0" fmla="*/ 269748 h 4700016"/>
                    <a:gd name="connsiteX1" fmla="*/ 224028 w 7415784"/>
                    <a:gd name="connsiteY1" fmla="*/ 4430268 h 4700016"/>
                    <a:gd name="connsiteX2" fmla="*/ 7191756 w 7415784"/>
                    <a:gd name="connsiteY2" fmla="*/ 4430268 h 4700016"/>
                    <a:gd name="connsiteX3" fmla="*/ 7191756 w 7415784"/>
                    <a:gd name="connsiteY3" fmla="*/ 269748 h 4700016"/>
                    <a:gd name="connsiteX4" fmla="*/ 266867 w 7415784"/>
                    <a:gd name="connsiteY4" fmla="*/ 0 h 4700016"/>
                    <a:gd name="connsiteX5" fmla="*/ 7148917 w 7415784"/>
                    <a:gd name="connsiteY5" fmla="*/ 0 h 4700016"/>
                    <a:gd name="connsiteX6" fmla="*/ 7415784 w 7415784"/>
                    <a:gd name="connsiteY6" fmla="*/ 266867 h 4700016"/>
                    <a:gd name="connsiteX7" fmla="*/ 7415784 w 7415784"/>
                    <a:gd name="connsiteY7" fmla="*/ 4433149 h 4700016"/>
                    <a:gd name="connsiteX8" fmla="*/ 7148917 w 7415784"/>
                    <a:gd name="connsiteY8" fmla="*/ 4700016 h 4700016"/>
                    <a:gd name="connsiteX9" fmla="*/ 266867 w 7415784"/>
                    <a:gd name="connsiteY9" fmla="*/ 4700016 h 4700016"/>
                    <a:gd name="connsiteX10" fmla="*/ 0 w 7415784"/>
                    <a:gd name="connsiteY10" fmla="*/ 4433149 h 4700016"/>
                    <a:gd name="connsiteX11" fmla="*/ 0 w 7415784"/>
                    <a:gd name="connsiteY11" fmla="*/ 266867 h 4700016"/>
                    <a:gd name="connsiteX12" fmla="*/ 266867 w 7415784"/>
                    <a:gd name="connsiteY12" fmla="*/ 0 h 470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15784" h="4700016">
                      <a:moveTo>
                        <a:pt x="224028" y="269748"/>
                      </a:moveTo>
                      <a:lnTo>
                        <a:pt x="224028" y="4430268"/>
                      </a:lnTo>
                      <a:lnTo>
                        <a:pt x="7191756" y="4430268"/>
                      </a:lnTo>
                      <a:lnTo>
                        <a:pt x="7191756" y="269748"/>
                      </a:lnTo>
                      <a:close/>
                      <a:moveTo>
                        <a:pt x="266867" y="0"/>
                      </a:moveTo>
                      <a:lnTo>
                        <a:pt x="7148917" y="0"/>
                      </a:lnTo>
                      <a:cubicBezTo>
                        <a:pt x="7296304" y="0"/>
                        <a:pt x="7415784" y="119480"/>
                        <a:pt x="7415784" y="266867"/>
                      </a:cubicBezTo>
                      <a:lnTo>
                        <a:pt x="7415784" y="4433149"/>
                      </a:lnTo>
                      <a:cubicBezTo>
                        <a:pt x="7415784" y="4580536"/>
                        <a:pt x="7296304" y="4700016"/>
                        <a:pt x="7148917" y="4700016"/>
                      </a:cubicBezTo>
                      <a:lnTo>
                        <a:pt x="266867" y="4700016"/>
                      </a:lnTo>
                      <a:cubicBezTo>
                        <a:pt x="119480" y="4700016"/>
                        <a:pt x="0" y="4580536"/>
                        <a:pt x="0" y="4433149"/>
                      </a:cubicBezTo>
                      <a:lnTo>
                        <a:pt x="0" y="266867"/>
                      </a:lnTo>
                      <a:cubicBezTo>
                        <a:pt x="0" y="119480"/>
                        <a:pt x="119480" y="0"/>
                        <a:pt x="266867" y="0"/>
                      </a:cubicBezTo>
                      <a:close/>
                    </a:path>
                  </a:pathLst>
                </a:cu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18" name="任意多边形: 形状 35"/>
                <p:cNvSpPr/>
                <p:nvPr/>
              </p:nvSpPr>
              <p:spPr>
                <a:xfrm>
                  <a:off x="-358010" y="1160080"/>
                  <a:ext cx="7380820" cy="4658912"/>
                </a:xfrm>
                <a:custGeom>
                  <a:avLst/>
                  <a:gdLst>
                    <a:gd name="connsiteX0" fmla="*/ 252028 w 7380820"/>
                    <a:gd name="connsiteY0" fmla="*/ 295230 h 4658912"/>
                    <a:gd name="connsiteX1" fmla="*/ 252028 w 7380820"/>
                    <a:gd name="connsiteY1" fmla="*/ 4363682 h 4658912"/>
                    <a:gd name="connsiteX2" fmla="*/ 7128792 w 7380820"/>
                    <a:gd name="connsiteY2" fmla="*/ 4363682 h 4658912"/>
                    <a:gd name="connsiteX3" fmla="*/ 7128792 w 7380820"/>
                    <a:gd name="connsiteY3" fmla="*/ 295230 h 4658912"/>
                    <a:gd name="connsiteX4" fmla="*/ 264533 w 7380820"/>
                    <a:gd name="connsiteY4" fmla="*/ 0 h 4658912"/>
                    <a:gd name="connsiteX5" fmla="*/ 7116287 w 7380820"/>
                    <a:gd name="connsiteY5" fmla="*/ 0 h 4658912"/>
                    <a:gd name="connsiteX6" fmla="*/ 7380820 w 7380820"/>
                    <a:gd name="connsiteY6" fmla="*/ 264533 h 4658912"/>
                    <a:gd name="connsiteX7" fmla="*/ 7380820 w 7380820"/>
                    <a:gd name="connsiteY7" fmla="*/ 4394379 h 4658912"/>
                    <a:gd name="connsiteX8" fmla="*/ 7116287 w 7380820"/>
                    <a:gd name="connsiteY8" fmla="*/ 4658912 h 4658912"/>
                    <a:gd name="connsiteX9" fmla="*/ 264533 w 7380820"/>
                    <a:gd name="connsiteY9" fmla="*/ 4658912 h 4658912"/>
                    <a:gd name="connsiteX10" fmla="*/ 0 w 7380820"/>
                    <a:gd name="connsiteY10" fmla="*/ 4394379 h 4658912"/>
                    <a:gd name="connsiteX11" fmla="*/ 0 w 7380820"/>
                    <a:gd name="connsiteY11" fmla="*/ 264533 h 4658912"/>
                    <a:gd name="connsiteX12" fmla="*/ 264533 w 7380820"/>
                    <a:gd name="connsiteY12" fmla="*/ 0 h 465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80820" h="4658912">
                      <a:moveTo>
                        <a:pt x="252028" y="295230"/>
                      </a:moveTo>
                      <a:lnTo>
                        <a:pt x="252028" y="4363682"/>
                      </a:lnTo>
                      <a:lnTo>
                        <a:pt x="7128792" y="4363682"/>
                      </a:lnTo>
                      <a:lnTo>
                        <a:pt x="7128792" y="295230"/>
                      </a:lnTo>
                      <a:close/>
                      <a:moveTo>
                        <a:pt x="264533" y="0"/>
                      </a:moveTo>
                      <a:lnTo>
                        <a:pt x="7116287" y="0"/>
                      </a:lnTo>
                      <a:cubicBezTo>
                        <a:pt x="7262385" y="0"/>
                        <a:pt x="7380820" y="118435"/>
                        <a:pt x="7380820" y="264533"/>
                      </a:cubicBezTo>
                      <a:lnTo>
                        <a:pt x="7380820" y="4394379"/>
                      </a:lnTo>
                      <a:cubicBezTo>
                        <a:pt x="7380820" y="4540477"/>
                        <a:pt x="7262385" y="4658912"/>
                        <a:pt x="7116287" y="4658912"/>
                      </a:cubicBezTo>
                      <a:lnTo>
                        <a:pt x="264533" y="4658912"/>
                      </a:lnTo>
                      <a:cubicBezTo>
                        <a:pt x="118435" y="4658912"/>
                        <a:pt x="0" y="4540477"/>
                        <a:pt x="0" y="4394379"/>
                      </a:cubicBezTo>
                      <a:lnTo>
                        <a:pt x="0" y="264533"/>
                      </a:lnTo>
                      <a:cubicBezTo>
                        <a:pt x="0" y="118435"/>
                        <a:pt x="118435" y="0"/>
                        <a:pt x="264533" y="0"/>
                      </a:cubicBez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19" name="任意多边形: 形状 36"/>
                <p:cNvSpPr/>
                <p:nvPr/>
              </p:nvSpPr>
              <p:spPr>
                <a:xfrm>
                  <a:off x="4509682" y="1139528"/>
                  <a:ext cx="2530610" cy="4700016"/>
                </a:xfrm>
                <a:custGeom>
                  <a:avLst/>
                  <a:gdLst>
                    <a:gd name="connsiteX0" fmla="*/ 0 w 2530610"/>
                    <a:gd name="connsiteY0" fmla="*/ 0 h 4700016"/>
                    <a:gd name="connsiteX1" fmla="*/ 2263743 w 2530610"/>
                    <a:gd name="connsiteY1" fmla="*/ 0 h 4700016"/>
                    <a:gd name="connsiteX2" fmla="*/ 2530610 w 2530610"/>
                    <a:gd name="connsiteY2" fmla="*/ 266867 h 4700016"/>
                    <a:gd name="connsiteX3" fmla="*/ 2530610 w 2530610"/>
                    <a:gd name="connsiteY3" fmla="*/ 4433149 h 4700016"/>
                    <a:gd name="connsiteX4" fmla="*/ 2263743 w 2530610"/>
                    <a:gd name="connsiteY4" fmla="*/ 4700016 h 4700016"/>
                    <a:gd name="connsiteX5" fmla="*/ 1961175 w 2530610"/>
                    <a:gd name="connsiteY5" fmla="*/ 4700016 h 470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0610" h="4700016">
                      <a:moveTo>
                        <a:pt x="0" y="0"/>
                      </a:moveTo>
                      <a:lnTo>
                        <a:pt x="2263743" y="0"/>
                      </a:lnTo>
                      <a:cubicBezTo>
                        <a:pt x="2411130" y="0"/>
                        <a:pt x="2530610" y="119480"/>
                        <a:pt x="2530610" y="266867"/>
                      </a:cubicBezTo>
                      <a:lnTo>
                        <a:pt x="2530610" y="4433149"/>
                      </a:lnTo>
                      <a:cubicBezTo>
                        <a:pt x="2530610" y="4580536"/>
                        <a:pt x="2411130" y="4700016"/>
                        <a:pt x="2263743" y="4700016"/>
                      </a:cubicBezTo>
                      <a:lnTo>
                        <a:pt x="1961175" y="4700016"/>
                      </a:lnTo>
                      <a:close/>
                    </a:path>
                  </a:pathLst>
                </a:custGeom>
                <a:gradFill>
                  <a:gsLst>
                    <a:gs pos="0">
                      <a:srgbClr val="FFFFFF">
                        <a:alpha val="30000"/>
                      </a:srgbClr>
                    </a:gs>
                    <a:gs pos="100000">
                      <a:srgbClr val="FFFFFF">
                        <a:alpha val="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grpSp>
          <p:sp>
            <p:nvSpPr>
              <p:cNvPr id="16" name="椭圆 33"/>
              <p:cNvSpPr/>
              <p:nvPr/>
            </p:nvSpPr>
            <p:spPr>
              <a:xfrm>
                <a:off x="3260392" y="1241052"/>
                <a:ext cx="144016" cy="144016"/>
              </a:xfrm>
              <a:prstGeom prst="ellipse">
                <a:avLst/>
              </a:prstGeom>
              <a:gradFill flip="none" rotWithShape="1">
                <a:gsLst>
                  <a:gs pos="17000">
                    <a:schemeClr val="tx1"/>
                  </a:gs>
                  <a:gs pos="34000">
                    <a:srgbClr val="000000">
                      <a:lumMod val="84000"/>
                      <a:lumOff val="16000"/>
                    </a:srgbClr>
                  </a:gs>
                  <a:gs pos="100000">
                    <a:schemeClr val="bg1">
                      <a:lumMod val="50000"/>
                      <a:lumOff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grpSp>
        <p:grpSp>
          <p:nvGrpSpPr>
            <p:cNvPr id="12" name="组合 29"/>
            <p:cNvGrpSpPr/>
            <p:nvPr/>
          </p:nvGrpSpPr>
          <p:grpSpPr>
            <a:xfrm>
              <a:off x="-5065240" y="6065046"/>
              <a:ext cx="10164070" cy="203611"/>
              <a:chOff x="-1348120" y="5777968"/>
              <a:chExt cx="9361040" cy="187524"/>
            </a:xfrm>
          </p:grpSpPr>
          <p:sp>
            <p:nvSpPr>
              <p:cNvPr id="13" name="梯形 30"/>
              <p:cNvSpPr/>
              <p:nvPr/>
            </p:nvSpPr>
            <p:spPr>
              <a:xfrm flipV="1">
                <a:off x="-1348120" y="5928916"/>
                <a:ext cx="9361040" cy="36576"/>
              </a:xfrm>
              <a:prstGeom prst="trapezoid">
                <a:avLst>
                  <a:gd name="adj" fmla="val 814192"/>
                </a:avLst>
              </a:prstGeom>
              <a:solidFill>
                <a:srgbClr val="80808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14" name="矩形 31"/>
              <p:cNvSpPr/>
              <p:nvPr/>
            </p:nvSpPr>
            <p:spPr>
              <a:xfrm>
                <a:off x="-1348120" y="5777968"/>
                <a:ext cx="9361040" cy="151090"/>
              </a:xfrm>
              <a:prstGeom prst="rect">
                <a:avLst/>
              </a:prstGeom>
              <a:solidFill>
                <a:srgbClr val="DDDDD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grpSp>
      </p:grpSp>
      <p:graphicFrame>
        <p:nvGraphicFramePr>
          <p:cNvPr id="20" name="Table 19"/>
          <p:cNvGraphicFramePr>
            <a:graphicFrameLocks noGrp="1"/>
          </p:cNvGraphicFramePr>
          <p:nvPr>
            <p:extLst>
              <p:ext uri="{D42A27DB-BD31-4B8C-83A1-F6EECF244321}">
                <p14:modId xmlns:p14="http://schemas.microsoft.com/office/powerpoint/2010/main" val="3436783762"/>
              </p:ext>
            </p:extLst>
          </p:nvPr>
        </p:nvGraphicFramePr>
        <p:xfrm>
          <a:off x="1674852" y="903495"/>
          <a:ext cx="15011400" cy="8934452"/>
        </p:xfrm>
        <a:graphic>
          <a:graphicData uri="http://schemas.openxmlformats.org/drawingml/2006/table">
            <a:tbl>
              <a:tblPr firstRow="1" firstCol="1" bandRow="1">
                <a:tableStyleId>{5C22544A-7EE6-4342-B048-85BDC9FD1C3A}</a:tableStyleId>
              </a:tblPr>
              <a:tblGrid>
                <a:gridCol w="8002548">
                  <a:extLst>
                    <a:ext uri="{9D8B030D-6E8A-4147-A177-3AD203B41FA5}">
                      <a16:colId xmlns:a16="http://schemas.microsoft.com/office/drawing/2014/main" val="20000"/>
                    </a:ext>
                  </a:extLst>
                </a:gridCol>
                <a:gridCol w="7008852">
                  <a:extLst>
                    <a:ext uri="{9D8B030D-6E8A-4147-A177-3AD203B41FA5}">
                      <a16:colId xmlns:a16="http://schemas.microsoft.com/office/drawing/2014/main" val="20001"/>
                    </a:ext>
                  </a:extLst>
                </a:gridCol>
              </a:tblGrid>
              <a:tr h="511155">
                <a:tc>
                  <a:txBody>
                    <a:bodyPr/>
                    <a:lstStyle/>
                    <a:p>
                      <a:pPr algn="ctr">
                        <a:lnSpc>
                          <a:spcPct val="107000"/>
                        </a:lnSpc>
                        <a:spcAft>
                          <a:spcPts val="0"/>
                        </a:spcAft>
                      </a:pPr>
                      <a:r>
                        <a:rPr lang="vi-VN" sz="3200">
                          <a:solidFill>
                            <a:schemeClr val="tx1"/>
                          </a:solidFill>
                          <a:effectLst/>
                          <a:latin typeface="+mj-lt"/>
                        </a:rPr>
                        <a:t>Câu hỏi tìm hiểu</a:t>
                      </a:r>
                      <a:endParaRPr lang="en-GB" sz="28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07000"/>
                        </a:lnSpc>
                        <a:spcAft>
                          <a:spcPts val="0"/>
                        </a:spcAft>
                      </a:pPr>
                      <a:r>
                        <a:rPr lang="vi-VN" sz="3200">
                          <a:solidFill>
                            <a:schemeClr val="tx1"/>
                          </a:solidFill>
                          <a:effectLst/>
                          <a:latin typeface="+mj-lt"/>
                        </a:rPr>
                        <a:t>Sản phẩm dự kiến</a:t>
                      </a:r>
                      <a:endParaRPr lang="en-GB" sz="28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1586458">
                <a:tc>
                  <a:txBody>
                    <a:bodyPr/>
                    <a:lstStyle/>
                    <a:p>
                      <a:pPr>
                        <a:lnSpc>
                          <a:spcPct val="107000"/>
                        </a:lnSpc>
                        <a:spcAft>
                          <a:spcPts val="0"/>
                        </a:spcAft>
                      </a:pPr>
                      <a:r>
                        <a:rPr lang="en-US" sz="3200">
                          <a:solidFill>
                            <a:schemeClr val="tx1"/>
                          </a:solidFill>
                          <a:effectLst/>
                          <a:latin typeface="+mj-lt"/>
                        </a:rPr>
                        <a:t>(1)</a:t>
                      </a:r>
                      <a:r>
                        <a:rPr lang="vi-VN" sz="3200">
                          <a:solidFill>
                            <a:schemeClr val="tx1"/>
                          </a:solidFill>
                          <a:effectLst/>
                          <a:latin typeface="+mj-lt"/>
                        </a:rPr>
                        <a:t>Muốn bày tỏ ý kiến, quan điểm về một vấn đề văn học hay vấn đề xã hội thì cần tạo lập kiểu văn bản nào?</a:t>
                      </a:r>
                      <a:endParaRPr lang="en-GB" sz="28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vi-VN" sz="3200">
                          <a:solidFill>
                            <a:schemeClr val="tx1"/>
                          </a:solidFill>
                          <a:effectLst/>
                          <a:latin typeface="+mj-lt"/>
                        </a:rPr>
                        <a:t>Tạo lập văn bản nghị luận</a:t>
                      </a:r>
                      <a:endParaRPr lang="en-GB" sz="28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048807">
                <a:tc>
                  <a:txBody>
                    <a:bodyPr/>
                    <a:lstStyle/>
                    <a:p>
                      <a:pPr>
                        <a:lnSpc>
                          <a:spcPct val="107000"/>
                        </a:lnSpc>
                        <a:spcAft>
                          <a:spcPts val="0"/>
                        </a:spcAft>
                      </a:pPr>
                      <a:r>
                        <a:rPr lang="vi-VN" sz="3200">
                          <a:solidFill>
                            <a:schemeClr val="tx1"/>
                          </a:solidFill>
                          <a:effectLst/>
                          <a:latin typeface="+mj-lt"/>
                        </a:rPr>
                        <a:t>(2) Mục đích của việc tạo lập văn bản nghị luận là gì?</a:t>
                      </a:r>
                      <a:endParaRPr lang="en-GB" sz="28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457200">
                        <a:lnSpc>
                          <a:spcPct val="107000"/>
                        </a:lnSpc>
                        <a:spcAft>
                          <a:spcPts val="0"/>
                        </a:spcAft>
                      </a:pPr>
                      <a:r>
                        <a:rPr lang="vi-VN" sz="3200">
                          <a:solidFill>
                            <a:schemeClr val="tx1"/>
                          </a:solidFill>
                          <a:effectLst/>
                          <a:latin typeface="+mj-lt"/>
                        </a:rPr>
                        <a:t>Thuyết phục người đọc người nghe về một vấn đề  nào đó.</a:t>
                      </a:r>
                      <a:endParaRPr lang="en-GB" sz="28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048807">
                <a:tc>
                  <a:txBody>
                    <a:bodyPr/>
                    <a:lstStyle/>
                    <a:p>
                      <a:pPr marL="457200" algn="just">
                        <a:lnSpc>
                          <a:spcPct val="107000"/>
                        </a:lnSpc>
                        <a:spcAft>
                          <a:spcPts val="0"/>
                        </a:spcAft>
                      </a:pPr>
                      <a:r>
                        <a:rPr lang="vi-VN" sz="3200">
                          <a:solidFill>
                            <a:schemeClr val="tx1"/>
                          </a:solidFill>
                          <a:effectLst/>
                          <a:latin typeface="+mj-lt"/>
                        </a:rPr>
                        <a:t>(3) Trong chương trình Ngữ văn học kì I em đã được học kiểu văn bản nghị luận nào?</a:t>
                      </a:r>
                      <a:endParaRPr lang="en-GB" sz="28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0"/>
                        </a:spcAft>
                      </a:pPr>
                      <a:r>
                        <a:rPr lang="vi-VN" sz="3200">
                          <a:solidFill>
                            <a:schemeClr val="tx1"/>
                          </a:solidFill>
                          <a:effectLst/>
                          <a:latin typeface="+mj-lt"/>
                        </a:rPr>
                        <a:t>Chương trình ngữ văn kì I đã tìm hiểu về văn bản nghị luận văn học.</a:t>
                      </a:r>
                      <a:endParaRPr lang="en-GB" sz="28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124110">
                <a:tc>
                  <a:txBody>
                    <a:bodyPr/>
                    <a:lstStyle/>
                    <a:p>
                      <a:pPr algn="just">
                        <a:lnSpc>
                          <a:spcPct val="107000"/>
                        </a:lnSpc>
                        <a:spcAft>
                          <a:spcPts val="0"/>
                        </a:spcAft>
                      </a:pPr>
                      <a:r>
                        <a:rPr lang="vi-VN" sz="3200">
                          <a:solidFill>
                            <a:schemeClr val="tx1"/>
                          </a:solidFill>
                          <a:effectLst/>
                          <a:latin typeface="+mj-lt"/>
                        </a:rPr>
                        <a:t>(4) Mục đích của văn bản nghị luận văn học là gì?</a:t>
                      </a:r>
                      <a:endParaRPr lang="en-GB" sz="28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0"/>
                        </a:spcAft>
                      </a:pPr>
                      <a:r>
                        <a:rPr lang="vi-VN" sz="3200">
                          <a:solidFill>
                            <a:schemeClr val="tx1"/>
                          </a:solidFill>
                          <a:effectLst/>
                          <a:latin typeface="+mj-lt"/>
                        </a:rPr>
                        <a:t>Thuyết phục người đọc về một vấn đề đề văn học thường là tập trung phân tích vẻ đẹp về nội dung, nghệ thuật của tác phẩm văn học.</a:t>
                      </a:r>
                      <a:endParaRPr lang="en-GB" sz="28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124110">
                <a:tc>
                  <a:txBody>
                    <a:bodyPr/>
                    <a:lstStyle/>
                    <a:p>
                      <a:pPr marL="457200">
                        <a:lnSpc>
                          <a:spcPct val="107000"/>
                        </a:lnSpc>
                        <a:spcAft>
                          <a:spcPts val="0"/>
                        </a:spcAft>
                      </a:pPr>
                      <a:r>
                        <a:rPr lang="vi-VN" sz="3200">
                          <a:solidFill>
                            <a:schemeClr val="tx1"/>
                          </a:solidFill>
                          <a:effectLst/>
                          <a:latin typeface="+mj-lt"/>
                        </a:rPr>
                        <a:t>(5) Em muốn viết bài suy nghĩ về hiện tượng học qua loa, đối phó của một số bạn trong lớp, em sẽ tạo lập kiểu văn bản nghị luận nào?</a:t>
                      </a:r>
                      <a:endParaRPr lang="en-GB" sz="28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vi-VN" sz="3200">
                          <a:solidFill>
                            <a:schemeClr val="tx1"/>
                          </a:solidFill>
                          <a:effectLst/>
                          <a:latin typeface="+mj-lt"/>
                        </a:rPr>
                        <a:t>Nghị luận xã hội</a:t>
                      </a:r>
                      <a:endParaRPr lang="en-GB" sz="28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circle(in)">
                                      <p:cBhvr>
                                        <p:cTn id="13"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l="3247" t="19426" r="3668" b="4034"/>
          <a:stretch/>
        </p:blipFill>
        <p:spPr>
          <a:xfrm>
            <a:off x="0" y="-85725"/>
            <a:ext cx="18288000" cy="10372725"/>
          </a:xfrm>
          <a:prstGeom prst="rect">
            <a:avLst/>
          </a:prstGeom>
        </p:spPr>
      </p:pic>
      <p:pic>
        <p:nvPicPr>
          <p:cNvPr id="31" name="Picture 30">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68499" y="2521974"/>
            <a:ext cx="2409384" cy="4283352"/>
          </a:xfrm>
          <a:prstGeom prst="rect">
            <a:avLst/>
          </a:prstGeom>
        </p:spPr>
      </p:pic>
      <p:pic>
        <p:nvPicPr>
          <p:cNvPr id="32" name="Picture 31">
            <a:hlinkClick r:id="rId6" action="ppaction://hlinksldjump"/>
          </p:cNvPr>
          <p:cNvPicPr>
            <a:picLocks noChangeAspect="1"/>
          </p:cNvPicPr>
          <p:nvPr/>
        </p:nvPicPr>
        <p:blipFill>
          <a:blip r:embed="rId7">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8015394" y="-117527"/>
            <a:ext cx="4381353" cy="4381353"/>
          </a:xfrm>
          <a:prstGeom prst="rect">
            <a:avLst/>
          </a:prstGeom>
        </p:spPr>
      </p:pic>
      <p:pic>
        <p:nvPicPr>
          <p:cNvPr id="33" name="Picture 32">
            <a:hlinkClick r:id="rId8" action="ppaction://hlinksldjump"/>
          </p:cNvPr>
          <p:cNvPicPr>
            <a:picLocks noChangeAspect="1"/>
          </p:cNvPicPr>
          <p:nvPr/>
        </p:nvPicPr>
        <p:blipFill>
          <a:blip r:embed="rId9"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4931612" y="2273436"/>
            <a:ext cx="1788738" cy="2665455"/>
          </a:xfrm>
          <a:prstGeom prst="rect">
            <a:avLst/>
          </a:prstGeom>
        </p:spPr>
      </p:pic>
      <p:pic>
        <p:nvPicPr>
          <p:cNvPr id="34" name="Picture 33">
            <a:hlinkClick r:id="rId10" action="ppaction://hlinksldjump"/>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4767" y="-148594"/>
            <a:ext cx="3509957" cy="4033694"/>
          </a:xfrm>
          <a:prstGeom prst="rect">
            <a:avLst/>
          </a:prstGeom>
        </p:spPr>
      </p:pic>
      <p:pic>
        <p:nvPicPr>
          <p:cNvPr id="9" name="Picture 6">
            <a:hlinkClick r:id="rId12" action="ppaction://hlinksldjump"/>
          </p:cNvPr>
          <p:cNvPicPr>
            <a:picLocks noChangeAspect="1" noChangeArrowheads="1" noCrop="1"/>
          </p:cNvPicPr>
          <p:nvPr/>
        </p:nvPicPr>
        <p:blipFill>
          <a:blip r:embed="rId13">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15047565" y="1868253"/>
            <a:ext cx="2798955" cy="38561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724662" y="3669034"/>
            <a:ext cx="8054909" cy="6680837"/>
          </a:xfrm>
          <a:prstGeom prst="rect">
            <a:avLst/>
          </a:prstGeom>
        </p:spPr>
      </p:pic>
      <p:pic>
        <p:nvPicPr>
          <p:cNvPr id="14" name="Picture 12" descr="Káº¿t quáº£ hÃ¬nh áº£nh cho win text 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564261" y="4183742"/>
            <a:ext cx="4800315" cy="48003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Káº¿t quáº£ hÃ¬nh áº£nh cho win text 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rot="2828663">
            <a:off x="12228386" y="4984019"/>
            <a:ext cx="4800315" cy="4800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16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3.33333E-6 0.00047 L 3.33333E-6 0.00093 C 0.00104 0.01135 0.00794 0.08264 0.01198 0.09144 L 0.01927 0.10672 C 0.05703 0.10278 0.06146 0.12616 0.07734 0.08635 C 0.07929 0.08148 0.0806 0.07616 0.08229 0.0713 C 0.0819 0.06343 0.08789 -2.96296E-6 0.07252 -0.00463 C 0.06927 -0.00555 0.06614 -0.00139 0.06289 0.00047 C 0.06041 0.00556 0.0582 0.01088 0.0556 0.01551 C 0.05338 0.01968 0.04987 0.02084 0.0483 0.02547 C 0.04401 0.04028 0.0431 0.06505 0.04114 0.08125 C 0.04049 0.08658 0.03945 0.09144 0.03867 0.0963 C 0.03593 0.16366 0.03619 0.13658 0.03619 0.17755 " pathEditMode="relative" rAng="0" ptsTypes="AAAAAAAAAAAAA">
                                      <p:cBhvr>
                                        <p:cTn id="6" dur="5000" fill="hold"/>
                                        <p:tgtEl>
                                          <p:spTgt spid="34"/>
                                        </p:tgtEl>
                                        <p:attrNameLst>
                                          <p:attrName>ppt_x</p:attrName>
                                          <p:attrName>ppt_y</p:attrName>
                                        </p:attrNameLst>
                                      </p:cBhvr>
                                      <p:rCtr x="4154" y="8588"/>
                                    </p:animMotion>
                                  </p:childTnLst>
                                </p:cTn>
                              </p:par>
                              <p:par>
                                <p:cTn id="7" presetID="0" presetClass="path" presetSubtype="0" accel="50000" decel="50000" fill="hold" nodeType="withEffect">
                                  <p:stCondLst>
                                    <p:cond delay="0"/>
                                  </p:stCondLst>
                                  <p:childTnLst>
                                    <p:animMotion origin="layout" path="M -8.33333E-7 -4.07407E-6 L -8.33333E-7 -4.07407E-6 C -0.00312 -0.00069 -0.00638 -4.07407E-6 -0.00937 -0.00162 C -0.01054 -0.00208 -0.01093 -0.00463 -0.01171 -0.00578 C -0.01276 -0.00694 -0.01406 -0.00717 -0.01484 -0.00856 C -0.01692 -0.01134 -0.01823 -0.0155 -0.02031 -0.01828 C -0.02291 -0.02152 -0.02591 -0.02384 -0.02812 -0.028 C -0.0289 -0.02939 -0.02968 -0.03078 -0.03046 -0.03217 C -0.03203 -0.03402 -0.03385 -0.03518 -0.03515 -0.03773 C -0.03593 -0.03912 -0.03671 -0.0405 -0.0375 -0.04189 C -0.03906 -0.04375 -0.04218 -0.04745 -0.04218 -0.04745 C -0.0427 -0.04884 -0.0431 -0.05046 -0.04375 -0.05162 C -0.0444 -0.05254 -0.04544 -0.05208 -0.04609 -0.053 C -0.04726 -0.05416 -0.0483 -0.05555 -0.04921 -0.05717 C -0.05117 -0.05995 -0.05403 -0.06574 -0.05468 -0.06967 L -0.05546 -0.07384 C -0.0552 -0.07708 -0.05546 -0.08055 -0.05468 -0.08356 C -0.05403 -0.08611 -0.04791 -0.08888 -0.04765 -0.08912 C -0.04661 -0.09004 -0.0457 -0.09097 -0.04453 -0.09189 C -0.04296 -0.09282 -0.03906 -0.09398 -0.0375 -0.09467 C -0.03671 -0.0949 -0.03606 -0.0956 -0.03515 -0.09606 C -0.03268 -0.09722 -0.02526 -0.1 -0.02421 -0.10023 L 0.01875 -0.10162 L 0.02657 -0.10439 C 0.02787 -0.10486 0.02917 -0.10486 0.03047 -0.10578 C 0.03373 -0.10763 0.0319 -0.10671 0.03594 -0.10856 C 0.03646 -0.10995 0.03685 -0.11134 0.0375 -0.11273 C 0.03815 -0.11458 0.03907 -0.1162 0.03985 -0.11828 C 0.04037 -0.1199 0.04089 -0.12199 0.04141 -0.12384 C 0.04115 -0.13032 0.04141 -0.1368 0.04063 -0.14328 C 0.04037 -0.14513 0.03894 -0.14583 0.03829 -0.14745 C 0.03763 -0.14861 0.03737 -0.15046 0.03672 -0.15162 C 0.03438 -0.15555 0.03451 -0.15347 0.03204 -0.15578 C 0.03112 -0.15648 0.03047 -0.15763 0.02969 -0.15856 C 0.0293 -0.15879 0.02448 -0.16226 0.02344 -0.16273 C 0.02162 -0.16319 0.0198 -0.16365 0.01797 -0.16412 C 0.01485 -0.16458 0.01172 -0.16527 0.0086 -0.1655 C -0.01432 -0.16574 -0.03724 -0.1655 -0.06015 -0.1655 " pathEditMode="relative" ptsTypes="AAAAAAAAAAAAAAAAAAAAAAAAAAAAAAAAAAAAAA">
                                      <p:cBhvr>
                                        <p:cTn id="8" dur="5000" fill="hold"/>
                                        <p:tgtEl>
                                          <p:spTgt spid="32"/>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6.45833E-6 -3.7037E-7 L 6.45833E-6 -3.7037E-7 C -0.00208 -0.00139 -0.00429 -0.00231 -0.00624 -0.00417 C -0.00716 -0.00532 -0.00768 -0.00717 -0.00859 -0.00833 C -0.01744 -0.0206 -0.00963 -0.00741 -0.0164 -0.01944 C -0.0177 -0.02685 -0.01627 -0.02106 -0.01953 -0.02778 C -0.02005 -0.02917 -0.02044 -0.03079 -0.02109 -0.03194 C -0.02252 -0.03495 -0.02578 -0.04028 -0.02578 -0.04028 C -0.02643 -0.04375 -0.02682 -0.04722 -0.02812 -0.05 C -0.02877 -0.05162 -0.02968 -0.05278 -0.03046 -0.05417 C -0.03072 -0.05602 -0.03085 -0.0581 -0.03124 -0.05972 C -0.03163 -0.0618 -0.03268 -0.06342 -0.03281 -0.06528 C -0.03294 -0.07106 -0.03294 -0.07685 -0.03203 -0.08194 C -0.03124 -0.08565 -0.02812 -0.08634 -0.02656 -0.0875 C -0.02538 -0.08842 -0.02447 -0.08958 -0.02343 -0.09028 C -0.02239 -0.09097 -0.02135 -0.0912 -0.02031 -0.09167 C -0.01471 -0.09467 -0.02135 -0.09259 -0.01093 -0.09583 C -0.00885 -0.09653 -0.00676 -0.09676 -0.00468 -0.09722 C -0.00234 -0.09861 -0.00156 -0.0993 0.00079 -0.1 C 0.00235 -0.10069 0.00391 -0.10092 0.00547 -0.10139 C 0.00912 -0.10278 0.00925 -0.10278 0.01251 -0.10417 C 0.01329 -0.10509 0.01407 -0.10625 0.01485 -0.10694 C 0.01589 -0.1081 0.01706 -0.10856 0.01797 -0.10972 C 0.01889 -0.11088 0.01954 -0.11273 0.02032 -0.11389 C 0.0211 -0.11505 0.02188 -0.11574 0.02266 -0.11667 C 0.02318 -0.11805 0.0237 -0.11967 0.02422 -0.12083 C 0.02618 -0.12569 0.02709 -0.12662 0.02813 -0.13194 C 0.02852 -0.1338 0.02865 -0.13588 0.02891 -0.1375 C 0.02917 -0.13912 0.02943 -0.14028 0.02982 -0.14167 C 0.02943 -0.15092 0.02982 -0.16042 0.02891 -0.16944 C 0.02878 -0.17153 0.02748 -0.17245 0.02657 -0.17361 C 0.02618 -0.17454 0.02214 -0.17986 0.0211 -0.18055 C 0.02045 -0.18125 0.01954 -0.18148 0.01876 -0.18194 C 0.01771 -0.18333 0.0168 -0.18495 0.01563 -0.18611 C 0.01498 -0.18727 0.01407 -0.18796 0.01329 -0.18889 C 0.01172 -0.19167 0.0099 -0.19398 0.0086 -0.19722 C 0.00639 -0.20347 0.00769 -0.20023 0.00469 -0.20694 C 0.00443 -0.20833 0.00417 -0.20972 0.00391 -0.21111 C 0.00261 -0.22245 0.00378 -0.21643 0.00235 -0.22639 C 0.00144 -0.23356 0.00196 -0.22801 6.45833E-6 -0.23472 C -0.00025 -0.23611 -0.00051 -0.2375 -0.00078 -0.23889 C -0.00051 -0.24259 -0.00078 -0.24676 6.45833E-6 -0.25 C 0.00066 -0.25255 0.00365 -0.25324 0.00469 -0.25417 C 0.00561 -0.25509 0.00626 -0.25625 0.00704 -0.25694 C 0.00964 -0.25926 0.00938 -0.25671 0.00938 -0.25972 " pathEditMode="relative" ptsTypes="AAAAAAAAAAAAAAAAAAAAAAAAAAAAAAAAAAAAAAAAAAAAA">
                                      <p:cBhvr>
                                        <p:cTn id="10" dur="5000" fill="hold"/>
                                        <p:tgtEl>
                                          <p:spTgt spid="31"/>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3.33333E-6 -1.85185E-6 L -3.33333E-6 -1.85185E-6 C -0.00234 -0.00231 -0.00482 -0.00439 -0.00703 -0.00694 C -0.0082 -0.00856 -0.00898 -0.01088 -0.01015 -0.0125 C -0.0108 -0.01365 -0.01172 -0.01435 -0.0125 -0.01527 C -0.01575 -0.0243 -0.01185 -0.01435 -0.01719 -0.025 C -0.01797 -0.02685 -0.01862 -0.02893 -0.01953 -0.03055 C -0.02278 -0.03727 -0.02252 -0.03657 -0.02578 -0.04027 C -0.02656 -0.04259 -0.02708 -0.04537 -0.02812 -0.04722 C -0.02877 -0.04861 -0.02982 -0.04884 -0.03047 -0.05 C -0.03164 -0.05231 -0.03255 -0.05463 -0.03359 -0.05694 C -0.03554 -0.06782 -0.03594 -0.06782 -0.03359 -0.08611 C -0.0332 -0.08889 -0.03138 -0.08981 -0.03047 -0.09166 C -0.02982 -0.09305 -0.02955 -0.09467 -0.0289 -0.09583 C -0.02786 -0.09768 -0.02474 -0.10139 -0.02344 -0.10277 C -0.02291 -0.10416 -0.02252 -0.10602 -0.02187 -0.10694 C -0.01849 -0.11227 -0.01797 -0.11203 -0.01484 -0.11389 C -0.0138 -0.11574 -0.01263 -0.11759 -0.01172 -0.11944 C -0.01107 -0.12083 -0.0108 -0.12245 -0.01015 -0.12361 C -0.0095 -0.125 -0.00846 -0.12546 -0.00781 -0.12639 C -0.0069 -0.12777 -0.00625 -0.12916 -0.00547 -0.13055 C -0.00521 -0.13194 -0.00508 -0.13356 -0.00469 -0.13472 C -0.00377 -0.13773 -0.00156 -0.14305 -0.00156 -0.14305 C -0.0013 -0.14537 -0.00104 -0.14791 -0.00078 -0.15 C -0.00052 -0.15162 -0.00013 -0.15277 -3.33333E-6 -0.15416 C 0.00039 -0.15602 0.00052 -0.15787 0.00091 -0.15972 C 0.00052 -0.1699 0.00052 -0.18032 -3.33333E-6 -0.19027 C -3.33333E-6 -0.19189 -0.00026 -0.19352 -0.00078 -0.19444 C -0.00208 -0.19768 -0.00325 -0.20162 -0.00547 -0.20277 C -0.00859 -0.20463 -0.01159 -0.20694 -0.01484 -0.20833 C -0.02461 -0.21273 -0.01237 -0.20717 -0.02031 -0.21111 C -0.02135 -0.2118 -0.02239 -0.21203 -0.02344 -0.2125 C -0.02656 -0.21458 -0.02695 -0.2162 -0.02969 -0.21944 C -0.03177 -0.22222 -0.03268 -0.22245 -0.03437 -0.22639 C -0.0345 -0.22685 -0.03437 -0.22731 -0.03437 -0.22777 " pathEditMode="relative" ptsTypes="AAAAAAAAAAAAAAAAAAAAAAAAAAAAAAAAAAA">
                                      <p:cBhvr>
                                        <p:cTn id="12" dur="5000" fill="hold"/>
                                        <p:tgtEl>
                                          <p:spTgt spid="9"/>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2.91667E-6 6.2963E-6 L -2.91667E-6 6.2963E-6 C -0.00976 -0.0243 0.00287 0.0051 -0.01015 -0.01805 C -0.01393 -0.02476 -0.01198 -0.02291 -0.01562 -0.02499 C -0.01666 -0.02638 -0.01771 -0.028 -0.01875 -0.02916 C -0.02122 -0.0324 -0.02174 -0.0324 -0.02422 -0.0361 C -0.0276 -0.0412 -0.02604 -0.04097 -0.03047 -0.04583 C -0.03125 -0.04675 -0.03203 -0.04675 -0.03281 -0.04722 C -0.03646 -0.05393 -0.03424 -0.05046 -0.03984 -0.05694 L -0.04218 -0.05972 C -0.04284 -0.06157 -0.04531 -0.06759 -0.04531 -0.06944 C -0.04557 -0.07893 -0.04505 -0.08819 -0.04453 -0.09722 C -0.04453 -0.09884 -0.04414 -0.10022 -0.04375 -0.10138 C -0.04284 -0.10439 -0.04232 -0.10833 -0.04062 -0.10972 C -0.03906 -0.1111 -0.03763 -0.11296 -0.03593 -0.11388 C -0.03398 -0.11527 -0.0319 -0.11666 -0.02968 -0.11666 L 0.02657 -0.11805 C 0.02761 -0.11851 0.02865 -0.11874 0.02969 -0.11944 C 0.03047 -0.12013 0.03112 -0.12152 0.03203 -0.12222 C 0.03295 -0.12337 0.03412 -0.12407 0.03516 -0.12499 C 0.03711 -0.13055 0.03828 -0.13217 0.03907 -0.13749 C 0.03933 -0.14027 0.03959 -0.14305 0.03985 -0.14583 C 0.03959 -0.15323 0.03998 -0.16087 0.03907 -0.16805 C 0.03854 -0.17152 0.03776 -0.17592 0.03594 -0.17638 L 0.03203 -0.17777 C 0.03099 -0.1787 0.02995 -0.17985 0.02891 -0.18055 C 0.02617 -0.18263 0.0263 -0.18171 0.02344 -0.18333 C 0.02201 -0.18425 0.02084 -0.18564 0.01953 -0.1861 C 0.0168 -0.18726 0.00534 -0.18888 0.00391 -0.18888 C -0.00104 -0.19189 0.00326 -0.18981 -0.00547 -0.19166 C -0.00703 -0.19212 -0.00859 -0.19259 -0.01015 -0.19305 C -0.01093 -0.19397 -0.01172 -0.19513 -0.0125 -0.19583 C -0.01901 -0.20161 -0.01054 -0.19212 -0.01718 -0.19999 C -0.02096 -0.16689 -0.0194 -0.18587 -0.01797 -0.1236 C -0.01784 -0.11735 -0.01732 -0.11712 -0.01562 -0.11249 C -0.01458 -0.10323 -0.01562 -0.10833 -0.01328 -0.10138 C -0.0125 -0.0993 -0.01211 -0.09629 -0.01093 -0.09444 C -0.00963 -0.09259 -0.00781 -0.09189 -0.00625 -0.09027 C -0.00521 -0.08911 -0.00429 -0.08726 -0.00312 -0.0861 C -0.00169 -0.08495 -2.91667E-6 -0.08425 0.00157 -0.08333 L 0.00391 -0.08194 C 0.01615 -0.08518 0.01706 -0.08147 0.02422 -0.09027 C 0.02552 -0.09212 0.02683 -0.09397 0.02813 -0.09583 C 0.02839 -0.09722 0.02839 -0.09884 0.02891 -0.09999 C 0.02956 -0.10208 0.03073 -0.10347 0.03125 -0.10555 C 0.03177 -0.10833 0.03151 -0.11134 0.03203 -0.11388 C 0.03255 -0.11735 0.0336 -0.12036 0.03438 -0.1236 C 0.03607 -0.14259 0.03386 -0.12222 0.03672 -0.13888 C 0.03698 -0.1412 0.03711 -0.14374 0.0375 -0.14583 C 0.03763 -0.14745 0.03802 -0.1486 0.03828 -0.14999 C 0.03763 -0.17268 0.03815 -0.17546 0.03672 -0.19166 C 0.03646 -0.19421 0.0362 -0.19652 0.03594 -0.1986 C 0.0336 -0.21319 0.03529 -0.20138 0.03282 -0.21249 C 0.02995 -0.22499 0.03268 -0.21712 0.02969 -0.22499 C 0.02943 -0.22685 0.02904 -0.2287 0.02891 -0.23055 C 0.02852 -0.23356 0.02813 -0.23888 0.02735 -0.24166 C 0.02709 -0.24235 0.02683 -0.24259 0.02657 -0.24305 " pathEditMode="relative" ptsTypes="AAAAAAAAAAAAAAAAAAAAAAAAAAAAAAAAAAAAAAAAAAAAAAAAAAAAAAAAA">
                                      <p:cBhvr>
                                        <p:cTn id="14" dur="5000" fill="hold"/>
                                        <p:tgtEl>
                                          <p:spTgt spid="33"/>
                                        </p:tgtEl>
                                        <p:attrNameLst>
                                          <p:attrName>ppt_x</p:attrName>
                                          <p:attrName>ppt_y</p:attrName>
                                        </p:attrNameLst>
                                      </p:cBhvr>
                                    </p:animMotion>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subTnLst>
                                    <p:audio>
                                      <p:cMediaNode>
                                        <p:cTn display="0" masterRel="sameClick">
                                          <p:stCondLst>
                                            <p:cond evt="begin" delay="0">
                                              <p:tn val="15"/>
                                            </p:cond>
                                          </p:stCondLst>
                                          <p:endCondLst>
                                            <p:cond evt="onStopAudio" delay="0">
                                              <p:tgtEl>
                                                <p:sldTgt/>
                                              </p:tgtEl>
                                            </p:cond>
                                          </p:endCondLst>
                                        </p:cTn>
                                        <p:tgtEl>
                                          <p:sndTgt r:embed="rId2" name="Tieng-yeah-tre-con-www_nhacchuongvui_com.wav"/>
                                        </p:tgtEl>
                                      </p:cMediaNode>
                                    </p:audio>
                                  </p:sub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subTnLst>
                                    <p:audio>
                                      <p:cMediaNode>
                                        <p:cTn display="0" masterRel="sameClick">
                                          <p:stCondLst>
                                            <p:cond evt="begin" delay="0">
                                              <p:tn val="18"/>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4010"/>
            <a:ext cx="18288000" cy="10369295"/>
          </a:xfrm>
          <a:prstGeom prst="rect">
            <a:avLst/>
          </a:prstGeom>
        </p:spPr>
      </p:pic>
      <p:sp>
        <p:nvSpPr>
          <p:cNvPr id="23" name="Rectangle 22"/>
          <p:cNvSpPr/>
          <p:nvPr/>
        </p:nvSpPr>
        <p:spPr>
          <a:xfrm>
            <a:off x="1281829" y="353962"/>
            <a:ext cx="15751277"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solidFill>
                <a:prstClr val="white"/>
              </a:solidFill>
            </a:endParaRPr>
          </a:p>
        </p:txBody>
      </p:sp>
      <p:sp>
        <p:nvSpPr>
          <p:cNvPr id="24" name="TextBox 23"/>
          <p:cNvSpPr txBox="1"/>
          <p:nvPr/>
        </p:nvSpPr>
        <p:spPr>
          <a:xfrm>
            <a:off x="1460092" y="619433"/>
            <a:ext cx="15264581" cy="4708981"/>
          </a:xfrm>
          <a:prstGeom prst="rect">
            <a:avLst/>
          </a:prstGeom>
          <a:noFill/>
        </p:spPr>
        <p:txBody>
          <a:bodyPr wrap="square" rtlCol="0">
            <a:spAutoFit/>
          </a:bodyPr>
          <a:lstStyle/>
          <a:p>
            <a:r>
              <a:rPr lang="vi-VN" sz="5000" b="1">
                <a:solidFill>
                  <a:schemeClr val="bg1"/>
                </a:solidFill>
                <a:latin typeface="Times New Roman" panose="02020603050405020304" pitchFamily="18" charset="0"/>
                <a:cs typeface="Times New Roman" panose="02020603050405020304" pitchFamily="18" charset="0"/>
              </a:rPr>
              <a:t>Câu 1: </a:t>
            </a:r>
            <a:r>
              <a:rPr lang="pt-BR" sz="5000" i="1">
                <a:solidFill>
                  <a:schemeClr val="bg1"/>
                </a:solidFill>
                <a:latin typeface="Times New Roman" panose="02020603050405020304" pitchFamily="18" charset="0"/>
                <a:cs typeface="Times New Roman" panose="02020603050405020304" pitchFamily="18" charset="0"/>
              </a:rPr>
              <a:t>Bài văn</a:t>
            </a:r>
            <a:r>
              <a:rPr lang="vi-VN" sz="5000" i="1">
                <a:solidFill>
                  <a:schemeClr val="bg1"/>
                </a:solidFill>
                <a:latin typeface="Times New Roman" panose="02020603050405020304" pitchFamily="18" charset="0"/>
                <a:cs typeface="Times New Roman" panose="02020603050405020304" pitchFamily="18" charset="0"/>
              </a:rPr>
              <a:t>“T</a:t>
            </a:r>
            <a:r>
              <a:rPr lang="pt-BR" sz="5000" i="1">
                <a:solidFill>
                  <a:schemeClr val="bg1"/>
                </a:solidFill>
                <a:latin typeface="Times New Roman" panose="02020603050405020304" pitchFamily="18" charset="0"/>
                <a:cs typeface="Times New Roman" panose="02020603050405020304" pitchFamily="18" charset="0"/>
              </a:rPr>
              <a:t>inh thần yêu nước của nhân dân </a:t>
            </a:r>
            <a:r>
              <a:rPr lang="vi-VN" sz="5000" i="1">
                <a:solidFill>
                  <a:schemeClr val="bg1"/>
                </a:solidFill>
                <a:latin typeface="Times New Roman" panose="02020603050405020304" pitchFamily="18" charset="0"/>
                <a:cs typeface="Times New Roman" panose="02020603050405020304" pitchFamily="18" charset="0"/>
              </a:rPr>
              <a:t>ta”</a:t>
            </a:r>
            <a:r>
              <a:rPr lang="pt-BR" sz="5000" i="1">
                <a:solidFill>
                  <a:schemeClr val="bg1"/>
                </a:solidFill>
                <a:latin typeface="Times New Roman" panose="02020603050405020304" pitchFamily="18" charset="0"/>
                <a:cs typeface="Times New Roman" panose="02020603050405020304" pitchFamily="18" charset="0"/>
              </a:rPr>
              <a:t>được viết trong thời kỳ nào ?</a:t>
            </a:r>
            <a:endParaRPr lang="en-GB" sz="5000">
              <a:solidFill>
                <a:schemeClr val="bg1"/>
              </a:solidFill>
              <a:latin typeface="Times New Roman" panose="02020603050405020304" pitchFamily="18" charset="0"/>
              <a:cs typeface="Times New Roman" panose="02020603050405020304" pitchFamily="18" charset="0"/>
            </a:endParaRPr>
          </a:p>
          <a:p>
            <a:r>
              <a:rPr lang="vi-VN" sz="5000">
                <a:solidFill>
                  <a:schemeClr val="bg1"/>
                </a:solidFill>
                <a:latin typeface="Times New Roman" panose="02020603050405020304" pitchFamily="18" charset="0"/>
                <a:cs typeface="Times New Roman" panose="02020603050405020304" pitchFamily="18" charset="0"/>
              </a:rPr>
              <a:t>       A</a:t>
            </a:r>
            <a:r>
              <a:rPr lang="pt-BR" sz="5000">
                <a:solidFill>
                  <a:schemeClr val="bg1"/>
                </a:solidFill>
                <a:latin typeface="Times New Roman" panose="02020603050405020304" pitchFamily="18" charset="0"/>
                <a:cs typeface="Times New Roman" panose="02020603050405020304" pitchFamily="18" charset="0"/>
              </a:rPr>
              <a:t>. Thời kỳ kháng chiến chống Mỹ</a:t>
            </a:r>
            <a:r>
              <a:rPr lang="vi-VN" sz="5000">
                <a:solidFill>
                  <a:schemeClr val="bg1"/>
                </a:solidFill>
                <a:latin typeface="Times New Roman" panose="02020603050405020304" pitchFamily="18" charset="0"/>
                <a:cs typeface="Times New Roman" panose="02020603050405020304" pitchFamily="18" charset="0"/>
              </a:rPr>
              <a:t>                     </a:t>
            </a:r>
            <a:endParaRPr lang="en-GB" sz="5000">
              <a:solidFill>
                <a:schemeClr val="bg1"/>
              </a:solidFill>
              <a:latin typeface="Times New Roman" panose="02020603050405020304" pitchFamily="18" charset="0"/>
              <a:cs typeface="Times New Roman" panose="02020603050405020304" pitchFamily="18" charset="0"/>
            </a:endParaRPr>
          </a:p>
          <a:p>
            <a:r>
              <a:rPr lang="vi-VN" sz="5000">
                <a:solidFill>
                  <a:schemeClr val="bg1"/>
                </a:solidFill>
                <a:latin typeface="Times New Roman" panose="02020603050405020304" pitchFamily="18" charset="0"/>
                <a:cs typeface="Times New Roman" panose="02020603050405020304" pitchFamily="18" charset="0"/>
              </a:rPr>
              <a:t>       B.</a:t>
            </a:r>
            <a:r>
              <a:rPr lang="pt-BR" sz="5000">
                <a:solidFill>
                  <a:schemeClr val="bg1"/>
                </a:solidFill>
                <a:latin typeface="Times New Roman" panose="02020603050405020304" pitchFamily="18" charset="0"/>
                <a:cs typeface="Times New Roman" panose="02020603050405020304" pitchFamily="18" charset="0"/>
              </a:rPr>
              <a:t> Thời kỳ đất nước ta xây dựng CNXH ở miền Bắc</a:t>
            </a:r>
            <a:endParaRPr lang="en-GB" sz="5000">
              <a:solidFill>
                <a:schemeClr val="bg1"/>
              </a:solidFill>
              <a:latin typeface="Times New Roman" panose="02020603050405020304" pitchFamily="18" charset="0"/>
              <a:cs typeface="Times New Roman" panose="02020603050405020304" pitchFamily="18" charset="0"/>
            </a:endParaRPr>
          </a:p>
          <a:p>
            <a:r>
              <a:rPr lang="vi-VN" sz="5000">
                <a:solidFill>
                  <a:schemeClr val="bg1"/>
                </a:solidFill>
                <a:latin typeface="Times New Roman" panose="02020603050405020304" pitchFamily="18" charset="0"/>
                <a:cs typeface="Times New Roman" panose="02020603050405020304" pitchFamily="18" charset="0"/>
              </a:rPr>
              <a:t>       C</a:t>
            </a:r>
            <a:r>
              <a:rPr lang="pt-BR" sz="5000">
                <a:solidFill>
                  <a:schemeClr val="bg1"/>
                </a:solidFill>
                <a:latin typeface="Times New Roman" panose="02020603050405020304" pitchFamily="18" charset="0"/>
                <a:cs typeface="Times New Roman" panose="02020603050405020304" pitchFamily="18" charset="0"/>
              </a:rPr>
              <a:t>. Thời kỳ kháng chiến chống Pháp</a:t>
            </a:r>
            <a:endParaRPr lang="en-GB" sz="5000">
              <a:solidFill>
                <a:schemeClr val="bg1"/>
              </a:solidFill>
              <a:latin typeface="Times New Roman" panose="02020603050405020304" pitchFamily="18" charset="0"/>
              <a:cs typeface="Times New Roman" panose="02020603050405020304" pitchFamily="18" charset="0"/>
            </a:endParaRPr>
          </a:p>
          <a:p>
            <a:r>
              <a:rPr lang="vi-VN" sz="5000">
                <a:solidFill>
                  <a:schemeClr val="bg1"/>
                </a:solidFill>
                <a:latin typeface="Times New Roman" panose="02020603050405020304" pitchFamily="18" charset="0"/>
                <a:cs typeface="Times New Roman" panose="02020603050405020304" pitchFamily="18" charset="0"/>
              </a:rPr>
              <a:t>       </a:t>
            </a:r>
            <a:r>
              <a:rPr lang="pt-BR" sz="5000">
                <a:solidFill>
                  <a:schemeClr val="bg1"/>
                </a:solidFill>
                <a:latin typeface="Times New Roman" panose="02020603050405020304" pitchFamily="18" charset="0"/>
                <a:cs typeface="Times New Roman" panose="02020603050405020304" pitchFamily="18" charset="0"/>
              </a:rPr>
              <a:t>D. Những năm đầu thế kỷ XX</a:t>
            </a:r>
            <a:endParaRPr lang="en-GB" sz="5000">
              <a:solidFill>
                <a:schemeClr val="bg1"/>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1507473" y="7992940"/>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200">
                <a:solidFill>
                  <a:prstClr val="white"/>
                </a:solidFill>
                <a:latin typeface="Montserrat Alternates Black" panose="00000A00000000000000" pitchFamily="50" charset="0"/>
              </a:rPr>
              <a:t>B </a:t>
            </a:r>
            <a:endParaRPr lang="en-US" sz="4200" dirty="0">
              <a:solidFill>
                <a:prstClr val="white"/>
              </a:solidFill>
            </a:endParaRPr>
          </a:p>
        </p:txBody>
      </p:sp>
      <p:sp>
        <p:nvSpPr>
          <p:cNvPr id="26" name="Rectangle 25"/>
          <p:cNvSpPr/>
          <p:nvPr/>
        </p:nvSpPr>
        <p:spPr>
          <a:xfrm>
            <a:off x="9898344" y="8022074"/>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200">
                <a:solidFill>
                  <a:prstClr val="white"/>
                </a:solidFill>
              </a:rPr>
              <a:t>D</a:t>
            </a:r>
            <a:endParaRPr lang="en-US" sz="4200" dirty="0">
              <a:solidFill>
                <a:prstClr val="white"/>
              </a:solidFill>
            </a:endParaRPr>
          </a:p>
        </p:txBody>
      </p:sp>
      <p:sp>
        <p:nvSpPr>
          <p:cNvPr id="27" name="Rectangle 26"/>
          <p:cNvSpPr/>
          <p:nvPr/>
        </p:nvSpPr>
        <p:spPr>
          <a:xfrm>
            <a:off x="9974069" y="6440693"/>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200">
                <a:solidFill>
                  <a:prstClr val="white"/>
                </a:solidFill>
              </a:rPr>
              <a:t>C</a:t>
            </a:r>
            <a:endParaRPr lang="en-US" sz="4200" dirty="0">
              <a:solidFill>
                <a:prstClr val="white"/>
              </a:solidFill>
            </a:endParaRPr>
          </a:p>
        </p:txBody>
      </p:sp>
      <p:sp>
        <p:nvSpPr>
          <p:cNvPr id="28" name="Rectangle 27"/>
          <p:cNvSpPr/>
          <p:nvPr/>
        </p:nvSpPr>
        <p:spPr>
          <a:xfrm>
            <a:off x="1408973" y="6508376"/>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200">
                <a:solidFill>
                  <a:prstClr val="white"/>
                </a:solidFill>
              </a:rPr>
              <a:t>A</a:t>
            </a:r>
            <a:endParaRPr lang="en-US" sz="4200" dirty="0">
              <a:solidFill>
                <a:prstClr val="white"/>
              </a:solidFill>
            </a:endParaRPr>
          </a:p>
        </p:txBody>
      </p:sp>
      <p:pic>
        <p:nvPicPr>
          <p:cNvPr id="2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454082" y="6116676"/>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967020" y="608826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00392" y="7798835"/>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491816" y="7468746"/>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4980333" y="90750"/>
            <a:ext cx="10766265" cy="9144002"/>
            <a:chOff x="2584349" y="235974"/>
            <a:chExt cx="7177510" cy="6096001"/>
          </a:xfrm>
        </p:grpSpPr>
        <p:pic>
          <p:nvPicPr>
            <p:cNvPr id="17" name="Picture 8" descr="Cat's Cafe - *sad penguin noise* Past few weeks have been..."/>
            <p:cNvPicPr>
              <a:picLocks noChangeAspect="1" noChangeArrowheads="1" noCrop="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84349" y="235974"/>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18" name="Oval Callout 17"/>
            <p:cNvSpPr/>
            <p:nvPr/>
          </p:nvSpPr>
          <p:spPr>
            <a:xfrm>
              <a:off x="6070204" y="396160"/>
              <a:ext cx="3691655" cy="1648365"/>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000" dirty="0">
                  <a:solidFill>
                    <a:prstClr val="black"/>
                  </a:solidFill>
                  <a:latin typeface=".VnCooper" panose="020B7200000000000000" pitchFamily="34" charset="0"/>
                </a:rPr>
                <a:t>HU </a:t>
              </a:r>
              <a:r>
                <a:rPr lang="en-US" sz="6000" dirty="0" err="1">
                  <a:solidFill>
                    <a:prstClr val="black"/>
                  </a:solidFill>
                  <a:latin typeface=".VnCooper" panose="020B7200000000000000" pitchFamily="34" charset="0"/>
                </a:rPr>
                <a:t>HU</a:t>
              </a:r>
              <a:r>
                <a:rPr lang="en-US" sz="6000" dirty="0">
                  <a:solidFill>
                    <a:prstClr val="black"/>
                  </a:solidFill>
                  <a:latin typeface=".VnCooper" panose="020B7200000000000000" pitchFamily="34" charset="0"/>
                </a:rPr>
                <a:t>...</a:t>
              </a:r>
            </a:p>
          </p:txBody>
        </p:sp>
      </p:grpSp>
      <p:pic>
        <p:nvPicPr>
          <p:cNvPr id="19" name="Picture 4"/>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3773869" y="1463117"/>
            <a:ext cx="11752308" cy="8209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2390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0" presetClass="entr" presetSubtype="0" fill="hold" nodeType="after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1500"/>
                            </p:stCondLst>
                            <p:childTnLst>
                              <p:par>
                                <p:cTn id="12" presetID="10" presetClass="exit" presetSubtype="0" fill="hold" nodeType="afterEffect">
                                  <p:stCondLst>
                                    <p:cond delay="150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5" restart="whenNotActive" fill="hold" evtFilter="cancelBubble" nodeType="interactiveSeq">
                <p:stCondLst>
                  <p:cond evt="onClick" delay="0">
                    <p:tgtEl>
                      <p:spTgt spid="28"/>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Am-thanh-tra-loi-sai-www_nhacchuongvui_com.wav"/>
                                        </p:tgtEl>
                                      </p:cMediaNode>
                                    </p:audio>
                                  </p:subTnLst>
                                </p:cTn>
                              </p:par>
                            </p:childTnLst>
                          </p:cTn>
                        </p:par>
                        <p:par>
                          <p:cTn id="20" fill="hold">
                            <p:stCondLst>
                              <p:cond delay="0"/>
                            </p:stCondLst>
                            <p:childTnLst>
                              <p:par>
                                <p:cTn id="21" presetID="10" presetClass="entr" presetSubtype="0" fill="hold" nodeType="afterEffect">
                                  <p:stCondLst>
                                    <p:cond delay="10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1500"/>
                            </p:stCondLst>
                            <p:childTnLst>
                              <p:par>
                                <p:cTn id="25" presetID="10" presetClass="exit" presetSubtype="0" fill="hold" nodeType="afterEffect">
                                  <p:stCondLst>
                                    <p:cond delay="150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8" restart="whenNotActive" fill="hold" evtFilter="cancelBubble" nodeType="interactiveSeq">
                <p:stCondLst>
                  <p:cond evt="onClick" delay="0">
                    <p:tgtEl>
                      <p:spTgt spid="27"/>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par>
                          <p:cTn id="33" fill="hold">
                            <p:stCondLst>
                              <p:cond delay="0"/>
                            </p:stCondLst>
                            <p:childTnLst>
                              <p:par>
                                <p:cTn id="34" presetID="10" presetClass="entr" presetSubtype="0" fill="hold" nodeType="afterEffect">
                                  <p:stCondLst>
                                    <p:cond delay="100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1500"/>
                            </p:stCondLst>
                            <p:childTnLst>
                              <p:par>
                                <p:cTn id="38" presetID="10" presetClass="exit" presetSubtype="0" fill="hold" nodeType="afterEffect">
                                  <p:stCondLst>
                                    <p:cond delay="1500"/>
                                  </p:stCondLst>
                                  <p:childTnLst>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Am-thanh-tra-loi-dung-www_nhacchuongvui_com.wav"/>
                                        </p:tgtEl>
                                      </p:cMediaNode>
                                    </p:audio>
                                  </p:subTnLst>
                                </p:cTn>
                              </p:par>
                            </p:childTnLst>
                          </p:cTn>
                        </p:par>
                        <p:par>
                          <p:cTn id="46" fill="hold">
                            <p:stCondLst>
                              <p:cond delay="0"/>
                            </p:stCondLst>
                            <p:childTnLst>
                              <p:par>
                                <p:cTn id="47" presetID="10" presetClass="entr" presetSubtype="0" fill="hold" nodeType="afterEffect">
                                  <p:stCondLst>
                                    <p:cond delay="100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par>
                          <p:cTn id="50" fill="hold">
                            <p:stCondLst>
                              <p:cond delay="1500"/>
                            </p:stCondLst>
                            <p:childTnLst>
                              <p:par>
                                <p:cTn id="51" presetID="10" presetClass="exit" presetSubtype="0" fill="hold" nodeType="afterEffect">
                                  <p:stCondLst>
                                    <p:cond delay="900"/>
                                  </p:stCondLst>
                                  <p:childTnLst>
                                    <p:animEffect transition="out" filter="fad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4010"/>
            <a:ext cx="18288000" cy="10369295"/>
          </a:xfrm>
          <a:prstGeom prst="rect">
            <a:avLst/>
          </a:prstGeom>
        </p:spPr>
      </p:pic>
      <p:sp>
        <p:nvSpPr>
          <p:cNvPr id="23" name="Rectangle 22"/>
          <p:cNvSpPr/>
          <p:nvPr/>
        </p:nvSpPr>
        <p:spPr>
          <a:xfrm>
            <a:off x="1281829" y="353962"/>
            <a:ext cx="15751277"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solidFill>
                <a:prstClr val="white"/>
              </a:solidFill>
            </a:endParaRPr>
          </a:p>
        </p:txBody>
      </p:sp>
      <p:sp>
        <p:nvSpPr>
          <p:cNvPr id="24" name="TextBox 23"/>
          <p:cNvSpPr txBox="1"/>
          <p:nvPr/>
        </p:nvSpPr>
        <p:spPr>
          <a:xfrm>
            <a:off x="1460092" y="619433"/>
            <a:ext cx="15264581" cy="4928978"/>
          </a:xfrm>
          <a:prstGeom prst="rect">
            <a:avLst/>
          </a:prstGeom>
          <a:noFill/>
        </p:spPr>
        <p:txBody>
          <a:bodyPr wrap="square" rtlCol="0">
            <a:spAutoFit/>
          </a:bodyPr>
          <a:lstStyle/>
          <a:p>
            <a:pPr>
              <a:lnSpc>
                <a:spcPct val="150000"/>
              </a:lnSpc>
            </a:pPr>
            <a:r>
              <a:rPr lang="vi-VN" sz="5400" b="1">
                <a:solidFill>
                  <a:schemeClr val="bg1"/>
                </a:solidFill>
                <a:latin typeface="Times New Roman" panose="02020603050405020304" pitchFamily="18" charset="0"/>
                <a:cs typeface="Times New Roman" panose="02020603050405020304" pitchFamily="18" charset="0"/>
              </a:rPr>
              <a:t>Câu 2. </a:t>
            </a:r>
            <a:r>
              <a:rPr lang="vi-VN" sz="5400" i="1">
                <a:solidFill>
                  <a:schemeClr val="bg1"/>
                </a:solidFill>
                <a:latin typeface="Times New Roman" panose="02020603050405020304" pitchFamily="18" charset="0"/>
                <a:cs typeface="Times New Roman" panose="02020603050405020304" pitchFamily="18" charset="0"/>
              </a:rPr>
              <a:t>Cuộc kháng chiến chống Pháp của nhân dân ta diễn ra vào thời gian nào?</a:t>
            </a:r>
            <a:endParaRPr lang="en-GB" sz="5400">
              <a:solidFill>
                <a:schemeClr val="bg1"/>
              </a:solidFill>
              <a:latin typeface="Times New Roman" panose="02020603050405020304" pitchFamily="18" charset="0"/>
              <a:cs typeface="Times New Roman" panose="02020603050405020304" pitchFamily="18" charset="0"/>
            </a:endParaRPr>
          </a:p>
          <a:p>
            <a:pPr lvl="0">
              <a:lnSpc>
                <a:spcPct val="150000"/>
              </a:lnSpc>
            </a:pPr>
            <a:r>
              <a:rPr lang="vi-VN" sz="5400">
                <a:solidFill>
                  <a:schemeClr val="bg1"/>
                </a:solidFill>
                <a:latin typeface="Times New Roman" panose="02020603050405020304" pitchFamily="18" charset="0"/>
                <a:cs typeface="Times New Roman" panose="02020603050405020304" pitchFamily="18" charset="0"/>
              </a:rPr>
              <a:t>A.</a:t>
            </a:r>
            <a:r>
              <a:rPr lang="en-US" sz="5400">
                <a:solidFill>
                  <a:schemeClr val="bg1"/>
                </a:solidFill>
                <a:latin typeface="Times New Roman" panose="02020603050405020304" pitchFamily="18" charset="0"/>
                <a:cs typeface="Times New Roman" panose="02020603050405020304" pitchFamily="18" charset="0"/>
              </a:rPr>
              <a:t>1930 – 1945</a:t>
            </a:r>
            <a:r>
              <a:rPr lang="vi-VN" sz="5400">
                <a:solidFill>
                  <a:schemeClr val="bg1"/>
                </a:solidFill>
                <a:latin typeface="Times New Roman" panose="02020603050405020304" pitchFamily="18" charset="0"/>
                <a:cs typeface="Times New Roman" panose="02020603050405020304" pitchFamily="18" charset="0"/>
              </a:rPr>
              <a:t>         B. </a:t>
            </a:r>
            <a:r>
              <a:rPr lang="en-US" sz="5400">
                <a:solidFill>
                  <a:schemeClr val="bg1"/>
                </a:solidFill>
                <a:latin typeface="Times New Roman" panose="02020603050405020304" pitchFamily="18" charset="0"/>
                <a:cs typeface="Times New Roman" panose="02020603050405020304" pitchFamily="18" charset="0"/>
              </a:rPr>
              <a:t>1946 – 1954</a:t>
            </a:r>
            <a:r>
              <a:rPr lang="vi-VN" sz="5400">
                <a:solidFill>
                  <a:schemeClr val="bg1"/>
                </a:solidFill>
                <a:latin typeface="Times New Roman" panose="02020603050405020304" pitchFamily="18" charset="0"/>
                <a:cs typeface="Times New Roman" panose="02020603050405020304" pitchFamily="18" charset="0"/>
              </a:rPr>
              <a:t>1               </a:t>
            </a:r>
          </a:p>
          <a:p>
            <a:pPr lvl="0">
              <a:lnSpc>
                <a:spcPct val="150000"/>
              </a:lnSpc>
            </a:pPr>
            <a:r>
              <a:rPr lang="vi-VN" sz="5400">
                <a:solidFill>
                  <a:schemeClr val="bg1"/>
                </a:solidFill>
                <a:latin typeface="Times New Roman" panose="02020603050405020304" pitchFamily="18" charset="0"/>
                <a:cs typeface="Times New Roman" panose="02020603050405020304" pitchFamily="18" charset="0"/>
              </a:rPr>
              <a:t>C. </a:t>
            </a:r>
            <a:r>
              <a:rPr lang="en-US" sz="5400">
                <a:solidFill>
                  <a:schemeClr val="bg1"/>
                </a:solidFill>
                <a:latin typeface="Times New Roman" panose="02020603050405020304" pitchFamily="18" charset="0"/>
                <a:cs typeface="Times New Roman" panose="02020603050405020304" pitchFamily="18" charset="0"/>
              </a:rPr>
              <a:t>1954 – 1975</a:t>
            </a:r>
            <a:r>
              <a:rPr lang="vi-VN" sz="5400">
                <a:solidFill>
                  <a:schemeClr val="bg1"/>
                </a:solidFill>
                <a:latin typeface="Times New Roman" panose="02020603050405020304" pitchFamily="18" charset="0"/>
                <a:cs typeface="Times New Roman" panose="02020603050405020304" pitchFamily="18" charset="0"/>
              </a:rPr>
              <a:t>        D. Sau 1975</a:t>
            </a:r>
            <a:endParaRPr lang="en-GB" sz="5400">
              <a:solidFill>
                <a:schemeClr val="bg1"/>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1487828" y="8109587"/>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200">
                <a:solidFill>
                  <a:prstClr val="white"/>
                </a:solidFill>
                <a:latin typeface="Montserrat Alternates Black" panose="00000A00000000000000" pitchFamily="50" charset="0"/>
              </a:rPr>
              <a:t>B</a:t>
            </a:r>
            <a:endParaRPr lang="en-US" sz="4200" dirty="0">
              <a:solidFill>
                <a:prstClr val="white"/>
              </a:solidFill>
            </a:endParaRPr>
          </a:p>
        </p:txBody>
      </p:sp>
      <p:sp>
        <p:nvSpPr>
          <p:cNvPr id="26" name="Rectangle 25"/>
          <p:cNvSpPr/>
          <p:nvPr/>
        </p:nvSpPr>
        <p:spPr>
          <a:xfrm>
            <a:off x="1539788" y="6431188"/>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200">
                <a:solidFill>
                  <a:prstClr val="white"/>
                </a:solidFill>
                <a:latin typeface="Montserrat Alternates Black" panose="00000A00000000000000" pitchFamily="50" charset="0"/>
              </a:rPr>
              <a:t>A</a:t>
            </a:r>
            <a:endParaRPr lang="en-US" sz="4200" dirty="0">
              <a:solidFill>
                <a:prstClr val="white"/>
              </a:solidFill>
            </a:endParaRPr>
          </a:p>
        </p:txBody>
      </p:sp>
      <p:sp>
        <p:nvSpPr>
          <p:cNvPr id="27" name="Rectangle 26"/>
          <p:cNvSpPr/>
          <p:nvPr/>
        </p:nvSpPr>
        <p:spPr>
          <a:xfrm>
            <a:off x="9974069" y="6440693"/>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200">
                <a:solidFill>
                  <a:prstClr val="white"/>
                </a:solidFill>
                <a:latin typeface="Montserrat Alternates Black" panose="00000A00000000000000" pitchFamily="50" charset="0"/>
              </a:rPr>
              <a:t>C</a:t>
            </a:r>
            <a:endParaRPr lang="en-US" sz="4200" dirty="0">
              <a:solidFill>
                <a:prstClr val="white"/>
              </a:solidFill>
            </a:endParaRPr>
          </a:p>
        </p:txBody>
      </p:sp>
      <p:sp>
        <p:nvSpPr>
          <p:cNvPr id="28" name="Rectangle 27"/>
          <p:cNvSpPr/>
          <p:nvPr/>
        </p:nvSpPr>
        <p:spPr>
          <a:xfrm>
            <a:off x="10007401" y="8402562"/>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200">
                <a:solidFill>
                  <a:prstClr val="white"/>
                </a:solidFill>
                <a:latin typeface="Montserrat Alternates Black" panose="00000A00000000000000" pitchFamily="50" charset="0"/>
              </a:rPr>
              <a:t>D</a:t>
            </a:r>
            <a:endParaRPr lang="en-US" sz="4200" dirty="0">
              <a:solidFill>
                <a:prstClr val="white"/>
              </a:solidFill>
            </a:endParaRPr>
          </a:p>
        </p:txBody>
      </p:sp>
      <p:pic>
        <p:nvPicPr>
          <p:cNvPr id="2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229966" y="614802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967020" y="608826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726770" y="7856544"/>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880105" y="7720851"/>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5008109" y="-1244677"/>
            <a:ext cx="10406010" cy="9144002"/>
            <a:chOff x="2671065" y="1746426"/>
            <a:chExt cx="6937340" cy="6096001"/>
          </a:xfrm>
        </p:grpSpPr>
        <p:pic>
          <p:nvPicPr>
            <p:cNvPr id="17" name="Picture 8" descr="Cat's Cafe - *sad penguin noise* Past few weeks have been..."/>
            <p:cNvPicPr>
              <a:picLocks noChangeAspect="1" noChangeArrowheads="1" noCrop="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71065" y="1746426"/>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18" name="Oval Callout 17"/>
            <p:cNvSpPr/>
            <p:nvPr/>
          </p:nvSpPr>
          <p:spPr>
            <a:xfrm>
              <a:off x="5916750" y="2351273"/>
              <a:ext cx="3691655" cy="1648365"/>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000" dirty="0">
                  <a:solidFill>
                    <a:prstClr val="black"/>
                  </a:solidFill>
                  <a:latin typeface=".VnCooper" panose="020B7200000000000000" pitchFamily="34" charset="0"/>
                </a:rPr>
                <a:t>HU </a:t>
              </a:r>
              <a:r>
                <a:rPr lang="en-US" sz="6000" dirty="0" err="1">
                  <a:solidFill>
                    <a:prstClr val="black"/>
                  </a:solidFill>
                  <a:latin typeface=".VnCooper" panose="020B7200000000000000" pitchFamily="34" charset="0"/>
                </a:rPr>
                <a:t>HU</a:t>
              </a:r>
              <a:r>
                <a:rPr lang="en-US" sz="6000" dirty="0">
                  <a:solidFill>
                    <a:prstClr val="black"/>
                  </a:solidFill>
                  <a:latin typeface=".VnCooper" panose="020B7200000000000000" pitchFamily="34" charset="0"/>
                </a:rPr>
                <a:t>...</a:t>
              </a:r>
            </a:p>
          </p:txBody>
        </p:sp>
      </p:grpSp>
      <p:pic>
        <p:nvPicPr>
          <p:cNvPr id="19" name="Picture 4"/>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3765951" y="496736"/>
            <a:ext cx="11752308" cy="8209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1280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0" presetClass="entr" presetSubtype="0" fill="hold" nodeType="after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1500"/>
                            </p:stCondLst>
                            <p:childTnLst>
                              <p:par>
                                <p:cTn id="12" presetID="10" presetClass="exit" presetSubtype="0" fill="hold" nodeType="afterEffect">
                                  <p:stCondLst>
                                    <p:cond delay="150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5" restart="whenNotActive" fill="hold" evtFilter="cancelBubble" nodeType="interactiveSeq">
                <p:stCondLst>
                  <p:cond evt="onClick" delay="0">
                    <p:tgtEl>
                      <p:spTgt spid="28"/>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Am-thanh-tra-loi-sai-www_nhacchuongvui_com.wav"/>
                                        </p:tgtEl>
                                      </p:cMediaNode>
                                    </p:audio>
                                  </p:subTnLst>
                                </p:cTn>
                              </p:par>
                            </p:childTnLst>
                          </p:cTn>
                        </p:par>
                        <p:par>
                          <p:cTn id="20" fill="hold">
                            <p:stCondLst>
                              <p:cond delay="0"/>
                            </p:stCondLst>
                            <p:childTnLst>
                              <p:par>
                                <p:cTn id="21" presetID="10" presetClass="entr" presetSubtype="0" fill="hold" nodeType="afterEffect">
                                  <p:stCondLst>
                                    <p:cond delay="10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1500"/>
                            </p:stCondLst>
                            <p:childTnLst>
                              <p:par>
                                <p:cTn id="25" presetID="10" presetClass="exit" presetSubtype="0" fill="hold" nodeType="afterEffect">
                                  <p:stCondLst>
                                    <p:cond delay="150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8" restart="whenNotActive" fill="hold" evtFilter="cancelBubble" nodeType="interactiveSeq">
                <p:stCondLst>
                  <p:cond evt="onClick" delay="0">
                    <p:tgtEl>
                      <p:spTgt spid="27"/>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par>
                          <p:cTn id="33" fill="hold">
                            <p:stCondLst>
                              <p:cond delay="0"/>
                            </p:stCondLst>
                            <p:childTnLst>
                              <p:par>
                                <p:cTn id="34" presetID="10" presetClass="entr" presetSubtype="0" fill="hold" nodeType="afterEffect">
                                  <p:stCondLst>
                                    <p:cond delay="100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1500"/>
                            </p:stCondLst>
                            <p:childTnLst>
                              <p:par>
                                <p:cTn id="38" presetID="10" presetClass="exit" presetSubtype="0" fill="hold" nodeType="afterEffect">
                                  <p:stCondLst>
                                    <p:cond delay="1500"/>
                                  </p:stCondLst>
                                  <p:childTnLst>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Am-thanh-tra-loi-dung-www_nhacchuongvui_com.wav"/>
                                        </p:tgtEl>
                                      </p:cMediaNode>
                                    </p:audio>
                                  </p:subTnLst>
                                </p:cTn>
                              </p:par>
                            </p:childTnLst>
                          </p:cTn>
                        </p:par>
                        <p:par>
                          <p:cTn id="46" fill="hold">
                            <p:stCondLst>
                              <p:cond delay="0"/>
                            </p:stCondLst>
                            <p:childTnLst>
                              <p:par>
                                <p:cTn id="47" presetID="10" presetClass="entr" presetSubtype="0" fill="hold" nodeType="afterEffect">
                                  <p:stCondLst>
                                    <p:cond delay="100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par>
                          <p:cTn id="50" fill="hold">
                            <p:stCondLst>
                              <p:cond delay="1500"/>
                            </p:stCondLst>
                            <p:childTnLst>
                              <p:par>
                                <p:cTn id="51" presetID="10" presetClass="exit" presetSubtype="0" fill="hold" nodeType="afterEffect">
                                  <p:stCondLst>
                                    <p:cond delay="900"/>
                                  </p:stCondLst>
                                  <p:childTnLst>
                                    <p:animEffect transition="out" filter="fad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4010"/>
            <a:ext cx="18288000" cy="10369295"/>
          </a:xfrm>
          <a:prstGeom prst="rect">
            <a:avLst/>
          </a:prstGeom>
        </p:spPr>
      </p:pic>
      <p:sp>
        <p:nvSpPr>
          <p:cNvPr id="23" name="Rectangle 22"/>
          <p:cNvSpPr/>
          <p:nvPr/>
        </p:nvSpPr>
        <p:spPr>
          <a:xfrm>
            <a:off x="1281829" y="353962"/>
            <a:ext cx="16548971"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solidFill>
                <a:prstClr val="white"/>
              </a:solidFill>
            </a:endParaRPr>
          </a:p>
        </p:txBody>
      </p:sp>
      <p:sp>
        <p:nvSpPr>
          <p:cNvPr id="24" name="TextBox 23"/>
          <p:cNvSpPr txBox="1"/>
          <p:nvPr/>
        </p:nvSpPr>
        <p:spPr>
          <a:xfrm>
            <a:off x="1460092" y="1602894"/>
            <a:ext cx="16370708" cy="2585323"/>
          </a:xfrm>
          <a:prstGeom prst="rect">
            <a:avLst/>
          </a:prstGeom>
          <a:noFill/>
        </p:spPr>
        <p:txBody>
          <a:bodyPr wrap="square" rtlCol="0">
            <a:spAutoFit/>
          </a:bodyPr>
          <a:lstStyle/>
          <a:p>
            <a:r>
              <a:rPr lang="vi-VN" sz="5400" b="1">
                <a:solidFill>
                  <a:schemeClr val="bg1"/>
                </a:solidFill>
                <a:latin typeface="Times New Roman" panose="02020603050405020304" pitchFamily="18" charset="0"/>
                <a:cs typeface="Times New Roman" panose="02020603050405020304" pitchFamily="18" charset="0"/>
              </a:rPr>
              <a:t>Câu 3. </a:t>
            </a:r>
            <a:r>
              <a:rPr lang="vi-VN" sz="5400" i="1">
                <a:solidFill>
                  <a:schemeClr val="bg1"/>
                </a:solidFill>
                <a:latin typeface="Times New Roman" panose="02020603050405020304" pitchFamily="18" charset="0"/>
                <a:cs typeface="Times New Roman" panose="02020603050405020304" pitchFamily="18" charset="0"/>
              </a:rPr>
              <a:t>Nội dung chính của văn bản được nêu ở vị trí nào?</a:t>
            </a:r>
            <a:endParaRPr lang="en-GB" sz="5400">
              <a:solidFill>
                <a:schemeClr val="bg1"/>
              </a:solidFill>
              <a:latin typeface="Times New Roman" panose="02020603050405020304" pitchFamily="18" charset="0"/>
              <a:cs typeface="Times New Roman" panose="02020603050405020304" pitchFamily="18" charset="0"/>
            </a:endParaRPr>
          </a:p>
          <a:p>
            <a:r>
              <a:rPr lang="vi-VN" sz="5400">
                <a:solidFill>
                  <a:schemeClr val="bg1"/>
                </a:solidFill>
                <a:latin typeface="Times New Roman" panose="02020603050405020304" pitchFamily="18" charset="0"/>
                <a:cs typeface="Times New Roman" panose="02020603050405020304" pitchFamily="18" charset="0"/>
              </a:rPr>
              <a:t>    	A. Tiêu đề của văn bản       C. Phần (1) của văn bản</a:t>
            </a:r>
            <a:endParaRPr lang="en-GB" sz="5400">
              <a:solidFill>
                <a:schemeClr val="bg1"/>
              </a:solidFill>
              <a:latin typeface="Times New Roman" panose="02020603050405020304" pitchFamily="18" charset="0"/>
              <a:cs typeface="Times New Roman" panose="02020603050405020304" pitchFamily="18" charset="0"/>
            </a:endParaRPr>
          </a:p>
          <a:p>
            <a:r>
              <a:rPr lang="vi-VN" sz="5400">
                <a:solidFill>
                  <a:schemeClr val="bg1"/>
                </a:solidFill>
                <a:latin typeface="Times New Roman" panose="02020603050405020304" pitchFamily="18" charset="0"/>
                <a:cs typeface="Times New Roman" panose="02020603050405020304" pitchFamily="18" charset="0"/>
              </a:rPr>
              <a:t>    	B. Phần (2) của văn bản     D. Phần (3) của văn bản</a:t>
            </a:r>
            <a:endParaRPr lang="en-GB" sz="5400">
              <a:solidFill>
                <a:schemeClr val="bg1"/>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10199753" y="6225813"/>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200">
                <a:solidFill>
                  <a:prstClr val="white"/>
                </a:solidFill>
                <a:latin typeface="Montserrat Alternates Black" panose="00000A00000000000000" pitchFamily="50" charset="0"/>
              </a:rPr>
              <a:t>C</a:t>
            </a:r>
            <a:endParaRPr lang="en-US" sz="4200" dirty="0">
              <a:solidFill>
                <a:prstClr val="white"/>
              </a:solidFill>
            </a:endParaRPr>
          </a:p>
        </p:txBody>
      </p:sp>
      <p:sp>
        <p:nvSpPr>
          <p:cNvPr id="26" name="Rectangle 25"/>
          <p:cNvSpPr/>
          <p:nvPr/>
        </p:nvSpPr>
        <p:spPr>
          <a:xfrm>
            <a:off x="1281829" y="6440692"/>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200">
                <a:solidFill>
                  <a:prstClr val="white"/>
                </a:solidFill>
                <a:latin typeface="Montserrat Alternates Black" panose="00000A00000000000000" pitchFamily="50" charset="0"/>
              </a:rPr>
              <a:t>A</a:t>
            </a:r>
            <a:endParaRPr lang="en-US" sz="4200" dirty="0">
              <a:solidFill>
                <a:prstClr val="white"/>
              </a:solidFill>
            </a:endParaRPr>
          </a:p>
        </p:txBody>
      </p:sp>
      <p:sp>
        <p:nvSpPr>
          <p:cNvPr id="27" name="Rectangle 26"/>
          <p:cNvSpPr/>
          <p:nvPr/>
        </p:nvSpPr>
        <p:spPr>
          <a:xfrm>
            <a:off x="10210057" y="7862597"/>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200">
                <a:solidFill>
                  <a:prstClr val="white"/>
                </a:solidFill>
                <a:latin typeface="Montserrat Alternates Black" panose="00000A00000000000000" pitchFamily="50" charset="0"/>
              </a:rPr>
              <a:t>D</a:t>
            </a:r>
            <a:endParaRPr lang="en-US" sz="4200" dirty="0">
              <a:solidFill>
                <a:prstClr val="white"/>
              </a:solidFill>
            </a:endParaRPr>
          </a:p>
        </p:txBody>
      </p:sp>
      <p:sp>
        <p:nvSpPr>
          <p:cNvPr id="28" name="Rectangle 27"/>
          <p:cNvSpPr/>
          <p:nvPr/>
        </p:nvSpPr>
        <p:spPr>
          <a:xfrm>
            <a:off x="1281829" y="7907978"/>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200">
                <a:solidFill>
                  <a:prstClr val="white"/>
                </a:solidFill>
                <a:latin typeface="Montserrat Alternates Black" panose="00000A00000000000000" pitchFamily="50" charset="0"/>
              </a:rPr>
              <a:t>B</a:t>
            </a:r>
            <a:endParaRPr lang="en-US" sz="4200" dirty="0">
              <a:solidFill>
                <a:prstClr val="white"/>
              </a:solidFill>
            </a:endParaRPr>
          </a:p>
        </p:txBody>
      </p:sp>
      <p:pic>
        <p:nvPicPr>
          <p:cNvPr id="2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66462" y="745711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830551" y="7522415"/>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64403" y="592885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903886" y="5794815"/>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6553823" y="869715"/>
            <a:ext cx="10856382" cy="9144002"/>
            <a:chOff x="2584349" y="235974"/>
            <a:chExt cx="7177510" cy="6096001"/>
          </a:xfrm>
        </p:grpSpPr>
        <p:pic>
          <p:nvPicPr>
            <p:cNvPr id="17" name="Picture 8" descr="Cat's Cafe - *sad penguin noise* Past few weeks have been..."/>
            <p:cNvPicPr>
              <a:picLocks noChangeAspect="1" noChangeArrowheads="1" noCrop="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84349" y="235974"/>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18" name="Oval Callout 17"/>
            <p:cNvSpPr/>
            <p:nvPr/>
          </p:nvSpPr>
          <p:spPr>
            <a:xfrm>
              <a:off x="6070204" y="396160"/>
              <a:ext cx="3691655" cy="1648365"/>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000" dirty="0">
                  <a:solidFill>
                    <a:prstClr val="black"/>
                  </a:solidFill>
                  <a:latin typeface=".VnCooper" panose="020B7200000000000000" pitchFamily="34" charset="0"/>
                </a:rPr>
                <a:t>HU </a:t>
              </a:r>
              <a:r>
                <a:rPr lang="en-US" sz="6000" dirty="0" err="1">
                  <a:solidFill>
                    <a:prstClr val="black"/>
                  </a:solidFill>
                  <a:latin typeface=".VnCooper" panose="020B7200000000000000" pitchFamily="34" charset="0"/>
                </a:rPr>
                <a:t>HU</a:t>
              </a:r>
              <a:r>
                <a:rPr lang="en-US" sz="6000" dirty="0">
                  <a:solidFill>
                    <a:prstClr val="black"/>
                  </a:solidFill>
                  <a:latin typeface=".VnCooper" panose="020B7200000000000000" pitchFamily="34" charset="0"/>
                </a:rPr>
                <a:t>...</a:t>
              </a:r>
            </a:p>
          </p:txBody>
        </p:sp>
      </p:grpSp>
      <p:pic>
        <p:nvPicPr>
          <p:cNvPr id="19" name="Picture 4"/>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1960297" y="1336925"/>
            <a:ext cx="11752308" cy="8209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0571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0" presetClass="entr" presetSubtype="0" fill="hold" nodeType="after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1500"/>
                            </p:stCondLst>
                            <p:childTnLst>
                              <p:par>
                                <p:cTn id="12" presetID="10" presetClass="exit" presetSubtype="0" fill="hold" nodeType="afterEffect">
                                  <p:stCondLst>
                                    <p:cond delay="150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5" restart="whenNotActive" fill="hold" evtFilter="cancelBubble" nodeType="interactiveSeq">
                <p:stCondLst>
                  <p:cond evt="onClick" delay="0">
                    <p:tgtEl>
                      <p:spTgt spid="28"/>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Am-thanh-tra-loi-sai-www_nhacchuongvui_com.wav"/>
                                        </p:tgtEl>
                                      </p:cMediaNode>
                                    </p:audio>
                                  </p:subTnLst>
                                </p:cTn>
                              </p:par>
                            </p:childTnLst>
                          </p:cTn>
                        </p:par>
                        <p:par>
                          <p:cTn id="20" fill="hold">
                            <p:stCondLst>
                              <p:cond delay="0"/>
                            </p:stCondLst>
                            <p:childTnLst>
                              <p:par>
                                <p:cTn id="21" presetID="10" presetClass="entr" presetSubtype="0" fill="hold" nodeType="afterEffect">
                                  <p:stCondLst>
                                    <p:cond delay="10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1500"/>
                            </p:stCondLst>
                            <p:childTnLst>
                              <p:par>
                                <p:cTn id="25" presetID="10" presetClass="exit" presetSubtype="0" fill="hold" nodeType="afterEffect">
                                  <p:stCondLst>
                                    <p:cond delay="150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8" restart="whenNotActive" fill="hold" evtFilter="cancelBubble" nodeType="interactiveSeq">
                <p:stCondLst>
                  <p:cond evt="onClick" delay="0">
                    <p:tgtEl>
                      <p:spTgt spid="27"/>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par>
                          <p:cTn id="33" fill="hold">
                            <p:stCondLst>
                              <p:cond delay="0"/>
                            </p:stCondLst>
                            <p:childTnLst>
                              <p:par>
                                <p:cTn id="34" presetID="10" presetClass="entr" presetSubtype="0" fill="hold" nodeType="afterEffect">
                                  <p:stCondLst>
                                    <p:cond delay="100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1500"/>
                            </p:stCondLst>
                            <p:childTnLst>
                              <p:par>
                                <p:cTn id="38" presetID="10" presetClass="exit" presetSubtype="0" fill="hold" nodeType="afterEffect">
                                  <p:stCondLst>
                                    <p:cond delay="1500"/>
                                  </p:stCondLst>
                                  <p:childTnLst>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Am-thanh-tra-loi-dung-www_nhacchuongvui_com.wav"/>
                                        </p:tgtEl>
                                      </p:cMediaNode>
                                    </p:audio>
                                  </p:subTnLst>
                                </p:cTn>
                              </p:par>
                            </p:childTnLst>
                          </p:cTn>
                        </p:par>
                        <p:par>
                          <p:cTn id="46" fill="hold">
                            <p:stCondLst>
                              <p:cond delay="0"/>
                            </p:stCondLst>
                            <p:childTnLst>
                              <p:par>
                                <p:cTn id="47" presetID="10" presetClass="entr" presetSubtype="0" fill="hold" nodeType="afterEffect">
                                  <p:stCondLst>
                                    <p:cond delay="100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par>
                          <p:cTn id="50" fill="hold">
                            <p:stCondLst>
                              <p:cond delay="1500"/>
                            </p:stCondLst>
                            <p:childTnLst>
                              <p:par>
                                <p:cTn id="51" presetID="10" presetClass="exit" presetSubtype="0" fill="hold" nodeType="afterEffect">
                                  <p:stCondLst>
                                    <p:cond delay="900"/>
                                  </p:stCondLst>
                                  <p:childTnLst>
                                    <p:animEffect transition="out" filter="fad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4010"/>
            <a:ext cx="18288000" cy="10369295"/>
          </a:xfrm>
          <a:prstGeom prst="rect">
            <a:avLst/>
          </a:prstGeom>
        </p:spPr>
      </p:pic>
      <p:sp>
        <p:nvSpPr>
          <p:cNvPr id="23" name="Rectangle 22"/>
          <p:cNvSpPr/>
          <p:nvPr/>
        </p:nvSpPr>
        <p:spPr>
          <a:xfrm>
            <a:off x="1281829" y="353962"/>
            <a:ext cx="15751277"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solidFill>
                <a:prstClr val="white"/>
              </a:solidFill>
            </a:endParaRPr>
          </a:p>
        </p:txBody>
      </p:sp>
      <p:sp>
        <p:nvSpPr>
          <p:cNvPr id="24" name="TextBox 23"/>
          <p:cNvSpPr txBox="1"/>
          <p:nvPr/>
        </p:nvSpPr>
        <p:spPr>
          <a:xfrm>
            <a:off x="1460092" y="619433"/>
            <a:ext cx="15264581" cy="5078313"/>
          </a:xfrm>
          <a:prstGeom prst="rect">
            <a:avLst/>
          </a:prstGeom>
          <a:noFill/>
        </p:spPr>
        <p:txBody>
          <a:bodyPr wrap="square" rtlCol="0">
            <a:spAutoFit/>
          </a:bodyPr>
          <a:lstStyle/>
          <a:p>
            <a:r>
              <a:rPr lang="vi-VN" sz="5400" b="1">
                <a:solidFill>
                  <a:schemeClr val="bg1"/>
                </a:solidFill>
                <a:latin typeface="Times New Roman" panose="02020603050405020304" pitchFamily="18" charset="0"/>
                <a:cs typeface="Times New Roman" panose="02020603050405020304" pitchFamily="18" charset="0"/>
              </a:rPr>
              <a:t>Câu 4. </a:t>
            </a:r>
            <a:r>
              <a:rPr lang="vi-VN" sz="5400" i="1">
                <a:solidFill>
                  <a:schemeClr val="bg1"/>
                </a:solidFill>
                <a:latin typeface="Times New Roman" panose="02020603050405020304" pitchFamily="18" charset="0"/>
                <a:cs typeface="Times New Roman" panose="02020603050405020304" pitchFamily="18" charset="0"/>
              </a:rPr>
              <a:t>Tính "truyền thống" của lòng yêu nước được làm rõ trong văn bản bởi yếu tố nào ?</a:t>
            </a:r>
            <a:endParaRPr lang="en-GB" sz="5400">
              <a:solidFill>
                <a:schemeClr val="bg1"/>
              </a:solidFill>
              <a:latin typeface="Times New Roman" panose="02020603050405020304" pitchFamily="18" charset="0"/>
              <a:cs typeface="Times New Roman" panose="02020603050405020304" pitchFamily="18" charset="0"/>
            </a:endParaRPr>
          </a:p>
          <a:p>
            <a:r>
              <a:rPr lang="vi-VN" sz="5400">
                <a:solidFill>
                  <a:schemeClr val="bg1"/>
                </a:solidFill>
                <a:latin typeface="Times New Roman" panose="02020603050405020304" pitchFamily="18" charset="0"/>
                <a:cs typeface="Times New Roman" panose="02020603050405020304" pitchFamily="18" charset="0"/>
              </a:rPr>
              <a:t>A. Chứng minh theo thời gian xưa - nay</a:t>
            </a:r>
            <a:endParaRPr lang="en-GB" sz="5400">
              <a:solidFill>
                <a:schemeClr val="bg1"/>
              </a:solidFill>
              <a:latin typeface="Times New Roman" panose="02020603050405020304" pitchFamily="18" charset="0"/>
              <a:cs typeface="Times New Roman" panose="02020603050405020304" pitchFamily="18" charset="0"/>
            </a:endParaRPr>
          </a:p>
          <a:p>
            <a:r>
              <a:rPr lang="vi-VN" sz="5400">
                <a:solidFill>
                  <a:schemeClr val="bg1"/>
                </a:solidFill>
                <a:latin typeface="Times New Roman" panose="02020603050405020304" pitchFamily="18" charset="0"/>
                <a:cs typeface="Times New Roman" panose="02020603050405020304" pitchFamily="18" charset="0"/>
              </a:rPr>
              <a:t>B. Chứng minh bằng những biểu hiện cụ thể của lòng yêu nước</a:t>
            </a:r>
            <a:br>
              <a:rPr lang="vi-VN" sz="5400">
                <a:solidFill>
                  <a:schemeClr val="bg1"/>
                </a:solidFill>
                <a:latin typeface="Times New Roman" panose="02020603050405020304" pitchFamily="18" charset="0"/>
                <a:cs typeface="Times New Roman" panose="02020603050405020304" pitchFamily="18" charset="0"/>
              </a:rPr>
            </a:br>
            <a:r>
              <a:rPr lang="vi-VN" sz="5400">
                <a:solidFill>
                  <a:schemeClr val="bg1"/>
                </a:solidFill>
                <a:latin typeface="Times New Roman" panose="02020603050405020304" pitchFamily="18" charset="0"/>
                <a:cs typeface="Times New Roman" panose="02020603050405020304" pitchFamily="18" charset="0"/>
              </a:rPr>
              <a:t>C. Giải thích bằng lí lẽ</a:t>
            </a:r>
            <a:endParaRPr lang="en-GB" sz="5400">
              <a:solidFill>
                <a:schemeClr val="bg1"/>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1303939" y="6579180"/>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200">
                <a:solidFill>
                  <a:prstClr val="white"/>
                </a:solidFill>
                <a:latin typeface="Montserrat Alternates Black" panose="00000A00000000000000" pitchFamily="50" charset="0"/>
              </a:rPr>
              <a:t>A</a:t>
            </a:r>
            <a:endParaRPr lang="en-US" sz="4200" dirty="0">
              <a:solidFill>
                <a:prstClr val="white"/>
              </a:solidFill>
            </a:endParaRPr>
          </a:p>
        </p:txBody>
      </p:sp>
      <p:sp>
        <p:nvSpPr>
          <p:cNvPr id="27" name="Rectangle 26"/>
          <p:cNvSpPr/>
          <p:nvPr/>
        </p:nvSpPr>
        <p:spPr>
          <a:xfrm>
            <a:off x="9974069" y="6440693"/>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200">
                <a:solidFill>
                  <a:prstClr val="white"/>
                </a:solidFill>
                <a:latin typeface="Montserrat Alternates Black" panose="00000A00000000000000" pitchFamily="50" charset="0"/>
              </a:rPr>
              <a:t>C</a:t>
            </a:r>
            <a:endParaRPr lang="en-US" sz="4200" dirty="0">
              <a:solidFill>
                <a:prstClr val="white"/>
              </a:solidFill>
            </a:endParaRPr>
          </a:p>
        </p:txBody>
      </p:sp>
      <p:sp>
        <p:nvSpPr>
          <p:cNvPr id="28" name="Rectangle 27"/>
          <p:cNvSpPr/>
          <p:nvPr/>
        </p:nvSpPr>
        <p:spPr>
          <a:xfrm>
            <a:off x="1281829" y="7907978"/>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200">
                <a:solidFill>
                  <a:prstClr val="white"/>
                </a:solidFill>
                <a:latin typeface="Montserrat Alternates Black" panose="00000A00000000000000" pitchFamily="50" charset="0"/>
              </a:rPr>
              <a:t>B</a:t>
            </a:r>
            <a:endParaRPr lang="en-US" sz="4200" dirty="0">
              <a:solidFill>
                <a:prstClr val="white"/>
              </a:solidFill>
            </a:endParaRPr>
          </a:p>
        </p:txBody>
      </p:sp>
      <p:pic>
        <p:nvPicPr>
          <p:cNvPr id="2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66462" y="745711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967020" y="608826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134603" y="6119160"/>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4874939" y="2089969"/>
            <a:ext cx="10766265" cy="9144002"/>
            <a:chOff x="2584349" y="235974"/>
            <a:chExt cx="7177510" cy="6096001"/>
          </a:xfrm>
        </p:grpSpPr>
        <p:pic>
          <p:nvPicPr>
            <p:cNvPr id="17" name="Picture 8" descr="Cat's Cafe - *sad penguin noise* Past few weeks have been..."/>
            <p:cNvPicPr>
              <a:picLocks noChangeAspect="1" noChangeArrowheads="1" noCrop="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84349" y="235974"/>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18" name="Oval Callout 17"/>
            <p:cNvSpPr/>
            <p:nvPr/>
          </p:nvSpPr>
          <p:spPr>
            <a:xfrm>
              <a:off x="6070204" y="396160"/>
              <a:ext cx="3691655" cy="1648365"/>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000" dirty="0">
                  <a:solidFill>
                    <a:prstClr val="black"/>
                  </a:solidFill>
                  <a:latin typeface=".VnCooper" panose="020B7200000000000000" pitchFamily="34" charset="0"/>
                </a:rPr>
                <a:t>HU </a:t>
              </a:r>
              <a:r>
                <a:rPr lang="en-US" sz="6000" dirty="0" err="1">
                  <a:solidFill>
                    <a:prstClr val="black"/>
                  </a:solidFill>
                  <a:latin typeface=".VnCooper" panose="020B7200000000000000" pitchFamily="34" charset="0"/>
                </a:rPr>
                <a:t>HU</a:t>
              </a:r>
              <a:r>
                <a:rPr lang="en-US" sz="6000" dirty="0">
                  <a:solidFill>
                    <a:prstClr val="black"/>
                  </a:solidFill>
                  <a:latin typeface=".VnCooper" panose="020B7200000000000000" pitchFamily="34" charset="0"/>
                </a:rPr>
                <a:t>...</a:t>
              </a:r>
            </a:p>
          </p:txBody>
        </p:sp>
      </p:grpSp>
      <p:pic>
        <p:nvPicPr>
          <p:cNvPr id="19" name="Picture 4"/>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3058827" y="1460714"/>
            <a:ext cx="11752308" cy="8209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47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1500"/>
                            </p:stCondLst>
                            <p:childTnLst>
                              <p:par>
                                <p:cTn id="9" presetID="10" presetClass="exit" presetSubtype="0" fill="hold" nodeType="afterEffect">
                                  <p:stCondLst>
                                    <p:cond delay="1500"/>
                                  </p:stCondLst>
                                  <p:childTnLst>
                                    <p:animEffect transition="out" filter="fade">
                                      <p:cBhvr>
                                        <p:cTn id="10" dur="500"/>
                                        <p:tgtEl>
                                          <p:spTgt spid="16"/>
                                        </p:tgtEl>
                                      </p:cBhvr>
                                    </p:animEffect>
                                    <p:set>
                                      <p:cBhvr>
                                        <p:cTn id="11"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8"/>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par>
                          <p:cTn id="17" fill="hold">
                            <p:stCondLst>
                              <p:cond delay="0"/>
                            </p:stCondLst>
                            <p:childTnLst>
                              <p:par>
                                <p:cTn id="18" presetID="10" presetClass="entr" presetSubtype="0" fill="hold" nodeType="afterEffect">
                                  <p:stCondLst>
                                    <p:cond delay="100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par>
                          <p:cTn id="21" fill="hold">
                            <p:stCondLst>
                              <p:cond delay="1500"/>
                            </p:stCondLst>
                            <p:childTnLst>
                              <p:par>
                                <p:cTn id="22" presetID="10" presetClass="exit" presetSubtype="0" fill="hold" nodeType="afterEffect">
                                  <p:stCondLst>
                                    <p:cond delay="1500"/>
                                  </p:stCondLst>
                                  <p:childTnLst>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5" restart="whenNotActive" fill="hold" evtFilter="cancelBubble" nodeType="interactiveSeq">
                <p:stCondLst>
                  <p:cond evt="onClick" delay="0">
                    <p:tgtEl>
                      <p:spTgt spid="27"/>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Am-thanh-tra-loi-sai-www_nhacchuongvui_com.wav"/>
                                        </p:tgtEl>
                                      </p:cMediaNode>
                                    </p:audio>
                                  </p:subTnLst>
                                </p:cTn>
                              </p:par>
                            </p:childTnLst>
                          </p:cTn>
                        </p:par>
                        <p:par>
                          <p:cTn id="30" fill="hold">
                            <p:stCondLst>
                              <p:cond delay="0"/>
                            </p:stCondLst>
                            <p:childTnLst>
                              <p:par>
                                <p:cTn id="31" presetID="10" presetClass="entr" presetSubtype="0" fill="hold" nodeType="afterEffect">
                                  <p:stCondLst>
                                    <p:cond delay="100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par>
                          <p:cTn id="34" fill="hold">
                            <p:stCondLst>
                              <p:cond delay="1500"/>
                            </p:stCondLst>
                            <p:childTnLst>
                              <p:par>
                                <p:cTn id="35" presetID="10" presetClass="exit" presetSubtype="0" fill="hold" nodeType="afterEffect">
                                  <p:stCondLst>
                                    <p:cond delay="1500"/>
                                  </p:stCondLst>
                                  <p:childTnLst>
                                    <p:animEffect transition="out" filter="fad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8" restart="whenNotActive" fill="hold" evtFilter="cancelBubble" nodeType="interactiveSeq">
                <p:stCondLst>
                  <p:cond evt="onClick" delay="0">
                    <p:tgtEl>
                      <p:spTgt spid="2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100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par>
                          <p:cTn id="47" fill="hold">
                            <p:stCondLst>
                              <p:cond delay="1500"/>
                            </p:stCondLst>
                            <p:childTnLst>
                              <p:par>
                                <p:cTn id="48" presetID="10" presetClass="exit" presetSubtype="0" fill="hold" nodeType="afterEffect">
                                  <p:stCondLst>
                                    <p:cond delay="90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4010"/>
            <a:ext cx="18288000" cy="10369295"/>
          </a:xfrm>
          <a:prstGeom prst="rect">
            <a:avLst/>
          </a:prstGeom>
        </p:spPr>
      </p:pic>
      <p:sp>
        <p:nvSpPr>
          <p:cNvPr id="23" name="Rectangle 22"/>
          <p:cNvSpPr/>
          <p:nvPr/>
        </p:nvSpPr>
        <p:spPr>
          <a:xfrm>
            <a:off x="228601" y="353962"/>
            <a:ext cx="17828088"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solidFill>
                <a:prstClr val="white"/>
              </a:solidFill>
            </a:endParaRPr>
          </a:p>
        </p:txBody>
      </p:sp>
      <p:sp>
        <p:nvSpPr>
          <p:cNvPr id="24" name="TextBox 23"/>
          <p:cNvSpPr txBox="1"/>
          <p:nvPr/>
        </p:nvSpPr>
        <p:spPr>
          <a:xfrm>
            <a:off x="406641" y="622641"/>
            <a:ext cx="17678400" cy="4832092"/>
          </a:xfrm>
          <a:prstGeom prst="rect">
            <a:avLst/>
          </a:prstGeom>
          <a:noFill/>
        </p:spPr>
        <p:txBody>
          <a:bodyPr wrap="square" rtlCol="0">
            <a:spAutoFit/>
          </a:bodyPr>
          <a:lstStyle/>
          <a:p>
            <a:r>
              <a:rPr lang="vi-VN" sz="4400" b="1">
                <a:solidFill>
                  <a:schemeClr val="bg1"/>
                </a:solidFill>
                <a:latin typeface="Times New Roman" panose="02020603050405020304" pitchFamily="18" charset="0"/>
                <a:cs typeface="Times New Roman" panose="02020603050405020304" pitchFamily="18" charset="0"/>
              </a:rPr>
              <a:t>Câu 5. </a:t>
            </a:r>
            <a:r>
              <a:rPr lang="vi-VN" sz="4400" i="1">
                <a:solidFill>
                  <a:schemeClr val="bg1"/>
                </a:solidFill>
                <a:latin typeface="Times New Roman" panose="02020603050405020304" pitchFamily="18" charset="0"/>
                <a:cs typeface="Times New Roman" panose="02020603050405020304" pitchFamily="18" charset="0"/>
              </a:rPr>
              <a:t>Câu  hoặc cụm từ nào nêu chủ đề của phần (1) trong văn bản?</a:t>
            </a:r>
            <a:endParaRPr lang="en-GB" sz="4400">
              <a:solidFill>
                <a:schemeClr val="bg1"/>
              </a:solidFill>
              <a:latin typeface="Times New Roman" panose="02020603050405020304" pitchFamily="18" charset="0"/>
              <a:cs typeface="Times New Roman" panose="02020603050405020304" pitchFamily="18" charset="0"/>
            </a:endParaRPr>
          </a:p>
          <a:p>
            <a:r>
              <a:rPr lang="vi-VN" sz="4400">
                <a:solidFill>
                  <a:schemeClr val="bg1"/>
                </a:solidFill>
                <a:latin typeface="Times New Roman" panose="02020603050405020304" pitchFamily="18" charset="0"/>
                <a:cs typeface="Times New Roman" panose="02020603050405020304" pitchFamily="18" charset="0"/>
              </a:rPr>
              <a:t>         A. Dân ta có một lòng nồng nàn yêu nước</a:t>
            </a:r>
            <a:endParaRPr lang="en-GB" sz="4400">
              <a:solidFill>
                <a:schemeClr val="bg1"/>
              </a:solidFill>
              <a:latin typeface="Times New Roman" panose="02020603050405020304" pitchFamily="18" charset="0"/>
              <a:cs typeface="Times New Roman" panose="02020603050405020304" pitchFamily="18" charset="0"/>
            </a:endParaRPr>
          </a:p>
          <a:p>
            <a:r>
              <a:rPr lang="vi-VN" sz="4400">
                <a:solidFill>
                  <a:schemeClr val="bg1"/>
                </a:solidFill>
                <a:latin typeface="Times New Roman" panose="02020603050405020304" pitchFamily="18" charset="0"/>
                <a:cs typeface="Times New Roman" panose="02020603050405020304" pitchFamily="18" charset="0"/>
              </a:rPr>
              <a:t>         B. Đó là một truyền thống quý báu của ta</a:t>
            </a:r>
            <a:endParaRPr lang="en-GB" sz="4400">
              <a:solidFill>
                <a:schemeClr val="bg1"/>
              </a:solidFill>
              <a:latin typeface="Times New Roman" panose="02020603050405020304" pitchFamily="18" charset="0"/>
              <a:cs typeface="Times New Roman" panose="02020603050405020304" pitchFamily="18" charset="0"/>
            </a:endParaRPr>
          </a:p>
          <a:p>
            <a:r>
              <a:rPr lang="vi-VN" sz="4400">
                <a:solidFill>
                  <a:schemeClr val="bg1"/>
                </a:solidFill>
                <a:latin typeface="Times New Roman" panose="02020603050405020304" pitchFamily="18" charset="0"/>
                <a:cs typeface="Times New Roman" panose="02020603050405020304" pitchFamily="18" charset="0"/>
              </a:rPr>
              <a:t>         C.Từ xưa tới nay mỗi khi tổ quốc bị xâm lăng thì tình thần ấy lại sôi nổi, nó kết thành một làn sóng vô cùng mạnh mẽ, to lớn...</a:t>
            </a:r>
            <a:endParaRPr lang="en-GB" sz="4400">
              <a:solidFill>
                <a:schemeClr val="bg1"/>
              </a:solidFill>
              <a:latin typeface="Times New Roman" panose="02020603050405020304" pitchFamily="18" charset="0"/>
              <a:cs typeface="Times New Roman" panose="02020603050405020304" pitchFamily="18" charset="0"/>
            </a:endParaRPr>
          </a:p>
          <a:p>
            <a:r>
              <a:rPr lang="vi-VN" sz="4400">
                <a:solidFill>
                  <a:schemeClr val="bg1"/>
                </a:solidFill>
                <a:latin typeface="Times New Roman" panose="02020603050405020304" pitchFamily="18" charset="0"/>
                <a:cs typeface="Times New Roman" panose="02020603050405020304" pitchFamily="18" charset="0"/>
              </a:rPr>
              <a:t>          D. Nó lướt qua mọi sự nguy hiểu, khó khăn, nó nhấn chìm tất cả bè lũ bán nước và lũ cướp nước.</a:t>
            </a:r>
            <a:endParaRPr lang="en-GB" sz="4400">
              <a:solidFill>
                <a:schemeClr val="bg1"/>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1281828" y="6513994"/>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200">
                <a:solidFill>
                  <a:prstClr val="white"/>
                </a:solidFill>
                <a:latin typeface="Montserrat Alternates Black" panose="00000A00000000000000" pitchFamily="50" charset="0"/>
              </a:rPr>
              <a:t>A</a:t>
            </a:r>
            <a:endParaRPr lang="en-US" sz="4200" dirty="0">
              <a:solidFill>
                <a:prstClr val="white"/>
              </a:solidFill>
            </a:endParaRPr>
          </a:p>
        </p:txBody>
      </p:sp>
      <p:sp>
        <p:nvSpPr>
          <p:cNvPr id="26" name="Rectangle 25"/>
          <p:cNvSpPr/>
          <p:nvPr/>
        </p:nvSpPr>
        <p:spPr>
          <a:xfrm>
            <a:off x="9974068" y="7907978"/>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200">
                <a:solidFill>
                  <a:prstClr val="white"/>
                </a:solidFill>
                <a:latin typeface="Montserrat Alternates Black" panose="00000A00000000000000" pitchFamily="50" charset="0"/>
              </a:rPr>
              <a:t>D</a:t>
            </a:r>
            <a:endParaRPr lang="en-US" sz="4200" dirty="0">
              <a:solidFill>
                <a:prstClr val="white"/>
              </a:solidFill>
            </a:endParaRPr>
          </a:p>
        </p:txBody>
      </p:sp>
      <p:sp>
        <p:nvSpPr>
          <p:cNvPr id="27" name="Rectangle 26"/>
          <p:cNvSpPr/>
          <p:nvPr/>
        </p:nvSpPr>
        <p:spPr>
          <a:xfrm>
            <a:off x="9974069" y="6440693"/>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200">
                <a:solidFill>
                  <a:prstClr val="white"/>
                </a:solidFill>
                <a:latin typeface="Montserrat Alternates Black" panose="00000A00000000000000" pitchFamily="50" charset="0"/>
              </a:rPr>
              <a:t>C</a:t>
            </a:r>
            <a:endParaRPr lang="en-US" sz="4200" dirty="0">
              <a:solidFill>
                <a:prstClr val="white"/>
              </a:solidFill>
            </a:endParaRPr>
          </a:p>
        </p:txBody>
      </p:sp>
      <p:sp>
        <p:nvSpPr>
          <p:cNvPr id="28" name="Rectangle 27"/>
          <p:cNvSpPr/>
          <p:nvPr/>
        </p:nvSpPr>
        <p:spPr>
          <a:xfrm>
            <a:off x="1281829" y="7907978"/>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200">
                <a:solidFill>
                  <a:prstClr val="white"/>
                </a:solidFill>
                <a:latin typeface="Montserrat Alternates Black" panose="00000A00000000000000" pitchFamily="50" charset="0"/>
              </a:rPr>
              <a:t>B</a:t>
            </a:r>
            <a:endParaRPr lang="en-US" sz="4200" dirty="0">
              <a:solidFill>
                <a:prstClr val="white"/>
              </a:solidFill>
            </a:endParaRPr>
          </a:p>
        </p:txBody>
      </p:sp>
      <p:pic>
        <p:nvPicPr>
          <p:cNvPr id="2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66462" y="745711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967020" y="608826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767431" y="790381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011027" y="6035411"/>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4997796" y="353962"/>
            <a:ext cx="10766265" cy="9144002"/>
            <a:chOff x="2584349" y="235974"/>
            <a:chExt cx="7177510" cy="6096001"/>
          </a:xfrm>
        </p:grpSpPr>
        <p:pic>
          <p:nvPicPr>
            <p:cNvPr id="17" name="Picture 8" descr="Cat's Cafe - *sad penguin noise* Past few weeks have been..."/>
            <p:cNvPicPr>
              <a:picLocks noChangeAspect="1" noChangeArrowheads="1" noCrop="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84349" y="235974"/>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18" name="Oval Callout 17"/>
            <p:cNvSpPr/>
            <p:nvPr/>
          </p:nvSpPr>
          <p:spPr>
            <a:xfrm>
              <a:off x="6070204" y="396160"/>
              <a:ext cx="3691655" cy="1648365"/>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000" dirty="0">
                  <a:solidFill>
                    <a:prstClr val="black"/>
                  </a:solidFill>
                  <a:latin typeface=".VnCooper" panose="020B7200000000000000" pitchFamily="34" charset="0"/>
                </a:rPr>
                <a:t>HU </a:t>
              </a:r>
              <a:r>
                <a:rPr lang="en-US" sz="6000" dirty="0" err="1">
                  <a:solidFill>
                    <a:prstClr val="black"/>
                  </a:solidFill>
                  <a:latin typeface=".VnCooper" panose="020B7200000000000000" pitchFamily="34" charset="0"/>
                </a:rPr>
                <a:t>HU</a:t>
              </a:r>
              <a:r>
                <a:rPr lang="en-US" sz="6000" dirty="0">
                  <a:solidFill>
                    <a:prstClr val="black"/>
                  </a:solidFill>
                  <a:latin typeface=".VnCooper" panose="020B7200000000000000" pitchFamily="34" charset="0"/>
                </a:rPr>
                <a:t>...</a:t>
              </a:r>
            </a:p>
          </p:txBody>
        </p:sp>
      </p:grpSp>
      <p:pic>
        <p:nvPicPr>
          <p:cNvPr id="19" name="Picture 4"/>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2772719" y="-461024"/>
            <a:ext cx="11752308" cy="8209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2390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0" presetClass="entr" presetSubtype="0" fill="hold" nodeType="after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1500"/>
                            </p:stCondLst>
                            <p:childTnLst>
                              <p:par>
                                <p:cTn id="12" presetID="10" presetClass="exit" presetSubtype="0" fill="hold" nodeType="afterEffect">
                                  <p:stCondLst>
                                    <p:cond delay="150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5" restart="whenNotActive" fill="hold" evtFilter="cancelBubble" nodeType="interactiveSeq">
                <p:stCondLst>
                  <p:cond evt="onClick" delay="0">
                    <p:tgtEl>
                      <p:spTgt spid="28"/>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Am-thanh-tra-loi-sai-www_nhacchuongvui_com.wav"/>
                                        </p:tgtEl>
                                      </p:cMediaNode>
                                    </p:audio>
                                  </p:subTnLst>
                                </p:cTn>
                              </p:par>
                            </p:childTnLst>
                          </p:cTn>
                        </p:par>
                        <p:par>
                          <p:cTn id="20" fill="hold">
                            <p:stCondLst>
                              <p:cond delay="0"/>
                            </p:stCondLst>
                            <p:childTnLst>
                              <p:par>
                                <p:cTn id="21" presetID="10" presetClass="entr" presetSubtype="0" fill="hold" nodeType="afterEffect">
                                  <p:stCondLst>
                                    <p:cond delay="10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1500"/>
                            </p:stCondLst>
                            <p:childTnLst>
                              <p:par>
                                <p:cTn id="25" presetID="10" presetClass="exit" presetSubtype="0" fill="hold" nodeType="afterEffect">
                                  <p:stCondLst>
                                    <p:cond delay="150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8" restart="whenNotActive" fill="hold" evtFilter="cancelBubble" nodeType="interactiveSeq">
                <p:stCondLst>
                  <p:cond evt="onClick" delay="0">
                    <p:tgtEl>
                      <p:spTgt spid="27"/>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par>
                          <p:cTn id="33" fill="hold">
                            <p:stCondLst>
                              <p:cond delay="0"/>
                            </p:stCondLst>
                            <p:childTnLst>
                              <p:par>
                                <p:cTn id="34" presetID="10" presetClass="entr" presetSubtype="0" fill="hold" nodeType="afterEffect">
                                  <p:stCondLst>
                                    <p:cond delay="100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1500"/>
                            </p:stCondLst>
                            <p:childTnLst>
                              <p:par>
                                <p:cTn id="38" presetID="10" presetClass="exit" presetSubtype="0" fill="hold" nodeType="afterEffect">
                                  <p:stCondLst>
                                    <p:cond delay="1500"/>
                                  </p:stCondLst>
                                  <p:childTnLst>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Am-thanh-tra-loi-dung-www_nhacchuongvui_com.wav"/>
                                        </p:tgtEl>
                                      </p:cMediaNode>
                                    </p:audio>
                                  </p:subTnLst>
                                </p:cTn>
                              </p:par>
                            </p:childTnLst>
                          </p:cTn>
                        </p:par>
                        <p:par>
                          <p:cTn id="46" fill="hold">
                            <p:stCondLst>
                              <p:cond delay="0"/>
                            </p:stCondLst>
                            <p:childTnLst>
                              <p:par>
                                <p:cTn id="47" presetID="10" presetClass="entr" presetSubtype="0" fill="hold" nodeType="afterEffect">
                                  <p:stCondLst>
                                    <p:cond delay="100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par>
                          <p:cTn id="50" fill="hold">
                            <p:stCondLst>
                              <p:cond delay="1500"/>
                            </p:stCondLst>
                            <p:childTnLst>
                              <p:par>
                                <p:cTn id="51" presetID="10" presetClass="exit" presetSubtype="0" fill="hold" nodeType="afterEffect">
                                  <p:stCondLst>
                                    <p:cond delay="900"/>
                                  </p:stCondLst>
                                  <p:childTnLst>
                                    <p:animEffect transition="out" filter="fad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4010"/>
            <a:ext cx="18288000" cy="10369295"/>
          </a:xfrm>
          <a:prstGeom prst="rect">
            <a:avLst/>
          </a:prstGeom>
        </p:spPr>
      </p:pic>
      <p:sp>
        <p:nvSpPr>
          <p:cNvPr id="23" name="Rectangle 22"/>
          <p:cNvSpPr/>
          <p:nvPr/>
        </p:nvSpPr>
        <p:spPr>
          <a:xfrm>
            <a:off x="1281829" y="353962"/>
            <a:ext cx="15751277"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solidFill>
                <a:prstClr val="white"/>
              </a:solidFill>
            </a:endParaRPr>
          </a:p>
        </p:txBody>
      </p:sp>
      <p:sp>
        <p:nvSpPr>
          <p:cNvPr id="24" name="TextBox 23"/>
          <p:cNvSpPr txBox="1"/>
          <p:nvPr/>
        </p:nvSpPr>
        <p:spPr>
          <a:xfrm>
            <a:off x="1460092" y="619433"/>
            <a:ext cx="15264581" cy="5386090"/>
          </a:xfrm>
          <a:prstGeom prst="rect">
            <a:avLst/>
          </a:prstGeom>
          <a:noFill/>
        </p:spPr>
        <p:txBody>
          <a:bodyPr wrap="square" rtlCol="0">
            <a:spAutoFit/>
          </a:bodyPr>
          <a:lstStyle/>
          <a:p>
            <a:r>
              <a:rPr lang="vi-VN" sz="6000" b="1">
                <a:solidFill>
                  <a:schemeClr val="bg1"/>
                </a:solidFill>
                <a:latin typeface="Times New Roman" panose="02020603050405020304" pitchFamily="18" charset="0"/>
                <a:cs typeface="Times New Roman" panose="02020603050405020304" pitchFamily="18" charset="0"/>
              </a:rPr>
              <a:t>Câu 6. </a:t>
            </a:r>
            <a:r>
              <a:rPr lang="vi-VN" sz="6000" i="1">
                <a:solidFill>
                  <a:schemeClr val="bg1"/>
                </a:solidFill>
                <a:latin typeface="Times New Roman" panose="02020603050405020304" pitchFamily="18" charset="0"/>
                <a:cs typeface="Times New Roman" panose="02020603050405020304" pitchFamily="18" charset="0"/>
              </a:rPr>
              <a:t>Đoạn văn từ Đồng bào ta ngày nay đến lòng nồng nàn yêu nước đã trình bày dẫn chứng bằng biện pháp nghệ thuật nào là chính ?</a:t>
            </a:r>
          </a:p>
          <a:p>
            <a:pPr marL="742950" indent="-742950">
              <a:buAutoNum type="alphaUcPeriod"/>
            </a:pPr>
            <a:r>
              <a:rPr lang="vi-VN" sz="6000">
                <a:solidFill>
                  <a:schemeClr val="bg1"/>
                </a:solidFill>
                <a:latin typeface="Times New Roman" panose="02020603050405020304" pitchFamily="18" charset="0"/>
                <a:cs typeface="Times New Roman" panose="02020603050405020304" pitchFamily="18" charset="0"/>
              </a:rPr>
              <a:t>Liệt kê                          B. Điệp ngữ            </a:t>
            </a:r>
          </a:p>
          <a:p>
            <a:pPr marL="742950" indent="-742950">
              <a:buAutoNum type="alphaUcPeriod"/>
            </a:pPr>
            <a:r>
              <a:rPr lang="vi-VN" sz="6000">
                <a:solidFill>
                  <a:schemeClr val="bg1"/>
                </a:solidFill>
                <a:latin typeface="Times New Roman" panose="02020603050405020304" pitchFamily="18" charset="0"/>
                <a:cs typeface="Times New Roman" panose="02020603050405020304" pitchFamily="18" charset="0"/>
              </a:rPr>
              <a:t>C. Nhân hóa                 D. Hoán dụ</a:t>
            </a:r>
            <a:endParaRPr lang="en-GB" sz="6000">
              <a:solidFill>
                <a:schemeClr val="bg1"/>
              </a:solidFill>
              <a:latin typeface="Times New Roman" panose="02020603050405020304" pitchFamily="18" charset="0"/>
              <a:cs typeface="Times New Roman" panose="02020603050405020304" pitchFamily="18" charset="0"/>
            </a:endParaRPr>
          </a:p>
          <a:p>
            <a:endParaRPr lang="en-GB" sz="4400"/>
          </a:p>
        </p:txBody>
      </p:sp>
      <p:sp>
        <p:nvSpPr>
          <p:cNvPr id="25" name="Rectangle 24"/>
          <p:cNvSpPr/>
          <p:nvPr/>
        </p:nvSpPr>
        <p:spPr>
          <a:xfrm>
            <a:off x="1287565" y="6560277"/>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200">
                <a:solidFill>
                  <a:prstClr val="white"/>
                </a:solidFill>
                <a:latin typeface="Montserrat Alternates Black" panose="00000A00000000000000" pitchFamily="50" charset="0"/>
              </a:rPr>
              <a:t>A</a:t>
            </a:r>
            <a:endParaRPr lang="en-US" sz="4200" dirty="0">
              <a:solidFill>
                <a:prstClr val="white"/>
              </a:solidFill>
            </a:endParaRPr>
          </a:p>
        </p:txBody>
      </p:sp>
      <p:sp>
        <p:nvSpPr>
          <p:cNvPr id="26" name="Rectangle 25"/>
          <p:cNvSpPr/>
          <p:nvPr/>
        </p:nvSpPr>
        <p:spPr>
          <a:xfrm>
            <a:off x="9958120" y="7864623"/>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200">
                <a:solidFill>
                  <a:prstClr val="white"/>
                </a:solidFill>
                <a:latin typeface="Montserrat Alternates Black" panose="00000A00000000000000" pitchFamily="50" charset="0"/>
              </a:rPr>
              <a:t>D</a:t>
            </a:r>
            <a:endParaRPr lang="en-US" sz="4200" dirty="0">
              <a:solidFill>
                <a:prstClr val="white"/>
              </a:solidFill>
            </a:endParaRPr>
          </a:p>
        </p:txBody>
      </p:sp>
      <p:sp>
        <p:nvSpPr>
          <p:cNvPr id="27" name="Rectangle 26"/>
          <p:cNvSpPr/>
          <p:nvPr/>
        </p:nvSpPr>
        <p:spPr>
          <a:xfrm>
            <a:off x="9974069" y="6440693"/>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200">
                <a:solidFill>
                  <a:prstClr val="white"/>
                </a:solidFill>
                <a:latin typeface="Montserrat Alternates Black" panose="00000A00000000000000" pitchFamily="50" charset="0"/>
              </a:rPr>
              <a:t>C</a:t>
            </a:r>
            <a:endParaRPr lang="en-US" sz="4200" dirty="0">
              <a:solidFill>
                <a:prstClr val="white"/>
              </a:solidFill>
            </a:endParaRPr>
          </a:p>
        </p:txBody>
      </p:sp>
      <p:sp>
        <p:nvSpPr>
          <p:cNvPr id="28" name="Rectangle 27"/>
          <p:cNvSpPr/>
          <p:nvPr/>
        </p:nvSpPr>
        <p:spPr>
          <a:xfrm>
            <a:off x="1281829" y="7907978"/>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200">
                <a:solidFill>
                  <a:prstClr val="white"/>
                </a:solidFill>
                <a:latin typeface="Montserrat Alternates Black" panose="00000A00000000000000" pitchFamily="50" charset="0"/>
              </a:rPr>
              <a:t>B</a:t>
            </a:r>
            <a:endParaRPr lang="en-US" sz="4200" dirty="0">
              <a:solidFill>
                <a:prstClr val="white"/>
              </a:solidFill>
            </a:endParaRPr>
          </a:p>
        </p:txBody>
      </p:sp>
      <p:pic>
        <p:nvPicPr>
          <p:cNvPr id="2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66462" y="745711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967020" y="608826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64403" y="592885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47291" y="7372546"/>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3760867" y="353962"/>
            <a:ext cx="10766265" cy="9144002"/>
            <a:chOff x="2584349" y="235974"/>
            <a:chExt cx="7177510" cy="6096001"/>
          </a:xfrm>
        </p:grpSpPr>
        <p:pic>
          <p:nvPicPr>
            <p:cNvPr id="17" name="Picture 8" descr="Cat's Cafe - *sad penguin noise* Past few weeks have been..."/>
            <p:cNvPicPr>
              <a:picLocks noChangeAspect="1" noChangeArrowheads="1" noCrop="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84349" y="235974"/>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18" name="Oval Callout 17"/>
            <p:cNvSpPr/>
            <p:nvPr/>
          </p:nvSpPr>
          <p:spPr>
            <a:xfrm>
              <a:off x="6070204" y="396160"/>
              <a:ext cx="3691655" cy="1648365"/>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000" dirty="0">
                  <a:solidFill>
                    <a:prstClr val="black"/>
                  </a:solidFill>
                  <a:latin typeface=".VnCooper" panose="020B7200000000000000" pitchFamily="34" charset="0"/>
                </a:rPr>
                <a:t>HU </a:t>
              </a:r>
              <a:r>
                <a:rPr lang="en-US" sz="6000" dirty="0" err="1">
                  <a:solidFill>
                    <a:prstClr val="black"/>
                  </a:solidFill>
                  <a:latin typeface=".VnCooper" panose="020B7200000000000000" pitchFamily="34" charset="0"/>
                </a:rPr>
                <a:t>HU</a:t>
              </a:r>
              <a:r>
                <a:rPr lang="en-US" sz="6000" dirty="0">
                  <a:solidFill>
                    <a:prstClr val="black"/>
                  </a:solidFill>
                  <a:latin typeface=".VnCooper" panose="020B7200000000000000" pitchFamily="34" charset="0"/>
                </a:rPr>
                <a:t>...</a:t>
              </a:r>
            </a:p>
          </p:txBody>
        </p:sp>
      </p:grpSp>
      <p:pic>
        <p:nvPicPr>
          <p:cNvPr id="19" name="Picture 4"/>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3190222" y="878741"/>
            <a:ext cx="11752308" cy="8209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1280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0" presetClass="entr" presetSubtype="0" fill="hold" nodeType="after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1500"/>
                            </p:stCondLst>
                            <p:childTnLst>
                              <p:par>
                                <p:cTn id="12" presetID="10" presetClass="exit" presetSubtype="0" fill="hold" nodeType="afterEffect">
                                  <p:stCondLst>
                                    <p:cond delay="150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5" restart="whenNotActive" fill="hold" evtFilter="cancelBubble" nodeType="interactiveSeq">
                <p:stCondLst>
                  <p:cond evt="onClick" delay="0">
                    <p:tgtEl>
                      <p:spTgt spid="28"/>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Am-thanh-tra-loi-sai-www_nhacchuongvui_com.wav"/>
                                        </p:tgtEl>
                                      </p:cMediaNode>
                                    </p:audio>
                                  </p:subTnLst>
                                </p:cTn>
                              </p:par>
                            </p:childTnLst>
                          </p:cTn>
                        </p:par>
                        <p:par>
                          <p:cTn id="20" fill="hold">
                            <p:stCondLst>
                              <p:cond delay="0"/>
                            </p:stCondLst>
                            <p:childTnLst>
                              <p:par>
                                <p:cTn id="21" presetID="10" presetClass="entr" presetSubtype="0" fill="hold" nodeType="afterEffect">
                                  <p:stCondLst>
                                    <p:cond delay="10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1500"/>
                            </p:stCondLst>
                            <p:childTnLst>
                              <p:par>
                                <p:cTn id="25" presetID="10" presetClass="exit" presetSubtype="0" fill="hold" nodeType="afterEffect">
                                  <p:stCondLst>
                                    <p:cond delay="150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8" restart="whenNotActive" fill="hold" evtFilter="cancelBubble" nodeType="interactiveSeq">
                <p:stCondLst>
                  <p:cond evt="onClick" delay="0">
                    <p:tgtEl>
                      <p:spTgt spid="27"/>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par>
                          <p:cTn id="33" fill="hold">
                            <p:stCondLst>
                              <p:cond delay="0"/>
                            </p:stCondLst>
                            <p:childTnLst>
                              <p:par>
                                <p:cTn id="34" presetID="10" presetClass="entr" presetSubtype="0" fill="hold" nodeType="afterEffect">
                                  <p:stCondLst>
                                    <p:cond delay="100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1500"/>
                            </p:stCondLst>
                            <p:childTnLst>
                              <p:par>
                                <p:cTn id="38" presetID="10" presetClass="exit" presetSubtype="0" fill="hold" nodeType="afterEffect">
                                  <p:stCondLst>
                                    <p:cond delay="1500"/>
                                  </p:stCondLst>
                                  <p:childTnLst>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Am-thanh-tra-loi-dung-www_nhacchuongvui_com.wav"/>
                                        </p:tgtEl>
                                      </p:cMediaNode>
                                    </p:audio>
                                  </p:subTnLst>
                                </p:cTn>
                              </p:par>
                            </p:childTnLst>
                          </p:cTn>
                        </p:par>
                        <p:par>
                          <p:cTn id="46" fill="hold">
                            <p:stCondLst>
                              <p:cond delay="0"/>
                            </p:stCondLst>
                            <p:childTnLst>
                              <p:par>
                                <p:cTn id="47" presetID="10" presetClass="entr" presetSubtype="0" fill="hold" nodeType="afterEffect">
                                  <p:stCondLst>
                                    <p:cond delay="100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par>
                          <p:cTn id="50" fill="hold">
                            <p:stCondLst>
                              <p:cond delay="1500"/>
                            </p:stCondLst>
                            <p:childTnLst>
                              <p:par>
                                <p:cTn id="51" presetID="10" presetClass="exit" presetSubtype="0" fill="hold" nodeType="afterEffect">
                                  <p:stCondLst>
                                    <p:cond delay="900"/>
                                  </p:stCondLst>
                                  <p:childTnLst>
                                    <p:animEffect transition="out" filter="fad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4010"/>
            <a:ext cx="18288000" cy="10369295"/>
          </a:xfrm>
          <a:prstGeom prst="rect">
            <a:avLst/>
          </a:prstGeom>
        </p:spPr>
      </p:pic>
      <p:sp>
        <p:nvSpPr>
          <p:cNvPr id="23" name="Rectangle 22"/>
          <p:cNvSpPr/>
          <p:nvPr/>
        </p:nvSpPr>
        <p:spPr>
          <a:xfrm>
            <a:off x="1281829" y="353962"/>
            <a:ext cx="15751277"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solidFill>
                <a:prstClr val="white"/>
              </a:solidFill>
            </a:endParaRPr>
          </a:p>
        </p:txBody>
      </p:sp>
      <p:sp>
        <p:nvSpPr>
          <p:cNvPr id="24" name="TextBox 23"/>
          <p:cNvSpPr txBox="1"/>
          <p:nvPr/>
        </p:nvSpPr>
        <p:spPr>
          <a:xfrm>
            <a:off x="1460092" y="619433"/>
            <a:ext cx="15264581" cy="5078313"/>
          </a:xfrm>
          <a:prstGeom prst="rect">
            <a:avLst/>
          </a:prstGeom>
          <a:noFill/>
        </p:spPr>
        <p:txBody>
          <a:bodyPr wrap="square" rtlCol="0">
            <a:spAutoFit/>
          </a:bodyPr>
          <a:lstStyle/>
          <a:p>
            <a:r>
              <a:rPr lang="vi-VN" sz="5400" b="1">
                <a:solidFill>
                  <a:schemeClr val="bg1"/>
                </a:solidFill>
                <a:latin typeface="Times New Roman" panose="02020603050405020304" pitchFamily="18" charset="0"/>
                <a:cs typeface="Times New Roman" panose="02020603050405020304" pitchFamily="18" charset="0"/>
              </a:rPr>
              <a:t>Câu 7. </a:t>
            </a:r>
            <a:r>
              <a:rPr lang="vi-VN" sz="5400" i="1">
                <a:solidFill>
                  <a:schemeClr val="bg1"/>
                </a:solidFill>
                <a:latin typeface="Times New Roman" panose="02020603050405020304" pitchFamily="18" charset="0"/>
                <a:cs typeface="Times New Roman" panose="02020603050405020304" pitchFamily="18" charset="0"/>
              </a:rPr>
              <a:t>Dòng nào phản ánh đúng nhất về văn bản “Tinh thần yêu nước của nhân dân ta” ?</a:t>
            </a:r>
            <a:endParaRPr lang="en-GB" sz="5400">
              <a:solidFill>
                <a:schemeClr val="bg1"/>
              </a:solidFill>
              <a:latin typeface="Times New Roman" panose="02020603050405020304" pitchFamily="18" charset="0"/>
              <a:cs typeface="Times New Roman" panose="02020603050405020304" pitchFamily="18" charset="0"/>
            </a:endParaRPr>
          </a:p>
          <a:p>
            <a:r>
              <a:rPr lang="vi-VN" sz="5400">
                <a:solidFill>
                  <a:schemeClr val="bg1"/>
                </a:solidFill>
                <a:latin typeface="Times New Roman" panose="02020603050405020304" pitchFamily="18" charset="0"/>
                <a:cs typeface="Times New Roman" panose="02020603050405020304" pitchFamily="18" charset="0"/>
              </a:rPr>
              <a:t>A</a:t>
            </a:r>
            <a:r>
              <a:rPr lang="vi-VN" sz="5400" i="1">
                <a:solidFill>
                  <a:schemeClr val="bg1"/>
                </a:solidFill>
                <a:latin typeface="Times New Roman" panose="02020603050405020304" pitchFamily="18" charset="0"/>
                <a:cs typeface="Times New Roman" panose="02020603050405020304" pitchFamily="18" charset="0"/>
              </a:rPr>
              <a:t>.</a:t>
            </a:r>
            <a:r>
              <a:rPr lang="vi-VN" sz="5400">
                <a:solidFill>
                  <a:schemeClr val="bg1"/>
                </a:solidFill>
                <a:latin typeface="Times New Roman" panose="02020603050405020304" pitchFamily="18" charset="0"/>
                <a:cs typeface="Times New Roman" panose="02020603050405020304" pitchFamily="18" charset="0"/>
              </a:rPr>
              <a:t> Bố cục chặt chẽ, lập luận rành mạch</a:t>
            </a:r>
            <a:br>
              <a:rPr lang="vi-VN" sz="5400">
                <a:solidFill>
                  <a:schemeClr val="bg1"/>
                </a:solidFill>
                <a:latin typeface="Times New Roman" panose="02020603050405020304" pitchFamily="18" charset="0"/>
                <a:cs typeface="Times New Roman" panose="02020603050405020304" pitchFamily="18" charset="0"/>
              </a:rPr>
            </a:br>
            <a:r>
              <a:rPr lang="vi-VN" sz="5400">
                <a:solidFill>
                  <a:schemeClr val="bg1"/>
                </a:solidFill>
                <a:latin typeface="Times New Roman" panose="02020603050405020304" pitchFamily="18" charset="0"/>
                <a:cs typeface="Times New Roman" panose="02020603050405020304" pitchFamily="18" charset="0"/>
              </a:rPr>
              <a:t>B . Dẫn chứng tiêu biểu, cụ thể, toàn diện,</a:t>
            </a:r>
            <a:br>
              <a:rPr lang="vi-VN" sz="5400">
                <a:solidFill>
                  <a:schemeClr val="bg1"/>
                </a:solidFill>
                <a:latin typeface="Times New Roman" panose="02020603050405020304" pitchFamily="18" charset="0"/>
                <a:cs typeface="Times New Roman" panose="02020603050405020304" pitchFamily="18" charset="0"/>
              </a:rPr>
            </a:br>
            <a:r>
              <a:rPr lang="vi-VN" sz="5400">
                <a:solidFill>
                  <a:schemeClr val="bg1"/>
                </a:solidFill>
                <a:latin typeface="Times New Roman" panose="02020603050405020304" pitchFamily="18" charset="0"/>
                <a:cs typeface="Times New Roman" panose="02020603050405020304" pitchFamily="18" charset="0"/>
              </a:rPr>
              <a:t>C. Giọng văn giàu cảm xúc</a:t>
            </a:r>
            <a:endParaRPr lang="en-GB" sz="5400">
              <a:solidFill>
                <a:schemeClr val="bg1"/>
              </a:solidFill>
              <a:latin typeface="Times New Roman" panose="02020603050405020304" pitchFamily="18" charset="0"/>
              <a:cs typeface="Times New Roman" panose="02020603050405020304" pitchFamily="18" charset="0"/>
            </a:endParaRPr>
          </a:p>
          <a:p>
            <a:r>
              <a:rPr lang="vi-VN" sz="5400">
                <a:solidFill>
                  <a:schemeClr val="bg1"/>
                </a:solidFill>
                <a:latin typeface="Times New Roman" panose="02020603050405020304" pitchFamily="18" charset="0"/>
                <a:cs typeface="Times New Roman" panose="02020603050405020304" pitchFamily="18" charset="0"/>
              </a:rPr>
              <a:t>D</a:t>
            </a:r>
            <a:r>
              <a:rPr lang="vi-VN" sz="5400" i="1">
                <a:solidFill>
                  <a:schemeClr val="bg1"/>
                </a:solidFill>
                <a:latin typeface="Times New Roman" panose="02020603050405020304" pitchFamily="18" charset="0"/>
                <a:cs typeface="Times New Roman" panose="02020603050405020304" pitchFamily="18" charset="0"/>
              </a:rPr>
              <a:t>. </a:t>
            </a:r>
            <a:r>
              <a:rPr lang="vi-VN" sz="5400">
                <a:solidFill>
                  <a:schemeClr val="bg1"/>
                </a:solidFill>
                <a:latin typeface="Times New Roman" panose="02020603050405020304" pitchFamily="18" charset="0"/>
                <a:cs typeface="Times New Roman" panose="02020603050405020304" pitchFamily="18" charset="0"/>
              </a:rPr>
              <a:t>Văn bản nghị luận mẫu mực</a:t>
            </a:r>
            <a:endParaRPr lang="en-GB" sz="5400">
              <a:solidFill>
                <a:schemeClr val="bg1"/>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10007401" y="7835855"/>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200">
                <a:solidFill>
                  <a:prstClr val="white"/>
                </a:solidFill>
                <a:latin typeface="Montserrat Alternates Black" panose="00000A00000000000000" pitchFamily="50" charset="0"/>
              </a:rPr>
              <a:t>D</a:t>
            </a:r>
            <a:endParaRPr lang="en-US" sz="4200" dirty="0">
              <a:solidFill>
                <a:prstClr val="white"/>
              </a:solidFill>
            </a:endParaRPr>
          </a:p>
        </p:txBody>
      </p:sp>
      <p:sp>
        <p:nvSpPr>
          <p:cNvPr id="26" name="Rectangle 25"/>
          <p:cNvSpPr/>
          <p:nvPr/>
        </p:nvSpPr>
        <p:spPr>
          <a:xfrm>
            <a:off x="1281829" y="6440692"/>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200">
                <a:solidFill>
                  <a:prstClr val="white"/>
                </a:solidFill>
                <a:latin typeface="Montserrat Alternates Black" panose="00000A00000000000000" pitchFamily="50" charset="0"/>
              </a:rPr>
              <a:t>A</a:t>
            </a:r>
            <a:endParaRPr lang="en-US" sz="4200" dirty="0">
              <a:solidFill>
                <a:prstClr val="white"/>
              </a:solidFill>
            </a:endParaRPr>
          </a:p>
        </p:txBody>
      </p:sp>
      <p:sp>
        <p:nvSpPr>
          <p:cNvPr id="27" name="Rectangle 26"/>
          <p:cNvSpPr/>
          <p:nvPr/>
        </p:nvSpPr>
        <p:spPr>
          <a:xfrm>
            <a:off x="9974069" y="6440693"/>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200">
                <a:solidFill>
                  <a:prstClr val="white"/>
                </a:solidFill>
                <a:latin typeface="Montserrat Alternates Black" panose="00000A00000000000000" pitchFamily="50" charset="0"/>
              </a:rPr>
              <a:t>C</a:t>
            </a:r>
            <a:endParaRPr lang="en-US" sz="4200" dirty="0">
              <a:solidFill>
                <a:prstClr val="white"/>
              </a:solidFill>
            </a:endParaRPr>
          </a:p>
        </p:txBody>
      </p:sp>
      <p:sp>
        <p:nvSpPr>
          <p:cNvPr id="28" name="Rectangle 27"/>
          <p:cNvSpPr/>
          <p:nvPr/>
        </p:nvSpPr>
        <p:spPr>
          <a:xfrm>
            <a:off x="1281829" y="7907978"/>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200">
                <a:solidFill>
                  <a:prstClr val="white"/>
                </a:solidFill>
                <a:latin typeface="Montserrat Alternates Black" panose="00000A00000000000000" pitchFamily="50" charset="0"/>
              </a:rPr>
              <a:t>B</a:t>
            </a:r>
            <a:endParaRPr lang="en-US" sz="4200" dirty="0">
              <a:solidFill>
                <a:prstClr val="white"/>
              </a:solidFill>
            </a:endParaRPr>
          </a:p>
        </p:txBody>
      </p:sp>
      <p:pic>
        <p:nvPicPr>
          <p:cNvPr id="2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66462" y="745711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967020" y="608826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64403" y="592885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47291" y="7372546"/>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5281025" y="-316810"/>
            <a:ext cx="10766265" cy="9144002"/>
            <a:chOff x="2584349" y="235974"/>
            <a:chExt cx="7177510" cy="6096001"/>
          </a:xfrm>
        </p:grpSpPr>
        <p:pic>
          <p:nvPicPr>
            <p:cNvPr id="17" name="Picture 8" descr="Cat's Cafe - *sad penguin noise* Past few weeks have been..."/>
            <p:cNvPicPr>
              <a:picLocks noChangeAspect="1" noChangeArrowheads="1" noCrop="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84349" y="235974"/>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18" name="Oval Callout 17"/>
            <p:cNvSpPr/>
            <p:nvPr/>
          </p:nvSpPr>
          <p:spPr>
            <a:xfrm>
              <a:off x="6070204" y="396160"/>
              <a:ext cx="3691655" cy="1648365"/>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000" dirty="0">
                  <a:solidFill>
                    <a:prstClr val="black"/>
                  </a:solidFill>
                  <a:latin typeface=".VnCooper" panose="020B7200000000000000" pitchFamily="34" charset="0"/>
                </a:rPr>
                <a:t>HU </a:t>
              </a:r>
              <a:r>
                <a:rPr lang="en-US" sz="6000" dirty="0" err="1">
                  <a:solidFill>
                    <a:prstClr val="black"/>
                  </a:solidFill>
                  <a:latin typeface=".VnCooper" panose="020B7200000000000000" pitchFamily="34" charset="0"/>
                </a:rPr>
                <a:t>HU</a:t>
              </a:r>
              <a:r>
                <a:rPr lang="en-US" sz="6000" dirty="0">
                  <a:solidFill>
                    <a:prstClr val="black"/>
                  </a:solidFill>
                  <a:latin typeface=".VnCooper" panose="020B7200000000000000" pitchFamily="34" charset="0"/>
                </a:rPr>
                <a:t>...</a:t>
              </a:r>
            </a:p>
          </p:txBody>
        </p:sp>
      </p:grpSp>
      <p:pic>
        <p:nvPicPr>
          <p:cNvPr id="19" name="Picture 4"/>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3519543" y="150400"/>
            <a:ext cx="11752308" cy="8209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7085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0" presetClass="entr" presetSubtype="0" fill="hold" nodeType="after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1500"/>
                            </p:stCondLst>
                            <p:childTnLst>
                              <p:par>
                                <p:cTn id="12" presetID="10" presetClass="exit" presetSubtype="0" fill="hold" nodeType="afterEffect">
                                  <p:stCondLst>
                                    <p:cond delay="150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5" restart="whenNotActive" fill="hold" evtFilter="cancelBubble" nodeType="interactiveSeq">
                <p:stCondLst>
                  <p:cond evt="onClick" delay="0">
                    <p:tgtEl>
                      <p:spTgt spid="28"/>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Am-thanh-tra-loi-sai-www_nhacchuongvui_com.wav"/>
                                        </p:tgtEl>
                                      </p:cMediaNode>
                                    </p:audio>
                                  </p:subTnLst>
                                </p:cTn>
                              </p:par>
                            </p:childTnLst>
                          </p:cTn>
                        </p:par>
                        <p:par>
                          <p:cTn id="20" fill="hold">
                            <p:stCondLst>
                              <p:cond delay="0"/>
                            </p:stCondLst>
                            <p:childTnLst>
                              <p:par>
                                <p:cTn id="21" presetID="10" presetClass="entr" presetSubtype="0" fill="hold" nodeType="afterEffect">
                                  <p:stCondLst>
                                    <p:cond delay="10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1500"/>
                            </p:stCondLst>
                            <p:childTnLst>
                              <p:par>
                                <p:cTn id="25" presetID="10" presetClass="exit" presetSubtype="0" fill="hold" nodeType="afterEffect">
                                  <p:stCondLst>
                                    <p:cond delay="150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8" restart="whenNotActive" fill="hold" evtFilter="cancelBubble" nodeType="interactiveSeq">
                <p:stCondLst>
                  <p:cond evt="onClick" delay="0">
                    <p:tgtEl>
                      <p:spTgt spid="27"/>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par>
                          <p:cTn id="33" fill="hold">
                            <p:stCondLst>
                              <p:cond delay="0"/>
                            </p:stCondLst>
                            <p:childTnLst>
                              <p:par>
                                <p:cTn id="34" presetID="10" presetClass="entr" presetSubtype="0" fill="hold" nodeType="afterEffect">
                                  <p:stCondLst>
                                    <p:cond delay="100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1500"/>
                            </p:stCondLst>
                            <p:childTnLst>
                              <p:par>
                                <p:cTn id="38" presetID="10" presetClass="exit" presetSubtype="0" fill="hold" nodeType="afterEffect">
                                  <p:stCondLst>
                                    <p:cond delay="1500"/>
                                  </p:stCondLst>
                                  <p:childTnLst>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Am-thanh-tra-loi-dung-www_nhacchuongvui_com.wav"/>
                                        </p:tgtEl>
                                      </p:cMediaNode>
                                    </p:audio>
                                  </p:subTnLst>
                                </p:cTn>
                              </p:par>
                            </p:childTnLst>
                          </p:cTn>
                        </p:par>
                        <p:par>
                          <p:cTn id="46" fill="hold">
                            <p:stCondLst>
                              <p:cond delay="0"/>
                            </p:stCondLst>
                            <p:childTnLst>
                              <p:par>
                                <p:cTn id="47" presetID="10" presetClass="entr" presetSubtype="0" fill="hold" nodeType="afterEffect">
                                  <p:stCondLst>
                                    <p:cond delay="100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par>
                          <p:cTn id="50" fill="hold">
                            <p:stCondLst>
                              <p:cond delay="1500"/>
                            </p:stCondLst>
                            <p:childTnLst>
                              <p:par>
                                <p:cTn id="51" presetID="10" presetClass="exit" presetSubtype="0" fill="hold" nodeType="afterEffect">
                                  <p:stCondLst>
                                    <p:cond delay="900"/>
                                  </p:stCondLst>
                                  <p:childTnLst>
                                    <p:animEffect transition="out" filter="fad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4010"/>
            <a:ext cx="18288000" cy="10369295"/>
          </a:xfrm>
          <a:prstGeom prst="rect">
            <a:avLst/>
          </a:prstGeom>
        </p:spPr>
      </p:pic>
      <p:sp>
        <p:nvSpPr>
          <p:cNvPr id="23" name="Rectangle 22"/>
          <p:cNvSpPr/>
          <p:nvPr/>
        </p:nvSpPr>
        <p:spPr>
          <a:xfrm>
            <a:off x="304801" y="353962"/>
            <a:ext cx="17751888"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solidFill>
                <a:prstClr val="white"/>
              </a:solidFill>
            </a:endParaRPr>
          </a:p>
        </p:txBody>
      </p:sp>
      <p:sp>
        <p:nvSpPr>
          <p:cNvPr id="24" name="TextBox 23"/>
          <p:cNvSpPr txBox="1"/>
          <p:nvPr/>
        </p:nvSpPr>
        <p:spPr>
          <a:xfrm>
            <a:off x="533400" y="619433"/>
            <a:ext cx="17373600" cy="3939540"/>
          </a:xfrm>
          <a:prstGeom prst="rect">
            <a:avLst/>
          </a:prstGeom>
          <a:noFill/>
        </p:spPr>
        <p:txBody>
          <a:bodyPr wrap="square" rtlCol="0">
            <a:spAutoFit/>
          </a:bodyPr>
          <a:lstStyle/>
          <a:p>
            <a:r>
              <a:rPr lang="vi-VN" sz="5000" b="1">
                <a:solidFill>
                  <a:schemeClr val="bg1"/>
                </a:solidFill>
                <a:latin typeface="Times New Roman" panose="02020603050405020304" pitchFamily="18" charset="0"/>
                <a:cs typeface="Times New Roman" panose="02020603050405020304" pitchFamily="18" charset="0"/>
              </a:rPr>
              <a:t>Câu 8.</a:t>
            </a:r>
            <a:r>
              <a:rPr lang="vi-VN" sz="5000">
                <a:solidFill>
                  <a:schemeClr val="bg1"/>
                </a:solidFill>
                <a:latin typeface="Times New Roman" panose="02020603050405020304" pitchFamily="18" charset="0"/>
                <a:cs typeface="Times New Roman" panose="02020603050405020304" pitchFamily="18" charset="0"/>
              </a:rPr>
              <a:t> </a:t>
            </a:r>
            <a:r>
              <a:rPr lang="vi-VN" sz="5000" i="1">
                <a:solidFill>
                  <a:schemeClr val="bg1"/>
                </a:solidFill>
                <a:latin typeface="Times New Roman" panose="02020603050405020304" pitchFamily="18" charset="0"/>
                <a:cs typeface="Times New Roman" panose="02020603050405020304" pitchFamily="18" charset="0"/>
              </a:rPr>
              <a:t>Câu văn “Chúng ta có quyền tự hào vì những trang lịch sử vẻ vang thời đại bà Trưng, Bà Triệu, Trần Hưng Đạo, Lê Lợi, Quang Trung,..” có vai trò gì trong đoạn (2) của văn bản?</a:t>
            </a:r>
            <a:endParaRPr lang="en-GB" sz="5000">
              <a:solidFill>
                <a:schemeClr val="bg1"/>
              </a:solidFill>
              <a:latin typeface="Times New Roman" panose="02020603050405020304" pitchFamily="18" charset="0"/>
              <a:cs typeface="Times New Roman" panose="02020603050405020304" pitchFamily="18" charset="0"/>
            </a:endParaRPr>
          </a:p>
          <a:p>
            <a:pPr lvl="0"/>
            <a:r>
              <a:rPr lang="vi-VN" sz="5000">
                <a:solidFill>
                  <a:schemeClr val="bg1"/>
                </a:solidFill>
                <a:latin typeface="Times New Roman" panose="02020603050405020304" pitchFamily="18" charset="0"/>
                <a:cs typeface="Times New Roman" panose="02020603050405020304" pitchFamily="18" charset="0"/>
              </a:rPr>
              <a:t>A. Là lí lẽ thuyết phục               C. Là dẫn chứng nhấn mạnh làm rõ</a:t>
            </a:r>
            <a:endParaRPr lang="en-GB" sz="5000">
              <a:solidFill>
                <a:schemeClr val="bg1"/>
              </a:solidFill>
              <a:latin typeface="Times New Roman" panose="02020603050405020304" pitchFamily="18" charset="0"/>
              <a:cs typeface="Times New Roman" panose="02020603050405020304" pitchFamily="18" charset="0"/>
            </a:endParaRPr>
          </a:p>
          <a:p>
            <a:r>
              <a:rPr lang="vi-VN" sz="5000">
                <a:solidFill>
                  <a:schemeClr val="bg1"/>
                </a:solidFill>
                <a:latin typeface="Times New Roman" panose="02020603050405020304" pitchFamily="18" charset="0"/>
                <a:cs typeface="Times New Roman" panose="02020603050405020304" pitchFamily="18" charset="0"/>
              </a:rPr>
              <a:t>B. Là bình luận thể hiện thái độ    D. Là lí giải cho dẫn chứng </a:t>
            </a:r>
            <a:endParaRPr lang="en-GB" sz="5000">
              <a:solidFill>
                <a:schemeClr val="bg1"/>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1239886" y="8019382"/>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200">
                <a:solidFill>
                  <a:prstClr val="white"/>
                </a:solidFill>
                <a:latin typeface="Montserrat Alternates Black" panose="00000A00000000000000" pitchFamily="50" charset="0"/>
              </a:rPr>
              <a:t>B</a:t>
            </a:r>
            <a:endParaRPr lang="en-US" sz="4200" dirty="0">
              <a:solidFill>
                <a:prstClr val="white"/>
              </a:solidFill>
            </a:endParaRPr>
          </a:p>
        </p:txBody>
      </p:sp>
      <p:sp>
        <p:nvSpPr>
          <p:cNvPr id="26" name="Rectangle 25"/>
          <p:cNvSpPr/>
          <p:nvPr/>
        </p:nvSpPr>
        <p:spPr>
          <a:xfrm>
            <a:off x="1281829" y="6440692"/>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200">
                <a:solidFill>
                  <a:prstClr val="white"/>
                </a:solidFill>
                <a:latin typeface="Montserrat Alternates Black" panose="00000A00000000000000" pitchFamily="50" charset="0"/>
              </a:rPr>
              <a:t>A</a:t>
            </a:r>
            <a:endParaRPr lang="en-US" sz="4200" dirty="0">
              <a:solidFill>
                <a:prstClr val="white"/>
              </a:solidFill>
            </a:endParaRPr>
          </a:p>
        </p:txBody>
      </p:sp>
      <p:sp>
        <p:nvSpPr>
          <p:cNvPr id="27" name="Rectangle 26"/>
          <p:cNvSpPr/>
          <p:nvPr/>
        </p:nvSpPr>
        <p:spPr>
          <a:xfrm>
            <a:off x="9974069" y="6440693"/>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200">
                <a:solidFill>
                  <a:prstClr val="white"/>
                </a:solidFill>
                <a:latin typeface="Montserrat Alternates Black" panose="00000A00000000000000" pitchFamily="50" charset="0"/>
              </a:rPr>
              <a:t>C</a:t>
            </a:r>
            <a:endParaRPr lang="en-US" sz="4200" dirty="0">
              <a:solidFill>
                <a:prstClr val="white"/>
              </a:solidFill>
            </a:endParaRPr>
          </a:p>
        </p:txBody>
      </p:sp>
      <p:sp>
        <p:nvSpPr>
          <p:cNvPr id="28" name="Rectangle 27"/>
          <p:cNvSpPr/>
          <p:nvPr/>
        </p:nvSpPr>
        <p:spPr>
          <a:xfrm>
            <a:off x="10026284" y="7821445"/>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200">
                <a:solidFill>
                  <a:prstClr val="white"/>
                </a:solidFill>
                <a:latin typeface="Montserrat Alternates Black" panose="00000A00000000000000" pitchFamily="50" charset="0"/>
              </a:rPr>
              <a:t>D</a:t>
            </a:r>
            <a:endParaRPr lang="en-US" sz="4200" dirty="0">
              <a:solidFill>
                <a:prstClr val="white"/>
              </a:solidFill>
            </a:endParaRPr>
          </a:p>
        </p:txBody>
      </p:sp>
      <p:pic>
        <p:nvPicPr>
          <p:cNvPr id="2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916039" y="747826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967020" y="608826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64403" y="592885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102519" y="7526957"/>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5486400" y="8827161"/>
            <a:ext cx="10766265" cy="9144002"/>
            <a:chOff x="2584349" y="235974"/>
            <a:chExt cx="7177510" cy="6096001"/>
          </a:xfrm>
        </p:grpSpPr>
        <p:pic>
          <p:nvPicPr>
            <p:cNvPr id="17" name="Picture 8" descr="Cat's Cafe - *sad penguin noise* Past few weeks have been..."/>
            <p:cNvPicPr>
              <a:picLocks noChangeAspect="1" noChangeArrowheads="1" noCrop="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84349" y="235974"/>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18" name="Oval Callout 17"/>
            <p:cNvSpPr/>
            <p:nvPr/>
          </p:nvSpPr>
          <p:spPr>
            <a:xfrm>
              <a:off x="6070204" y="396160"/>
              <a:ext cx="3691655" cy="1648365"/>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000" dirty="0">
                  <a:solidFill>
                    <a:prstClr val="black"/>
                  </a:solidFill>
                  <a:latin typeface=".VnCooper" panose="020B7200000000000000" pitchFamily="34" charset="0"/>
                </a:rPr>
                <a:t>HU </a:t>
              </a:r>
              <a:r>
                <a:rPr lang="en-US" sz="6000" dirty="0" err="1">
                  <a:solidFill>
                    <a:prstClr val="black"/>
                  </a:solidFill>
                  <a:latin typeface=".VnCooper" panose="020B7200000000000000" pitchFamily="34" charset="0"/>
                </a:rPr>
                <a:t>HU</a:t>
              </a:r>
              <a:r>
                <a:rPr lang="en-US" sz="6000" dirty="0">
                  <a:solidFill>
                    <a:prstClr val="black"/>
                  </a:solidFill>
                  <a:latin typeface=".VnCooper" panose="020B7200000000000000" pitchFamily="34" charset="0"/>
                </a:rPr>
                <a:t>...</a:t>
              </a:r>
            </a:p>
          </p:txBody>
        </p:sp>
      </p:grpSp>
      <p:pic>
        <p:nvPicPr>
          <p:cNvPr id="19" name="Picture 4"/>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3810000" y="9294370"/>
            <a:ext cx="11752308" cy="8209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0571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0" presetClass="entr" presetSubtype="0" fill="hold" nodeType="after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1500"/>
                            </p:stCondLst>
                            <p:childTnLst>
                              <p:par>
                                <p:cTn id="12" presetID="10" presetClass="exit" presetSubtype="0" fill="hold" nodeType="afterEffect">
                                  <p:stCondLst>
                                    <p:cond delay="150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5" restart="whenNotActive" fill="hold" evtFilter="cancelBubble" nodeType="interactiveSeq">
                <p:stCondLst>
                  <p:cond evt="onClick" delay="0">
                    <p:tgtEl>
                      <p:spTgt spid="28"/>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Am-thanh-tra-loi-sai-www_nhacchuongvui_com.wav"/>
                                        </p:tgtEl>
                                      </p:cMediaNode>
                                    </p:audio>
                                  </p:subTnLst>
                                </p:cTn>
                              </p:par>
                            </p:childTnLst>
                          </p:cTn>
                        </p:par>
                        <p:par>
                          <p:cTn id="20" fill="hold">
                            <p:stCondLst>
                              <p:cond delay="0"/>
                            </p:stCondLst>
                            <p:childTnLst>
                              <p:par>
                                <p:cTn id="21" presetID="10" presetClass="entr" presetSubtype="0" fill="hold" nodeType="afterEffect">
                                  <p:stCondLst>
                                    <p:cond delay="10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1500"/>
                            </p:stCondLst>
                            <p:childTnLst>
                              <p:par>
                                <p:cTn id="25" presetID="10" presetClass="exit" presetSubtype="0" fill="hold" nodeType="afterEffect">
                                  <p:stCondLst>
                                    <p:cond delay="150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8" restart="whenNotActive" fill="hold" evtFilter="cancelBubble" nodeType="interactiveSeq">
                <p:stCondLst>
                  <p:cond evt="onClick" delay="0">
                    <p:tgtEl>
                      <p:spTgt spid="27"/>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par>
                          <p:cTn id="33" fill="hold">
                            <p:stCondLst>
                              <p:cond delay="0"/>
                            </p:stCondLst>
                            <p:childTnLst>
                              <p:par>
                                <p:cTn id="34" presetID="10" presetClass="entr" presetSubtype="0" fill="hold" nodeType="afterEffect">
                                  <p:stCondLst>
                                    <p:cond delay="100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1500"/>
                            </p:stCondLst>
                            <p:childTnLst>
                              <p:par>
                                <p:cTn id="38" presetID="10" presetClass="exit" presetSubtype="0" fill="hold" nodeType="afterEffect">
                                  <p:stCondLst>
                                    <p:cond delay="1500"/>
                                  </p:stCondLst>
                                  <p:childTnLst>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Am-thanh-tra-loi-dung-www_nhacchuongvui_com.wav"/>
                                        </p:tgtEl>
                                      </p:cMediaNode>
                                    </p:audio>
                                  </p:subTnLst>
                                </p:cTn>
                              </p:par>
                            </p:childTnLst>
                          </p:cTn>
                        </p:par>
                        <p:par>
                          <p:cTn id="46" fill="hold">
                            <p:stCondLst>
                              <p:cond delay="0"/>
                            </p:stCondLst>
                            <p:childTnLst>
                              <p:par>
                                <p:cTn id="47" presetID="10" presetClass="entr" presetSubtype="0" fill="hold" nodeType="afterEffect">
                                  <p:stCondLst>
                                    <p:cond delay="100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par>
                          <p:cTn id="50" fill="hold">
                            <p:stCondLst>
                              <p:cond delay="1500"/>
                            </p:stCondLst>
                            <p:childTnLst>
                              <p:par>
                                <p:cTn id="51" presetID="10" presetClass="exit" presetSubtype="0" fill="hold" nodeType="afterEffect">
                                  <p:stCondLst>
                                    <p:cond delay="900"/>
                                  </p:stCondLst>
                                  <p:childTnLst>
                                    <p:animEffect transition="out" filter="fad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4010"/>
            <a:ext cx="18288000" cy="10369295"/>
          </a:xfrm>
          <a:prstGeom prst="rect">
            <a:avLst/>
          </a:prstGeom>
        </p:spPr>
      </p:pic>
      <p:sp>
        <p:nvSpPr>
          <p:cNvPr id="23" name="Rectangle 22"/>
          <p:cNvSpPr/>
          <p:nvPr/>
        </p:nvSpPr>
        <p:spPr>
          <a:xfrm>
            <a:off x="304801" y="353962"/>
            <a:ext cx="17751888"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solidFill>
                <a:prstClr val="white"/>
              </a:solidFill>
            </a:endParaRPr>
          </a:p>
        </p:txBody>
      </p:sp>
      <p:sp>
        <p:nvSpPr>
          <p:cNvPr id="24" name="TextBox 23"/>
          <p:cNvSpPr txBox="1"/>
          <p:nvPr/>
        </p:nvSpPr>
        <p:spPr>
          <a:xfrm>
            <a:off x="685800" y="619433"/>
            <a:ext cx="16038873" cy="5262979"/>
          </a:xfrm>
          <a:prstGeom prst="rect">
            <a:avLst/>
          </a:prstGeom>
          <a:noFill/>
        </p:spPr>
        <p:txBody>
          <a:bodyPr wrap="square" rtlCol="0">
            <a:spAutoFit/>
          </a:bodyPr>
          <a:lstStyle/>
          <a:p>
            <a:r>
              <a:rPr lang="vi-VN" sz="4800" b="1">
                <a:solidFill>
                  <a:schemeClr val="bg1"/>
                </a:solidFill>
                <a:latin typeface="+mj-lt"/>
              </a:rPr>
              <a:t>Câu 9:</a:t>
            </a:r>
            <a:r>
              <a:rPr lang="vi-VN" sz="4800">
                <a:solidFill>
                  <a:schemeClr val="bg1"/>
                </a:solidFill>
                <a:latin typeface="+mj-lt"/>
              </a:rPr>
              <a:t> </a:t>
            </a:r>
            <a:r>
              <a:rPr lang="vi-VN" sz="4800" i="1">
                <a:solidFill>
                  <a:schemeClr val="bg1"/>
                </a:solidFill>
                <a:latin typeface="+mj-lt"/>
              </a:rPr>
              <a:t>Văn bản “Tinh thần yêu nước của hhân dân ta” có sức thuyết phục, làm người đọc xúc động bởi lí do nào sau đây?</a:t>
            </a:r>
            <a:endParaRPr lang="en-GB" sz="4800">
              <a:solidFill>
                <a:schemeClr val="bg1"/>
              </a:solidFill>
              <a:latin typeface="+mj-lt"/>
            </a:endParaRPr>
          </a:p>
          <a:p>
            <a:r>
              <a:rPr lang="vi-VN" sz="4800">
                <a:solidFill>
                  <a:schemeClr val="bg1"/>
                </a:solidFill>
                <a:latin typeface="+mj-lt"/>
              </a:rPr>
              <a:t>     A. Thực tế lòng yêu nước nồng nàn của người Việt Nam được nói đến trong văn bản</a:t>
            </a:r>
            <a:endParaRPr lang="en-GB" sz="4800">
              <a:solidFill>
                <a:schemeClr val="bg1"/>
              </a:solidFill>
              <a:latin typeface="+mj-lt"/>
            </a:endParaRPr>
          </a:p>
          <a:p>
            <a:r>
              <a:rPr lang="vi-VN" sz="4800">
                <a:solidFill>
                  <a:schemeClr val="bg1"/>
                </a:solidFill>
                <a:latin typeface="+mj-lt"/>
              </a:rPr>
              <a:t>     B. Do cách trình bày của tác giả</a:t>
            </a:r>
            <a:endParaRPr lang="en-GB" sz="4800">
              <a:solidFill>
                <a:schemeClr val="bg1"/>
              </a:solidFill>
              <a:latin typeface="+mj-lt"/>
            </a:endParaRPr>
          </a:p>
          <a:p>
            <a:r>
              <a:rPr lang="vi-VN" sz="4800">
                <a:solidFill>
                  <a:schemeClr val="bg1"/>
                </a:solidFill>
                <a:latin typeface="+mj-lt"/>
              </a:rPr>
              <a:t>     C. Bản thân Bác đã là tấm gương sáng của lòng yêu nước</a:t>
            </a:r>
            <a:endParaRPr lang="en-GB" sz="4800">
              <a:solidFill>
                <a:schemeClr val="bg1"/>
              </a:solidFill>
              <a:latin typeface="+mj-lt"/>
            </a:endParaRPr>
          </a:p>
          <a:p>
            <a:r>
              <a:rPr lang="vi-VN" sz="4800">
                <a:solidFill>
                  <a:schemeClr val="bg1"/>
                </a:solidFill>
                <a:latin typeface="+mj-lt"/>
              </a:rPr>
              <a:t>     D. Cả ba ý trên</a:t>
            </a:r>
            <a:endParaRPr lang="en-GB" sz="4800">
              <a:solidFill>
                <a:schemeClr val="bg1"/>
              </a:solidFill>
              <a:latin typeface="+mj-lt"/>
            </a:endParaRPr>
          </a:p>
        </p:txBody>
      </p:sp>
      <p:sp>
        <p:nvSpPr>
          <p:cNvPr id="25" name="Rectangle 24"/>
          <p:cNvSpPr/>
          <p:nvPr/>
        </p:nvSpPr>
        <p:spPr>
          <a:xfrm>
            <a:off x="10007401" y="7835855"/>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200">
                <a:solidFill>
                  <a:prstClr val="white"/>
                </a:solidFill>
                <a:latin typeface="Montserrat Alternates Black" panose="00000A00000000000000" pitchFamily="50" charset="0"/>
              </a:rPr>
              <a:t>D</a:t>
            </a:r>
            <a:endParaRPr lang="en-US" sz="4200" dirty="0">
              <a:solidFill>
                <a:prstClr val="white"/>
              </a:solidFill>
            </a:endParaRPr>
          </a:p>
        </p:txBody>
      </p:sp>
      <p:sp>
        <p:nvSpPr>
          <p:cNvPr id="26" name="Rectangle 25"/>
          <p:cNvSpPr/>
          <p:nvPr/>
        </p:nvSpPr>
        <p:spPr>
          <a:xfrm>
            <a:off x="1281829" y="6440692"/>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200">
                <a:solidFill>
                  <a:prstClr val="white"/>
                </a:solidFill>
                <a:latin typeface="Montserrat Alternates Black" panose="00000A00000000000000" pitchFamily="50" charset="0"/>
              </a:rPr>
              <a:t>A</a:t>
            </a:r>
            <a:endParaRPr lang="en-US" sz="4200" dirty="0">
              <a:solidFill>
                <a:prstClr val="white"/>
              </a:solidFill>
            </a:endParaRPr>
          </a:p>
        </p:txBody>
      </p:sp>
      <p:sp>
        <p:nvSpPr>
          <p:cNvPr id="27" name="Rectangle 26"/>
          <p:cNvSpPr/>
          <p:nvPr/>
        </p:nvSpPr>
        <p:spPr>
          <a:xfrm>
            <a:off x="9974069" y="6440693"/>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200">
                <a:solidFill>
                  <a:prstClr val="white"/>
                </a:solidFill>
                <a:latin typeface="Montserrat Alternates Black" panose="00000A00000000000000" pitchFamily="50" charset="0"/>
              </a:rPr>
              <a:t>C</a:t>
            </a:r>
            <a:endParaRPr lang="en-US" sz="4200" dirty="0">
              <a:solidFill>
                <a:prstClr val="white"/>
              </a:solidFill>
            </a:endParaRPr>
          </a:p>
        </p:txBody>
      </p:sp>
      <p:sp>
        <p:nvSpPr>
          <p:cNvPr id="28" name="Rectangle 27"/>
          <p:cNvSpPr/>
          <p:nvPr/>
        </p:nvSpPr>
        <p:spPr>
          <a:xfrm>
            <a:off x="1281829" y="7907978"/>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200">
                <a:solidFill>
                  <a:prstClr val="white"/>
                </a:solidFill>
                <a:latin typeface="Montserrat Alternates Black" panose="00000A00000000000000" pitchFamily="50" charset="0"/>
              </a:rPr>
              <a:t>B</a:t>
            </a:r>
            <a:endParaRPr lang="en-US" sz="4200" dirty="0">
              <a:solidFill>
                <a:prstClr val="white"/>
              </a:solidFill>
            </a:endParaRPr>
          </a:p>
        </p:txBody>
      </p:sp>
      <p:pic>
        <p:nvPicPr>
          <p:cNvPr id="2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66462" y="745711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967020" y="608826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64403" y="592885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47291" y="7372546"/>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5128625" y="-404137"/>
            <a:ext cx="10766265" cy="9144002"/>
            <a:chOff x="2584349" y="235974"/>
            <a:chExt cx="7177510" cy="6096001"/>
          </a:xfrm>
        </p:grpSpPr>
        <p:pic>
          <p:nvPicPr>
            <p:cNvPr id="17" name="Picture 8" descr="Cat's Cafe - *sad penguin noise* Past few weeks have been..."/>
            <p:cNvPicPr>
              <a:picLocks noChangeAspect="1" noChangeArrowheads="1" noCrop="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84349" y="235974"/>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18" name="Oval Callout 17"/>
            <p:cNvSpPr/>
            <p:nvPr/>
          </p:nvSpPr>
          <p:spPr>
            <a:xfrm>
              <a:off x="6070204" y="396160"/>
              <a:ext cx="3691655" cy="1648365"/>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000" dirty="0">
                  <a:solidFill>
                    <a:prstClr val="black"/>
                  </a:solidFill>
                  <a:latin typeface=".VnCooper" panose="020B7200000000000000" pitchFamily="34" charset="0"/>
                </a:rPr>
                <a:t>HU </a:t>
              </a:r>
              <a:r>
                <a:rPr lang="en-US" sz="6000" dirty="0" err="1">
                  <a:solidFill>
                    <a:prstClr val="black"/>
                  </a:solidFill>
                  <a:latin typeface=".VnCooper" panose="020B7200000000000000" pitchFamily="34" charset="0"/>
                </a:rPr>
                <a:t>HU</a:t>
              </a:r>
              <a:r>
                <a:rPr lang="en-US" sz="6000" dirty="0">
                  <a:solidFill>
                    <a:prstClr val="black"/>
                  </a:solidFill>
                  <a:latin typeface=".VnCooper" panose="020B7200000000000000" pitchFamily="34" charset="0"/>
                </a:rPr>
                <a:t>...</a:t>
              </a:r>
            </a:p>
          </p:txBody>
        </p:sp>
      </p:grpSp>
      <p:pic>
        <p:nvPicPr>
          <p:cNvPr id="19" name="Picture 4"/>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2734153" y="2130064"/>
            <a:ext cx="11752308" cy="8209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4783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0" presetClass="entr" presetSubtype="0" fill="hold" nodeType="after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1500"/>
                            </p:stCondLst>
                            <p:childTnLst>
                              <p:par>
                                <p:cTn id="12" presetID="10" presetClass="exit" presetSubtype="0" fill="hold" nodeType="afterEffect">
                                  <p:stCondLst>
                                    <p:cond delay="150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5" restart="whenNotActive" fill="hold" evtFilter="cancelBubble" nodeType="interactiveSeq">
                <p:stCondLst>
                  <p:cond evt="onClick" delay="0">
                    <p:tgtEl>
                      <p:spTgt spid="28"/>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Am-thanh-tra-loi-sai-www_nhacchuongvui_com.wav"/>
                                        </p:tgtEl>
                                      </p:cMediaNode>
                                    </p:audio>
                                  </p:subTnLst>
                                </p:cTn>
                              </p:par>
                            </p:childTnLst>
                          </p:cTn>
                        </p:par>
                        <p:par>
                          <p:cTn id="20" fill="hold">
                            <p:stCondLst>
                              <p:cond delay="0"/>
                            </p:stCondLst>
                            <p:childTnLst>
                              <p:par>
                                <p:cTn id="21" presetID="10" presetClass="entr" presetSubtype="0" fill="hold" nodeType="afterEffect">
                                  <p:stCondLst>
                                    <p:cond delay="10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1500"/>
                            </p:stCondLst>
                            <p:childTnLst>
                              <p:par>
                                <p:cTn id="25" presetID="10" presetClass="exit" presetSubtype="0" fill="hold" nodeType="afterEffect">
                                  <p:stCondLst>
                                    <p:cond delay="150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8" restart="whenNotActive" fill="hold" evtFilter="cancelBubble" nodeType="interactiveSeq">
                <p:stCondLst>
                  <p:cond evt="onClick" delay="0">
                    <p:tgtEl>
                      <p:spTgt spid="27"/>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par>
                          <p:cTn id="33" fill="hold">
                            <p:stCondLst>
                              <p:cond delay="0"/>
                            </p:stCondLst>
                            <p:childTnLst>
                              <p:par>
                                <p:cTn id="34" presetID="10" presetClass="entr" presetSubtype="0" fill="hold" nodeType="afterEffect">
                                  <p:stCondLst>
                                    <p:cond delay="100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1500"/>
                            </p:stCondLst>
                            <p:childTnLst>
                              <p:par>
                                <p:cTn id="38" presetID="10" presetClass="exit" presetSubtype="0" fill="hold" nodeType="afterEffect">
                                  <p:stCondLst>
                                    <p:cond delay="1500"/>
                                  </p:stCondLst>
                                  <p:childTnLst>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Am-thanh-tra-loi-dung-www_nhacchuongvui_com.wav"/>
                                        </p:tgtEl>
                                      </p:cMediaNode>
                                    </p:audio>
                                  </p:subTnLst>
                                </p:cTn>
                              </p:par>
                            </p:childTnLst>
                          </p:cTn>
                        </p:par>
                        <p:par>
                          <p:cTn id="46" fill="hold">
                            <p:stCondLst>
                              <p:cond delay="0"/>
                            </p:stCondLst>
                            <p:childTnLst>
                              <p:par>
                                <p:cTn id="47" presetID="10" presetClass="entr" presetSubtype="0" fill="hold" nodeType="afterEffect">
                                  <p:stCondLst>
                                    <p:cond delay="100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par>
                          <p:cTn id="50" fill="hold">
                            <p:stCondLst>
                              <p:cond delay="1500"/>
                            </p:stCondLst>
                            <p:childTnLst>
                              <p:par>
                                <p:cTn id="51" presetID="10" presetClass="exit" presetSubtype="0" fill="hold" nodeType="afterEffect">
                                  <p:stCondLst>
                                    <p:cond delay="900"/>
                                  </p:stCondLst>
                                  <p:childTnLst>
                                    <p:animEffect transition="out" filter="fad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2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921317">
            <a:off x="15504143" y="1756442"/>
            <a:ext cx="4035030" cy="4495855"/>
          </a:xfrm>
          <a:prstGeom prst="rect">
            <a:avLst/>
          </a:prstGeom>
        </p:spPr>
      </p:pic>
      <p:pic>
        <p:nvPicPr>
          <p:cNvPr id="3" name="Picture 3"/>
          <p:cNvPicPr>
            <a:picLocks noChangeAspect="1"/>
          </p:cNvPicPr>
          <p:nvPr/>
        </p:nvPicPr>
        <p:blipFill>
          <a:blip r:embed="rId3"/>
          <a:srcRect/>
          <a:stretch>
            <a:fillRect/>
          </a:stretch>
        </p:blipFill>
        <p:spPr>
          <a:xfrm rot="2345157">
            <a:off x="-2873279" y="1160529"/>
            <a:ext cx="6699632" cy="7136759"/>
          </a:xfrm>
          <a:prstGeom prst="rect">
            <a:avLst/>
          </a:prstGeom>
        </p:spPr>
      </p:pic>
      <p:pic>
        <p:nvPicPr>
          <p:cNvPr id="7" name="Picture 7"/>
          <p:cNvPicPr>
            <a:picLocks noChangeAspect="1"/>
          </p:cNvPicPr>
          <p:nvPr/>
        </p:nvPicPr>
        <p:blipFill>
          <a:blip r:embed="rId4"/>
          <a:srcRect/>
          <a:stretch>
            <a:fillRect/>
          </a:stretch>
        </p:blipFill>
        <p:spPr>
          <a:xfrm rot="-1994868">
            <a:off x="14321160" y="656473"/>
            <a:ext cx="3636448" cy="2290962"/>
          </a:xfrm>
          <a:prstGeom prst="rect">
            <a:avLst/>
          </a:prstGeom>
        </p:spPr>
      </p:pic>
      <p:pic>
        <p:nvPicPr>
          <p:cNvPr id="8" name="Picture 8"/>
          <p:cNvPicPr>
            <a:picLocks noChangeAspect="1"/>
          </p:cNvPicPr>
          <p:nvPr/>
        </p:nvPicPr>
        <p:blipFill>
          <a:blip r:embed="rId5"/>
          <a:srcRect/>
          <a:stretch>
            <a:fillRect/>
          </a:stretch>
        </p:blipFill>
        <p:spPr>
          <a:xfrm rot="-3375873">
            <a:off x="16886308" y="6596129"/>
            <a:ext cx="628461" cy="2027294"/>
          </a:xfrm>
          <a:prstGeom prst="rect">
            <a:avLst/>
          </a:prstGeom>
        </p:spPr>
      </p:pic>
      <p:cxnSp>
        <p:nvCxnSpPr>
          <p:cNvPr id="9" name="直接连接符 15">
            <a:extLst>
              <a:ext uri="{FF2B5EF4-FFF2-40B4-BE49-F238E27FC236}">
                <a16:creationId xmlns:a16="http://schemas.microsoft.com/office/drawing/2014/main" id="{F22AACA2-8D4F-4D0B-B897-00B64505935B}"/>
              </a:ext>
            </a:extLst>
          </p:cNvPr>
          <p:cNvCxnSpPr>
            <a:cxnSpLocks/>
          </p:cNvCxnSpPr>
          <p:nvPr/>
        </p:nvCxnSpPr>
        <p:spPr>
          <a:xfrm flipH="1">
            <a:off x="5537443" y="964249"/>
            <a:ext cx="7187956" cy="33915"/>
          </a:xfrm>
          <a:prstGeom prst="line">
            <a:avLst/>
          </a:prstGeom>
          <a:ln w="25400">
            <a:solidFill>
              <a:srgbClr val="ECC95D"/>
            </a:solidFill>
          </a:ln>
        </p:spPr>
        <p:style>
          <a:lnRef idx="1">
            <a:schemeClr val="accent1"/>
          </a:lnRef>
          <a:fillRef idx="0">
            <a:schemeClr val="accent1"/>
          </a:fillRef>
          <a:effectRef idx="0">
            <a:schemeClr val="accent1"/>
          </a:effectRef>
          <a:fontRef idx="minor">
            <a:schemeClr val="tx1"/>
          </a:fontRef>
        </p:style>
      </p:cxnSp>
      <p:sp>
        <p:nvSpPr>
          <p:cNvPr id="10" name="文本框 17">
            <a:extLst>
              <a:ext uri="{FF2B5EF4-FFF2-40B4-BE49-F238E27FC236}">
                <a16:creationId xmlns:a16="http://schemas.microsoft.com/office/drawing/2014/main" id="{E14ABCE6-1084-47CD-8161-043F356E93AE}"/>
              </a:ext>
            </a:extLst>
          </p:cNvPr>
          <p:cNvSpPr txBox="1"/>
          <p:nvPr/>
        </p:nvSpPr>
        <p:spPr>
          <a:xfrm>
            <a:off x="3149246" y="108729"/>
            <a:ext cx="11476167" cy="707886"/>
          </a:xfrm>
          <a:prstGeom prst="rect">
            <a:avLst/>
          </a:prstGeom>
          <a:noFill/>
        </p:spPr>
        <p:txBody>
          <a:bodyPr wrap="square" rtlCol="0">
            <a:spAutoFit/>
          </a:bodyPr>
          <a:lstStyle/>
          <a:p>
            <a:pPr algn="ctr"/>
            <a:r>
              <a:rPr lang="vi-VN" sz="4000" b="1">
                <a:ln w="0"/>
                <a:solidFill>
                  <a:srgbClr val="FF0000"/>
                </a:solidFill>
                <a:effectLst>
                  <a:outerShdw blurRad="38100" dist="38100" dir="2700000" algn="tl">
                    <a:srgbClr val="000000">
                      <a:alpha val="43137"/>
                    </a:srgbClr>
                  </a:outerShdw>
                  <a:reflection blurRad="6350" stA="53000" endA="300" endPos="35500" dir="5400000" sy="-90000" algn="bl" rotWithShape="0"/>
                </a:effectLst>
              </a:rPr>
              <a:t>TINH THẦN YÊU NƯỚC CỦA NHÂN DÂN TA</a:t>
            </a:r>
            <a:endParaRPr lang="en-GB" sz="40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stellar" panose="020A0402060406010301" pitchFamily="18" charset="0"/>
            </a:endParaRPr>
          </a:p>
        </p:txBody>
      </p:sp>
      <p:cxnSp>
        <p:nvCxnSpPr>
          <p:cNvPr id="11" name="直接连接符 23">
            <a:extLst>
              <a:ext uri="{FF2B5EF4-FFF2-40B4-BE49-F238E27FC236}">
                <a16:creationId xmlns:a16="http://schemas.microsoft.com/office/drawing/2014/main" id="{AF872B8D-368B-478D-94F9-0D015B34A5F1}"/>
              </a:ext>
            </a:extLst>
          </p:cNvPr>
          <p:cNvCxnSpPr>
            <a:cxnSpLocks/>
          </p:cNvCxnSpPr>
          <p:nvPr/>
        </p:nvCxnSpPr>
        <p:spPr>
          <a:xfrm flipH="1">
            <a:off x="5574918" y="47807"/>
            <a:ext cx="7111757" cy="26173"/>
          </a:xfrm>
          <a:prstGeom prst="line">
            <a:avLst/>
          </a:prstGeom>
          <a:ln w="25400">
            <a:solidFill>
              <a:srgbClr val="ECC95D"/>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038600" y="1583819"/>
            <a:ext cx="6720558" cy="781111"/>
          </a:xfrm>
          <a:prstGeom prst="rect">
            <a:avLst/>
          </a:prstGeom>
        </p:spPr>
        <p:txBody>
          <a:bodyPr wrap="none">
            <a:spAutoFit/>
          </a:bodyPr>
          <a:lstStyle/>
          <a:p>
            <a:pPr algn="just">
              <a:lnSpc>
                <a:spcPct val="107000"/>
              </a:lnSpc>
              <a:spcAft>
                <a:spcPts val="0"/>
              </a:spcAft>
            </a:pPr>
            <a:r>
              <a:rPr lang="vi-VN" sz="44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I. KIẾN THỨC NGỮ VĂN</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3977522" y="2503004"/>
            <a:ext cx="10096034" cy="769441"/>
          </a:xfrm>
          <a:prstGeom prst="rect">
            <a:avLst/>
          </a:prstGeom>
        </p:spPr>
        <p:txBody>
          <a:bodyPr wrap="none">
            <a:spAutoFit/>
          </a:bodyPr>
          <a:lstStyle/>
          <a:p>
            <a:r>
              <a:rPr lang="vi-VN" sz="4400" b="1">
                <a:latin typeface="Times New Roman" panose="02020603050405020304" pitchFamily="18" charset="0"/>
                <a:ea typeface="Times New Roman" panose="02020603050405020304" pitchFamily="18" charset="0"/>
              </a:rPr>
              <a:t>1. Đặc điểm của văn bản nghị luận xã hội</a:t>
            </a:r>
            <a:endParaRPr lang="en-GB" sz="4400"/>
          </a:p>
        </p:txBody>
      </p:sp>
      <p:sp>
        <p:nvSpPr>
          <p:cNvPr id="18" name="Flowchart: Alternate Process 24">
            <a:extLst>
              <a:ext uri="{FF2B5EF4-FFF2-40B4-BE49-F238E27FC236}">
                <a16:creationId xmlns:a16="http://schemas.microsoft.com/office/drawing/2014/main" id="{3AAF58FD-315F-452E-96A4-EE890D3F6F68}"/>
              </a:ext>
            </a:extLst>
          </p:cNvPr>
          <p:cNvSpPr/>
          <p:nvPr/>
        </p:nvSpPr>
        <p:spPr>
          <a:xfrm rot="16200000">
            <a:off x="4119877" y="3489120"/>
            <a:ext cx="4680255" cy="5215590"/>
          </a:xfrm>
          <a:prstGeom prst="roundRect">
            <a:avLst>
              <a:gd name="adj" fmla="val 6205"/>
            </a:avLst>
          </a:prstGeom>
          <a:solidFill>
            <a:srgbClr val="E1AD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19" name="Oval 94">
            <a:extLst>
              <a:ext uri="{FF2B5EF4-FFF2-40B4-BE49-F238E27FC236}">
                <a16:creationId xmlns:a16="http://schemas.microsoft.com/office/drawing/2014/main" id="{BA98ED4D-D57B-4A39-B62B-C324817E4A4A}"/>
              </a:ext>
            </a:extLst>
          </p:cNvPr>
          <p:cNvSpPr>
            <a:spLocks noChangeAspect="1"/>
          </p:cNvSpPr>
          <p:nvPr/>
        </p:nvSpPr>
        <p:spPr>
          <a:xfrm>
            <a:off x="3072442" y="8095682"/>
            <a:ext cx="966158" cy="966965"/>
          </a:xfrm>
          <a:prstGeom prst="ellipse">
            <a:avLst/>
          </a:prstGeom>
          <a:solidFill>
            <a:srgbClr val="E1AD5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panose="020B0604020202020204" pitchFamily="34" charset="0"/>
                <a:cs typeface="Arial" panose="020B0604020202020204" pitchFamily="34" charset="0"/>
              </a:rPr>
              <a:t>01</a:t>
            </a:r>
          </a:p>
        </p:txBody>
      </p:sp>
      <p:sp>
        <p:nvSpPr>
          <p:cNvPr id="21" name="Oval 110">
            <a:extLst>
              <a:ext uri="{FF2B5EF4-FFF2-40B4-BE49-F238E27FC236}">
                <a16:creationId xmlns:a16="http://schemas.microsoft.com/office/drawing/2014/main" id="{77227EF4-0BC5-42D7-9BA3-183B657C72A5}"/>
              </a:ext>
            </a:extLst>
          </p:cNvPr>
          <p:cNvSpPr>
            <a:spLocks noChangeAspect="1"/>
          </p:cNvSpPr>
          <p:nvPr/>
        </p:nvSpPr>
        <p:spPr>
          <a:xfrm>
            <a:off x="9800485" y="8372909"/>
            <a:ext cx="955263" cy="972098"/>
          </a:xfrm>
          <a:prstGeom prst="ellipse">
            <a:avLst/>
          </a:prstGeom>
          <a:solidFill>
            <a:srgbClr val="8CC5D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Arial" panose="020B0604020202020204" pitchFamily="34" charset="0"/>
                <a:cs typeface="Arial" panose="020B0604020202020204" pitchFamily="34" charset="0"/>
              </a:rPr>
              <a:t>02</a:t>
            </a:r>
            <a:endParaRPr lang="en-US" sz="3200" b="1" dirty="0">
              <a:latin typeface="Arial" panose="020B0604020202020204" pitchFamily="34" charset="0"/>
              <a:cs typeface="Arial" panose="020B0604020202020204" pitchFamily="34" charset="0"/>
            </a:endParaRPr>
          </a:p>
        </p:txBody>
      </p:sp>
      <p:sp>
        <p:nvSpPr>
          <p:cNvPr id="22" name="Rectangle 21"/>
          <p:cNvSpPr/>
          <p:nvPr/>
        </p:nvSpPr>
        <p:spPr>
          <a:xfrm>
            <a:off x="3998711" y="4394674"/>
            <a:ext cx="4861678" cy="3139321"/>
          </a:xfrm>
          <a:prstGeom prst="rect">
            <a:avLst/>
          </a:prstGeom>
        </p:spPr>
        <p:txBody>
          <a:bodyPr wrap="square">
            <a:spAutoFit/>
          </a:bodyPr>
          <a:lstStyle/>
          <a:p>
            <a:pPr algn="just"/>
            <a:r>
              <a:rPr lang="vi-VN" sz="6600" i="1">
                <a:effectLst>
                  <a:outerShdw blurRad="38100" dist="38100" dir="2700000" algn="tl">
                    <a:srgbClr val="000000">
                      <a:alpha val="43137"/>
                    </a:srgbClr>
                  </a:outerShdw>
                </a:effectLst>
                <a:latin typeface="+mj-lt"/>
              </a:rPr>
              <a:t>Thế nào và văn bản nghị luận xã hội?</a:t>
            </a:r>
            <a:endParaRPr lang="en-GB" sz="6600">
              <a:effectLst>
                <a:outerShdw blurRad="38100" dist="38100" dir="2700000" algn="tl">
                  <a:srgbClr val="000000">
                    <a:alpha val="43137"/>
                  </a:srgbClr>
                </a:outerShdw>
              </a:effectLst>
              <a:latin typeface="+mj-lt"/>
            </a:endParaRPr>
          </a:p>
        </p:txBody>
      </p:sp>
      <p:sp>
        <p:nvSpPr>
          <p:cNvPr id="24" name="Flowchart: Alternate Process 24">
            <a:extLst>
              <a:ext uri="{FF2B5EF4-FFF2-40B4-BE49-F238E27FC236}">
                <a16:creationId xmlns:a16="http://schemas.microsoft.com/office/drawing/2014/main" id="{E001F321-454C-47B6-B555-0170C268EFDF}"/>
              </a:ext>
            </a:extLst>
          </p:cNvPr>
          <p:cNvSpPr/>
          <p:nvPr/>
        </p:nvSpPr>
        <p:spPr>
          <a:xfrm rot="16200000">
            <a:off x="10698544" y="3497643"/>
            <a:ext cx="4815713" cy="5333998"/>
          </a:xfrm>
          <a:prstGeom prst="roundRect">
            <a:avLst>
              <a:gd name="adj" fmla="val 6205"/>
            </a:avLst>
          </a:prstGeom>
          <a:solidFill>
            <a:srgbClr val="8CC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25" name="Rectangle 24"/>
          <p:cNvSpPr/>
          <p:nvPr/>
        </p:nvSpPr>
        <p:spPr>
          <a:xfrm>
            <a:off x="10711874" y="4241130"/>
            <a:ext cx="4789052" cy="3785652"/>
          </a:xfrm>
          <a:prstGeom prst="rect">
            <a:avLst/>
          </a:prstGeom>
        </p:spPr>
        <p:txBody>
          <a:bodyPr wrap="square">
            <a:spAutoFit/>
          </a:bodyPr>
          <a:lstStyle/>
          <a:p>
            <a:pPr algn="just"/>
            <a:r>
              <a:rPr lang="vi-VN" sz="6000">
                <a:solidFill>
                  <a:srgbClr val="000000"/>
                </a:solidFill>
                <a:effectLst>
                  <a:outerShdw blurRad="38100" dist="38100" dir="2700000" algn="tl">
                    <a:srgbClr val="000000">
                      <a:alpha val="43137"/>
                    </a:srgbClr>
                  </a:outerShdw>
                </a:effectLst>
                <a:latin typeface="+mj-lt"/>
                <a:ea typeface="Times New Roman" panose="02020603050405020304" pitchFamily="18" charset="0"/>
              </a:rPr>
              <a:t>Nêu đặc điểm của văn bản nghị luận xã hội.</a:t>
            </a:r>
            <a:endParaRPr lang="en-GB" sz="6000">
              <a:effectLst>
                <a:outerShdw blurRad="38100" dist="38100" dir="2700000" algn="tl">
                  <a:srgbClr val="000000">
                    <a:alpha val="43137"/>
                  </a:srgbClr>
                </a:outerShdw>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circle(in)">
                                      <p:cBhvr>
                                        <p:cTn id="32" dur="2000"/>
                                        <p:tgtEl>
                                          <p:spTgt spid="21"/>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circle(in)">
                                      <p:cBhvr>
                                        <p:cTn id="35" dur="20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animBg="1"/>
      <p:bldP spid="19" grpId="0" animBg="1"/>
      <p:bldP spid="21" grpId="0" animBg="1"/>
      <p:bldP spid="22" grpId="0"/>
      <p:bldP spid="24" grpId="0" animBg="1"/>
      <p:bldP spid="2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369295"/>
          </a:xfrm>
          <a:prstGeom prst="rect">
            <a:avLst/>
          </a:prstGeom>
        </p:spPr>
      </p:pic>
      <p:sp>
        <p:nvSpPr>
          <p:cNvPr id="23" name="Rectangle 22"/>
          <p:cNvSpPr/>
          <p:nvPr/>
        </p:nvSpPr>
        <p:spPr>
          <a:xfrm>
            <a:off x="304801" y="93781"/>
            <a:ext cx="17751888" cy="674714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solidFill>
                <a:prstClr val="white"/>
              </a:solidFill>
            </a:endParaRPr>
          </a:p>
        </p:txBody>
      </p:sp>
      <p:sp>
        <p:nvSpPr>
          <p:cNvPr id="24" name="TextBox 23"/>
          <p:cNvSpPr txBox="1"/>
          <p:nvPr/>
        </p:nvSpPr>
        <p:spPr>
          <a:xfrm>
            <a:off x="297712" y="114542"/>
            <a:ext cx="17751888" cy="6740307"/>
          </a:xfrm>
          <a:prstGeom prst="rect">
            <a:avLst/>
          </a:prstGeom>
          <a:noFill/>
        </p:spPr>
        <p:txBody>
          <a:bodyPr wrap="square" rtlCol="0">
            <a:spAutoFit/>
          </a:bodyPr>
          <a:lstStyle/>
          <a:p>
            <a:r>
              <a:rPr lang="vi-VN" sz="4800" b="1">
                <a:solidFill>
                  <a:schemeClr val="bg1"/>
                </a:solidFill>
                <a:latin typeface="+mj-lt"/>
              </a:rPr>
              <a:t>Câu 10.</a:t>
            </a:r>
            <a:r>
              <a:rPr lang="vi-VN" sz="4800">
                <a:solidFill>
                  <a:schemeClr val="bg1"/>
                </a:solidFill>
                <a:latin typeface="+mj-lt"/>
              </a:rPr>
              <a:t> </a:t>
            </a:r>
            <a:r>
              <a:rPr lang="vi-VN" sz="4800" i="1">
                <a:solidFill>
                  <a:schemeClr val="bg1"/>
                </a:solidFill>
                <a:latin typeface="+mj-lt"/>
              </a:rPr>
              <a:t>Ý nào </a:t>
            </a:r>
            <a:r>
              <a:rPr lang="vi-VN" sz="4800" b="1" i="1">
                <a:solidFill>
                  <a:schemeClr val="bg1"/>
                </a:solidFill>
                <a:latin typeface="+mj-lt"/>
              </a:rPr>
              <a:t>không</a:t>
            </a:r>
            <a:r>
              <a:rPr lang="vi-VN" sz="4800" i="1">
                <a:solidFill>
                  <a:schemeClr val="bg1"/>
                </a:solidFill>
                <a:latin typeface="+mj-lt"/>
              </a:rPr>
              <a:t> đúng khi nói về tư tưởng tình cảm của tác giả trong văn bản?</a:t>
            </a:r>
            <a:endParaRPr lang="en-GB" sz="4800">
              <a:solidFill>
                <a:schemeClr val="bg1"/>
              </a:solidFill>
              <a:latin typeface="+mj-lt"/>
            </a:endParaRPr>
          </a:p>
          <a:p>
            <a:r>
              <a:rPr lang="vi-VN" sz="4800">
                <a:solidFill>
                  <a:schemeClr val="bg1"/>
                </a:solidFill>
                <a:latin typeface="+mj-lt"/>
              </a:rPr>
              <a:t>     A. Tự hào về tinh thần yêu nước của nhân dân ta trong lịch sử</a:t>
            </a:r>
            <a:endParaRPr lang="en-GB" sz="4800">
              <a:solidFill>
                <a:schemeClr val="bg1"/>
              </a:solidFill>
              <a:latin typeface="+mj-lt"/>
            </a:endParaRPr>
          </a:p>
          <a:p>
            <a:r>
              <a:rPr lang="vi-VN" sz="4800">
                <a:solidFill>
                  <a:schemeClr val="bg1"/>
                </a:solidFill>
                <a:latin typeface="+mj-lt"/>
              </a:rPr>
              <a:t>    B. Ca ngợi những biểu hiện của lòng yêu nước của nhân dân ta trong thời điểm hiện tại</a:t>
            </a:r>
            <a:endParaRPr lang="en-GB" sz="4800">
              <a:solidFill>
                <a:schemeClr val="bg1"/>
              </a:solidFill>
              <a:latin typeface="+mj-lt"/>
            </a:endParaRPr>
          </a:p>
          <a:p>
            <a:r>
              <a:rPr lang="vi-VN" sz="4800">
                <a:solidFill>
                  <a:schemeClr val="bg1"/>
                </a:solidFill>
                <a:latin typeface="+mj-lt"/>
              </a:rPr>
              <a:t>    C. Kêu gọi mọi người phát huy lòng yêu nước của dân tộc trong thời điểm hiện tại</a:t>
            </a:r>
            <a:endParaRPr lang="en-GB" sz="4800">
              <a:solidFill>
                <a:schemeClr val="bg1"/>
              </a:solidFill>
              <a:latin typeface="+mj-lt"/>
            </a:endParaRPr>
          </a:p>
          <a:p>
            <a:r>
              <a:rPr lang="vi-VN" sz="4800">
                <a:solidFill>
                  <a:schemeClr val="bg1"/>
                </a:solidFill>
                <a:latin typeface="+mj-lt"/>
              </a:rPr>
              <a:t>    D. Đồng cảm với những nỗi vất vả, khổ cực của nhân dân ta từ xưa đến nay.</a:t>
            </a:r>
            <a:endParaRPr lang="en-GB" sz="4800">
              <a:solidFill>
                <a:schemeClr val="bg1"/>
              </a:solidFill>
              <a:latin typeface="+mj-lt"/>
            </a:endParaRPr>
          </a:p>
        </p:txBody>
      </p:sp>
      <p:sp>
        <p:nvSpPr>
          <p:cNvPr id="25" name="Rectangle 24"/>
          <p:cNvSpPr/>
          <p:nvPr/>
        </p:nvSpPr>
        <p:spPr>
          <a:xfrm>
            <a:off x="10000313" y="8348700"/>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200">
                <a:solidFill>
                  <a:prstClr val="white"/>
                </a:solidFill>
                <a:latin typeface="Montserrat Alternates Black" panose="00000A00000000000000" pitchFamily="50" charset="0"/>
              </a:rPr>
              <a:t>D</a:t>
            </a:r>
            <a:endParaRPr lang="en-US" sz="4200" dirty="0">
              <a:solidFill>
                <a:prstClr val="white"/>
              </a:solidFill>
            </a:endParaRPr>
          </a:p>
        </p:txBody>
      </p:sp>
      <p:sp>
        <p:nvSpPr>
          <p:cNvPr id="26" name="Rectangle 25"/>
          <p:cNvSpPr/>
          <p:nvPr/>
        </p:nvSpPr>
        <p:spPr>
          <a:xfrm>
            <a:off x="1274741" y="6953537"/>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200">
                <a:solidFill>
                  <a:prstClr val="white"/>
                </a:solidFill>
                <a:latin typeface="Montserrat Alternates Black" panose="00000A00000000000000" pitchFamily="50" charset="0"/>
              </a:rPr>
              <a:t>A</a:t>
            </a:r>
            <a:endParaRPr lang="en-US" sz="4200" dirty="0">
              <a:solidFill>
                <a:prstClr val="white"/>
              </a:solidFill>
            </a:endParaRPr>
          </a:p>
        </p:txBody>
      </p:sp>
      <p:sp>
        <p:nvSpPr>
          <p:cNvPr id="27" name="Rectangle 26"/>
          <p:cNvSpPr/>
          <p:nvPr/>
        </p:nvSpPr>
        <p:spPr>
          <a:xfrm>
            <a:off x="9966981" y="6953538"/>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200">
                <a:solidFill>
                  <a:prstClr val="white"/>
                </a:solidFill>
                <a:latin typeface="Montserrat Alternates Black" panose="00000A00000000000000" pitchFamily="50" charset="0"/>
              </a:rPr>
              <a:t>C</a:t>
            </a:r>
            <a:endParaRPr lang="en-US" sz="4200" dirty="0">
              <a:solidFill>
                <a:prstClr val="white"/>
              </a:solidFill>
            </a:endParaRPr>
          </a:p>
        </p:txBody>
      </p:sp>
      <p:sp>
        <p:nvSpPr>
          <p:cNvPr id="28" name="Rectangle 27"/>
          <p:cNvSpPr/>
          <p:nvPr/>
        </p:nvSpPr>
        <p:spPr>
          <a:xfrm>
            <a:off x="1274741" y="8420823"/>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200">
                <a:solidFill>
                  <a:prstClr val="white"/>
                </a:solidFill>
                <a:latin typeface="Montserrat Alternates Black" panose="00000A00000000000000" pitchFamily="50" charset="0"/>
              </a:rPr>
              <a:t>B</a:t>
            </a:r>
            <a:endParaRPr lang="en-US" sz="4200" dirty="0">
              <a:solidFill>
                <a:prstClr val="white"/>
              </a:solidFill>
            </a:endParaRPr>
          </a:p>
        </p:txBody>
      </p:sp>
      <p:pic>
        <p:nvPicPr>
          <p:cNvPr id="2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410358" y="809501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959932" y="6601114"/>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57315" y="6441696"/>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40203" y="7885391"/>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4756830" y="-1545575"/>
            <a:ext cx="10766265" cy="9144002"/>
            <a:chOff x="2584349" y="235974"/>
            <a:chExt cx="7177510" cy="6096001"/>
          </a:xfrm>
        </p:grpSpPr>
        <p:pic>
          <p:nvPicPr>
            <p:cNvPr id="17" name="Picture 8" descr="Cat's Cafe - *sad penguin noise* Past few weeks have been..."/>
            <p:cNvPicPr>
              <a:picLocks noChangeAspect="1" noChangeArrowheads="1" noCrop="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84349" y="235974"/>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18" name="Oval Callout 17"/>
            <p:cNvSpPr/>
            <p:nvPr/>
          </p:nvSpPr>
          <p:spPr>
            <a:xfrm>
              <a:off x="6070204" y="396160"/>
              <a:ext cx="3691655" cy="1648365"/>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000" dirty="0">
                  <a:solidFill>
                    <a:prstClr val="black"/>
                  </a:solidFill>
                  <a:latin typeface=".VnCooper" panose="020B7200000000000000" pitchFamily="34" charset="0"/>
                </a:rPr>
                <a:t>HU </a:t>
              </a:r>
              <a:r>
                <a:rPr lang="en-US" sz="6000" dirty="0" err="1">
                  <a:solidFill>
                    <a:prstClr val="black"/>
                  </a:solidFill>
                  <a:latin typeface=".VnCooper" panose="020B7200000000000000" pitchFamily="34" charset="0"/>
                </a:rPr>
                <a:t>HU</a:t>
              </a:r>
              <a:r>
                <a:rPr lang="en-US" sz="6000" dirty="0">
                  <a:solidFill>
                    <a:prstClr val="black"/>
                  </a:solidFill>
                  <a:latin typeface=".VnCooper" panose="020B7200000000000000" pitchFamily="34" charset="0"/>
                </a:rPr>
                <a:t>...</a:t>
              </a:r>
            </a:p>
          </p:txBody>
        </p:sp>
      </p:grpSp>
      <p:pic>
        <p:nvPicPr>
          <p:cNvPr id="19" name="Picture 4"/>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3253680" y="274247"/>
            <a:ext cx="11752308" cy="8209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8168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0" presetClass="entr" presetSubtype="0" fill="hold" nodeType="after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1500"/>
                            </p:stCondLst>
                            <p:childTnLst>
                              <p:par>
                                <p:cTn id="12" presetID="10" presetClass="exit" presetSubtype="0" fill="hold" nodeType="afterEffect">
                                  <p:stCondLst>
                                    <p:cond delay="150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5" restart="whenNotActive" fill="hold" evtFilter="cancelBubble" nodeType="interactiveSeq">
                <p:stCondLst>
                  <p:cond evt="onClick" delay="0">
                    <p:tgtEl>
                      <p:spTgt spid="28"/>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Am-thanh-tra-loi-sai-www_nhacchuongvui_com.wav"/>
                                        </p:tgtEl>
                                      </p:cMediaNode>
                                    </p:audio>
                                  </p:subTnLst>
                                </p:cTn>
                              </p:par>
                            </p:childTnLst>
                          </p:cTn>
                        </p:par>
                        <p:par>
                          <p:cTn id="20" fill="hold">
                            <p:stCondLst>
                              <p:cond delay="0"/>
                            </p:stCondLst>
                            <p:childTnLst>
                              <p:par>
                                <p:cTn id="21" presetID="10" presetClass="entr" presetSubtype="0" fill="hold" nodeType="afterEffect">
                                  <p:stCondLst>
                                    <p:cond delay="10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1500"/>
                            </p:stCondLst>
                            <p:childTnLst>
                              <p:par>
                                <p:cTn id="25" presetID="10" presetClass="exit" presetSubtype="0" fill="hold" nodeType="afterEffect">
                                  <p:stCondLst>
                                    <p:cond delay="150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8" restart="whenNotActive" fill="hold" evtFilter="cancelBubble" nodeType="interactiveSeq">
                <p:stCondLst>
                  <p:cond evt="onClick" delay="0">
                    <p:tgtEl>
                      <p:spTgt spid="27"/>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par>
                          <p:cTn id="33" fill="hold">
                            <p:stCondLst>
                              <p:cond delay="0"/>
                            </p:stCondLst>
                            <p:childTnLst>
                              <p:par>
                                <p:cTn id="34" presetID="10" presetClass="entr" presetSubtype="0" fill="hold" nodeType="afterEffect">
                                  <p:stCondLst>
                                    <p:cond delay="100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1500"/>
                            </p:stCondLst>
                            <p:childTnLst>
                              <p:par>
                                <p:cTn id="38" presetID="10" presetClass="exit" presetSubtype="0" fill="hold" nodeType="afterEffect">
                                  <p:stCondLst>
                                    <p:cond delay="1500"/>
                                  </p:stCondLst>
                                  <p:childTnLst>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Am-thanh-tra-loi-dung-www_nhacchuongvui_com.wav"/>
                                        </p:tgtEl>
                                      </p:cMediaNode>
                                    </p:audio>
                                  </p:subTnLst>
                                </p:cTn>
                              </p:par>
                            </p:childTnLst>
                          </p:cTn>
                        </p:par>
                        <p:par>
                          <p:cTn id="46" fill="hold">
                            <p:stCondLst>
                              <p:cond delay="0"/>
                            </p:stCondLst>
                            <p:childTnLst>
                              <p:par>
                                <p:cTn id="47" presetID="10" presetClass="entr" presetSubtype="0" fill="hold" nodeType="afterEffect">
                                  <p:stCondLst>
                                    <p:cond delay="100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par>
                          <p:cTn id="50" fill="hold">
                            <p:stCondLst>
                              <p:cond delay="1500"/>
                            </p:stCondLst>
                            <p:childTnLst>
                              <p:par>
                                <p:cTn id="51" presetID="10" presetClass="exit" presetSubtype="0" fill="hold" nodeType="afterEffect">
                                  <p:stCondLst>
                                    <p:cond delay="900"/>
                                  </p:stCondLst>
                                  <p:childTnLst>
                                    <p:animEffect transition="out" filter="fad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AF2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921317">
            <a:off x="15504143" y="1756442"/>
            <a:ext cx="4035030" cy="4495855"/>
          </a:xfrm>
          <a:prstGeom prst="rect">
            <a:avLst/>
          </a:prstGeom>
        </p:spPr>
      </p:pic>
      <p:pic>
        <p:nvPicPr>
          <p:cNvPr id="3" name="Picture 3"/>
          <p:cNvPicPr>
            <a:picLocks noChangeAspect="1"/>
          </p:cNvPicPr>
          <p:nvPr/>
        </p:nvPicPr>
        <p:blipFill>
          <a:blip r:embed="rId3"/>
          <a:srcRect/>
          <a:stretch>
            <a:fillRect/>
          </a:stretch>
        </p:blipFill>
        <p:spPr>
          <a:xfrm rot="2345157">
            <a:off x="-2873279" y="1160529"/>
            <a:ext cx="6699632" cy="7136759"/>
          </a:xfrm>
          <a:prstGeom prst="rect">
            <a:avLst/>
          </a:prstGeom>
        </p:spPr>
      </p:pic>
      <p:pic>
        <p:nvPicPr>
          <p:cNvPr id="7" name="Picture 7"/>
          <p:cNvPicPr>
            <a:picLocks noChangeAspect="1"/>
          </p:cNvPicPr>
          <p:nvPr/>
        </p:nvPicPr>
        <p:blipFill>
          <a:blip r:embed="rId4"/>
          <a:srcRect/>
          <a:stretch>
            <a:fillRect/>
          </a:stretch>
        </p:blipFill>
        <p:spPr>
          <a:xfrm rot="-1994868">
            <a:off x="14321160" y="656473"/>
            <a:ext cx="3636448" cy="2290962"/>
          </a:xfrm>
          <a:prstGeom prst="rect">
            <a:avLst/>
          </a:prstGeom>
        </p:spPr>
      </p:pic>
      <p:pic>
        <p:nvPicPr>
          <p:cNvPr id="8" name="Picture 8"/>
          <p:cNvPicPr>
            <a:picLocks noChangeAspect="1"/>
          </p:cNvPicPr>
          <p:nvPr/>
        </p:nvPicPr>
        <p:blipFill>
          <a:blip r:embed="rId5"/>
          <a:srcRect/>
          <a:stretch>
            <a:fillRect/>
          </a:stretch>
        </p:blipFill>
        <p:spPr>
          <a:xfrm rot="-3375873">
            <a:off x="17207426" y="5149758"/>
            <a:ext cx="628461" cy="2027294"/>
          </a:xfrm>
          <a:prstGeom prst="rect">
            <a:avLst/>
          </a:prstGeom>
        </p:spPr>
      </p:pic>
      <p:cxnSp>
        <p:nvCxnSpPr>
          <p:cNvPr id="9" name="直接连接符 15">
            <a:extLst>
              <a:ext uri="{FF2B5EF4-FFF2-40B4-BE49-F238E27FC236}">
                <a16:creationId xmlns:a16="http://schemas.microsoft.com/office/drawing/2014/main" id="{F22AACA2-8D4F-4D0B-B897-00B64505935B}"/>
              </a:ext>
            </a:extLst>
          </p:cNvPr>
          <p:cNvCxnSpPr>
            <a:cxnSpLocks/>
          </p:cNvCxnSpPr>
          <p:nvPr/>
        </p:nvCxnSpPr>
        <p:spPr>
          <a:xfrm flipH="1">
            <a:off x="5537443" y="1028699"/>
            <a:ext cx="7187956" cy="33915"/>
          </a:xfrm>
          <a:prstGeom prst="line">
            <a:avLst/>
          </a:prstGeom>
          <a:ln w="25400">
            <a:solidFill>
              <a:srgbClr val="ECC95D"/>
            </a:solidFill>
          </a:ln>
        </p:spPr>
        <p:style>
          <a:lnRef idx="1">
            <a:schemeClr val="accent1"/>
          </a:lnRef>
          <a:fillRef idx="0">
            <a:schemeClr val="accent1"/>
          </a:fillRef>
          <a:effectRef idx="0">
            <a:schemeClr val="accent1"/>
          </a:effectRef>
          <a:fontRef idx="minor">
            <a:schemeClr val="tx1"/>
          </a:fontRef>
        </p:style>
      </p:cxnSp>
      <p:sp>
        <p:nvSpPr>
          <p:cNvPr id="10" name="文本框 17">
            <a:extLst>
              <a:ext uri="{FF2B5EF4-FFF2-40B4-BE49-F238E27FC236}">
                <a16:creationId xmlns:a16="http://schemas.microsoft.com/office/drawing/2014/main" id="{E14ABCE6-1084-47CD-8161-043F356E93AE}"/>
              </a:ext>
            </a:extLst>
          </p:cNvPr>
          <p:cNvSpPr txBox="1"/>
          <p:nvPr/>
        </p:nvSpPr>
        <p:spPr>
          <a:xfrm>
            <a:off x="3149246" y="173179"/>
            <a:ext cx="11476167" cy="707886"/>
          </a:xfrm>
          <a:prstGeom prst="rect">
            <a:avLst/>
          </a:prstGeom>
          <a:noFill/>
        </p:spPr>
        <p:txBody>
          <a:bodyPr wrap="square" rtlCol="0">
            <a:spAutoFit/>
          </a:bodyPr>
          <a:lstStyle/>
          <a:p>
            <a:pPr algn="ctr"/>
            <a:r>
              <a:rPr lang="vi-VN" sz="4000" b="1">
                <a:ln w="0"/>
                <a:solidFill>
                  <a:srgbClr val="FF0000"/>
                </a:solidFill>
                <a:effectLst>
                  <a:outerShdw blurRad="38100" dist="38100" dir="2700000" algn="tl">
                    <a:srgbClr val="000000">
                      <a:alpha val="43137"/>
                    </a:srgbClr>
                  </a:outerShdw>
                  <a:reflection blurRad="6350" stA="53000" endA="300" endPos="35500" dir="5400000" sy="-90000" algn="bl" rotWithShape="0"/>
                </a:effectLst>
              </a:rPr>
              <a:t>TINH THẦN YÊU NƯỚC CỦA NHÂN DÂN TA</a:t>
            </a:r>
            <a:endParaRPr lang="en-GB" sz="40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stellar" panose="020A0402060406010301" pitchFamily="18" charset="0"/>
            </a:endParaRPr>
          </a:p>
        </p:txBody>
      </p:sp>
      <p:cxnSp>
        <p:nvCxnSpPr>
          <p:cNvPr id="11" name="直接连接符 23">
            <a:extLst>
              <a:ext uri="{FF2B5EF4-FFF2-40B4-BE49-F238E27FC236}">
                <a16:creationId xmlns:a16="http://schemas.microsoft.com/office/drawing/2014/main" id="{AF872B8D-368B-478D-94F9-0D015B34A5F1}"/>
              </a:ext>
            </a:extLst>
          </p:cNvPr>
          <p:cNvCxnSpPr>
            <a:cxnSpLocks/>
          </p:cNvCxnSpPr>
          <p:nvPr/>
        </p:nvCxnSpPr>
        <p:spPr>
          <a:xfrm flipH="1">
            <a:off x="5574918" y="112257"/>
            <a:ext cx="7111757" cy="26173"/>
          </a:xfrm>
          <a:prstGeom prst="line">
            <a:avLst/>
          </a:prstGeom>
          <a:ln w="25400">
            <a:solidFill>
              <a:srgbClr val="ECC95D"/>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3705056" y="3365458"/>
            <a:ext cx="11270714" cy="2726900"/>
          </a:xfrm>
          <a:prstGeom prst="rect">
            <a:avLst/>
          </a:prstGeom>
        </p:spPr>
        <p:txBody>
          <a:bodyPr wrap="none">
            <a:spAutoFit/>
          </a:bodyPr>
          <a:lstStyle/>
          <a:p>
            <a:pPr algn="ctr">
              <a:lnSpc>
                <a:spcPct val="107000"/>
              </a:lnSpc>
              <a:spcAft>
                <a:spcPts val="0"/>
              </a:spcAft>
            </a:pPr>
            <a:r>
              <a:rPr lang="vi-VN" sz="8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GÓC SÁNG TẠO </a:t>
            </a:r>
          </a:p>
          <a:p>
            <a:pPr algn="ctr">
              <a:lnSpc>
                <a:spcPct val="107000"/>
              </a:lnSpc>
              <a:spcAft>
                <a:spcPts val="0"/>
              </a:spcAft>
            </a:pPr>
            <a:r>
              <a:rPr lang="vi-VN" sz="8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“CÂY HOA TRI THỨC”</a:t>
            </a:r>
            <a:endParaRPr lang="en-GB" sz="660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AF2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3861930">
            <a:off x="14819217" y="-1035030"/>
            <a:ext cx="3711664" cy="3821533"/>
          </a:xfrm>
          <a:prstGeom prst="rect">
            <a:avLst/>
          </a:prstGeom>
        </p:spPr>
      </p:pic>
      <p:pic>
        <p:nvPicPr>
          <p:cNvPr id="3" name="Picture 3"/>
          <p:cNvPicPr>
            <a:picLocks noChangeAspect="1"/>
          </p:cNvPicPr>
          <p:nvPr/>
        </p:nvPicPr>
        <p:blipFill>
          <a:blip r:embed="rId3"/>
          <a:srcRect/>
          <a:stretch>
            <a:fillRect/>
          </a:stretch>
        </p:blipFill>
        <p:spPr>
          <a:xfrm rot="-920287">
            <a:off x="-267624" y="4225713"/>
            <a:ext cx="1538616" cy="4963278"/>
          </a:xfrm>
          <a:prstGeom prst="rect">
            <a:avLst/>
          </a:prstGeom>
        </p:spPr>
      </p:pic>
      <p:pic>
        <p:nvPicPr>
          <p:cNvPr id="4" name="Picture 4"/>
          <p:cNvPicPr>
            <a:picLocks noChangeAspect="1"/>
          </p:cNvPicPr>
          <p:nvPr/>
        </p:nvPicPr>
        <p:blipFill>
          <a:blip r:embed="rId4"/>
          <a:srcRect/>
          <a:stretch>
            <a:fillRect/>
          </a:stretch>
        </p:blipFill>
        <p:spPr>
          <a:xfrm rot="4491259">
            <a:off x="3919126" y="8053815"/>
            <a:ext cx="1652248" cy="3200480"/>
          </a:xfrm>
          <a:prstGeom prst="rect">
            <a:avLst/>
          </a:prstGeom>
        </p:spPr>
      </p:pic>
      <p:pic>
        <p:nvPicPr>
          <p:cNvPr id="5" name="Picture 5"/>
          <p:cNvPicPr>
            <a:picLocks noChangeAspect="1"/>
          </p:cNvPicPr>
          <p:nvPr/>
        </p:nvPicPr>
        <p:blipFill>
          <a:blip r:embed="rId5"/>
          <a:srcRect/>
          <a:stretch>
            <a:fillRect/>
          </a:stretch>
        </p:blipFill>
        <p:spPr>
          <a:xfrm rot="510260">
            <a:off x="-270853" y="7781645"/>
            <a:ext cx="4054351" cy="3887109"/>
          </a:xfrm>
          <a:prstGeom prst="rect">
            <a:avLst/>
          </a:prstGeom>
        </p:spPr>
      </p:pic>
      <p:pic>
        <p:nvPicPr>
          <p:cNvPr id="8" name="Picture 8"/>
          <p:cNvPicPr>
            <a:picLocks noChangeAspect="1"/>
          </p:cNvPicPr>
          <p:nvPr/>
        </p:nvPicPr>
        <p:blipFill>
          <a:blip r:embed="rId3"/>
          <a:srcRect/>
          <a:stretch>
            <a:fillRect/>
          </a:stretch>
        </p:blipFill>
        <p:spPr>
          <a:xfrm rot="-7543307">
            <a:off x="3569706" y="7336509"/>
            <a:ext cx="628461" cy="2027294"/>
          </a:xfrm>
          <a:prstGeom prst="rect">
            <a:avLst/>
          </a:prstGeom>
        </p:spPr>
      </p:pic>
      <p:pic>
        <p:nvPicPr>
          <p:cNvPr id="9" name="Picture 9"/>
          <p:cNvPicPr>
            <a:picLocks noChangeAspect="1"/>
          </p:cNvPicPr>
          <p:nvPr/>
        </p:nvPicPr>
        <p:blipFill>
          <a:blip r:embed="rId6"/>
          <a:srcRect/>
          <a:stretch>
            <a:fillRect/>
          </a:stretch>
        </p:blipFill>
        <p:spPr>
          <a:xfrm rot="7752566">
            <a:off x="14819298" y="1450431"/>
            <a:ext cx="628461" cy="2027294"/>
          </a:xfrm>
          <a:prstGeom prst="rect">
            <a:avLst/>
          </a:prstGeom>
        </p:spPr>
      </p:pic>
      <p:sp>
        <p:nvSpPr>
          <p:cNvPr id="6" name="Rounded Rectangular Callout 5"/>
          <p:cNvSpPr/>
          <p:nvPr/>
        </p:nvSpPr>
        <p:spPr>
          <a:xfrm>
            <a:off x="1879987" y="1714500"/>
            <a:ext cx="6410804" cy="5646438"/>
          </a:xfrm>
          <a:prstGeom prst="wedgeRoundRect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ular Callout 20"/>
          <p:cNvSpPr/>
          <p:nvPr/>
        </p:nvSpPr>
        <p:spPr>
          <a:xfrm>
            <a:off x="8933329" y="2247900"/>
            <a:ext cx="8440271" cy="6949185"/>
          </a:xfrm>
          <a:prstGeom prst="wedgeRoundRect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2306850" y="2425011"/>
            <a:ext cx="5541750" cy="4154984"/>
          </a:xfrm>
          <a:prstGeom prst="rect">
            <a:avLst/>
          </a:prstGeom>
        </p:spPr>
        <p:txBody>
          <a:bodyPr wrap="square">
            <a:spAutoFit/>
          </a:bodyPr>
          <a:lstStyle/>
          <a:p>
            <a:pPr algn="just"/>
            <a:r>
              <a:rPr lang="vi-VN" sz="4400" b="1"/>
              <a:t>Bài 1: </a:t>
            </a:r>
            <a:r>
              <a:rPr lang="vi-VN" sz="4400" b="1">
                <a:latin typeface="Times New Roman" panose="02020603050405020304" pitchFamily="18" charset="0"/>
                <a:ea typeface="Calibri" panose="020F0502020204030204" pitchFamily="34" charset="0"/>
              </a:rPr>
              <a:t>Vẽ sơ đồ tư duy</a:t>
            </a:r>
            <a:r>
              <a:rPr lang="vi-VN" sz="4400">
                <a:latin typeface="Times New Roman" panose="02020603050405020304" pitchFamily="18" charset="0"/>
                <a:ea typeface="Calibri" panose="020F0502020204030204" pitchFamily="34" charset="0"/>
              </a:rPr>
              <a:t>: Khái quát nội dung nghệ thuật văn bản “Tinh thần yêu nước của nhân dân ta bằng sơ đồ tư duy”.</a:t>
            </a:r>
            <a:endParaRPr lang="en-GB" sz="4400"/>
          </a:p>
        </p:txBody>
      </p:sp>
      <p:sp>
        <p:nvSpPr>
          <p:cNvPr id="22" name="Rectangle 21"/>
          <p:cNvSpPr/>
          <p:nvPr/>
        </p:nvSpPr>
        <p:spPr>
          <a:xfrm>
            <a:off x="9375520" y="2629337"/>
            <a:ext cx="7693280" cy="6186309"/>
          </a:xfrm>
          <a:prstGeom prst="rect">
            <a:avLst/>
          </a:prstGeom>
        </p:spPr>
        <p:txBody>
          <a:bodyPr wrap="square">
            <a:spAutoFit/>
          </a:bodyPr>
          <a:lstStyle/>
          <a:p>
            <a:pPr algn="just"/>
            <a:r>
              <a:rPr lang="en-GB" sz="4400" b="1" i="1">
                <a:solidFill>
                  <a:srgbClr val="00B050"/>
                </a:solidFill>
                <a:latin typeface="Times New Roman" panose="02020603050405020304" pitchFamily="18" charset="0"/>
                <a:ea typeface="Calibri" panose="020F0502020204030204" pitchFamily="34" charset="0"/>
              </a:rPr>
              <a:t> </a:t>
            </a:r>
            <a:r>
              <a:rPr lang="vi-VN" sz="4400" b="1"/>
              <a:t> Bài 2: </a:t>
            </a:r>
            <a:r>
              <a:rPr lang="vi-VN" sz="4400">
                <a:solidFill>
                  <a:srgbClr val="000000"/>
                </a:solidFill>
                <a:latin typeface="Times New Roman" panose="02020603050405020304" pitchFamily="18" charset="0"/>
                <a:ea typeface="Calibri" panose="020F0502020204030204" pitchFamily="34" charset="0"/>
              </a:rPr>
              <a:t>Tạo trên giấy A0 cây hoa tri thức mỗi bông hoa dán hình ảnh</a:t>
            </a:r>
            <a:r>
              <a:rPr lang="vi-VN" sz="4400" b="1" i="1">
                <a:solidFill>
                  <a:srgbClr val="000000"/>
                </a:solidFill>
                <a:latin typeface="Times New Roman" panose="02020603050405020304" pitchFamily="18" charset="0"/>
                <a:ea typeface="Calibri" panose="020F0502020204030204" pitchFamily="34" charset="0"/>
              </a:rPr>
              <a:t> </a:t>
            </a:r>
            <a:r>
              <a:rPr lang="vi-VN" sz="4400" i="1">
                <a:solidFill>
                  <a:srgbClr val="000000"/>
                </a:solidFill>
                <a:latin typeface="Times New Roman" panose="02020603050405020304" pitchFamily="18" charset="0"/>
                <a:ea typeface="Calibri" panose="020F0502020204030204" pitchFamily="34" charset="0"/>
              </a:rPr>
              <a:t>về những tấm gương anh hùng yêu nước được liệt kê trong văn bản và ghi</a:t>
            </a:r>
            <a:r>
              <a:rPr lang="vi-VN" sz="4400">
                <a:latin typeface="Times New Roman" panose="02020603050405020304" pitchFamily="18" charset="0"/>
                <a:ea typeface="Calibri" panose="020F0502020204030204" pitchFamily="34" charset="0"/>
              </a:rPr>
              <a:t> câu thơ, câu hát biểu hiện về lòng yêu của những người con ưu tú đã góp phần làm nên truyền thống yêu nước của dân tộc.</a:t>
            </a:r>
            <a:endParaRPr lang="en-GB" sz="4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animBg="1"/>
      <p:bldP spid="7" grpId="0"/>
      <p:bldP spid="2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AF2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28600" y="6381208"/>
            <a:ext cx="3731764" cy="3907606"/>
          </a:xfrm>
          <a:prstGeom prst="rect">
            <a:avLst/>
          </a:prstGeom>
        </p:spPr>
      </p:pic>
      <p:pic>
        <p:nvPicPr>
          <p:cNvPr id="3" name="Picture 3"/>
          <p:cNvPicPr>
            <a:picLocks noChangeAspect="1"/>
          </p:cNvPicPr>
          <p:nvPr/>
        </p:nvPicPr>
        <p:blipFill>
          <a:blip r:embed="rId3"/>
          <a:srcRect t="1956" b="1956"/>
          <a:stretch>
            <a:fillRect/>
          </a:stretch>
        </p:blipFill>
        <p:spPr>
          <a:xfrm rot="514648">
            <a:off x="16827971" y="5191894"/>
            <a:ext cx="1636956" cy="4046034"/>
          </a:xfrm>
          <a:prstGeom prst="rect">
            <a:avLst/>
          </a:prstGeom>
        </p:spPr>
      </p:pic>
      <p:pic>
        <p:nvPicPr>
          <p:cNvPr id="4" name="Picture 4"/>
          <p:cNvPicPr>
            <a:picLocks noChangeAspect="1"/>
          </p:cNvPicPr>
          <p:nvPr/>
        </p:nvPicPr>
        <p:blipFill>
          <a:blip r:embed="rId4"/>
          <a:srcRect/>
          <a:stretch>
            <a:fillRect/>
          </a:stretch>
        </p:blipFill>
        <p:spPr>
          <a:xfrm rot="4109162">
            <a:off x="17145420" y="5951263"/>
            <a:ext cx="1287632" cy="4153653"/>
          </a:xfrm>
          <a:prstGeom prst="rect">
            <a:avLst/>
          </a:prstGeom>
        </p:spPr>
      </p:pic>
      <p:pic>
        <p:nvPicPr>
          <p:cNvPr id="8" name="Picture 8"/>
          <p:cNvPicPr>
            <a:picLocks noChangeAspect="1"/>
          </p:cNvPicPr>
          <p:nvPr/>
        </p:nvPicPr>
        <p:blipFill>
          <a:blip r:embed="rId5"/>
          <a:srcRect/>
          <a:stretch>
            <a:fillRect/>
          </a:stretch>
        </p:blipFill>
        <p:spPr>
          <a:xfrm>
            <a:off x="14963247" y="7849661"/>
            <a:ext cx="3306610" cy="2835418"/>
          </a:xfrm>
          <a:prstGeom prst="rect">
            <a:avLst/>
          </a:prstGeom>
        </p:spPr>
      </p:pic>
      <p:sp>
        <p:nvSpPr>
          <p:cNvPr id="7" name="Rectangle 6"/>
          <p:cNvSpPr/>
          <p:nvPr/>
        </p:nvSpPr>
        <p:spPr>
          <a:xfrm>
            <a:off x="7239000" y="952500"/>
            <a:ext cx="5206618" cy="830997"/>
          </a:xfrm>
          <a:prstGeom prst="rect">
            <a:avLst/>
          </a:prstGeom>
        </p:spPr>
        <p:txBody>
          <a:bodyPr wrap="none">
            <a:spAutoFit/>
          </a:bodyPr>
          <a:lstStyle/>
          <a:p>
            <a:r>
              <a:rPr lang="vi-VN" sz="4800" b="1">
                <a:latin typeface="Times New Roman" panose="02020603050405020304" pitchFamily="18" charset="0"/>
                <a:ea typeface="Times New Roman" panose="02020603050405020304" pitchFamily="18" charset="0"/>
                <a:cs typeface="Times New Roman" panose="02020603050405020304" pitchFamily="18" charset="0"/>
              </a:rPr>
              <a:t> SƠ ĐỒ TƯ DUY 1</a:t>
            </a:r>
            <a:endParaRPr lang="en-GB" sz="4800"/>
          </a:p>
        </p:txBody>
      </p:sp>
      <p:pic>
        <p:nvPicPr>
          <p:cNvPr id="19" name="Picture 18"/>
          <p:cNvPicPr/>
          <p:nvPr/>
        </p:nvPicPr>
        <p:blipFill>
          <a:blip r:embed="rId6"/>
          <a:stretch>
            <a:fillRect/>
          </a:stretch>
        </p:blipFill>
        <p:spPr>
          <a:xfrm>
            <a:off x="4070648" y="2324100"/>
            <a:ext cx="10761668" cy="7391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B06768E-2578-44FD-AAB2-2A1049906A80}"/>
              </a:ext>
            </a:extLst>
          </p:cNvPr>
          <p:cNvSpPr/>
          <p:nvPr/>
        </p:nvSpPr>
        <p:spPr>
          <a:xfrm>
            <a:off x="0" y="0"/>
            <a:ext cx="18288000" cy="10287000"/>
          </a:xfrm>
          <a:prstGeom prst="roundRect">
            <a:avLst>
              <a:gd name="adj" fmla="val 0"/>
            </a:avLst>
          </a:prstGeom>
          <a:solidFill>
            <a:srgbClr val="F3E6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prstClr val="white"/>
              </a:solidFill>
              <a:ea typeface="思源黑体 CN Light" panose="020B0300000000000000" pitchFamily="34" charset="-122"/>
            </a:endParaRPr>
          </a:p>
        </p:txBody>
      </p:sp>
      <p:sp>
        <p:nvSpPr>
          <p:cNvPr id="5" name="矩形: 圆角 4">
            <a:extLst>
              <a:ext uri="{FF2B5EF4-FFF2-40B4-BE49-F238E27FC236}">
                <a16:creationId xmlns:a16="http://schemas.microsoft.com/office/drawing/2014/main" id="{AE2F3ECE-387F-4559-B690-235EA9F9AED5}"/>
              </a:ext>
            </a:extLst>
          </p:cNvPr>
          <p:cNvSpPr/>
          <p:nvPr/>
        </p:nvSpPr>
        <p:spPr>
          <a:xfrm>
            <a:off x="838200" y="723900"/>
            <a:ext cx="16459200" cy="8686802"/>
          </a:xfrm>
          <a:prstGeom prst="roundRect">
            <a:avLst>
              <a:gd name="adj" fmla="val 0"/>
            </a:avLst>
          </a:prstGeom>
          <a:solidFill>
            <a:schemeClr val="bg1">
              <a:alpha val="88000"/>
            </a:schemeClr>
          </a:solidFill>
          <a:ln>
            <a:solidFill>
              <a:srgbClr val="86534F"/>
            </a:solidFill>
          </a:ln>
          <a:effectLst>
            <a:outerShdw blurRad="63500" dist="38100" sx="103000" sy="103000" algn="ctr" rotWithShape="0">
              <a:prstClr val="black">
                <a:alpha val="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prstClr val="white"/>
              </a:solidFill>
              <a:ea typeface="思源黑体 CN Light" panose="020B0300000000000000" pitchFamily="34" charset="-122"/>
            </a:endParaRPr>
          </a:p>
        </p:txBody>
      </p:sp>
      <p:pic>
        <p:nvPicPr>
          <p:cNvPr id="11" name="图片 10" descr="图片包含 植物, 鲜花&#10;&#10;自动生成的说明">
            <a:extLst>
              <a:ext uri="{FF2B5EF4-FFF2-40B4-BE49-F238E27FC236}">
                <a16:creationId xmlns:a16="http://schemas.microsoft.com/office/drawing/2014/main" id="{022E0565-9D9B-4A4C-965B-539A93B60E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871767" y="-261653"/>
            <a:ext cx="3697656" cy="5778909"/>
          </a:xfrm>
          <a:prstGeom prst="rect">
            <a:avLst/>
          </a:prstGeom>
        </p:spPr>
      </p:pic>
      <p:pic>
        <p:nvPicPr>
          <p:cNvPr id="19" name="图片 18" descr="图片包含 植物, 鲜花&#10;&#10;自动生成的说明">
            <a:extLst>
              <a:ext uri="{FF2B5EF4-FFF2-40B4-BE49-F238E27FC236}">
                <a16:creationId xmlns:a16="http://schemas.microsoft.com/office/drawing/2014/main" id="{6F40BC23-2F85-4CB3-AFFE-0D6EB23872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7965" y="6238448"/>
            <a:ext cx="3454394" cy="5550272"/>
          </a:xfrm>
          <a:prstGeom prst="rect">
            <a:avLst/>
          </a:prstGeom>
        </p:spPr>
      </p:pic>
      <p:pic>
        <p:nvPicPr>
          <p:cNvPr id="15" name="图片 14">
            <a:extLst>
              <a:ext uri="{FF2B5EF4-FFF2-40B4-BE49-F238E27FC236}">
                <a16:creationId xmlns:a16="http://schemas.microsoft.com/office/drawing/2014/main" id="{63612540-9312-4199-B92F-C5C1EA1E56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88180" y="7373110"/>
            <a:ext cx="4784502" cy="2977214"/>
          </a:xfrm>
          <a:prstGeom prst="rect">
            <a:avLst/>
          </a:prstGeom>
        </p:spPr>
      </p:pic>
      <p:pic>
        <p:nvPicPr>
          <p:cNvPr id="3" name="59b9d967977dc">
            <a:hlinkClick r:id="" action="ppaction://media"/>
            <a:extLst>
              <a:ext uri="{FF2B5EF4-FFF2-40B4-BE49-F238E27FC236}">
                <a16:creationId xmlns:a16="http://schemas.microsoft.com/office/drawing/2014/main" id="{0CD267D6-859E-46C7-AF46-1B256BE08C6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4414567" y="-1401753"/>
            <a:ext cx="914400" cy="914400"/>
          </a:xfrm>
          <a:prstGeom prst="rect">
            <a:avLst/>
          </a:prstGeom>
        </p:spPr>
      </p:pic>
      <p:pic>
        <p:nvPicPr>
          <p:cNvPr id="28" name="图片 12" descr="图片包含 植物, 鲜花, 餐桌, 就坐&#10;&#10;自动生成的说明">
            <a:extLst>
              <a:ext uri="{FF2B5EF4-FFF2-40B4-BE49-F238E27FC236}">
                <a16:creationId xmlns:a16="http://schemas.microsoft.com/office/drawing/2014/main" id="{6E083E9E-6AD3-42A9-828D-EB52C9AAD84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114035" y="7122282"/>
            <a:ext cx="2366730" cy="3228042"/>
          </a:xfrm>
          <a:prstGeom prst="rect">
            <a:avLst/>
          </a:prstGeom>
        </p:spPr>
      </p:pic>
      <p:sp>
        <p:nvSpPr>
          <p:cNvPr id="2" name="Rectangle 1"/>
          <p:cNvSpPr/>
          <p:nvPr/>
        </p:nvSpPr>
        <p:spPr>
          <a:xfrm>
            <a:off x="7924800" y="1181100"/>
            <a:ext cx="4646721" cy="781111"/>
          </a:xfrm>
          <a:prstGeom prst="rect">
            <a:avLst/>
          </a:prstGeom>
        </p:spPr>
        <p:txBody>
          <a:bodyPr wrap="none">
            <a:spAutoFit/>
          </a:bodyPr>
          <a:lstStyle/>
          <a:p>
            <a:pPr>
              <a:lnSpc>
                <a:spcPct val="107000"/>
              </a:lnSpc>
              <a:spcAft>
                <a:spcPts val="0"/>
              </a:spcAft>
            </a:pPr>
            <a:r>
              <a:rPr lang="vi-VN" sz="4400" b="1">
                <a:latin typeface="Times New Roman" panose="02020603050405020304" pitchFamily="18" charset="0"/>
                <a:ea typeface="Times New Roman" panose="02020603050405020304" pitchFamily="18" charset="0"/>
                <a:cs typeface="Times New Roman" panose="02020603050405020304" pitchFamily="18" charset="0"/>
              </a:rPr>
              <a:t>SƠ ĐỒ TƯ DUY 2</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p:cNvPicPr/>
          <p:nvPr/>
        </p:nvPicPr>
        <p:blipFill>
          <a:blip r:embed="rId10"/>
          <a:stretch>
            <a:fillRect/>
          </a:stretch>
        </p:blipFill>
        <p:spPr>
          <a:xfrm>
            <a:off x="4424359" y="2293696"/>
            <a:ext cx="9563821" cy="6659804"/>
          </a:xfrm>
          <a:prstGeom prst="rect">
            <a:avLst/>
          </a:prstGeom>
        </p:spPr>
      </p:pic>
    </p:spTree>
    <p:extLst>
      <p:ext uri="{BB962C8B-B14F-4D97-AF65-F5344CB8AC3E}">
        <p14:creationId xmlns:p14="http://schemas.microsoft.com/office/powerpoint/2010/main" val="1596851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50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4" repeatCount="indefinite" fill="remove"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AF2E9"/>
        </a:solidFill>
        <a:effectLst/>
      </p:bgPr>
    </p:bg>
    <p:spTree>
      <p:nvGrpSpPr>
        <p:cNvPr id="1" name=""/>
        <p:cNvGrpSpPr/>
        <p:nvPr/>
      </p:nvGrpSpPr>
      <p:grpSpPr>
        <a:xfrm>
          <a:off x="0" y="0"/>
          <a:ext cx="0" cy="0"/>
          <a:chOff x="0" y="0"/>
          <a:chExt cx="0" cy="0"/>
        </a:xfrm>
      </p:grpSpPr>
      <p:graphicFrame>
        <p:nvGraphicFramePr>
          <p:cNvPr id="16" name="Table 15"/>
          <p:cNvGraphicFramePr>
            <a:graphicFrameLocks noGrp="1"/>
          </p:cNvGraphicFramePr>
          <p:nvPr>
            <p:extLst>
              <p:ext uri="{D42A27DB-BD31-4B8C-83A1-F6EECF244321}">
                <p14:modId xmlns:p14="http://schemas.microsoft.com/office/powerpoint/2010/main" val="1180725541"/>
              </p:ext>
            </p:extLst>
          </p:nvPr>
        </p:nvGraphicFramePr>
        <p:xfrm>
          <a:off x="152400" y="190501"/>
          <a:ext cx="17907000" cy="9880569"/>
        </p:xfrm>
        <a:graphic>
          <a:graphicData uri="http://schemas.openxmlformats.org/drawingml/2006/table">
            <a:tbl>
              <a:tblPr firstRow="1" firstCol="1" bandRow="1">
                <a:tableStyleId>{5C22544A-7EE6-4342-B048-85BDC9FD1C3A}</a:tableStyleId>
              </a:tblPr>
              <a:tblGrid>
                <a:gridCol w="7162800">
                  <a:extLst>
                    <a:ext uri="{9D8B030D-6E8A-4147-A177-3AD203B41FA5}">
                      <a16:colId xmlns:a16="http://schemas.microsoft.com/office/drawing/2014/main" val="20000"/>
                    </a:ext>
                  </a:extLst>
                </a:gridCol>
                <a:gridCol w="10744200">
                  <a:extLst>
                    <a:ext uri="{9D8B030D-6E8A-4147-A177-3AD203B41FA5}">
                      <a16:colId xmlns:a16="http://schemas.microsoft.com/office/drawing/2014/main" val="20001"/>
                    </a:ext>
                  </a:extLst>
                </a:gridCol>
              </a:tblGrid>
              <a:tr h="1384203">
                <a:tc>
                  <a:txBody>
                    <a:bodyPr/>
                    <a:lstStyle/>
                    <a:p>
                      <a:pPr algn="ctr">
                        <a:lnSpc>
                          <a:spcPct val="107000"/>
                        </a:lnSpc>
                        <a:spcAft>
                          <a:spcPts val="0"/>
                        </a:spcAft>
                      </a:pPr>
                      <a:r>
                        <a:rPr lang="vi-VN" sz="4400">
                          <a:solidFill>
                            <a:schemeClr val="tx1"/>
                          </a:solidFill>
                          <a:effectLst/>
                          <a:latin typeface="+mj-lt"/>
                        </a:rPr>
                        <a:t>Hình ảnh tấm gương anh hùng yêu nước</a:t>
                      </a:r>
                      <a:endParaRPr lang="en-GB" sz="4400">
                        <a:solidFill>
                          <a:schemeClr val="tx1"/>
                        </a:solidFill>
                        <a:effectLst/>
                        <a:latin typeface="+mj-lt"/>
                        <a:ea typeface="Calibri" panose="020F0502020204030204" pitchFamily="34" charset="0"/>
                        <a:cs typeface="Times New Roman" panose="02020603050405020304" pitchFamily="18" charset="0"/>
                      </a:endParaRPr>
                    </a:p>
                  </a:txBody>
                  <a:tcPr marL="65713" marR="65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vi-VN" sz="4400">
                          <a:solidFill>
                            <a:schemeClr val="tx1"/>
                          </a:solidFill>
                          <a:effectLst/>
                          <a:latin typeface="+mj-lt"/>
                        </a:rPr>
                        <a:t>Lời thơ, câu văn, câu hát ngợi ca</a:t>
                      </a:r>
                      <a:endParaRPr lang="en-GB" sz="4400">
                        <a:solidFill>
                          <a:schemeClr val="tx1"/>
                        </a:solidFill>
                        <a:effectLst/>
                        <a:latin typeface="+mj-lt"/>
                        <a:ea typeface="Calibri" panose="020F0502020204030204" pitchFamily="34" charset="0"/>
                        <a:cs typeface="Times New Roman" panose="02020603050405020304" pitchFamily="18" charset="0"/>
                      </a:endParaRPr>
                    </a:p>
                  </a:txBody>
                  <a:tcPr marL="65713" marR="65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4609626">
                <a:tc>
                  <a:txBody>
                    <a:bodyPr/>
                    <a:lstStyle/>
                    <a:p>
                      <a:pPr>
                        <a:lnSpc>
                          <a:spcPct val="107000"/>
                        </a:lnSpc>
                        <a:spcAft>
                          <a:spcPts val="0"/>
                        </a:spcAft>
                      </a:pPr>
                      <a:endParaRPr lang="vi-VN" sz="4400">
                        <a:solidFill>
                          <a:schemeClr val="tx1"/>
                        </a:solidFill>
                        <a:effectLst/>
                        <a:latin typeface="+mj-lt"/>
                      </a:endParaRPr>
                    </a:p>
                  </a:txBody>
                  <a:tcPr marL="65713" marR="65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just">
                        <a:lnSpc>
                          <a:spcPct val="107000"/>
                        </a:lnSpc>
                        <a:spcAft>
                          <a:spcPts val="0"/>
                        </a:spcAft>
                      </a:pPr>
                      <a:r>
                        <a:rPr lang="vi-VN" sz="4400">
                          <a:solidFill>
                            <a:schemeClr val="tx1"/>
                          </a:solidFill>
                          <a:effectLst/>
                          <a:latin typeface="+mj-lt"/>
                        </a:rPr>
                        <a:t>Bà Trưng quê ở Châu Phong</a:t>
                      </a:r>
                      <a:endParaRPr lang="en-GB" sz="4400">
                        <a:solidFill>
                          <a:schemeClr val="tx1"/>
                        </a:solidFill>
                        <a:effectLst/>
                        <a:latin typeface="+mj-lt"/>
                      </a:endParaRPr>
                    </a:p>
                    <a:p>
                      <a:pPr algn="just">
                        <a:lnSpc>
                          <a:spcPct val="107000"/>
                        </a:lnSpc>
                        <a:spcAft>
                          <a:spcPts val="0"/>
                        </a:spcAft>
                      </a:pPr>
                      <a:r>
                        <a:rPr lang="vi-VN" sz="4400">
                          <a:solidFill>
                            <a:schemeClr val="tx1"/>
                          </a:solidFill>
                          <a:effectLst/>
                          <a:latin typeface="+mj-lt"/>
                        </a:rPr>
                        <a:t>Giận người tham bạo, thù chồng chẳng quên</a:t>
                      </a:r>
                      <a:endParaRPr lang="en-GB" sz="4400">
                        <a:solidFill>
                          <a:schemeClr val="tx1"/>
                        </a:solidFill>
                        <a:effectLst/>
                        <a:latin typeface="+mj-lt"/>
                      </a:endParaRPr>
                    </a:p>
                    <a:p>
                      <a:pPr algn="just">
                        <a:lnSpc>
                          <a:spcPct val="107000"/>
                        </a:lnSpc>
                        <a:spcAft>
                          <a:spcPts val="0"/>
                        </a:spcAft>
                      </a:pPr>
                      <a:r>
                        <a:rPr lang="vi-VN" sz="4400">
                          <a:solidFill>
                            <a:schemeClr val="tx1"/>
                          </a:solidFill>
                          <a:effectLst/>
                          <a:latin typeface="+mj-lt"/>
                        </a:rPr>
                        <a:t>Chị em nặng một lời nguyền</a:t>
                      </a:r>
                      <a:endParaRPr lang="en-GB" sz="4400">
                        <a:solidFill>
                          <a:schemeClr val="tx1"/>
                        </a:solidFill>
                        <a:effectLst/>
                        <a:latin typeface="+mj-lt"/>
                      </a:endParaRPr>
                    </a:p>
                    <a:p>
                      <a:pPr algn="just">
                        <a:lnSpc>
                          <a:spcPct val="107000"/>
                        </a:lnSpc>
                        <a:spcAft>
                          <a:spcPts val="0"/>
                        </a:spcAft>
                      </a:pPr>
                      <a:r>
                        <a:rPr lang="vi-VN" sz="4400">
                          <a:solidFill>
                            <a:schemeClr val="tx1"/>
                          </a:solidFill>
                          <a:effectLst/>
                          <a:latin typeface="+mj-lt"/>
                        </a:rPr>
                        <a:t>Phất cờ nương tử, thay quyền tướng quân</a:t>
                      </a:r>
                      <a:endParaRPr lang="en-GB" sz="4400">
                        <a:solidFill>
                          <a:schemeClr val="tx1"/>
                        </a:solidFill>
                        <a:effectLst/>
                        <a:latin typeface="+mj-lt"/>
                      </a:endParaRPr>
                    </a:p>
                    <a:p>
                      <a:pPr algn="just">
                        <a:lnSpc>
                          <a:spcPct val="107000"/>
                        </a:lnSpc>
                        <a:spcAft>
                          <a:spcPts val="0"/>
                        </a:spcAft>
                      </a:pPr>
                      <a:r>
                        <a:rPr lang="vi-VN" sz="4400">
                          <a:solidFill>
                            <a:schemeClr val="tx1"/>
                          </a:solidFill>
                          <a:effectLst/>
                          <a:latin typeface="+mj-lt"/>
                        </a:rPr>
                        <a:t>(Trích “Hai Bà Trưng dựng nền độc lập”- Lê Ngô Cát)</a:t>
                      </a:r>
                      <a:endParaRPr lang="en-GB" sz="4400">
                        <a:solidFill>
                          <a:schemeClr val="tx1"/>
                        </a:solidFill>
                        <a:effectLst/>
                        <a:latin typeface="+mj-lt"/>
                        <a:ea typeface="Calibri" panose="020F0502020204030204" pitchFamily="34" charset="0"/>
                        <a:cs typeface="Times New Roman" panose="02020603050405020304" pitchFamily="18" charset="0"/>
                      </a:endParaRPr>
                    </a:p>
                  </a:txBody>
                  <a:tcPr marL="65713" marR="65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1"/>
                  </a:ext>
                </a:extLst>
              </a:tr>
              <a:tr h="3835970">
                <a:tc>
                  <a:txBody>
                    <a:bodyPr/>
                    <a:lstStyle/>
                    <a:p>
                      <a:pPr>
                        <a:lnSpc>
                          <a:spcPct val="107000"/>
                        </a:lnSpc>
                        <a:spcAft>
                          <a:spcPts val="0"/>
                        </a:spcAft>
                      </a:pPr>
                      <a:r>
                        <a:rPr lang="vi-VN" sz="4400">
                          <a:solidFill>
                            <a:schemeClr val="tx1"/>
                          </a:solidFill>
                          <a:effectLst/>
                          <a:latin typeface="+mj-lt"/>
                        </a:rPr>
                        <a:t> </a:t>
                      </a:r>
                      <a:endParaRPr lang="en-GB" sz="4400">
                        <a:solidFill>
                          <a:schemeClr val="tx1"/>
                        </a:solidFill>
                        <a:effectLst/>
                        <a:latin typeface="+mj-lt"/>
                      </a:endParaRPr>
                    </a:p>
                    <a:p>
                      <a:pPr>
                        <a:lnSpc>
                          <a:spcPct val="107000"/>
                        </a:lnSpc>
                        <a:spcAft>
                          <a:spcPts val="0"/>
                        </a:spcAft>
                      </a:pPr>
                      <a:endParaRPr lang="en-GB" sz="4400">
                        <a:solidFill>
                          <a:schemeClr val="tx1"/>
                        </a:solidFill>
                        <a:effectLst/>
                        <a:latin typeface="+mj-lt"/>
                      </a:endParaRPr>
                    </a:p>
                  </a:txBody>
                  <a:tcPr marL="65713" marR="65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just">
                        <a:lnSpc>
                          <a:spcPct val="107000"/>
                        </a:lnSpc>
                        <a:spcAft>
                          <a:spcPts val="0"/>
                        </a:spcAft>
                      </a:pPr>
                      <a:r>
                        <a:rPr lang="vi-VN" sz="4400">
                          <a:solidFill>
                            <a:schemeClr val="tx1"/>
                          </a:solidFill>
                          <a:effectLst/>
                          <a:latin typeface="+mj-lt"/>
                        </a:rPr>
                        <a:t>“Tôi muốn cưỡi cơn gió mạnh, đạp luồng sóng dữ, chém cá kình ở biển khơi, đánh đuổi quân Ngô giành lại giang sơn, cởi ách nô lệ, đâu chịu khom lưng làm tì thiếp cho người".</a:t>
                      </a:r>
                      <a:endParaRPr lang="en-GB" sz="4400">
                        <a:solidFill>
                          <a:schemeClr val="tx1"/>
                        </a:solidFill>
                        <a:effectLst/>
                        <a:latin typeface="+mj-lt"/>
                        <a:ea typeface="Calibri" panose="020F0502020204030204" pitchFamily="34" charset="0"/>
                        <a:cs typeface="Times New Roman" panose="02020603050405020304" pitchFamily="18" charset="0"/>
                      </a:endParaRPr>
                    </a:p>
                  </a:txBody>
                  <a:tcPr marL="65713" marR="65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2"/>
                  </a:ext>
                </a:extLst>
              </a:tr>
            </a:tbl>
          </a:graphicData>
        </a:graphic>
      </p:graphicFrame>
      <p:pic>
        <p:nvPicPr>
          <p:cNvPr id="7173" name="Picture 5" descr="tong-hop-artwork-ve-cac-anh-hung-dan-toc-viet-1576e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832" y="6373781"/>
            <a:ext cx="6769768" cy="366191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
          <p:cNvGrpSpPr>
            <a:grpSpLocks/>
          </p:cNvGrpSpPr>
          <p:nvPr/>
        </p:nvGrpSpPr>
        <p:grpSpPr bwMode="auto">
          <a:xfrm>
            <a:off x="304800" y="1714500"/>
            <a:ext cx="6934200" cy="4648200"/>
            <a:chOff x="0" y="0"/>
            <a:chExt cx="91440" cy="72151"/>
          </a:xfrm>
        </p:grpSpPr>
        <p:pic>
          <p:nvPicPr>
            <p:cNvPr id="22" name="Picture 22" descr="120209_hanthienhai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 cy="6858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23"/>
            <p:cNvSpPr>
              <a:spLocks noChangeArrowheads="1"/>
            </p:cNvSpPr>
            <p:nvPr/>
          </p:nvSpPr>
          <p:spPr bwMode="auto">
            <a:xfrm>
              <a:off x="58133" y="0"/>
              <a:ext cx="33307" cy="72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9" name="Rectangle 18"/>
          <p:cNvSpPr/>
          <p:nvPr/>
        </p:nvSpPr>
        <p:spPr>
          <a:xfrm>
            <a:off x="3423409" y="1866900"/>
            <a:ext cx="5105400" cy="703078"/>
          </a:xfrm>
          <a:prstGeom prst="rect">
            <a:avLst/>
          </a:prstGeom>
        </p:spPr>
        <p:txBody>
          <a:bodyPr wrap="square">
            <a:spAutoFit/>
          </a:bodyPr>
          <a:lstStyle/>
          <a:p>
            <a:pPr>
              <a:lnSpc>
                <a:spcPct val="107000"/>
              </a:lnSpc>
              <a:spcAft>
                <a:spcPts val="0"/>
              </a:spcAft>
            </a:pPr>
            <a:r>
              <a:rPr lang="vi-VN" sz="4000" b="1">
                <a:solidFill>
                  <a:schemeClr val="bg1"/>
                </a:solidFill>
                <a:effectLst>
                  <a:outerShdw blurRad="38100" dist="38100" dir="2700000" algn="tl">
                    <a:srgbClr val="000000">
                      <a:alpha val="43137"/>
                    </a:srgbClr>
                  </a:outerShdw>
                </a:effectLst>
              </a:rPr>
              <a:t>HAI BÀ TRƯNG</a:t>
            </a:r>
          </a:p>
        </p:txBody>
      </p:sp>
      <p:sp>
        <p:nvSpPr>
          <p:cNvPr id="20" name="Rectangle 19"/>
          <p:cNvSpPr/>
          <p:nvPr/>
        </p:nvSpPr>
        <p:spPr>
          <a:xfrm>
            <a:off x="2819400" y="8669172"/>
            <a:ext cx="3429000" cy="1581972"/>
          </a:xfrm>
          <a:prstGeom prst="rect">
            <a:avLst/>
          </a:prstGeom>
        </p:spPr>
        <p:txBody>
          <a:bodyPr wrap="square">
            <a:spAutoFit/>
          </a:bodyPr>
          <a:lstStyle/>
          <a:p>
            <a:pPr>
              <a:lnSpc>
                <a:spcPct val="107000"/>
              </a:lnSpc>
              <a:spcAft>
                <a:spcPts val="0"/>
              </a:spcAft>
            </a:pPr>
            <a:endParaRPr lang="en-GB" sz="40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spcAft>
                <a:spcPts val="0"/>
              </a:spcAft>
            </a:pPr>
            <a:r>
              <a:rPr lang="en-US" sz="54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 Triệu </a:t>
            </a:r>
            <a:endParaRPr lang="en-GB" sz="54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down)">
                                      <p:cBhvr>
                                        <p:cTn id="14" dur="500"/>
                                        <p:tgtEl>
                                          <p:spTgt spid="1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173"/>
                                        </p:tgtEl>
                                        <p:attrNameLst>
                                          <p:attrName>style.visibility</p:attrName>
                                        </p:attrNameLst>
                                      </p:cBhvr>
                                      <p:to>
                                        <p:strVal val="visible"/>
                                      </p:to>
                                    </p:set>
                                    <p:animEffect transition="in" filter="wipe(down)">
                                      <p:cBhvr>
                                        <p:cTn id="22" dur="500"/>
                                        <p:tgtEl>
                                          <p:spTgt spid="717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AF2E9"/>
        </a:solidFill>
        <a:effectLst/>
      </p:bgPr>
    </p:bg>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3622392323"/>
              </p:ext>
            </p:extLst>
          </p:nvPr>
        </p:nvGraphicFramePr>
        <p:xfrm>
          <a:off x="152400" y="190500"/>
          <a:ext cx="17907000" cy="5410200"/>
        </p:xfrm>
        <a:graphic>
          <a:graphicData uri="http://schemas.openxmlformats.org/drawingml/2006/table">
            <a:tbl>
              <a:tblPr firstRow="1" firstCol="1" bandRow="1">
                <a:tableStyleId>{5C22544A-7EE6-4342-B048-85BDC9FD1C3A}</a:tableStyleId>
              </a:tblPr>
              <a:tblGrid>
                <a:gridCol w="8011944">
                  <a:extLst>
                    <a:ext uri="{9D8B030D-6E8A-4147-A177-3AD203B41FA5}">
                      <a16:colId xmlns:a16="http://schemas.microsoft.com/office/drawing/2014/main" val="20000"/>
                    </a:ext>
                  </a:extLst>
                </a:gridCol>
                <a:gridCol w="9895056">
                  <a:extLst>
                    <a:ext uri="{9D8B030D-6E8A-4147-A177-3AD203B41FA5}">
                      <a16:colId xmlns:a16="http://schemas.microsoft.com/office/drawing/2014/main" val="20001"/>
                    </a:ext>
                  </a:extLst>
                </a:gridCol>
              </a:tblGrid>
              <a:tr h="5410200">
                <a:tc>
                  <a:txBody>
                    <a:bodyPr/>
                    <a:lstStyle/>
                    <a:p>
                      <a:pPr>
                        <a:lnSpc>
                          <a:spcPct val="107000"/>
                        </a:lnSpc>
                        <a:spcAft>
                          <a:spcPts val="0"/>
                        </a:spcAft>
                        <a:tabLst>
                          <a:tab pos="2362200" algn="l"/>
                        </a:tabLst>
                      </a:pPr>
                      <a:endParaRPr lang="vi-VN" sz="3500">
                        <a:solidFill>
                          <a:schemeClr val="tx1"/>
                        </a:solidFill>
                        <a:effectLst/>
                        <a:latin typeface="+mj-lt"/>
                      </a:endParaRPr>
                    </a:p>
                    <a:p>
                      <a:pPr algn="ctr">
                        <a:lnSpc>
                          <a:spcPct val="107000"/>
                        </a:lnSpc>
                        <a:spcAft>
                          <a:spcPts val="0"/>
                        </a:spcAft>
                        <a:tabLst>
                          <a:tab pos="2362200" algn="l"/>
                        </a:tabLst>
                      </a:pPr>
                      <a:endParaRPr lang="vi-VN" sz="3500">
                        <a:solidFill>
                          <a:schemeClr val="tx1"/>
                        </a:solidFill>
                        <a:effectLst/>
                        <a:latin typeface="+mj-lt"/>
                      </a:endParaRPr>
                    </a:p>
                    <a:p>
                      <a:pPr algn="ctr">
                        <a:lnSpc>
                          <a:spcPct val="107000"/>
                        </a:lnSpc>
                        <a:spcAft>
                          <a:spcPts val="0"/>
                        </a:spcAft>
                        <a:tabLst>
                          <a:tab pos="2362200" algn="l"/>
                        </a:tabLst>
                      </a:pPr>
                      <a:endParaRPr lang="vi-VN" sz="3500">
                        <a:solidFill>
                          <a:schemeClr val="tx1"/>
                        </a:solidFill>
                        <a:effectLst/>
                        <a:latin typeface="+mj-lt"/>
                      </a:endParaRPr>
                    </a:p>
                    <a:p>
                      <a:pPr algn="ctr">
                        <a:lnSpc>
                          <a:spcPct val="107000"/>
                        </a:lnSpc>
                        <a:spcAft>
                          <a:spcPts val="0"/>
                        </a:spcAft>
                        <a:tabLst>
                          <a:tab pos="2362200" algn="l"/>
                        </a:tabLst>
                      </a:pPr>
                      <a:endParaRPr lang="vi-VN" sz="3500">
                        <a:solidFill>
                          <a:schemeClr val="tx1"/>
                        </a:solidFill>
                        <a:effectLst/>
                        <a:latin typeface="+mj-lt"/>
                      </a:endParaRPr>
                    </a:p>
                    <a:p>
                      <a:pPr algn="ctr">
                        <a:lnSpc>
                          <a:spcPct val="107000"/>
                        </a:lnSpc>
                        <a:spcAft>
                          <a:spcPts val="0"/>
                        </a:spcAft>
                        <a:tabLst>
                          <a:tab pos="2362200" algn="l"/>
                        </a:tabLst>
                      </a:pPr>
                      <a:endParaRPr lang="vi-VN" sz="3500">
                        <a:solidFill>
                          <a:schemeClr val="tx1"/>
                        </a:solidFill>
                        <a:effectLst/>
                        <a:latin typeface="+mj-lt"/>
                      </a:endParaRPr>
                    </a:p>
                  </a:txBody>
                  <a:tcPr marL="65713" marR="65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just">
                        <a:lnSpc>
                          <a:spcPct val="107000"/>
                        </a:lnSpc>
                        <a:spcAft>
                          <a:spcPts val="0"/>
                        </a:spcAft>
                        <a:tabLst>
                          <a:tab pos="2362200" algn="l"/>
                        </a:tabLst>
                      </a:pPr>
                      <a:r>
                        <a:rPr lang="vi-VN" sz="4400" b="0">
                          <a:solidFill>
                            <a:schemeClr val="tx1"/>
                          </a:solidFill>
                          <a:effectLst/>
                          <a:latin typeface="+mj-lt"/>
                        </a:rPr>
                        <a:t>“Ta thường tới bữa quên ăn, nửa đêm vỗ gối, ruột đau như cắt, mước mắt đầm đìa. Chỉ căm tức chưa xả thịt, lột da, nuốt gan, uống máu quân thù. Dẫu cho trăm thân này phơi ngoài nội cỏ, nghìn xác này gói trong da ngựa ta cũng vui  lòng”</a:t>
                      </a:r>
                      <a:endParaRPr lang="en-GB" sz="4400" b="0">
                        <a:solidFill>
                          <a:schemeClr val="tx1"/>
                        </a:solidFill>
                        <a:effectLst/>
                        <a:latin typeface="+mj-lt"/>
                      </a:endParaRPr>
                    </a:p>
                    <a:p>
                      <a:pPr algn="just">
                        <a:lnSpc>
                          <a:spcPct val="107000"/>
                        </a:lnSpc>
                        <a:spcAft>
                          <a:spcPts val="0"/>
                        </a:spcAft>
                        <a:tabLst>
                          <a:tab pos="2362200" algn="l"/>
                        </a:tabLst>
                      </a:pPr>
                      <a:r>
                        <a:rPr lang="vi-VN" sz="4400" b="0">
                          <a:solidFill>
                            <a:schemeClr val="tx1"/>
                          </a:solidFill>
                          <a:effectLst/>
                          <a:latin typeface="+mj-lt"/>
                        </a:rPr>
                        <a:t> (“Hịch tướng sĩ”- Trần Quốc Tuấn)</a:t>
                      </a:r>
                      <a:endParaRPr lang="en-GB" sz="4400" b="0">
                        <a:solidFill>
                          <a:schemeClr val="tx1"/>
                        </a:solidFill>
                        <a:effectLst/>
                        <a:latin typeface="+mj-lt"/>
                        <a:ea typeface="Calibri" panose="020F0502020204030204" pitchFamily="34" charset="0"/>
                        <a:cs typeface="Times New Roman" panose="02020603050405020304" pitchFamily="18" charset="0"/>
                      </a:endParaRPr>
                    </a:p>
                  </a:txBody>
                  <a:tcPr marL="65713" marR="65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578119221"/>
              </p:ext>
            </p:extLst>
          </p:nvPr>
        </p:nvGraphicFramePr>
        <p:xfrm>
          <a:off x="152400" y="5610726"/>
          <a:ext cx="17907000" cy="4924616"/>
        </p:xfrm>
        <a:graphic>
          <a:graphicData uri="http://schemas.openxmlformats.org/drawingml/2006/table">
            <a:tbl>
              <a:tblPr firstRow="1" firstCol="1" bandRow="1">
                <a:tableStyleId>{5C22544A-7EE6-4342-B048-85BDC9FD1C3A}</a:tableStyleId>
              </a:tblPr>
              <a:tblGrid>
                <a:gridCol w="8001000">
                  <a:extLst>
                    <a:ext uri="{9D8B030D-6E8A-4147-A177-3AD203B41FA5}">
                      <a16:colId xmlns:a16="http://schemas.microsoft.com/office/drawing/2014/main" val="20000"/>
                    </a:ext>
                  </a:extLst>
                </a:gridCol>
                <a:gridCol w="9906000">
                  <a:extLst>
                    <a:ext uri="{9D8B030D-6E8A-4147-A177-3AD203B41FA5}">
                      <a16:colId xmlns:a16="http://schemas.microsoft.com/office/drawing/2014/main" val="20001"/>
                    </a:ext>
                  </a:extLst>
                </a:gridCol>
              </a:tblGrid>
              <a:tr h="4676274">
                <a:tc>
                  <a:txBody>
                    <a:bodyPr/>
                    <a:lstStyle/>
                    <a:p>
                      <a:pPr>
                        <a:lnSpc>
                          <a:spcPct val="107000"/>
                        </a:lnSpc>
                        <a:spcAft>
                          <a:spcPts val="0"/>
                        </a:spcAft>
                        <a:tabLst>
                          <a:tab pos="2362200" algn="l"/>
                        </a:tabLst>
                      </a:pPr>
                      <a:r>
                        <a:rPr lang="vi-VN" sz="32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0"/>
                        </a:spcAft>
                      </a:pPr>
                      <a:r>
                        <a:rPr lang="vi-VN" sz="3200">
                          <a:solidFill>
                            <a:schemeClr val="tx1"/>
                          </a:solidFill>
                          <a:effectLst/>
                          <a:latin typeface="Times New Roman" panose="02020603050405020304" pitchFamily="18" charset="0"/>
                          <a:cs typeface="Times New Roman" panose="02020603050405020304" pitchFamily="18" charset="0"/>
                        </a:rPr>
                        <a:t> </a:t>
                      </a:r>
                      <a:r>
                        <a:rPr lang="en-GB" sz="3200">
                          <a:solidFill>
                            <a:schemeClr val="tx1"/>
                          </a:solidFill>
                          <a:effectLst/>
                          <a:latin typeface="Times New Roman" panose="02020603050405020304" pitchFamily="18" charset="0"/>
                          <a:cs typeface="Times New Roman" panose="02020603050405020304" pitchFamily="18" charset="0"/>
                        </a:rPr>
                        <a:t> </a:t>
                      </a:r>
                      <a:r>
                        <a:rPr lang="vi-VN" sz="32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vi-VN" sz="32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370" marR="413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vi-VN" sz="5400">
                          <a:solidFill>
                            <a:schemeClr val="tx1"/>
                          </a:solidFill>
                          <a:effectLst/>
                          <a:latin typeface="Times New Roman" panose="02020603050405020304" pitchFamily="18" charset="0"/>
                          <a:cs typeface="Times New Roman" panose="02020603050405020304" pitchFamily="18" charset="0"/>
                        </a:rPr>
                        <a:t> </a:t>
                      </a:r>
                      <a:br>
                        <a:rPr lang="en-GB" sz="5400">
                          <a:solidFill>
                            <a:schemeClr val="tx1"/>
                          </a:solidFill>
                          <a:effectLst/>
                          <a:latin typeface="Times New Roman" panose="02020603050405020304" pitchFamily="18" charset="0"/>
                          <a:cs typeface="Times New Roman" panose="02020603050405020304" pitchFamily="18" charset="0"/>
                        </a:rPr>
                      </a:br>
                      <a:r>
                        <a:rPr lang="vi-VN" sz="5400" b="0">
                          <a:solidFill>
                            <a:schemeClr val="tx1"/>
                          </a:solidFill>
                          <a:effectLst/>
                          <a:latin typeface="Times New Roman" panose="02020603050405020304" pitchFamily="18" charset="0"/>
                          <a:cs typeface="Times New Roman" panose="02020603050405020304" pitchFamily="18" charset="0"/>
                        </a:rPr>
                        <a:t>Việc nhân nghĩa cốt ở yên dân</a:t>
                      </a:r>
                      <a:endParaRPr lang="en-GB" sz="5400" b="0">
                        <a:solidFill>
                          <a:schemeClr val="tx1"/>
                        </a:solidFill>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vi-VN" sz="5400" b="0">
                          <a:solidFill>
                            <a:schemeClr val="tx1"/>
                          </a:solidFill>
                          <a:effectLst/>
                          <a:latin typeface="Times New Roman" panose="02020603050405020304" pitchFamily="18" charset="0"/>
                          <a:cs typeface="Times New Roman" panose="02020603050405020304" pitchFamily="18" charset="0"/>
                        </a:rPr>
                        <a:t>Quân điếu phạt trước lo trù bạo</a:t>
                      </a:r>
                      <a:endParaRPr lang="en-GB" sz="5400" b="0">
                        <a:solidFill>
                          <a:schemeClr val="tx1"/>
                        </a:solidFill>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vi-VN" sz="5400" b="0">
                          <a:solidFill>
                            <a:schemeClr val="tx1"/>
                          </a:solidFill>
                          <a:effectLst/>
                          <a:latin typeface="Times New Roman" panose="02020603050405020304" pitchFamily="18" charset="0"/>
                          <a:cs typeface="Times New Roman" panose="02020603050405020304" pitchFamily="18" charset="0"/>
                        </a:rPr>
                        <a:t>         (“Bình ngô đại cáo”</a:t>
                      </a:r>
                    </a:p>
                    <a:p>
                      <a:pPr algn="ctr">
                        <a:lnSpc>
                          <a:spcPct val="107000"/>
                        </a:lnSpc>
                        <a:spcAft>
                          <a:spcPts val="0"/>
                        </a:spcAft>
                      </a:pPr>
                      <a:r>
                        <a:rPr lang="vi-VN" sz="5400" b="0">
                          <a:solidFill>
                            <a:schemeClr val="tx1"/>
                          </a:solidFill>
                          <a:effectLst/>
                          <a:latin typeface="Times New Roman" panose="02020603050405020304" pitchFamily="18" charset="0"/>
                          <a:cs typeface="Times New Roman" panose="02020603050405020304" pitchFamily="18" charset="0"/>
                        </a:rPr>
                        <a:t>- Nguyễn Trãi) </a:t>
                      </a:r>
                      <a:endParaRPr lang="en-GB" sz="5400" b="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endParaRPr lang="en-GB" sz="3200">
                        <a:solidFill>
                          <a:schemeClr val="tx1"/>
                        </a:solidFill>
                        <a:effectLst/>
                        <a:latin typeface="Times New Roman" panose="02020603050405020304" pitchFamily="18" charset="0"/>
                        <a:cs typeface="Times New Roman" panose="02020603050405020304" pitchFamily="18" charset="0"/>
                      </a:endParaRPr>
                    </a:p>
                  </a:txBody>
                  <a:tcPr marL="41370" marR="413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bl>
          </a:graphicData>
        </a:graphic>
      </p:graphicFrame>
      <p:pic>
        <p:nvPicPr>
          <p:cNvPr id="20" name="Picture 1" descr="111125kptranhvedinhcao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484" y="208547"/>
            <a:ext cx="7892716" cy="539215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1219200" y="4686300"/>
            <a:ext cx="5252785" cy="780342"/>
          </a:xfrm>
          <a:prstGeom prst="rect">
            <a:avLst/>
          </a:prstGeom>
        </p:spPr>
        <p:txBody>
          <a:bodyPr wrap="none">
            <a:spAutoFit/>
          </a:bodyPr>
          <a:lstStyle/>
          <a:p>
            <a:pPr algn="ctr">
              <a:lnSpc>
                <a:spcPct val="107000"/>
              </a:lnSpc>
              <a:spcAft>
                <a:spcPts val="0"/>
              </a:spcAft>
              <a:tabLst>
                <a:tab pos="2362200" algn="l"/>
              </a:tabLst>
            </a:pPr>
            <a:r>
              <a:rPr lang="vi-VN" sz="4400">
                <a:solidFill>
                  <a:schemeClr val="bg1"/>
                </a:solidFill>
              </a:rPr>
              <a:t>TRẦN QUỐC TUẤN</a:t>
            </a:r>
            <a:endParaRPr lang="en-GB" sz="4400">
              <a:solidFill>
                <a:schemeClr val="bg1"/>
              </a:solidFill>
              <a:ea typeface="Calibri" panose="020F0502020204030204" pitchFamily="34" charset="0"/>
              <a:cs typeface="Times New Roman" panose="02020603050405020304" pitchFamily="18" charset="0"/>
            </a:endParaRPr>
          </a:p>
        </p:txBody>
      </p:sp>
      <p:grpSp>
        <p:nvGrpSpPr>
          <p:cNvPr id="22" name="Group 5"/>
          <p:cNvGrpSpPr>
            <a:grpSpLocks/>
          </p:cNvGrpSpPr>
          <p:nvPr/>
        </p:nvGrpSpPr>
        <p:grpSpPr bwMode="auto">
          <a:xfrm>
            <a:off x="152400" y="5652836"/>
            <a:ext cx="7924800" cy="6120064"/>
            <a:chOff x="0" y="0"/>
            <a:chExt cx="91440" cy="90858"/>
          </a:xfrm>
        </p:grpSpPr>
        <p:pic>
          <p:nvPicPr>
            <p:cNvPr id="23" name="Picture 23" descr="tong-hop-artwork-ve-cac-anh-hung-dan-toc-viet-9def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 cy="6858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
            <p:cNvSpPr txBox="1">
              <a:spLocks noChangeArrowheads="1"/>
            </p:cNvSpPr>
            <p:nvPr/>
          </p:nvSpPr>
          <p:spPr bwMode="auto">
            <a:xfrm>
              <a:off x="12950" y="52735"/>
              <a:ext cx="61486" cy="38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5" name="Rectangle 24"/>
          <p:cNvSpPr/>
          <p:nvPr/>
        </p:nvSpPr>
        <p:spPr>
          <a:xfrm>
            <a:off x="2368250" y="9410700"/>
            <a:ext cx="2550698" cy="937629"/>
          </a:xfrm>
          <a:prstGeom prst="rect">
            <a:avLst/>
          </a:prstGeom>
        </p:spPr>
        <p:txBody>
          <a:bodyPr wrap="none">
            <a:spAutoFit/>
          </a:bodyPr>
          <a:lstStyle/>
          <a:p>
            <a:pPr algn="ctr">
              <a:lnSpc>
                <a:spcPct val="107000"/>
              </a:lnSpc>
              <a:spcAft>
                <a:spcPts val="0"/>
              </a:spcAft>
              <a:tabLst>
                <a:tab pos="2362200" algn="l"/>
              </a:tabLst>
            </a:pPr>
            <a:r>
              <a:rPr lang="vi-VN" sz="5400" b="1">
                <a:solidFill>
                  <a:schemeClr val="bg1"/>
                </a:solidFill>
                <a:effectLst>
                  <a:outerShdw blurRad="38100" dist="38100" dir="2700000" algn="tl">
                    <a:srgbClr val="000000">
                      <a:alpha val="43137"/>
                    </a:srgbClr>
                  </a:outerShdw>
                </a:effectLst>
                <a:latin typeface="+mj-lt"/>
              </a:rPr>
              <a:t>LÊ LỢI</a:t>
            </a:r>
            <a:endParaRPr lang="en-GB" sz="5400" b="1">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circle(in)">
                                      <p:cBhvr>
                                        <p:cTn id="15" dur="2000"/>
                                        <p:tgtEl>
                                          <p:spTgt spid="2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circle(in)">
                                      <p:cBhvr>
                                        <p:cTn id="18" dur="2000"/>
                                        <p:tgtEl>
                                          <p:spTgt spid="25"/>
                                        </p:tgtEl>
                                      </p:cBhvr>
                                    </p:animEffect>
                                  </p:childTnLst>
                                </p:cTn>
                              </p:par>
                              <p:par>
                                <p:cTn id="19" presetID="6" presetClass="entr" presetSubtype="16"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circle(in)">
                                      <p:cBhvr>
                                        <p:cTn id="21"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AF2E9"/>
        </a:solidFill>
        <a:effectLst/>
      </p:bgPr>
    </p:bg>
    <p:spTree>
      <p:nvGrpSpPr>
        <p:cNvPr id="1" name=""/>
        <p:cNvGrpSpPr/>
        <p:nvPr/>
      </p:nvGrpSpPr>
      <p:grpSpPr>
        <a:xfrm>
          <a:off x="0" y="0"/>
          <a:ext cx="0" cy="0"/>
          <a:chOff x="0" y="0"/>
          <a:chExt cx="0" cy="0"/>
        </a:xfrm>
      </p:grpSpPr>
      <p:graphicFrame>
        <p:nvGraphicFramePr>
          <p:cNvPr id="15" name="Table 14"/>
          <p:cNvGraphicFramePr>
            <a:graphicFrameLocks noGrp="1"/>
          </p:cNvGraphicFramePr>
          <p:nvPr>
            <p:extLst>
              <p:ext uri="{D42A27DB-BD31-4B8C-83A1-F6EECF244321}">
                <p14:modId xmlns:p14="http://schemas.microsoft.com/office/powerpoint/2010/main" val="1719798186"/>
              </p:ext>
            </p:extLst>
          </p:nvPr>
        </p:nvGraphicFramePr>
        <p:xfrm>
          <a:off x="0" y="130111"/>
          <a:ext cx="18059400" cy="9784080"/>
        </p:xfrm>
        <a:graphic>
          <a:graphicData uri="http://schemas.openxmlformats.org/drawingml/2006/table">
            <a:tbl>
              <a:tblPr firstRow="1" firstCol="1" bandRow="1">
                <a:tableStyleId>{5C22544A-7EE6-4342-B048-85BDC9FD1C3A}</a:tableStyleId>
              </a:tblPr>
              <a:tblGrid>
                <a:gridCol w="7162800">
                  <a:extLst>
                    <a:ext uri="{9D8B030D-6E8A-4147-A177-3AD203B41FA5}">
                      <a16:colId xmlns:a16="http://schemas.microsoft.com/office/drawing/2014/main" val="20000"/>
                    </a:ext>
                  </a:extLst>
                </a:gridCol>
                <a:gridCol w="10896600">
                  <a:extLst>
                    <a:ext uri="{9D8B030D-6E8A-4147-A177-3AD203B41FA5}">
                      <a16:colId xmlns:a16="http://schemas.microsoft.com/office/drawing/2014/main" val="20001"/>
                    </a:ext>
                  </a:extLst>
                </a:gridCol>
              </a:tblGrid>
              <a:tr h="1131960">
                <a:tc>
                  <a:txBody>
                    <a:bodyPr/>
                    <a:lstStyle/>
                    <a:p>
                      <a:pPr>
                        <a:spcAft>
                          <a:spcPts val="0"/>
                        </a:spcAft>
                      </a:pPr>
                      <a:r>
                        <a:rPr lang="vi-VN" sz="32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0"/>
                        </a:spcAft>
                      </a:pPr>
                      <a:r>
                        <a:rPr lang="vi-VN" sz="32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0"/>
                        </a:spcAft>
                      </a:pPr>
                      <a:r>
                        <a:rPr lang="vi-VN" sz="32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0"/>
                        </a:spcAft>
                      </a:pPr>
                      <a:r>
                        <a:rPr lang="vi-VN" sz="32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0"/>
                        </a:spcAft>
                      </a:pPr>
                      <a:r>
                        <a:rPr lang="vi-VN" sz="32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0"/>
                        </a:spcAft>
                      </a:pPr>
                      <a:endParaRPr lang="en-GB" sz="3200">
                        <a:solidFill>
                          <a:schemeClr val="tx1"/>
                        </a:solidFill>
                        <a:effectLst/>
                        <a:latin typeface="Times New Roman" panose="02020603050405020304" pitchFamily="18" charset="0"/>
                        <a:cs typeface="Times New Roman" panose="02020603050405020304" pitchFamily="18" charset="0"/>
                      </a:endParaRPr>
                    </a:p>
                  </a:txBody>
                  <a:tcPr marL="41370" marR="413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nSpc>
                          <a:spcPct val="107000"/>
                        </a:lnSpc>
                        <a:spcAft>
                          <a:spcPts val="0"/>
                        </a:spcAft>
                      </a:pPr>
                      <a:r>
                        <a:rPr lang="vi-VN" sz="5000" b="0">
                          <a:solidFill>
                            <a:schemeClr val="tx1"/>
                          </a:solidFill>
                          <a:effectLst/>
                          <a:latin typeface="Times New Roman" panose="02020603050405020304" pitchFamily="18" charset="0"/>
                          <a:cs typeface="Times New Roman" panose="02020603050405020304" pitchFamily="18" charset="0"/>
                        </a:rPr>
                        <a:t> </a:t>
                      </a:r>
                      <a:endParaRPr lang="en-GB" sz="5000" b="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0"/>
                        </a:spcAft>
                      </a:pPr>
                      <a:r>
                        <a:rPr lang="vi-VN" sz="5000" b="0">
                          <a:solidFill>
                            <a:schemeClr val="tx1"/>
                          </a:solidFill>
                          <a:effectLst/>
                          <a:latin typeface="Times New Roman" panose="02020603050405020304" pitchFamily="18" charset="0"/>
                          <a:cs typeface="Times New Roman" panose="02020603050405020304" pitchFamily="18" charset="0"/>
                        </a:rPr>
                        <a:t>         Mà nay áo vải cờ đào</a:t>
                      </a:r>
                      <a:endParaRPr lang="en-GB" sz="5000" b="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0"/>
                        </a:spcAft>
                      </a:pPr>
                      <a:r>
                        <a:rPr lang="vi-VN" sz="5000" b="0">
                          <a:solidFill>
                            <a:schemeClr val="tx1"/>
                          </a:solidFill>
                          <a:effectLst/>
                          <a:latin typeface="Times New Roman" panose="02020603050405020304" pitchFamily="18" charset="0"/>
                          <a:cs typeface="Times New Roman" panose="02020603050405020304" pitchFamily="18" charset="0"/>
                        </a:rPr>
                        <a:t>Giúp dân dựng nước, xiết bao công trình</a:t>
                      </a:r>
                      <a:endParaRPr lang="en-GB" sz="5000" b="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0"/>
                        </a:spcAft>
                      </a:pPr>
                      <a:r>
                        <a:rPr lang="vi-VN" sz="5000" b="0">
                          <a:solidFill>
                            <a:schemeClr val="tx1"/>
                          </a:solidFill>
                          <a:effectLst/>
                          <a:latin typeface="Times New Roman" panose="02020603050405020304" pitchFamily="18" charset="0"/>
                          <a:cs typeface="Times New Roman" panose="02020603050405020304" pitchFamily="18" charset="0"/>
                        </a:rPr>
                        <a:t>(“ Ai tư vãn”- Ngọc Hân Công chúa)</a:t>
                      </a:r>
                      <a:endParaRPr lang="en-GB" sz="5000" b="0">
                        <a:solidFill>
                          <a:schemeClr val="tx1"/>
                        </a:solidFill>
                        <a:effectLst/>
                        <a:latin typeface="Times New Roman" panose="02020603050405020304" pitchFamily="18" charset="0"/>
                        <a:cs typeface="Times New Roman" panose="02020603050405020304" pitchFamily="18" charset="0"/>
                      </a:endParaRPr>
                    </a:p>
                  </a:txBody>
                  <a:tcPr marL="41370" marR="413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1092467">
                <a:tc>
                  <a:txBody>
                    <a:bodyPr/>
                    <a:lstStyle/>
                    <a:p>
                      <a:pPr>
                        <a:lnSpc>
                          <a:spcPct val="107000"/>
                        </a:lnSpc>
                        <a:spcAft>
                          <a:spcPts val="0"/>
                        </a:spcAft>
                      </a:pPr>
                      <a:endParaRPr lang="en-US" sz="3200">
                        <a:solidFill>
                          <a:schemeClr val="tx1"/>
                        </a:solidFill>
                        <a:effectLst/>
                        <a:latin typeface="Times New Roman" panose="02020603050405020304" pitchFamily="18" charset="0"/>
                        <a:cs typeface="Times New Roman" panose="02020603050405020304" pitchFamily="18" charset="0"/>
                      </a:endParaRPr>
                    </a:p>
                  </a:txBody>
                  <a:tcPr marL="41370" marR="413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nSpc>
                          <a:spcPct val="107000"/>
                        </a:lnSpc>
                        <a:spcAft>
                          <a:spcPts val="0"/>
                        </a:spcAft>
                      </a:pPr>
                      <a:r>
                        <a:rPr lang="vi-VN" sz="5000" b="0">
                          <a:solidFill>
                            <a:schemeClr val="tx1"/>
                          </a:solidFill>
                          <a:effectLst/>
                          <a:latin typeface="Times New Roman" panose="02020603050405020304" pitchFamily="18" charset="0"/>
                          <a:cs typeface="Times New Roman" panose="02020603050405020304" pitchFamily="18" charset="0"/>
                        </a:rPr>
                        <a:t>       Những đồng chí chèn thân cứu pháo</a:t>
                      </a:r>
                      <a:endParaRPr lang="en-GB" sz="5000" b="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0"/>
                        </a:spcAft>
                      </a:pPr>
                      <a:r>
                        <a:rPr lang="vi-VN" sz="5000" b="0">
                          <a:solidFill>
                            <a:schemeClr val="tx1"/>
                          </a:solidFill>
                          <a:effectLst/>
                          <a:latin typeface="Times New Roman" panose="02020603050405020304" pitchFamily="18" charset="0"/>
                          <a:cs typeface="Times New Roman" panose="02020603050405020304" pitchFamily="18" charset="0"/>
                        </a:rPr>
                        <a:t>       Nát thân đến chết vẫn còn ôm</a:t>
                      </a:r>
                      <a:endParaRPr lang="en-GB" sz="5000" b="0">
                        <a:solidFill>
                          <a:schemeClr val="tx1"/>
                        </a:solidFill>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vi-VN" sz="5000" b="0">
                          <a:solidFill>
                            <a:schemeClr val="tx1"/>
                          </a:solidFill>
                          <a:effectLst/>
                          <a:latin typeface="Times New Roman" panose="02020603050405020304" pitchFamily="18" charset="0"/>
                          <a:cs typeface="Times New Roman" panose="02020603050405020304" pitchFamily="18" charset="0"/>
                        </a:rPr>
                        <a:t>(Tố Hữu)</a:t>
                      </a:r>
                      <a:endParaRPr lang="en-GB" sz="5000" b="0">
                        <a:solidFill>
                          <a:schemeClr val="tx1"/>
                        </a:solidFill>
                        <a:effectLst/>
                        <a:latin typeface="Times New Roman" panose="02020603050405020304" pitchFamily="18" charset="0"/>
                        <a:cs typeface="Times New Roman" panose="02020603050405020304" pitchFamily="18" charset="0"/>
                      </a:endParaRPr>
                    </a:p>
                  </a:txBody>
                  <a:tcPr marL="41370" marR="413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1"/>
                  </a:ext>
                </a:extLst>
              </a:tr>
              <a:tr h="639315">
                <a:tc>
                  <a:txBody>
                    <a:bodyPr/>
                    <a:lstStyle/>
                    <a:p>
                      <a:pPr>
                        <a:lnSpc>
                          <a:spcPct val="107000"/>
                        </a:lnSpc>
                        <a:spcAft>
                          <a:spcPts val="0"/>
                        </a:spcAft>
                      </a:pPr>
                      <a:endParaRPr lang="vi-VN"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370" marR="413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nSpc>
                          <a:spcPct val="107000"/>
                        </a:lnSpc>
                        <a:spcAft>
                          <a:spcPts val="0"/>
                        </a:spcAft>
                      </a:pPr>
                      <a:r>
                        <a:rPr lang="vi-VN" sz="5000" b="0">
                          <a:solidFill>
                            <a:schemeClr val="tx1"/>
                          </a:solidFill>
                          <a:effectLst/>
                          <a:latin typeface="Times New Roman" panose="02020603050405020304" pitchFamily="18" charset="0"/>
                          <a:cs typeface="Times New Roman" panose="02020603050405020304" pitchFamily="18" charset="0"/>
                        </a:rPr>
                        <a:t>Người là cha, là Bác, là Anh</a:t>
                      </a:r>
                      <a:endParaRPr lang="en-GB" sz="5000" b="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0"/>
                        </a:spcAft>
                      </a:pPr>
                      <a:r>
                        <a:rPr lang="vi-VN" sz="5000" b="0">
                          <a:solidFill>
                            <a:schemeClr val="tx1"/>
                          </a:solidFill>
                          <a:effectLst/>
                          <a:latin typeface="Times New Roman" panose="02020603050405020304" pitchFamily="18" charset="0"/>
                          <a:cs typeface="Times New Roman" panose="02020603050405020304" pitchFamily="18" charset="0"/>
                        </a:rPr>
                        <a:t>Quả tim lớn lọc trăm dòng máu nhỏ</a:t>
                      </a:r>
                      <a:endParaRPr lang="en-GB" sz="5000" b="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0"/>
                        </a:spcAft>
                      </a:pPr>
                      <a:r>
                        <a:rPr lang="vi-VN" sz="5000" b="0">
                          <a:solidFill>
                            <a:schemeClr val="tx1"/>
                          </a:solidFill>
                          <a:effectLst/>
                          <a:latin typeface="Times New Roman" panose="02020603050405020304" pitchFamily="18" charset="0"/>
                          <a:cs typeface="Times New Roman" panose="02020603050405020304" pitchFamily="18" charset="0"/>
                        </a:rPr>
                        <a:t>Người ngồi đó cầm cây chì đỏ</a:t>
                      </a:r>
                      <a:endParaRPr lang="en-GB" sz="5000" b="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0"/>
                        </a:spcAft>
                      </a:pPr>
                      <a:r>
                        <a:rPr lang="vi-VN" sz="5000" b="0">
                          <a:solidFill>
                            <a:schemeClr val="tx1"/>
                          </a:solidFill>
                          <a:effectLst/>
                          <a:latin typeface="Times New Roman" panose="02020603050405020304" pitchFamily="18" charset="0"/>
                          <a:cs typeface="Times New Roman" panose="02020603050405020304" pitchFamily="18" charset="0"/>
                        </a:rPr>
                        <a:t>Vạch đường đi từng bước, từng giờ</a:t>
                      </a:r>
                      <a:endParaRPr lang="en-GB" sz="5000" b="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0"/>
                        </a:spcAft>
                      </a:pPr>
                      <a:r>
                        <a:rPr lang="vi-VN" sz="5000" b="0">
                          <a:solidFill>
                            <a:schemeClr val="tx1"/>
                          </a:solidFill>
                          <a:effectLst/>
                          <a:latin typeface="Times New Roman" panose="02020603050405020304" pitchFamily="18" charset="0"/>
                          <a:cs typeface="Times New Roman" panose="02020603050405020304" pitchFamily="18" charset="0"/>
                        </a:rPr>
                        <a:t>                (Tố Hữu)</a:t>
                      </a:r>
                      <a:endParaRPr lang="en-GB" sz="50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370" marR="413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2"/>
                  </a:ext>
                </a:extLst>
              </a:tr>
            </a:tbl>
          </a:graphicData>
        </a:graphic>
      </p:graphicFrame>
      <p:pic>
        <p:nvPicPr>
          <p:cNvPr id="16" name="Picture 15" descr="https://toplist.vn/images/800px/to-vinh-dien-22397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399" y="3456190"/>
            <a:ext cx="6858001" cy="22969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193" name="Picture 4" descr="Ha - BAC HO O VIET BAC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894589"/>
            <a:ext cx="7010400" cy="3989523"/>
          </a:xfrm>
          <a:prstGeom prst="rect">
            <a:avLst/>
          </a:prstGeom>
          <a:solidFill>
            <a:srgbClr val="0000FF"/>
          </a:solidFill>
        </p:spPr>
      </p:pic>
      <p:grpSp>
        <p:nvGrpSpPr>
          <p:cNvPr id="19" name="Group 8"/>
          <p:cNvGrpSpPr>
            <a:grpSpLocks/>
          </p:cNvGrpSpPr>
          <p:nvPr/>
        </p:nvGrpSpPr>
        <p:grpSpPr bwMode="auto">
          <a:xfrm>
            <a:off x="152400" y="130111"/>
            <a:ext cx="6858001" cy="3184589"/>
            <a:chOff x="0" y="0"/>
            <a:chExt cx="91440" cy="68580"/>
          </a:xfrm>
        </p:grpSpPr>
        <p:pic>
          <p:nvPicPr>
            <p:cNvPr id="26" name="Picture 26" descr="nguoiduatin-anh2quangtr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 cy="6858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2"/>
            <p:cNvSpPr txBox="1">
              <a:spLocks noChangeArrowheads="1"/>
            </p:cNvSpPr>
            <p:nvPr/>
          </p:nvSpPr>
          <p:spPr bwMode="auto">
            <a:xfrm>
              <a:off x="4572" y="3047"/>
              <a:ext cx="82296" cy="11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1" name="Rectangle 20"/>
          <p:cNvSpPr/>
          <p:nvPr/>
        </p:nvSpPr>
        <p:spPr>
          <a:xfrm>
            <a:off x="3124200" y="2436668"/>
            <a:ext cx="3672801" cy="655244"/>
          </a:xfrm>
          <a:prstGeom prst="rect">
            <a:avLst/>
          </a:prstGeom>
        </p:spPr>
        <p:txBody>
          <a:bodyPr wrap="none">
            <a:spAutoFit/>
          </a:bodyPr>
          <a:lstStyle/>
          <a:p>
            <a:pPr algn="ctr">
              <a:lnSpc>
                <a:spcPct val="107000"/>
              </a:lnSpc>
              <a:spcAft>
                <a:spcPts val="0"/>
              </a:spcAft>
              <a:tabLst>
                <a:tab pos="2362200" algn="l"/>
              </a:tabLst>
            </a:pPr>
            <a:r>
              <a:rPr lang="vi-VN" sz="3600" b="1">
                <a:solidFill>
                  <a:schemeClr val="bg1"/>
                </a:solidFill>
                <a:effectLst>
                  <a:outerShdw blurRad="38100" dist="38100" dir="2700000" algn="tl">
                    <a:srgbClr val="000000">
                      <a:alpha val="43137"/>
                    </a:srgbClr>
                  </a:outerShdw>
                </a:effectLst>
                <a:latin typeface="+mj-lt"/>
              </a:rPr>
              <a:t>QUANG TRUNG</a:t>
            </a:r>
            <a:endParaRPr lang="en-GB" sz="3600" b="1">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p:txBody>
      </p:sp>
      <p:sp>
        <p:nvSpPr>
          <p:cNvPr id="25" name="Rectangle 24"/>
          <p:cNvSpPr/>
          <p:nvPr/>
        </p:nvSpPr>
        <p:spPr>
          <a:xfrm>
            <a:off x="638951" y="5006389"/>
            <a:ext cx="3433632" cy="685124"/>
          </a:xfrm>
          <a:prstGeom prst="rect">
            <a:avLst/>
          </a:prstGeom>
        </p:spPr>
        <p:txBody>
          <a:bodyPr wrap="none">
            <a:spAutoFit/>
          </a:bodyPr>
          <a:lstStyle/>
          <a:p>
            <a:pPr algn="ctr">
              <a:lnSpc>
                <a:spcPct val="107000"/>
              </a:lnSpc>
              <a:spcAft>
                <a:spcPts val="0"/>
              </a:spcAft>
              <a:tabLst>
                <a:tab pos="2362200" algn="l"/>
              </a:tabLst>
            </a:pPr>
            <a:r>
              <a:rPr lang="vi-VN" sz="3600" b="1">
                <a:solidFill>
                  <a:schemeClr val="bg1"/>
                </a:solidFill>
                <a:effectLst>
                  <a:outerShdw blurRad="38100" dist="38100" dir="2700000" algn="tl">
                    <a:srgbClr val="000000">
                      <a:alpha val="43137"/>
                    </a:srgbClr>
                  </a:outerShdw>
                </a:effectLst>
                <a:latin typeface="+mj-lt"/>
              </a:rPr>
              <a:t>TÔ VĨNH DIỆN</a:t>
            </a:r>
            <a:endParaRPr lang="en-GB" sz="3600" b="1">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p:txBody>
      </p:sp>
      <p:sp>
        <p:nvSpPr>
          <p:cNvPr id="27" name="Rectangle 26"/>
          <p:cNvSpPr/>
          <p:nvPr/>
        </p:nvSpPr>
        <p:spPr>
          <a:xfrm>
            <a:off x="3553231" y="5861333"/>
            <a:ext cx="3313729" cy="685124"/>
          </a:xfrm>
          <a:prstGeom prst="rect">
            <a:avLst/>
          </a:prstGeom>
        </p:spPr>
        <p:txBody>
          <a:bodyPr wrap="none">
            <a:spAutoFit/>
          </a:bodyPr>
          <a:lstStyle/>
          <a:p>
            <a:pPr algn="ctr">
              <a:lnSpc>
                <a:spcPct val="107000"/>
              </a:lnSpc>
              <a:spcAft>
                <a:spcPts val="0"/>
              </a:spcAft>
              <a:tabLst>
                <a:tab pos="2362200" algn="l"/>
              </a:tabLst>
            </a:pPr>
            <a:r>
              <a:rPr lang="vi-VN" sz="3600" b="1">
                <a:solidFill>
                  <a:schemeClr val="bg1"/>
                </a:solidFill>
                <a:effectLst>
                  <a:outerShdw blurRad="38100" dist="38100" dir="2700000" algn="tl">
                    <a:srgbClr val="000000">
                      <a:alpha val="43137"/>
                    </a:srgbClr>
                  </a:outerShdw>
                </a:effectLst>
                <a:latin typeface="+mj-lt"/>
              </a:rPr>
              <a:t>HỒ CHÍ MINH</a:t>
            </a:r>
            <a:endParaRPr lang="en-GB" sz="3600" b="1">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16" presetClass="entr" presetSubtype="2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193"/>
                                        </p:tgtEl>
                                        <p:attrNameLst>
                                          <p:attrName>style.visibility</p:attrName>
                                        </p:attrNameLst>
                                      </p:cBhvr>
                                      <p:to>
                                        <p:strVal val="visible"/>
                                      </p:to>
                                    </p:set>
                                    <p:animEffect transition="in" filter="barn(inVertical)">
                                      <p:cBhvr>
                                        <p:cTn id="28" dur="500"/>
                                        <p:tgtEl>
                                          <p:spTgt spid="819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27"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AF2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9393038">
            <a:off x="11864660" y="3978255"/>
            <a:ext cx="7859064" cy="8371839"/>
          </a:xfrm>
          <a:prstGeom prst="rect">
            <a:avLst/>
          </a:prstGeom>
        </p:spPr>
      </p:pic>
      <p:pic>
        <p:nvPicPr>
          <p:cNvPr id="3" name="Picture 3"/>
          <p:cNvPicPr>
            <a:picLocks noChangeAspect="1"/>
          </p:cNvPicPr>
          <p:nvPr/>
        </p:nvPicPr>
        <p:blipFill>
          <a:blip r:embed="rId3"/>
          <a:srcRect/>
          <a:stretch>
            <a:fillRect/>
          </a:stretch>
        </p:blipFill>
        <p:spPr>
          <a:xfrm rot="1319753">
            <a:off x="11418979" y="-1166364"/>
            <a:ext cx="7499832" cy="7853227"/>
          </a:xfrm>
          <a:prstGeom prst="rect">
            <a:avLst/>
          </a:prstGeom>
        </p:spPr>
      </p:pic>
      <p:pic>
        <p:nvPicPr>
          <p:cNvPr id="4" name="Picture 4"/>
          <p:cNvPicPr>
            <a:picLocks noChangeAspect="1"/>
          </p:cNvPicPr>
          <p:nvPr/>
        </p:nvPicPr>
        <p:blipFill>
          <a:blip r:embed="rId2"/>
          <a:srcRect/>
          <a:stretch>
            <a:fillRect/>
          </a:stretch>
        </p:blipFill>
        <p:spPr>
          <a:xfrm rot="-414891">
            <a:off x="-510758" y="2042613"/>
            <a:ext cx="5553107" cy="5915427"/>
          </a:xfrm>
          <a:prstGeom prst="rect">
            <a:avLst/>
          </a:prstGeom>
        </p:spPr>
      </p:pic>
      <p:grpSp>
        <p:nvGrpSpPr>
          <p:cNvPr id="5" name="Group 5"/>
          <p:cNvGrpSpPr/>
          <p:nvPr/>
        </p:nvGrpSpPr>
        <p:grpSpPr>
          <a:xfrm>
            <a:off x="2467814" y="1375153"/>
            <a:ext cx="13352372" cy="7508371"/>
            <a:chOff x="0" y="0"/>
            <a:chExt cx="4516728" cy="2539869"/>
          </a:xfrm>
        </p:grpSpPr>
        <p:sp>
          <p:nvSpPr>
            <p:cNvPr id="6" name="Freeform 6"/>
            <p:cNvSpPr/>
            <p:nvPr/>
          </p:nvSpPr>
          <p:spPr>
            <a:xfrm>
              <a:off x="0" y="0"/>
              <a:ext cx="4516729" cy="2539869"/>
            </a:xfrm>
            <a:custGeom>
              <a:avLst/>
              <a:gdLst/>
              <a:ahLst/>
              <a:cxnLst/>
              <a:rect l="l" t="t" r="r" b="b"/>
              <a:pathLst>
                <a:path w="4516729" h="2539869">
                  <a:moveTo>
                    <a:pt x="4392268" y="2539869"/>
                  </a:moveTo>
                  <a:lnTo>
                    <a:pt x="124460" y="2539869"/>
                  </a:lnTo>
                  <a:cubicBezTo>
                    <a:pt x="55880" y="2539869"/>
                    <a:pt x="0" y="2483989"/>
                    <a:pt x="0" y="2415409"/>
                  </a:cubicBezTo>
                  <a:lnTo>
                    <a:pt x="0" y="124460"/>
                  </a:lnTo>
                  <a:cubicBezTo>
                    <a:pt x="0" y="55880"/>
                    <a:pt x="55880" y="0"/>
                    <a:pt x="124460" y="0"/>
                  </a:cubicBezTo>
                  <a:lnTo>
                    <a:pt x="4392268" y="0"/>
                  </a:lnTo>
                  <a:cubicBezTo>
                    <a:pt x="4460848" y="0"/>
                    <a:pt x="4516729" y="55880"/>
                    <a:pt x="4516729" y="124460"/>
                  </a:cubicBezTo>
                  <a:lnTo>
                    <a:pt x="4516729" y="2415409"/>
                  </a:lnTo>
                  <a:cubicBezTo>
                    <a:pt x="4516729" y="2483989"/>
                    <a:pt x="4460848" y="2539869"/>
                    <a:pt x="4392268" y="2539869"/>
                  </a:cubicBezTo>
                  <a:close/>
                </a:path>
              </a:pathLst>
            </a:custGeom>
            <a:solidFill>
              <a:srgbClr val="FFFFFF"/>
            </a:solidFill>
          </p:spPr>
          <p:txBody>
            <a:bodyPr/>
            <a:lstStyle/>
            <a:p>
              <a:endParaRPr lang="en-US"/>
            </a:p>
          </p:txBody>
        </p:sp>
      </p:grpSp>
      <p:pic>
        <p:nvPicPr>
          <p:cNvPr id="7" name="Picture 7"/>
          <p:cNvPicPr>
            <a:picLocks noChangeAspect="1"/>
          </p:cNvPicPr>
          <p:nvPr/>
        </p:nvPicPr>
        <p:blipFill>
          <a:blip r:embed="rId4"/>
          <a:srcRect/>
          <a:stretch>
            <a:fillRect/>
          </a:stretch>
        </p:blipFill>
        <p:spPr>
          <a:xfrm rot="609422">
            <a:off x="567691" y="5941834"/>
            <a:ext cx="5139803" cy="4657947"/>
          </a:xfrm>
          <a:prstGeom prst="rect">
            <a:avLst/>
          </a:prstGeom>
        </p:spPr>
      </p:pic>
      <p:sp>
        <p:nvSpPr>
          <p:cNvPr id="10" name="TextBox 10"/>
          <p:cNvSpPr txBox="1"/>
          <p:nvPr/>
        </p:nvSpPr>
        <p:spPr>
          <a:xfrm>
            <a:off x="5486400" y="3069013"/>
            <a:ext cx="11309186" cy="1477328"/>
          </a:xfrm>
          <a:prstGeom prst="rect">
            <a:avLst/>
          </a:prstGeom>
        </p:spPr>
        <p:txBody>
          <a:bodyPr lIns="0" tIns="0" rIns="0" bIns="0" rtlCol="0" anchor="t">
            <a:spAutoFit/>
          </a:bodyPr>
          <a:lstStyle/>
          <a:p>
            <a:r>
              <a:rPr lang="vi-VN" sz="9600" b="1">
                <a:solidFill>
                  <a:prstClr val="black"/>
                </a:solidFill>
              </a:rPr>
              <a:t>                                                                                                             </a:t>
            </a:r>
            <a:endParaRPr lang="en-GB" sz="9600">
              <a:solidFill>
                <a:prstClr val="black"/>
              </a:solidFill>
            </a:endParaRPr>
          </a:p>
        </p:txBody>
      </p:sp>
      <p:pic>
        <p:nvPicPr>
          <p:cNvPr id="12" name="Picture 12"/>
          <p:cNvPicPr>
            <a:picLocks noChangeAspect="1"/>
          </p:cNvPicPr>
          <p:nvPr/>
        </p:nvPicPr>
        <p:blipFill>
          <a:blip r:embed="rId5"/>
          <a:srcRect/>
          <a:stretch>
            <a:fillRect/>
          </a:stretch>
        </p:blipFill>
        <p:spPr>
          <a:xfrm rot="-3429011">
            <a:off x="5367097" y="-1663794"/>
            <a:ext cx="1031552" cy="3327588"/>
          </a:xfrm>
          <a:prstGeom prst="rect">
            <a:avLst/>
          </a:prstGeom>
        </p:spPr>
      </p:pic>
      <p:pic>
        <p:nvPicPr>
          <p:cNvPr id="13" name="Picture 13"/>
          <p:cNvPicPr>
            <a:picLocks noChangeAspect="1"/>
          </p:cNvPicPr>
          <p:nvPr/>
        </p:nvPicPr>
        <p:blipFill>
          <a:blip r:embed="rId5"/>
          <a:srcRect/>
          <a:stretch>
            <a:fillRect/>
          </a:stretch>
        </p:blipFill>
        <p:spPr>
          <a:xfrm rot="-7543307">
            <a:off x="14344579" y="533427"/>
            <a:ext cx="628461" cy="2027294"/>
          </a:xfrm>
          <a:prstGeom prst="rect">
            <a:avLst/>
          </a:prstGeom>
        </p:spPr>
      </p:pic>
      <p:pic>
        <p:nvPicPr>
          <p:cNvPr id="14" name="Picture 14"/>
          <p:cNvPicPr>
            <a:picLocks noChangeAspect="1"/>
          </p:cNvPicPr>
          <p:nvPr/>
        </p:nvPicPr>
        <p:blipFill>
          <a:blip r:embed="rId6"/>
          <a:srcRect/>
          <a:stretch>
            <a:fillRect/>
          </a:stretch>
        </p:blipFill>
        <p:spPr>
          <a:xfrm rot="-1620400">
            <a:off x="920860" y="-1458580"/>
            <a:ext cx="1090288" cy="2917159"/>
          </a:xfrm>
          <a:prstGeom prst="rect">
            <a:avLst/>
          </a:prstGeom>
        </p:spPr>
      </p:pic>
      <p:sp>
        <p:nvSpPr>
          <p:cNvPr id="16" name="Rectangle 15"/>
          <p:cNvSpPr/>
          <p:nvPr/>
        </p:nvSpPr>
        <p:spPr>
          <a:xfrm>
            <a:off x="3432122" y="1534762"/>
            <a:ext cx="12153899" cy="6247864"/>
          </a:xfrm>
          <a:prstGeom prst="rect">
            <a:avLst/>
          </a:prstGeom>
          <a:noFill/>
        </p:spPr>
        <p:txBody>
          <a:bodyPr wrap="square" lIns="91440" tIns="45720" rIns="91440" bIns="45720">
            <a:spAutoFit/>
          </a:bodyPr>
          <a:lstStyle/>
          <a:p>
            <a:pPr algn="ctr"/>
            <a:r>
              <a:rPr lang="vi-VN" sz="4000" b="1">
                <a:latin typeface="Times New Roman" panose="02020603050405020304" pitchFamily="18" charset="0"/>
                <a:cs typeface="Times New Roman" panose="02020603050405020304" pitchFamily="18" charset="0"/>
              </a:rPr>
              <a:t>HƯỚNG DẪN TỰ HỌC</a:t>
            </a:r>
            <a:endParaRPr lang="en-GB" sz="4000">
              <a:latin typeface="Times New Roman" panose="02020603050405020304" pitchFamily="18" charset="0"/>
              <a:cs typeface="Times New Roman" panose="02020603050405020304" pitchFamily="18" charset="0"/>
            </a:endParaRPr>
          </a:p>
          <a:p>
            <a:r>
              <a:rPr lang="vi-VN" sz="4000" b="1" i="1">
                <a:latin typeface="Times New Roman" panose="02020603050405020304" pitchFamily="18" charset="0"/>
                <a:cs typeface="Times New Roman" panose="02020603050405020304" pitchFamily="18" charset="0"/>
              </a:rPr>
              <a:t>- Hướng dẫn học bài:</a:t>
            </a:r>
            <a:endParaRPr lang="en-GB" sz="4000">
              <a:latin typeface="Times New Roman" panose="02020603050405020304" pitchFamily="18" charset="0"/>
              <a:cs typeface="Times New Roman" panose="02020603050405020304" pitchFamily="18" charset="0"/>
            </a:endParaRPr>
          </a:p>
          <a:p>
            <a:r>
              <a:rPr lang="vi-VN" sz="4000">
                <a:latin typeface="Times New Roman" panose="02020603050405020304" pitchFamily="18" charset="0"/>
                <a:cs typeface="Times New Roman" panose="02020603050405020304" pitchFamily="18" charset="0"/>
              </a:rPr>
              <a:t>- Đọc bài văn nhiều lần để nắm được cách lập luận.</a:t>
            </a:r>
            <a:endParaRPr lang="en-GB" sz="4000">
              <a:latin typeface="Times New Roman" panose="02020603050405020304" pitchFamily="18" charset="0"/>
              <a:cs typeface="Times New Roman" panose="02020603050405020304" pitchFamily="18" charset="0"/>
            </a:endParaRPr>
          </a:p>
          <a:p>
            <a:r>
              <a:rPr lang="vi-VN" sz="4000">
                <a:latin typeface="Times New Roman" panose="02020603050405020304" pitchFamily="18" charset="0"/>
                <a:cs typeface="Times New Roman" panose="02020603050405020304" pitchFamily="18" charset="0"/>
              </a:rPr>
              <a:t>- Kể tên một số văn bản nghị luận xã hội của Chủ tịch Hồ Chí Minh.</a:t>
            </a:r>
            <a:endParaRPr lang="en-GB" sz="4000">
              <a:latin typeface="Times New Roman" panose="02020603050405020304" pitchFamily="18" charset="0"/>
              <a:cs typeface="Times New Roman" panose="02020603050405020304" pitchFamily="18" charset="0"/>
            </a:endParaRPr>
          </a:p>
          <a:p>
            <a:r>
              <a:rPr lang="vi-VN" sz="4000">
                <a:latin typeface="Times New Roman" panose="02020603050405020304" pitchFamily="18" charset="0"/>
                <a:cs typeface="Times New Roman" panose="02020603050405020304" pitchFamily="18" charset="0"/>
              </a:rPr>
              <a:t>- Tìm đọc truyện kể về tấm gương yêu nước</a:t>
            </a:r>
            <a:endParaRPr lang="en-GB" sz="4000">
              <a:latin typeface="Times New Roman" panose="02020603050405020304" pitchFamily="18" charset="0"/>
              <a:cs typeface="Times New Roman" panose="02020603050405020304" pitchFamily="18" charset="0"/>
            </a:endParaRPr>
          </a:p>
          <a:p>
            <a:r>
              <a:rPr lang="vi-VN" sz="4000">
                <a:latin typeface="Times New Roman" panose="02020603050405020304" pitchFamily="18" charset="0"/>
                <a:cs typeface="Times New Roman" panose="02020603050405020304" pitchFamily="18" charset="0"/>
              </a:rPr>
              <a:t>- </a:t>
            </a:r>
            <a:r>
              <a:rPr lang="vi-VN" sz="4000" b="1" i="1">
                <a:latin typeface="Times New Roman" panose="02020603050405020304" pitchFamily="18" charset="0"/>
                <a:cs typeface="Times New Roman" panose="02020603050405020304" pitchFamily="18" charset="0"/>
              </a:rPr>
              <a:t>Chuẩn bị bài</a:t>
            </a:r>
            <a:r>
              <a:rPr lang="vi-VN" sz="4000">
                <a:latin typeface="Times New Roman" panose="02020603050405020304" pitchFamily="18" charset="0"/>
                <a:cs typeface="Times New Roman" panose="02020603050405020304" pitchFamily="18" charset="0"/>
              </a:rPr>
              <a:t>: </a:t>
            </a:r>
            <a:r>
              <a:rPr lang="vi-VN" sz="4000" i="1">
                <a:latin typeface="Times New Roman" panose="02020603050405020304" pitchFamily="18" charset="0"/>
                <a:cs typeface="Times New Roman" panose="02020603050405020304" pitchFamily="18" charset="0"/>
              </a:rPr>
              <a:t>“Đức tính giản dị của Bác Hồ”.</a:t>
            </a:r>
            <a:endParaRPr lang="en-GB" sz="4000">
              <a:latin typeface="Times New Roman" panose="02020603050405020304" pitchFamily="18" charset="0"/>
              <a:cs typeface="Times New Roman" panose="02020603050405020304" pitchFamily="18" charset="0"/>
            </a:endParaRPr>
          </a:p>
          <a:p>
            <a:r>
              <a:rPr lang="vi-VN" sz="4000">
                <a:latin typeface="Times New Roman" panose="02020603050405020304" pitchFamily="18" charset="0"/>
                <a:cs typeface="Times New Roman" panose="02020603050405020304" pitchFamily="18" charset="0"/>
              </a:rPr>
              <a:t>+ Tìm hiểu thơ ca về lối sống giản dị của Bác, biểu hiện trong lối sống, quan hệ với mọi người; trong việc làm…</a:t>
            </a:r>
            <a:endParaRPr lang="en-GB" sz="4000">
              <a:latin typeface="Times New Roman" panose="02020603050405020304" pitchFamily="18" charset="0"/>
              <a:cs typeface="Times New Roman" panose="02020603050405020304" pitchFamily="18" charset="0"/>
            </a:endParaRPr>
          </a:p>
          <a:p>
            <a:r>
              <a:rPr lang="vi-VN" sz="4000" b="1">
                <a:latin typeface="Times New Roman" panose="02020603050405020304" pitchFamily="18" charset="0"/>
                <a:cs typeface="Times New Roman" panose="02020603050405020304" pitchFamily="18" charset="0"/>
              </a:rPr>
              <a:t>+ </a:t>
            </a:r>
            <a:r>
              <a:rPr lang="vi-VN" sz="4000">
                <a:latin typeface="Times New Roman" panose="02020603050405020304" pitchFamily="18" charset="0"/>
                <a:cs typeface="Times New Roman" panose="02020603050405020304" pitchFamily="18" charset="0"/>
              </a:rPr>
              <a:t>Chuẩn bị bài tập dự án:</a:t>
            </a:r>
            <a:endParaRPr lang="en-GB" sz="40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gt"/>
          <p:cNvPicPr>
            <a:picLocks noChangeAspect="1"/>
          </p:cNvPicPr>
          <p:nvPr/>
        </p:nvPicPr>
        <p:blipFill>
          <a:blip r:embed="rId3"/>
          <a:stretch>
            <a:fillRect/>
          </a:stretch>
        </p:blipFill>
        <p:spPr>
          <a:xfrm rot="16200000">
            <a:off x="3953510" y="-4033520"/>
            <a:ext cx="10379711" cy="18352770"/>
          </a:xfrm>
          <a:prstGeom prst="rect">
            <a:avLst/>
          </a:prstGeom>
        </p:spPr>
      </p:pic>
      <p:sp>
        <p:nvSpPr>
          <p:cNvPr id="8" name="Rounded Rectangle 7"/>
          <p:cNvSpPr/>
          <p:nvPr/>
        </p:nvSpPr>
        <p:spPr>
          <a:xfrm>
            <a:off x="4648200" y="1790700"/>
            <a:ext cx="7924800" cy="6324600"/>
          </a:xfrm>
          <a:prstGeom prst="roundRect">
            <a:avLst>
              <a:gd name="adj" fmla="val 3218"/>
            </a:avLst>
          </a:prstGeom>
          <a:no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3" name="Rectangle 2"/>
          <p:cNvSpPr/>
          <p:nvPr/>
        </p:nvSpPr>
        <p:spPr>
          <a:xfrm>
            <a:off x="4800599" y="2875508"/>
            <a:ext cx="7772401" cy="4154984"/>
          </a:xfrm>
          <a:prstGeom prst="rect">
            <a:avLst/>
          </a:prstGeom>
          <a:noFill/>
        </p:spPr>
        <p:txBody>
          <a:bodyPr wrap="square" lIns="91440" tIns="45720" rIns="91440" bIns="45720">
            <a:spAutoFit/>
          </a:bodyPr>
          <a:lstStyle/>
          <a:p>
            <a:pPr algn="ctr"/>
            <a:r>
              <a:rPr lang="vi-VN" sz="8800" b="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CẢM ƠN CÁC CON ĐÃ THEO DÕI!</a:t>
            </a:r>
            <a:endParaRPr lang="en-GB" sz="8800" b="1">
              <a:ln w="22225">
                <a:solidFill>
                  <a:schemeClr val="accent2"/>
                </a:solidFill>
                <a:prstDash val="solid"/>
              </a:ln>
              <a:solidFill>
                <a:srgbClr val="FF0000"/>
              </a:solidFill>
            </a:endParaRPr>
          </a:p>
        </p:txBody>
      </p:sp>
    </p:spTree>
    <p:extLst>
      <p:ext uri="{BB962C8B-B14F-4D97-AF65-F5344CB8AC3E}">
        <p14:creationId xmlns:p14="http://schemas.microsoft.com/office/powerpoint/2010/main" val="264550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2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197933">
            <a:off x="-834700" y="-949827"/>
            <a:ext cx="5134863" cy="3957054"/>
          </a:xfrm>
          <a:prstGeom prst="rect">
            <a:avLst/>
          </a:prstGeom>
        </p:spPr>
      </p:pic>
      <p:pic>
        <p:nvPicPr>
          <p:cNvPr id="3" name="Picture 3"/>
          <p:cNvPicPr>
            <a:picLocks noChangeAspect="1"/>
          </p:cNvPicPr>
          <p:nvPr/>
        </p:nvPicPr>
        <p:blipFill>
          <a:blip r:embed="rId3"/>
          <a:srcRect/>
          <a:stretch>
            <a:fillRect/>
          </a:stretch>
        </p:blipFill>
        <p:spPr>
          <a:xfrm rot="1398006">
            <a:off x="15668532" y="3277015"/>
            <a:ext cx="3846991" cy="6130663"/>
          </a:xfrm>
          <a:prstGeom prst="rect">
            <a:avLst/>
          </a:prstGeom>
        </p:spPr>
      </p:pic>
      <p:pic>
        <p:nvPicPr>
          <p:cNvPr id="9" name="Picture 9"/>
          <p:cNvPicPr>
            <a:picLocks noChangeAspect="1"/>
          </p:cNvPicPr>
          <p:nvPr/>
        </p:nvPicPr>
        <p:blipFill>
          <a:blip r:embed="rId4"/>
          <a:srcRect/>
          <a:stretch>
            <a:fillRect/>
          </a:stretch>
        </p:blipFill>
        <p:spPr>
          <a:xfrm rot="-962643">
            <a:off x="14325282" y="6674805"/>
            <a:ext cx="5005111" cy="4010345"/>
          </a:xfrm>
          <a:prstGeom prst="rect">
            <a:avLst/>
          </a:prstGeom>
        </p:spPr>
      </p:pic>
      <p:cxnSp>
        <p:nvCxnSpPr>
          <p:cNvPr id="10" name="直接连接符 15">
            <a:extLst>
              <a:ext uri="{FF2B5EF4-FFF2-40B4-BE49-F238E27FC236}">
                <a16:creationId xmlns:a16="http://schemas.microsoft.com/office/drawing/2014/main" id="{F22AACA2-8D4F-4D0B-B897-00B64505935B}"/>
              </a:ext>
            </a:extLst>
          </p:cNvPr>
          <p:cNvCxnSpPr>
            <a:cxnSpLocks/>
          </p:cNvCxnSpPr>
          <p:nvPr/>
        </p:nvCxnSpPr>
        <p:spPr>
          <a:xfrm flipH="1">
            <a:off x="5537443" y="1028699"/>
            <a:ext cx="7187956" cy="33915"/>
          </a:xfrm>
          <a:prstGeom prst="line">
            <a:avLst/>
          </a:prstGeom>
          <a:ln w="25400">
            <a:solidFill>
              <a:srgbClr val="ECC95D"/>
            </a:solidFill>
          </a:ln>
        </p:spPr>
        <p:style>
          <a:lnRef idx="1">
            <a:schemeClr val="accent1"/>
          </a:lnRef>
          <a:fillRef idx="0">
            <a:schemeClr val="accent1"/>
          </a:fillRef>
          <a:effectRef idx="0">
            <a:schemeClr val="accent1"/>
          </a:effectRef>
          <a:fontRef idx="minor">
            <a:schemeClr val="tx1"/>
          </a:fontRef>
        </p:style>
      </p:cxnSp>
      <p:sp>
        <p:nvSpPr>
          <p:cNvPr id="11" name="文本框 17">
            <a:extLst>
              <a:ext uri="{FF2B5EF4-FFF2-40B4-BE49-F238E27FC236}">
                <a16:creationId xmlns:a16="http://schemas.microsoft.com/office/drawing/2014/main" id="{E14ABCE6-1084-47CD-8161-043F356E93AE}"/>
              </a:ext>
            </a:extLst>
          </p:cNvPr>
          <p:cNvSpPr txBox="1"/>
          <p:nvPr/>
        </p:nvSpPr>
        <p:spPr>
          <a:xfrm>
            <a:off x="3149246" y="173179"/>
            <a:ext cx="11476167" cy="707886"/>
          </a:xfrm>
          <a:prstGeom prst="rect">
            <a:avLst/>
          </a:prstGeom>
          <a:noFill/>
        </p:spPr>
        <p:txBody>
          <a:bodyPr wrap="square" rtlCol="0">
            <a:spAutoFit/>
          </a:bodyPr>
          <a:lstStyle/>
          <a:p>
            <a:pPr algn="ctr"/>
            <a:r>
              <a:rPr lang="vi-VN" sz="4000" b="1">
                <a:ln w="0"/>
                <a:solidFill>
                  <a:srgbClr val="FF0000"/>
                </a:solidFill>
                <a:effectLst>
                  <a:outerShdw blurRad="38100" dist="38100" dir="2700000" algn="tl">
                    <a:srgbClr val="000000">
                      <a:alpha val="43137"/>
                    </a:srgbClr>
                  </a:outerShdw>
                  <a:reflection blurRad="6350" stA="53000" endA="300" endPos="35500" dir="5400000" sy="-90000" algn="bl" rotWithShape="0"/>
                </a:effectLst>
              </a:rPr>
              <a:t>TINH THẦN YÊU NƯỚC CỦA NHÂN DÂN TA</a:t>
            </a:r>
            <a:endParaRPr lang="en-GB" sz="40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stellar" panose="020A0402060406010301" pitchFamily="18" charset="0"/>
            </a:endParaRPr>
          </a:p>
        </p:txBody>
      </p:sp>
      <p:cxnSp>
        <p:nvCxnSpPr>
          <p:cNvPr id="12" name="直接连接符 23">
            <a:extLst>
              <a:ext uri="{FF2B5EF4-FFF2-40B4-BE49-F238E27FC236}">
                <a16:creationId xmlns:a16="http://schemas.microsoft.com/office/drawing/2014/main" id="{AF872B8D-368B-478D-94F9-0D015B34A5F1}"/>
              </a:ext>
            </a:extLst>
          </p:cNvPr>
          <p:cNvCxnSpPr>
            <a:cxnSpLocks/>
          </p:cNvCxnSpPr>
          <p:nvPr/>
        </p:nvCxnSpPr>
        <p:spPr>
          <a:xfrm flipH="1">
            <a:off x="5574918" y="112257"/>
            <a:ext cx="7111757" cy="26173"/>
          </a:xfrm>
          <a:prstGeom prst="line">
            <a:avLst/>
          </a:prstGeom>
          <a:ln w="25400">
            <a:solidFill>
              <a:srgbClr val="ECC95D"/>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143000" y="2199614"/>
            <a:ext cx="5928453" cy="7439686"/>
            <a:chOff x="-914512" y="4694776"/>
            <a:chExt cx="10494969" cy="9800262"/>
          </a:xfrm>
        </p:grpSpPr>
        <p:sp>
          <p:nvSpPr>
            <p:cNvPr id="14" name="Rectangle 13"/>
            <p:cNvSpPr/>
            <p:nvPr/>
          </p:nvSpPr>
          <p:spPr>
            <a:xfrm>
              <a:off x="2417062" y="4694776"/>
              <a:ext cx="5137194" cy="1936832"/>
            </a:xfrm>
            <a:prstGeom prst="rect">
              <a:avLst/>
            </a:prstGeom>
            <a:noFill/>
            <a:ln w="38100">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effectLst>
                  <a:outerShdw blurRad="38100" dist="38100" dir="2700000" algn="tl">
                    <a:srgbClr val="000000">
                      <a:alpha val="43137"/>
                    </a:srgbClr>
                  </a:outerShdw>
                </a:effectLst>
                <a:latin typeface="+mj-lt"/>
              </a:endParaRPr>
            </a:p>
          </p:txBody>
        </p:sp>
        <p:sp>
          <p:nvSpPr>
            <p:cNvPr id="15" name="TextBox 14"/>
            <p:cNvSpPr txBox="1"/>
            <p:nvPr/>
          </p:nvSpPr>
          <p:spPr>
            <a:xfrm>
              <a:off x="2977241" y="5099353"/>
              <a:ext cx="4577015" cy="1025492"/>
            </a:xfrm>
            <a:prstGeom prst="rect">
              <a:avLst/>
            </a:prstGeom>
            <a:noFill/>
          </p:spPr>
          <p:txBody>
            <a:bodyPr wrap="square" rtlCol="0">
              <a:spAutoFit/>
            </a:bodyPr>
            <a:lstStyle/>
            <a:p>
              <a:pPr>
                <a:lnSpc>
                  <a:spcPct val="120000"/>
                </a:lnSpc>
              </a:pPr>
              <a:r>
                <a:rPr lang="vi-VN" sz="4000" b="1">
                  <a:effectLst>
                    <a:outerShdw blurRad="38100" dist="38100" dir="2700000" algn="tl">
                      <a:srgbClr val="000000">
                        <a:alpha val="43137"/>
                      </a:srgbClr>
                    </a:outerShdw>
                  </a:effectLst>
                  <a:latin typeface="+mj-lt"/>
                </a:rPr>
                <a:t>Khái niệm</a:t>
              </a:r>
              <a:endParaRPr lang="en-US" sz="4000" b="1" i="1" dirty="0">
                <a:effectLst>
                  <a:outerShdw blurRad="38100" dist="38100" dir="2700000" algn="tl">
                    <a:srgbClr val="000000">
                      <a:alpha val="43137"/>
                    </a:srgbClr>
                  </a:outerShdw>
                </a:effectLst>
                <a:latin typeface="+mj-lt"/>
                <a:cs typeface="Times New Roman" panose="02020603050405020304" pitchFamily="18" charset="0"/>
              </a:endParaRPr>
            </a:p>
          </p:txBody>
        </p:sp>
        <p:sp>
          <p:nvSpPr>
            <p:cNvPr id="16" name="Rectangle 15"/>
            <p:cNvSpPr/>
            <p:nvPr/>
          </p:nvSpPr>
          <p:spPr>
            <a:xfrm>
              <a:off x="-914512" y="6749651"/>
              <a:ext cx="10494969" cy="7745387"/>
            </a:xfrm>
            <a:prstGeom prst="rect">
              <a:avLst/>
            </a:prstGeom>
            <a:solidFill>
              <a:schemeClr val="accent6">
                <a:lumMod val="60000"/>
                <a:lumOff val="40000"/>
              </a:schemeClr>
            </a:solidFill>
            <a:ln w="38100">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effectLst>
                  <a:outerShdw blurRad="38100" dist="38100" dir="2700000" algn="tl">
                    <a:srgbClr val="000000">
                      <a:alpha val="43137"/>
                    </a:srgbClr>
                  </a:outerShdw>
                </a:effectLst>
                <a:latin typeface="+mj-lt"/>
              </a:endParaRPr>
            </a:p>
          </p:txBody>
        </p:sp>
        <p:sp>
          <p:nvSpPr>
            <p:cNvPr id="17" name="TextBox 16"/>
            <p:cNvSpPr txBox="1"/>
            <p:nvPr/>
          </p:nvSpPr>
          <p:spPr>
            <a:xfrm>
              <a:off x="-644723" y="7036185"/>
              <a:ext cx="9993763" cy="6932897"/>
            </a:xfrm>
            <a:prstGeom prst="rect">
              <a:avLst/>
            </a:prstGeom>
            <a:noFill/>
          </p:spPr>
          <p:txBody>
            <a:bodyPr wrap="square" rtlCol="0">
              <a:spAutoFit/>
            </a:bodyPr>
            <a:lstStyle/>
            <a:p>
              <a:pPr algn="just">
                <a:lnSpc>
                  <a:spcPct val="120000"/>
                </a:lnSpc>
              </a:pPr>
              <a:r>
                <a:rPr lang="vi-VN" sz="4000">
                  <a:effectLst>
                    <a:outerShdw blurRad="38100" dist="38100" dir="2700000" algn="tl">
                      <a:srgbClr val="000000">
                        <a:alpha val="43137"/>
                      </a:srgbClr>
                    </a:outerShdw>
                  </a:effectLst>
                  <a:latin typeface="+mj-lt"/>
                </a:rPr>
                <a:t>Văn nghị luận xã hội được viết ra nhằm thuyết phục người đọc, người nghe về một tư tưởng, quan điểm nào đó, hướng tới giải quyết những vấn đề đặt ra trong đời sống.</a:t>
              </a:r>
              <a:endParaRPr lang="vi-VN" sz="4000" b="1" dirty="0">
                <a:solidFill>
                  <a:schemeClr val="accent1">
                    <a:lumMod val="50000"/>
                  </a:schemeClr>
                </a:solidFill>
                <a:effectLst>
                  <a:outerShdw blurRad="38100" dist="38100" dir="2700000" algn="tl">
                    <a:srgbClr val="000000">
                      <a:alpha val="43137"/>
                    </a:srgbClr>
                  </a:outerShdw>
                </a:effectLst>
                <a:latin typeface="+mj-lt"/>
                <a:cs typeface="Times New Roman" panose="02020603050405020304" pitchFamily="18" charset="0"/>
              </a:endParaRPr>
            </a:p>
          </p:txBody>
        </p:sp>
      </p:grpSp>
      <p:grpSp>
        <p:nvGrpSpPr>
          <p:cNvPr id="18" name="Group 17"/>
          <p:cNvGrpSpPr/>
          <p:nvPr/>
        </p:nvGrpSpPr>
        <p:grpSpPr>
          <a:xfrm>
            <a:off x="7704186" y="2038506"/>
            <a:ext cx="6416541" cy="7753194"/>
            <a:chOff x="-1121874" y="4655150"/>
            <a:chExt cx="10777345" cy="10146906"/>
          </a:xfrm>
        </p:grpSpPr>
        <p:sp>
          <p:nvSpPr>
            <p:cNvPr id="19" name="Rectangle 18"/>
            <p:cNvSpPr/>
            <p:nvPr/>
          </p:nvSpPr>
          <p:spPr>
            <a:xfrm>
              <a:off x="2417063" y="4655150"/>
              <a:ext cx="7064725" cy="1976459"/>
            </a:xfrm>
            <a:prstGeom prst="rect">
              <a:avLst/>
            </a:prstGeom>
            <a:noFill/>
            <a:ln w="38100">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mj-lt"/>
              </a:endParaRPr>
            </a:p>
          </p:txBody>
        </p:sp>
        <p:sp>
          <p:nvSpPr>
            <p:cNvPr id="20" name="TextBox 19"/>
            <p:cNvSpPr txBox="1"/>
            <p:nvPr/>
          </p:nvSpPr>
          <p:spPr>
            <a:xfrm>
              <a:off x="2243379" y="4706201"/>
              <a:ext cx="7412092" cy="1985549"/>
            </a:xfrm>
            <a:prstGeom prst="rect">
              <a:avLst/>
            </a:prstGeom>
            <a:noFill/>
          </p:spPr>
          <p:txBody>
            <a:bodyPr wrap="square" rtlCol="0">
              <a:spAutoFit/>
            </a:bodyPr>
            <a:lstStyle/>
            <a:p>
              <a:pPr algn="ctr">
                <a:lnSpc>
                  <a:spcPct val="120000"/>
                </a:lnSpc>
              </a:pPr>
              <a:r>
                <a:rPr lang="vi-VN" sz="4000" b="1">
                  <a:latin typeface="+mj-lt"/>
                </a:rPr>
                <a:t>Đặc điểm của văn nghị luận xã hội</a:t>
              </a:r>
              <a:endParaRPr lang="en-US" sz="4000" i="1" dirty="0">
                <a:latin typeface="+mj-lt"/>
                <a:cs typeface="Times New Roman" panose="02020603050405020304" pitchFamily="18" charset="0"/>
              </a:endParaRPr>
            </a:p>
          </p:txBody>
        </p:sp>
        <p:sp>
          <p:nvSpPr>
            <p:cNvPr id="21" name="Rectangle 20"/>
            <p:cNvSpPr/>
            <p:nvPr/>
          </p:nvSpPr>
          <p:spPr>
            <a:xfrm>
              <a:off x="-1121874" y="6754307"/>
              <a:ext cx="7064725" cy="8047749"/>
            </a:xfrm>
            <a:prstGeom prst="rect">
              <a:avLst/>
            </a:prstGeom>
            <a:solidFill>
              <a:schemeClr val="accent6">
                <a:lumMod val="60000"/>
                <a:lumOff val="40000"/>
              </a:schemeClr>
            </a:solidFill>
            <a:ln w="38100">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mj-lt"/>
              </a:endParaRPr>
            </a:p>
          </p:txBody>
        </p:sp>
      </p:grpSp>
      <p:sp>
        <p:nvSpPr>
          <p:cNvPr id="24" name="Rectangle 23"/>
          <p:cNvSpPr/>
          <p:nvPr/>
        </p:nvSpPr>
        <p:spPr>
          <a:xfrm>
            <a:off x="11986150" y="3630758"/>
            <a:ext cx="4206147" cy="6160942"/>
          </a:xfrm>
          <a:prstGeom prst="rect">
            <a:avLst/>
          </a:prstGeom>
          <a:solidFill>
            <a:schemeClr val="accent6">
              <a:lumMod val="60000"/>
              <a:lumOff val="40000"/>
            </a:schemeClr>
          </a:solidFill>
          <a:ln w="38100">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 name="Rectangle 24"/>
          <p:cNvSpPr/>
          <p:nvPr/>
        </p:nvSpPr>
        <p:spPr>
          <a:xfrm>
            <a:off x="7813079" y="4067927"/>
            <a:ext cx="3988359" cy="5262979"/>
          </a:xfrm>
          <a:prstGeom prst="rect">
            <a:avLst/>
          </a:prstGeom>
        </p:spPr>
        <p:txBody>
          <a:bodyPr wrap="square">
            <a:spAutoFit/>
          </a:bodyPr>
          <a:lstStyle/>
          <a:p>
            <a:pPr algn="just"/>
            <a:r>
              <a:rPr lang="vi-VN" sz="4800">
                <a:effectLst>
                  <a:outerShdw blurRad="38100" dist="38100" dir="2700000" algn="tl">
                    <a:srgbClr val="000000">
                      <a:alpha val="43137"/>
                    </a:srgbClr>
                  </a:outerShdw>
                </a:effectLst>
                <a:latin typeface="+mj-lt"/>
                <a:ea typeface="Times New Roman" panose="02020603050405020304" pitchFamily="18" charset="0"/>
              </a:rPr>
              <a:t>Phương tiện để thuyết phục người đọc người nghe: lí lẽ, dẫn chứng cụ thể chính xác.</a:t>
            </a:r>
            <a:endParaRPr lang="en-GB" sz="4800">
              <a:effectLst>
                <a:outerShdw blurRad="38100" dist="38100" dir="2700000" algn="tl">
                  <a:srgbClr val="000000">
                    <a:alpha val="43137"/>
                  </a:srgbClr>
                </a:outerShdw>
              </a:effectLst>
              <a:latin typeface="+mj-lt"/>
            </a:endParaRPr>
          </a:p>
        </p:txBody>
      </p:sp>
      <p:sp>
        <p:nvSpPr>
          <p:cNvPr id="26" name="Rectangle 25"/>
          <p:cNvSpPr/>
          <p:nvPr/>
        </p:nvSpPr>
        <p:spPr>
          <a:xfrm>
            <a:off x="12188422" y="4592163"/>
            <a:ext cx="3920818" cy="3785652"/>
          </a:xfrm>
          <a:prstGeom prst="rect">
            <a:avLst/>
          </a:prstGeom>
        </p:spPr>
        <p:txBody>
          <a:bodyPr wrap="square">
            <a:spAutoFit/>
          </a:bodyPr>
          <a:lstStyle/>
          <a:p>
            <a:pPr algn="just"/>
            <a:r>
              <a:rPr lang="vi-VN" sz="4800">
                <a:effectLst>
                  <a:outerShdw blurRad="38100" dist="38100" dir="2700000" algn="tl">
                    <a:srgbClr val="000000">
                      <a:alpha val="43137"/>
                    </a:srgbClr>
                  </a:outerShdw>
                </a:effectLst>
                <a:latin typeface="+mj-lt"/>
                <a:ea typeface="Times New Roman" panose="02020603050405020304" pitchFamily="18" charset="0"/>
              </a:rPr>
              <a:t>Căn cứ lựa chọn vấn đề nghị luận: xuất phát từ yêu cầu thực tế.</a:t>
            </a:r>
            <a:endParaRPr lang="en-GB" sz="4800">
              <a:effectLst>
                <a:outerShdw blurRad="38100" dist="38100" dir="2700000" algn="tl">
                  <a:srgbClr val="000000">
                    <a:alpha val="43137"/>
                  </a:srgbClr>
                </a:outerShdw>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circle(in)">
                                      <p:cBhvr>
                                        <p:cTn id="22" dur="2000"/>
                                        <p:tgtEl>
                                          <p:spTgt spid="26"/>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circle(in)">
                                      <p:cBhvr>
                                        <p:cTn id="25"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2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816494">
            <a:off x="15318818" y="6294111"/>
            <a:ext cx="5530371" cy="4493426"/>
          </a:xfrm>
          <a:prstGeom prst="rect">
            <a:avLst/>
          </a:prstGeom>
        </p:spPr>
      </p:pic>
      <p:pic>
        <p:nvPicPr>
          <p:cNvPr id="3" name="Picture 3"/>
          <p:cNvPicPr>
            <a:picLocks noChangeAspect="1"/>
          </p:cNvPicPr>
          <p:nvPr/>
        </p:nvPicPr>
        <p:blipFill>
          <a:blip r:embed="rId3"/>
          <a:srcRect/>
          <a:stretch>
            <a:fillRect/>
          </a:stretch>
        </p:blipFill>
        <p:spPr>
          <a:xfrm rot="-1830017">
            <a:off x="14551542" y="5566029"/>
            <a:ext cx="2714646" cy="2263336"/>
          </a:xfrm>
          <a:prstGeom prst="rect">
            <a:avLst/>
          </a:prstGeom>
        </p:spPr>
      </p:pic>
      <p:pic>
        <p:nvPicPr>
          <p:cNvPr id="4" name="Picture 4"/>
          <p:cNvPicPr>
            <a:picLocks noChangeAspect="1"/>
          </p:cNvPicPr>
          <p:nvPr/>
        </p:nvPicPr>
        <p:blipFill>
          <a:blip r:embed="rId4"/>
          <a:srcRect/>
          <a:stretch>
            <a:fillRect/>
          </a:stretch>
        </p:blipFill>
        <p:spPr>
          <a:xfrm rot="1423788">
            <a:off x="-3628319" y="735144"/>
            <a:ext cx="7499832" cy="7853227"/>
          </a:xfrm>
          <a:prstGeom prst="rect">
            <a:avLst/>
          </a:prstGeom>
        </p:spPr>
      </p:pic>
      <p:cxnSp>
        <p:nvCxnSpPr>
          <p:cNvPr id="9" name="直接连接符 15">
            <a:extLst>
              <a:ext uri="{FF2B5EF4-FFF2-40B4-BE49-F238E27FC236}">
                <a16:creationId xmlns:a16="http://schemas.microsoft.com/office/drawing/2014/main" id="{F22AACA2-8D4F-4D0B-B897-00B64505935B}"/>
              </a:ext>
            </a:extLst>
          </p:cNvPr>
          <p:cNvCxnSpPr>
            <a:cxnSpLocks/>
          </p:cNvCxnSpPr>
          <p:nvPr/>
        </p:nvCxnSpPr>
        <p:spPr>
          <a:xfrm flipH="1">
            <a:off x="5537443" y="1028699"/>
            <a:ext cx="7187956" cy="33915"/>
          </a:xfrm>
          <a:prstGeom prst="line">
            <a:avLst/>
          </a:prstGeom>
          <a:ln w="25400">
            <a:solidFill>
              <a:srgbClr val="ECC95D"/>
            </a:solidFill>
          </a:ln>
        </p:spPr>
        <p:style>
          <a:lnRef idx="1">
            <a:schemeClr val="accent1"/>
          </a:lnRef>
          <a:fillRef idx="0">
            <a:schemeClr val="accent1"/>
          </a:fillRef>
          <a:effectRef idx="0">
            <a:schemeClr val="accent1"/>
          </a:effectRef>
          <a:fontRef idx="minor">
            <a:schemeClr val="tx1"/>
          </a:fontRef>
        </p:style>
      </p:cxnSp>
      <p:sp>
        <p:nvSpPr>
          <p:cNvPr id="10" name="文本框 17">
            <a:extLst>
              <a:ext uri="{FF2B5EF4-FFF2-40B4-BE49-F238E27FC236}">
                <a16:creationId xmlns:a16="http://schemas.microsoft.com/office/drawing/2014/main" id="{E14ABCE6-1084-47CD-8161-043F356E93AE}"/>
              </a:ext>
            </a:extLst>
          </p:cNvPr>
          <p:cNvSpPr txBox="1"/>
          <p:nvPr/>
        </p:nvSpPr>
        <p:spPr>
          <a:xfrm>
            <a:off x="3149246" y="173179"/>
            <a:ext cx="11476167" cy="707886"/>
          </a:xfrm>
          <a:prstGeom prst="rect">
            <a:avLst/>
          </a:prstGeom>
          <a:noFill/>
        </p:spPr>
        <p:txBody>
          <a:bodyPr wrap="square" rtlCol="0">
            <a:spAutoFit/>
          </a:bodyPr>
          <a:lstStyle/>
          <a:p>
            <a:pPr algn="ctr"/>
            <a:r>
              <a:rPr lang="vi-VN" sz="4000" b="1">
                <a:ln w="0"/>
                <a:solidFill>
                  <a:srgbClr val="FF0000"/>
                </a:solidFill>
                <a:effectLst>
                  <a:outerShdw blurRad="38100" dist="38100" dir="2700000" algn="tl">
                    <a:srgbClr val="000000">
                      <a:alpha val="43137"/>
                    </a:srgbClr>
                  </a:outerShdw>
                  <a:reflection blurRad="6350" stA="53000" endA="300" endPos="35500" dir="5400000" sy="-90000" algn="bl" rotWithShape="0"/>
                </a:effectLst>
              </a:rPr>
              <a:t>TINH THẦN YÊU NƯỚC CỦA NHÂN DÂN TA</a:t>
            </a:r>
            <a:endParaRPr lang="en-GB" sz="40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stellar" panose="020A0402060406010301" pitchFamily="18" charset="0"/>
            </a:endParaRPr>
          </a:p>
        </p:txBody>
      </p:sp>
      <p:cxnSp>
        <p:nvCxnSpPr>
          <p:cNvPr id="11" name="直接连接符 23">
            <a:extLst>
              <a:ext uri="{FF2B5EF4-FFF2-40B4-BE49-F238E27FC236}">
                <a16:creationId xmlns:a16="http://schemas.microsoft.com/office/drawing/2014/main" id="{AF872B8D-368B-478D-94F9-0D015B34A5F1}"/>
              </a:ext>
            </a:extLst>
          </p:cNvPr>
          <p:cNvCxnSpPr>
            <a:cxnSpLocks/>
          </p:cNvCxnSpPr>
          <p:nvPr/>
        </p:nvCxnSpPr>
        <p:spPr>
          <a:xfrm flipH="1">
            <a:off x="5574918" y="112257"/>
            <a:ext cx="7111757" cy="26173"/>
          </a:xfrm>
          <a:prstGeom prst="line">
            <a:avLst/>
          </a:prstGeom>
          <a:ln w="25400">
            <a:solidFill>
              <a:srgbClr val="ECC95D"/>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149246" y="1338015"/>
            <a:ext cx="5561138" cy="781111"/>
          </a:xfrm>
          <a:prstGeom prst="rect">
            <a:avLst/>
          </a:prstGeom>
        </p:spPr>
        <p:txBody>
          <a:bodyPr wrap="none">
            <a:spAutoFit/>
          </a:bodyPr>
          <a:lstStyle/>
          <a:p>
            <a:pPr algn="just">
              <a:lnSpc>
                <a:spcPct val="107000"/>
              </a:lnSpc>
              <a:spcAft>
                <a:spcPts val="0"/>
              </a:spcAft>
            </a:pPr>
            <a:r>
              <a:rPr lang="vi-VN" sz="4400" b="1">
                <a:latin typeface="Times New Roman" panose="02020603050405020304" pitchFamily="18" charset="0"/>
                <a:ea typeface="Times New Roman" panose="02020603050405020304" pitchFamily="18" charset="0"/>
                <a:cs typeface="Times New Roman" panose="02020603050405020304" pitchFamily="18" charset="0"/>
              </a:rPr>
              <a:t>I. Đọc- tìm hiểu chung</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p:cNvSpPr/>
          <p:nvPr/>
        </p:nvSpPr>
        <p:spPr>
          <a:xfrm>
            <a:off x="3257921" y="2639638"/>
            <a:ext cx="2510046" cy="781111"/>
          </a:xfrm>
          <a:prstGeom prst="rect">
            <a:avLst/>
          </a:prstGeom>
        </p:spPr>
        <p:txBody>
          <a:bodyPr wrap="none">
            <a:spAutoFit/>
          </a:bodyPr>
          <a:lstStyle/>
          <a:p>
            <a:pPr algn="just">
              <a:lnSpc>
                <a:spcPct val="107000"/>
              </a:lnSpc>
              <a:spcAft>
                <a:spcPts val="0"/>
              </a:spcAft>
            </a:pPr>
            <a:r>
              <a:rPr lang="vi-VN" sz="4400" b="1">
                <a:latin typeface="Times New Roman" panose="02020603050405020304" pitchFamily="18" charset="0"/>
                <a:ea typeface="Times New Roman" panose="02020603050405020304" pitchFamily="18" charset="0"/>
                <a:cs typeface="Times New Roman" panose="02020603050405020304" pitchFamily="18" charset="0"/>
              </a:rPr>
              <a:t>1. Tác giả</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
            <a:extLst>
              <a:ext uri="{FF2B5EF4-FFF2-40B4-BE49-F238E27FC236}">
                <a16:creationId xmlns:a16="http://schemas.microsoft.com/office/drawing/2014/main" id="{1D1B4F45-07C8-40E4-A2FF-DA9A3276EE01}"/>
              </a:ext>
            </a:extLst>
          </p:cNvPr>
          <p:cNvSpPr/>
          <p:nvPr/>
        </p:nvSpPr>
        <p:spPr bwMode="auto">
          <a:xfrm>
            <a:off x="5714999" y="3883744"/>
            <a:ext cx="8151285" cy="6136556"/>
          </a:xfrm>
          <a:prstGeom prst="rect">
            <a:avLst/>
          </a:prstGeom>
          <a:noFill/>
          <a:ln w="76200">
            <a:solidFill>
              <a:schemeClr val="accent3"/>
            </a:solidFill>
            <a:round/>
            <a:headEnd/>
            <a:tailEnd/>
          </a:ln>
        </p:spPr>
        <p:txBody>
          <a:bodyPr anchor="ctr"/>
          <a:lstStyle/>
          <a:p>
            <a:pPr algn="ctr"/>
            <a:endParaRPr dirty="0">
              <a:latin typeface="钟齐陈伟勋硬笔行书字库" panose="02010600030101010101" pitchFamily="2" charset="-122"/>
              <a:ea typeface="钟齐陈伟勋硬笔行书字库" panose="02010600030101010101" pitchFamily="2" charset="-122"/>
              <a:cs typeface="+mn-ea"/>
              <a:sym typeface="+mn-lt"/>
            </a:endParaRPr>
          </a:p>
        </p:txBody>
      </p:sp>
      <p:pic>
        <p:nvPicPr>
          <p:cNvPr id="15" name="图片 78">
            <a:extLst>
              <a:ext uri="{FF2B5EF4-FFF2-40B4-BE49-F238E27FC236}">
                <a16:creationId xmlns:a16="http://schemas.microsoft.com/office/drawing/2014/main" id="{6E8D8D44-B49D-43DE-BEDD-36D2233550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29880" y="7211477"/>
            <a:ext cx="2122663" cy="3096134"/>
          </a:xfrm>
          <a:prstGeom prst="rect">
            <a:avLst/>
          </a:prstGeom>
        </p:spPr>
      </p:pic>
      <p:pic>
        <p:nvPicPr>
          <p:cNvPr id="16" name="图片 77">
            <a:extLst>
              <a:ext uri="{FF2B5EF4-FFF2-40B4-BE49-F238E27FC236}">
                <a16:creationId xmlns:a16="http://schemas.microsoft.com/office/drawing/2014/main" id="{DBCDBDDC-1C9D-4BB2-9A76-0793138B15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95082">
            <a:off x="11169777" y="8535811"/>
            <a:ext cx="1652010" cy="2053212"/>
          </a:xfrm>
          <a:prstGeom prst="rect">
            <a:avLst/>
          </a:prstGeom>
        </p:spPr>
      </p:pic>
      <p:pic>
        <p:nvPicPr>
          <p:cNvPr id="17" name="图片 79">
            <a:extLst>
              <a:ext uri="{FF2B5EF4-FFF2-40B4-BE49-F238E27FC236}">
                <a16:creationId xmlns:a16="http://schemas.microsoft.com/office/drawing/2014/main" id="{9C8836C3-EE2F-4F13-9231-F0437DC05F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97371" y="8361672"/>
            <a:ext cx="1333804" cy="1880028"/>
          </a:xfrm>
          <a:prstGeom prst="rect">
            <a:avLst/>
          </a:prstGeom>
        </p:spPr>
      </p:pic>
      <p:sp>
        <p:nvSpPr>
          <p:cNvPr id="18" name="Rectangle 17"/>
          <p:cNvSpPr/>
          <p:nvPr/>
        </p:nvSpPr>
        <p:spPr>
          <a:xfrm>
            <a:off x="6264601" y="4292344"/>
            <a:ext cx="7052080" cy="4154984"/>
          </a:xfrm>
          <a:prstGeom prst="rect">
            <a:avLst/>
          </a:prstGeom>
        </p:spPr>
        <p:txBody>
          <a:bodyPr wrap="square">
            <a:spAutoFit/>
          </a:bodyPr>
          <a:lstStyle/>
          <a:p>
            <a:pPr algn="just"/>
            <a:r>
              <a:rPr lang="vi-VN" sz="4400">
                <a:latin typeface="Times New Roman" panose="02020603050405020304" pitchFamily="18" charset="0"/>
                <a:ea typeface="Times New Roman" panose="02020603050405020304" pitchFamily="18" charset="0"/>
              </a:rPr>
              <a:t>Có một đoàn du khách nước ngoài đến thăm Việt Nam và muốn tìm hiểu về Hồ Chí Minh</a:t>
            </a:r>
            <a:r>
              <a:rPr lang="vi-VN" sz="4400" b="1">
                <a:latin typeface="Times New Roman" panose="02020603050405020304" pitchFamily="18" charset="0"/>
                <a:ea typeface="Times New Roman" panose="02020603050405020304" pitchFamily="18" charset="0"/>
              </a:rPr>
              <a:t>. </a:t>
            </a:r>
            <a:r>
              <a:rPr lang="vi-VN" sz="4400">
                <a:latin typeface="Times New Roman" panose="02020603050405020304" pitchFamily="18" charset="0"/>
                <a:ea typeface="Times New Roman" panose="02020603050405020304" pitchFamily="18" charset="0"/>
              </a:rPr>
              <a:t>Nếu là hướng dẫn viên du lịch em sẽ giới thiệu những gì cho đoàn du khách đó.</a:t>
            </a:r>
            <a:endParaRPr lang="en-GB" sz="4400"/>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82123" y="0"/>
            <a:ext cx="13817036" cy="10349440"/>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03329" y="-43264"/>
            <a:ext cx="13817036" cy="10269139"/>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14292" y="23669"/>
            <a:ext cx="13806073" cy="10227022"/>
          </a:xfrm>
          <a:prstGeom prst="rect">
            <a:avLst/>
          </a:prstGeom>
        </p:spPr>
      </p:pic>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09195" y="84482"/>
            <a:ext cx="11362892" cy="101053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750"/>
                                        <p:tgtEl>
                                          <p:spTgt spid="15"/>
                                        </p:tgtEl>
                                      </p:cBhvr>
                                    </p:animEffect>
                                  </p:childTnLst>
                                </p:cTn>
                              </p:par>
                            </p:childTnLst>
                          </p:cTn>
                        </p:par>
                        <p:par>
                          <p:cTn id="18" fill="hold">
                            <p:stCondLst>
                              <p:cond delay="1250"/>
                            </p:stCondLst>
                            <p:childTnLst>
                              <p:par>
                                <p:cTn id="19" presetID="22" presetClass="entr" presetSubtype="4"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750"/>
                                        <p:tgtEl>
                                          <p:spTgt spid="17"/>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75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par>
                          <p:cTn id="36" fill="hold">
                            <p:stCondLst>
                              <p:cond delay="500"/>
                            </p:stCondLst>
                            <p:childTnLst>
                              <p:par>
                                <p:cTn id="37" presetID="2" presetClass="entr" presetSubtype="4"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circle(in)">
                                      <p:cBhvr>
                                        <p:cTn id="45" dur="20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down)">
                                      <p:cBhvr>
                                        <p:cTn id="50" dur="580">
                                          <p:stCondLst>
                                            <p:cond delay="0"/>
                                          </p:stCondLst>
                                        </p:cTn>
                                        <p:tgtEl>
                                          <p:spTgt spid="19"/>
                                        </p:tgtEl>
                                      </p:cBhvr>
                                    </p:animEffect>
                                    <p:anim calcmode="lin" valueType="num">
                                      <p:cBhvr>
                                        <p:cTn id="51"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56" dur="26">
                                          <p:stCondLst>
                                            <p:cond delay="650"/>
                                          </p:stCondLst>
                                        </p:cTn>
                                        <p:tgtEl>
                                          <p:spTgt spid="19"/>
                                        </p:tgtEl>
                                      </p:cBhvr>
                                      <p:to x="100000" y="60000"/>
                                    </p:animScale>
                                    <p:animScale>
                                      <p:cBhvr>
                                        <p:cTn id="57" dur="166" decel="50000">
                                          <p:stCondLst>
                                            <p:cond delay="676"/>
                                          </p:stCondLst>
                                        </p:cTn>
                                        <p:tgtEl>
                                          <p:spTgt spid="19"/>
                                        </p:tgtEl>
                                      </p:cBhvr>
                                      <p:to x="100000" y="100000"/>
                                    </p:animScale>
                                    <p:animScale>
                                      <p:cBhvr>
                                        <p:cTn id="58" dur="26">
                                          <p:stCondLst>
                                            <p:cond delay="1312"/>
                                          </p:stCondLst>
                                        </p:cTn>
                                        <p:tgtEl>
                                          <p:spTgt spid="19"/>
                                        </p:tgtEl>
                                      </p:cBhvr>
                                      <p:to x="100000" y="80000"/>
                                    </p:animScale>
                                    <p:animScale>
                                      <p:cBhvr>
                                        <p:cTn id="59" dur="166" decel="50000">
                                          <p:stCondLst>
                                            <p:cond delay="1338"/>
                                          </p:stCondLst>
                                        </p:cTn>
                                        <p:tgtEl>
                                          <p:spTgt spid="19"/>
                                        </p:tgtEl>
                                      </p:cBhvr>
                                      <p:to x="100000" y="100000"/>
                                    </p:animScale>
                                    <p:animScale>
                                      <p:cBhvr>
                                        <p:cTn id="60" dur="26">
                                          <p:stCondLst>
                                            <p:cond delay="1642"/>
                                          </p:stCondLst>
                                        </p:cTn>
                                        <p:tgtEl>
                                          <p:spTgt spid="19"/>
                                        </p:tgtEl>
                                      </p:cBhvr>
                                      <p:to x="100000" y="90000"/>
                                    </p:animScale>
                                    <p:animScale>
                                      <p:cBhvr>
                                        <p:cTn id="61" dur="166" decel="50000">
                                          <p:stCondLst>
                                            <p:cond delay="1668"/>
                                          </p:stCondLst>
                                        </p:cTn>
                                        <p:tgtEl>
                                          <p:spTgt spid="19"/>
                                        </p:tgtEl>
                                      </p:cBhvr>
                                      <p:to x="100000" y="100000"/>
                                    </p:animScale>
                                    <p:animScale>
                                      <p:cBhvr>
                                        <p:cTn id="62" dur="26">
                                          <p:stCondLst>
                                            <p:cond delay="1808"/>
                                          </p:stCondLst>
                                        </p:cTn>
                                        <p:tgtEl>
                                          <p:spTgt spid="19"/>
                                        </p:tgtEl>
                                      </p:cBhvr>
                                      <p:to x="100000" y="95000"/>
                                    </p:animScale>
                                    <p:animScale>
                                      <p:cBhvr>
                                        <p:cTn id="63" dur="166" decel="50000">
                                          <p:stCondLst>
                                            <p:cond delay="1834"/>
                                          </p:stCondLst>
                                        </p:cTn>
                                        <p:tgtEl>
                                          <p:spTgt spid="19"/>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26" presetClass="entr" presetSubtype="0" fill="hold"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down)">
                                      <p:cBhvr>
                                        <p:cTn id="68" dur="580">
                                          <p:stCondLst>
                                            <p:cond delay="0"/>
                                          </p:stCondLst>
                                        </p:cTn>
                                        <p:tgtEl>
                                          <p:spTgt spid="20"/>
                                        </p:tgtEl>
                                      </p:cBhvr>
                                    </p:animEffect>
                                    <p:anim calcmode="lin" valueType="num">
                                      <p:cBhvr>
                                        <p:cTn id="69"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74" dur="26">
                                          <p:stCondLst>
                                            <p:cond delay="650"/>
                                          </p:stCondLst>
                                        </p:cTn>
                                        <p:tgtEl>
                                          <p:spTgt spid="20"/>
                                        </p:tgtEl>
                                      </p:cBhvr>
                                      <p:to x="100000" y="60000"/>
                                    </p:animScale>
                                    <p:animScale>
                                      <p:cBhvr>
                                        <p:cTn id="75" dur="166" decel="50000">
                                          <p:stCondLst>
                                            <p:cond delay="676"/>
                                          </p:stCondLst>
                                        </p:cTn>
                                        <p:tgtEl>
                                          <p:spTgt spid="20"/>
                                        </p:tgtEl>
                                      </p:cBhvr>
                                      <p:to x="100000" y="100000"/>
                                    </p:animScale>
                                    <p:animScale>
                                      <p:cBhvr>
                                        <p:cTn id="76" dur="26">
                                          <p:stCondLst>
                                            <p:cond delay="1312"/>
                                          </p:stCondLst>
                                        </p:cTn>
                                        <p:tgtEl>
                                          <p:spTgt spid="20"/>
                                        </p:tgtEl>
                                      </p:cBhvr>
                                      <p:to x="100000" y="80000"/>
                                    </p:animScale>
                                    <p:animScale>
                                      <p:cBhvr>
                                        <p:cTn id="77" dur="166" decel="50000">
                                          <p:stCondLst>
                                            <p:cond delay="1338"/>
                                          </p:stCondLst>
                                        </p:cTn>
                                        <p:tgtEl>
                                          <p:spTgt spid="20"/>
                                        </p:tgtEl>
                                      </p:cBhvr>
                                      <p:to x="100000" y="100000"/>
                                    </p:animScale>
                                    <p:animScale>
                                      <p:cBhvr>
                                        <p:cTn id="78" dur="26">
                                          <p:stCondLst>
                                            <p:cond delay="1642"/>
                                          </p:stCondLst>
                                        </p:cTn>
                                        <p:tgtEl>
                                          <p:spTgt spid="20"/>
                                        </p:tgtEl>
                                      </p:cBhvr>
                                      <p:to x="100000" y="90000"/>
                                    </p:animScale>
                                    <p:animScale>
                                      <p:cBhvr>
                                        <p:cTn id="79" dur="166" decel="50000">
                                          <p:stCondLst>
                                            <p:cond delay="1668"/>
                                          </p:stCondLst>
                                        </p:cTn>
                                        <p:tgtEl>
                                          <p:spTgt spid="20"/>
                                        </p:tgtEl>
                                      </p:cBhvr>
                                      <p:to x="100000" y="100000"/>
                                    </p:animScale>
                                    <p:animScale>
                                      <p:cBhvr>
                                        <p:cTn id="80" dur="26">
                                          <p:stCondLst>
                                            <p:cond delay="1808"/>
                                          </p:stCondLst>
                                        </p:cTn>
                                        <p:tgtEl>
                                          <p:spTgt spid="20"/>
                                        </p:tgtEl>
                                      </p:cBhvr>
                                      <p:to x="100000" y="95000"/>
                                    </p:animScale>
                                    <p:animScale>
                                      <p:cBhvr>
                                        <p:cTn id="81" dur="166" decel="50000">
                                          <p:stCondLst>
                                            <p:cond delay="1834"/>
                                          </p:stCondLst>
                                        </p:cTn>
                                        <p:tgtEl>
                                          <p:spTgt spid="20"/>
                                        </p:tgtEl>
                                      </p:cBhvr>
                                      <p:to x="100000" y="100000"/>
                                    </p:animScale>
                                  </p:childTnLst>
                                </p:cTn>
                              </p:par>
                            </p:childTnLst>
                          </p:cTn>
                        </p:par>
                      </p:childTnLst>
                    </p:cTn>
                  </p:par>
                  <p:par>
                    <p:cTn id="82" fill="hold">
                      <p:stCondLst>
                        <p:cond delay="indefinite"/>
                      </p:stCondLst>
                      <p:childTnLst>
                        <p:par>
                          <p:cTn id="83" fill="hold">
                            <p:stCondLst>
                              <p:cond delay="0"/>
                            </p:stCondLst>
                            <p:childTnLst>
                              <p:par>
                                <p:cTn id="84" presetID="26" presetClass="entr" presetSubtype="0" fill="hold" nodeType="click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wipe(down)">
                                      <p:cBhvr>
                                        <p:cTn id="86" dur="580">
                                          <p:stCondLst>
                                            <p:cond delay="0"/>
                                          </p:stCondLst>
                                        </p:cTn>
                                        <p:tgtEl>
                                          <p:spTgt spid="21"/>
                                        </p:tgtEl>
                                      </p:cBhvr>
                                    </p:animEffect>
                                    <p:anim calcmode="lin" valueType="num">
                                      <p:cBhvr>
                                        <p:cTn id="87"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92" dur="26">
                                          <p:stCondLst>
                                            <p:cond delay="650"/>
                                          </p:stCondLst>
                                        </p:cTn>
                                        <p:tgtEl>
                                          <p:spTgt spid="21"/>
                                        </p:tgtEl>
                                      </p:cBhvr>
                                      <p:to x="100000" y="60000"/>
                                    </p:animScale>
                                    <p:animScale>
                                      <p:cBhvr>
                                        <p:cTn id="93" dur="166" decel="50000">
                                          <p:stCondLst>
                                            <p:cond delay="676"/>
                                          </p:stCondLst>
                                        </p:cTn>
                                        <p:tgtEl>
                                          <p:spTgt spid="21"/>
                                        </p:tgtEl>
                                      </p:cBhvr>
                                      <p:to x="100000" y="100000"/>
                                    </p:animScale>
                                    <p:animScale>
                                      <p:cBhvr>
                                        <p:cTn id="94" dur="26">
                                          <p:stCondLst>
                                            <p:cond delay="1312"/>
                                          </p:stCondLst>
                                        </p:cTn>
                                        <p:tgtEl>
                                          <p:spTgt spid="21"/>
                                        </p:tgtEl>
                                      </p:cBhvr>
                                      <p:to x="100000" y="80000"/>
                                    </p:animScale>
                                    <p:animScale>
                                      <p:cBhvr>
                                        <p:cTn id="95" dur="166" decel="50000">
                                          <p:stCondLst>
                                            <p:cond delay="1338"/>
                                          </p:stCondLst>
                                        </p:cTn>
                                        <p:tgtEl>
                                          <p:spTgt spid="21"/>
                                        </p:tgtEl>
                                      </p:cBhvr>
                                      <p:to x="100000" y="100000"/>
                                    </p:animScale>
                                    <p:animScale>
                                      <p:cBhvr>
                                        <p:cTn id="96" dur="26">
                                          <p:stCondLst>
                                            <p:cond delay="1642"/>
                                          </p:stCondLst>
                                        </p:cTn>
                                        <p:tgtEl>
                                          <p:spTgt spid="21"/>
                                        </p:tgtEl>
                                      </p:cBhvr>
                                      <p:to x="100000" y="90000"/>
                                    </p:animScale>
                                    <p:animScale>
                                      <p:cBhvr>
                                        <p:cTn id="97" dur="166" decel="50000">
                                          <p:stCondLst>
                                            <p:cond delay="1668"/>
                                          </p:stCondLst>
                                        </p:cTn>
                                        <p:tgtEl>
                                          <p:spTgt spid="21"/>
                                        </p:tgtEl>
                                      </p:cBhvr>
                                      <p:to x="100000" y="100000"/>
                                    </p:animScale>
                                    <p:animScale>
                                      <p:cBhvr>
                                        <p:cTn id="98" dur="26">
                                          <p:stCondLst>
                                            <p:cond delay="1808"/>
                                          </p:stCondLst>
                                        </p:cTn>
                                        <p:tgtEl>
                                          <p:spTgt spid="21"/>
                                        </p:tgtEl>
                                      </p:cBhvr>
                                      <p:to x="100000" y="95000"/>
                                    </p:animScale>
                                    <p:animScale>
                                      <p:cBhvr>
                                        <p:cTn id="99" dur="166" decel="50000">
                                          <p:stCondLst>
                                            <p:cond delay="1834"/>
                                          </p:stCondLst>
                                        </p:cTn>
                                        <p:tgtEl>
                                          <p:spTgt spid="21"/>
                                        </p:tgtEl>
                                      </p:cBhvr>
                                      <p:to x="100000" y="100000"/>
                                    </p:animScale>
                                  </p:childTnLst>
                                </p:cTn>
                              </p:par>
                            </p:childTnLst>
                          </p:cTn>
                        </p:par>
                      </p:childTnLst>
                    </p:cTn>
                  </p:par>
                  <p:par>
                    <p:cTn id="100" fill="hold">
                      <p:stCondLst>
                        <p:cond delay="indefinite"/>
                      </p:stCondLst>
                      <p:childTnLst>
                        <p:par>
                          <p:cTn id="101" fill="hold">
                            <p:stCondLst>
                              <p:cond delay="0"/>
                            </p:stCondLst>
                            <p:childTnLst>
                              <p:par>
                                <p:cTn id="102" presetID="26" presetClass="exit" presetSubtype="0" fill="hold" nodeType="clickEffect">
                                  <p:stCondLst>
                                    <p:cond delay="0"/>
                                  </p:stCondLst>
                                  <p:childTnLst>
                                    <p:animEffect transition="out" filter="wipe(down)">
                                      <p:cBhvr>
                                        <p:cTn id="103" dur="180" accel="50000">
                                          <p:stCondLst>
                                            <p:cond delay="1820"/>
                                          </p:stCondLst>
                                        </p:cTn>
                                        <p:tgtEl>
                                          <p:spTgt spid="19"/>
                                        </p:tgtEl>
                                      </p:cBhvr>
                                    </p:animEffect>
                                    <p:anim calcmode="lin" valueType="num">
                                      <p:cBhvr>
                                        <p:cTn id="104" dur="1822" tmFilter="0,0; 0.14,0.31; 0.43,0.73; 0.71,0.91; 1.0,1.0">
                                          <p:stCondLst>
                                            <p:cond delay="0"/>
                                          </p:stCondLst>
                                        </p:cTn>
                                        <p:tgtEl>
                                          <p:spTgt spid="19"/>
                                        </p:tgtEl>
                                        <p:attrNameLst>
                                          <p:attrName>ppt_x</p:attrName>
                                        </p:attrNameLst>
                                      </p:cBhvr>
                                      <p:tavLst>
                                        <p:tav tm="0">
                                          <p:val>
                                            <p:strVal val="ppt_x"/>
                                          </p:val>
                                        </p:tav>
                                        <p:tav tm="100000">
                                          <p:val>
                                            <p:strVal val="#ppt_x+0.25"/>
                                          </p:val>
                                        </p:tav>
                                      </p:tavLst>
                                    </p:anim>
                                    <p:anim calcmode="lin" valueType="num">
                                      <p:cBhvr>
                                        <p:cTn id="105" dur="178">
                                          <p:stCondLst>
                                            <p:cond delay="1822"/>
                                          </p:stCondLst>
                                        </p:cTn>
                                        <p:tgtEl>
                                          <p:spTgt spid="19"/>
                                        </p:tgtEl>
                                        <p:attrNameLst>
                                          <p:attrName>ppt_x</p:attrName>
                                        </p:attrNameLst>
                                      </p:cBhvr>
                                      <p:tavLst>
                                        <p:tav tm="0">
                                          <p:val>
                                            <p:strVal val="ppt_x"/>
                                          </p:val>
                                        </p:tav>
                                        <p:tav tm="100000">
                                          <p:val>
                                            <p:strVal val="ppt_x"/>
                                          </p:val>
                                        </p:tav>
                                      </p:tavLst>
                                    </p:anim>
                                    <p:anim calcmode="lin" valueType="num">
                                      <p:cBhvr>
                                        <p:cTn id="106" dur="664" tmFilter="0.0,0.0;0.25,0.07;0.50,0.2;0.75,0.467;1.0,1.0">
                                          <p:stCondLst>
                                            <p:cond delay="0"/>
                                          </p:stCondLst>
                                        </p:cTn>
                                        <p:tgtEl>
                                          <p:spTgt spid="19"/>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7" dur="664" tmFilter="0, 0; 0.125,0.2665; 0.25,0.4; 0.375,0.465; 0.5,0.5;  0.625,0.535; 0.75,0.6; 0.875,0.7335; 1,1">
                                          <p:stCondLst>
                                            <p:cond delay="664"/>
                                          </p:stCondLst>
                                        </p:cTn>
                                        <p:tgtEl>
                                          <p:spTgt spid="19"/>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08" dur="332" tmFilter="0, 0; 0.125,0.2665; 0.25,0.4; 0.375,0.465; 0.5,0.5;  0.625,0.535; 0.75,0.6; 0.875,0.7335; 1,1">
                                          <p:stCondLst>
                                            <p:cond delay="1324"/>
                                          </p:stCondLst>
                                        </p:cTn>
                                        <p:tgtEl>
                                          <p:spTgt spid="19"/>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09" dur="164" tmFilter="0, 0; 0.125,0.2665; 0.25,0.4; 0.375,0.465; 0.5,0.5;  0.625,0.535; 0.75,0.6; 0.875,0.7335; 1,1">
                                          <p:stCondLst>
                                            <p:cond delay="1656"/>
                                          </p:stCondLst>
                                        </p:cTn>
                                        <p:tgtEl>
                                          <p:spTgt spid="19"/>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10" dur="180" accel="50000">
                                          <p:stCondLst>
                                            <p:cond delay="1820"/>
                                          </p:stCondLst>
                                        </p:cTn>
                                        <p:tgtEl>
                                          <p:spTgt spid="19"/>
                                        </p:tgtEl>
                                        <p:attrNameLst>
                                          <p:attrName>ppt_y</p:attrName>
                                        </p:attrNameLst>
                                      </p:cBhvr>
                                      <p:tavLst>
                                        <p:tav tm="0">
                                          <p:val>
                                            <p:strVal val="ppt_y"/>
                                          </p:val>
                                        </p:tav>
                                        <p:tav tm="100000">
                                          <p:val>
                                            <p:strVal val="ppt_y+ppt_h"/>
                                          </p:val>
                                        </p:tav>
                                      </p:tavLst>
                                    </p:anim>
                                    <p:animScale>
                                      <p:cBhvr>
                                        <p:cTn id="111" dur="26">
                                          <p:stCondLst>
                                            <p:cond delay="620"/>
                                          </p:stCondLst>
                                        </p:cTn>
                                        <p:tgtEl>
                                          <p:spTgt spid="19"/>
                                        </p:tgtEl>
                                      </p:cBhvr>
                                      <p:to x="100000" y="60000"/>
                                    </p:animScale>
                                    <p:animScale>
                                      <p:cBhvr>
                                        <p:cTn id="112" dur="166" decel="50000">
                                          <p:stCondLst>
                                            <p:cond delay="646"/>
                                          </p:stCondLst>
                                        </p:cTn>
                                        <p:tgtEl>
                                          <p:spTgt spid="19"/>
                                        </p:tgtEl>
                                      </p:cBhvr>
                                      <p:to x="100000" y="100000"/>
                                    </p:animScale>
                                    <p:animScale>
                                      <p:cBhvr>
                                        <p:cTn id="113" dur="26">
                                          <p:stCondLst>
                                            <p:cond delay="1312"/>
                                          </p:stCondLst>
                                        </p:cTn>
                                        <p:tgtEl>
                                          <p:spTgt spid="19"/>
                                        </p:tgtEl>
                                      </p:cBhvr>
                                      <p:to x="100000" y="80000"/>
                                    </p:animScale>
                                    <p:animScale>
                                      <p:cBhvr>
                                        <p:cTn id="114" dur="166" decel="50000">
                                          <p:stCondLst>
                                            <p:cond delay="1338"/>
                                          </p:stCondLst>
                                        </p:cTn>
                                        <p:tgtEl>
                                          <p:spTgt spid="19"/>
                                        </p:tgtEl>
                                      </p:cBhvr>
                                      <p:to x="100000" y="100000"/>
                                    </p:animScale>
                                    <p:animScale>
                                      <p:cBhvr>
                                        <p:cTn id="115" dur="26">
                                          <p:stCondLst>
                                            <p:cond delay="1642"/>
                                          </p:stCondLst>
                                        </p:cTn>
                                        <p:tgtEl>
                                          <p:spTgt spid="19"/>
                                        </p:tgtEl>
                                      </p:cBhvr>
                                      <p:to x="100000" y="90000"/>
                                    </p:animScale>
                                    <p:animScale>
                                      <p:cBhvr>
                                        <p:cTn id="116" dur="166" decel="50000">
                                          <p:stCondLst>
                                            <p:cond delay="1668"/>
                                          </p:stCondLst>
                                        </p:cTn>
                                        <p:tgtEl>
                                          <p:spTgt spid="19"/>
                                        </p:tgtEl>
                                      </p:cBhvr>
                                      <p:to x="100000" y="100000"/>
                                    </p:animScale>
                                    <p:animScale>
                                      <p:cBhvr>
                                        <p:cTn id="117" dur="26">
                                          <p:stCondLst>
                                            <p:cond delay="1808"/>
                                          </p:stCondLst>
                                        </p:cTn>
                                        <p:tgtEl>
                                          <p:spTgt spid="19"/>
                                        </p:tgtEl>
                                      </p:cBhvr>
                                      <p:to x="100000" y="95000"/>
                                    </p:animScale>
                                    <p:animScale>
                                      <p:cBhvr>
                                        <p:cTn id="118" dur="166" decel="50000">
                                          <p:stCondLst>
                                            <p:cond delay="1834"/>
                                          </p:stCondLst>
                                        </p:cTn>
                                        <p:tgtEl>
                                          <p:spTgt spid="19"/>
                                        </p:tgtEl>
                                      </p:cBhvr>
                                      <p:to x="100000" y="100000"/>
                                    </p:animScale>
                                    <p:set>
                                      <p:cBhvr>
                                        <p:cTn id="119" dur="1" fill="hold">
                                          <p:stCondLst>
                                            <p:cond delay="1999"/>
                                          </p:stCondLst>
                                        </p:cTn>
                                        <p:tgtEl>
                                          <p:spTgt spid="19"/>
                                        </p:tgtEl>
                                        <p:attrNameLst>
                                          <p:attrName>style.visibility</p:attrName>
                                        </p:attrNameLst>
                                      </p:cBhvr>
                                      <p:to>
                                        <p:strVal val="hidden"/>
                                      </p:to>
                                    </p:set>
                                  </p:childTnLst>
                                </p:cTn>
                              </p:par>
                              <p:par>
                                <p:cTn id="120" presetID="26" presetClass="exit" presetSubtype="0" fill="hold" nodeType="withEffect">
                                  <p:stCondLst>
                                    <p:cond delay="0"/>
                                  </p:stCondLst>
                                  <p:childTnLst>
                                    <p:animEffect transition="out" filter="wipe(down)">
                                      <p:cBhvr>
                                        <p:cTn id="121" dur="180" accel="50000">
                                          <p:stCondLst>
                                            <p:cond delay="1820"/>
                                          </p:stCondLst>
                                        </p:cTn>
                                        <p:tgtEl>
                                          <p:spTgt spid="20"/>
                                        </p:tgtEl>
                                      </p:cBhvr>
                                    </p:animEffect>
                                    <p:anim calcmode="lin" valueType="num">
                                      <p:cBhvr>
                                        <p:cTn id="122" dur="1822" tmFilter="0,0; 0.14,0.31; 0.43,0.73; 0.71,0.91; 1.0,1.0">
                                          <p:stCondLst>
                                            <p:cond delay="0"/>
                                          </p:stCondLst>
                                        </p:cTn>
                                        <p:tgtEl>
                                          <p:spTgt spid="20"/>
                                        </p:tgtEl>
                                        <p:attrNameLst>
                                          <p:attrName>ppt_x</p:attrName>
                                        </p:attrNameLst>
                                      </p:cBhvr>
                                      <p:tavLst>
                                        <p:tav tm="0">
                                          <p:val>
                                            <p:strVal val="ppt_x"/>
                                          </p:val>
                                        </p:tav>
                                        <p:tav tm="100000">
                                          <p:val>
                                            <p:strVal val="#ppt_x+0.25"/>
                                          </p:val>
                                        </p:tav>
                                      </p:tavLst>
                                    </p:anim>
                                    <p:anim calcmode="lin" valueType="num">
                                      <p:cBhvr>
                                        <p:cTn id="123" dur="178">
                                          <p:stCondLst>
                                            <p:cond delay="1822"/>
                                          </p:stCondLst>
                                        </p:cTn>
                                        <p:tgtEl>
                                          <p:spTgt spid="20"/>
                                        </p:tgtEl>
                                        <p:attrNameLst>
                                          <p:attrName>ppt_x</p:attrName>
                                        </p:attrNameLst>
                                      </p:cBhvr>
                                      <p:tavLst>
                                        <p:tav tm="0">
                                          <p:val>
                                            <p:strVal val="ppt_x"/>
                                          </p:val>
                                        </p:tav>
                                        <p:tav tm="100000">
                                          <p:val>
                                            <p:strVal val="ppt_x"/>
                                          </p:val>
                                        </p:tav>
                                      </p:tavLst>
                                    </p:anim>
                                    <p:anim calcmode="lin" valueType="num">
                                      <p:cBhvr>
                                        <p:cTn id="124" dur="664" tmFilter="0.0,0.0;0.25,0.07;0.50,0.2;0.75,0.467;1.0,1.0">
                                          <p:stCondLst>
                                            <p:cond delay="0"/>
                                          </p:stCondLst>
                                        </p:cTn>
                                        <p:tgtEl>
                                          <p:spTgt spid="2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25" dur="664" tmFilter="0, 0; 0.125,0.2665; 0.25,0.4; 0.375,0.465; 0.5,0.5;  0.625,0.535; 0.75,0.6; 0.875,0.7335; 1,1">
                                          <p:stCondLst>
                                            <p:cond delay="664"/>
                                          </p:stCondLst>
                                        </p:cTn>
                                        <p:tgtEl>
                                          <p:spTgt spid="2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26" dur="332" tmFilter="0, 0; 0.125,0.2665; 0.25,0.4; 0.375,0.465; 0.5,0.5;  0.625,0.535; 0.75,0.6; 0.875,0.7335; 1,1">
                                          <p:stCondLst>
                                            <p:cond delay="1324"/>
                                          </p:stCondLst>
                                        </p:cTn>
                                        <p:tgtEl>
                                          <p:spTgt spid="2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7" dur="164" tmFilter="0, 0; 0.125,0.2665; 0.25,0.4; 0.375,0.465; 0.5,0.5;  0.625,0.535; 0.75,0.6; 0.875,0.7335; 1,1">
                                          <p:stCondLst>
                                            <p:cond delay="1656"/>
                                          </p:stCondLst>
                                        </p:cTn>
                                        <p:tgtEl>
                                          <p:spTgt spid="2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28" dur="180" accel="50000">
                                          <p:stCondLst>
                                            <p:cond delay="1820"/>
                                          </p:stCondLst>
                                        </p:cTn>
                                        <p:tgtEl>
                                          <p:spTgt spid="20"/>
                                        </p:tgtEl>
                                        <p:attrNameLst>
                                          <p:attrName>ppt_y</p:attrName>
                                        </p:attrNameLst>
                                      </p:cBhvr>
                                      <p:tavLst>
                                        <p:tav tm="0">
                                          <p:val>
                                            <p:strVal val="ppt_y"/>
                                          </p:val>
                                        </p:tav>
                                        <p:tav tm="100000">
                                          <p:val>
                                            <p:strVal val="ppt_y+ppt_h"/>
                                          </p:val>
                                        </p:tav>
                                      </p:tavLst>
                                    </p:anim>
                                    <p:animScale>
                                      <p:cBhvr>
                                        <p:cTn id="129" dur="26">
                                          <p:stCondLst>
                                            <p:cond delay="620"/>
                                          </p:stCondLst>
                                        </p:cTn>
                                        <p:tgtEl>
                                          <p:spTgt spid="20"/>
                                        </p:tgtEl>
                                      </p:cBhvr>
                                      <p:to x="100000" y="60000"/>
                                    </p:animScale>
                                    <p:animScale>
                                      <p:cBhvr>
                                        <p:cTn id="130" dur="166" decel="50000">
                                          <p:stCondLst>
                                            <p:cond delay="646"/>
                                          </p:stCondLst>
                                        </p:cTn>
                                        <p:tgtEl>
                                          <p:spTgt spid="20"/>
                                        </p:tgtEl>
                                      </p:cBhvr>
                                      <p:to x="100000" y="100000"/>
                                    </p:animScale>
                                    <p:animScale>
                                      <p:cBhvr>
                                        <p:cTn id="131" dur="26">
                                          <p:stCondLst>
                                            <p:cond delay="1312"/>
                                          </p:stCondLst>
                                        </p:cTn>
                                        <p:tgtEl>
                                          <p:spTgt spid="20"/>
                                        </p:tgtEl>
                                      </p:cBhvr>
                                      <p:to x="100000" y="80000"/>
                                    </p:animScale>
                                    <p:animScale>
                                      <p:cBhvr>
                                        <p:cTn id="132" dur="166" decel="50000">
                                          <p:stCondLst>
                                            <p:cond delay="1338"/>
                                          </p:stCondLst>
                                        </p:cTn>
                                        <p:tgtEl>
                                          <p:spTgt spid="20"/>
                                        </p:tgtEl>
                                      </p:cBhvr>
                                      <p:to x="100000" y="100000"/>
                                    </p:animScale>
                                    <p:animScale>
                                      <p:cBhvr>
                                        <p:cTn id="133" dur="26">
                                          <p:stCondLst>
                                            <p:cond delay="1642"/>
                                          </p:stCondLst>
                                        </p:cTn>
                                        <p:tgtEl>
                                          <p:spTgt spid="20"/>
                                        </p:tgtEl>
                                      </p:cBhvr>
                                      <p:to x="100000" y="90000"/>
                                    </p:animScale>
                                    <p:animScale>
                                      <p:cBhvr>
                                        <p:cTn id="134" dur="166" decel="50000">
                                          <p:stCondLst>
                                            <p:cond delay="1668"/>
                                          </p:stCondLst>
                                        </p:cTn>
                                        <p:tgtEl>
                                          <p:spTgt spid="20"/>
                                        </p:tgtEl>
                                      </p:cBhvr>
                                      <p:to x="100000" y="100000"/>
                                    </p:animScale>
                                    <p:animScale>
                                      <p:cBhvr>
                                        <p:cTn id="135" dur="26">
                                          <p:stCondLst>
                                            <p:cond delay="1808"/>
                                          </p:stCondLst>
                                        </p:cTn>
                                        <p:tgtEl>
                                          <p:spTgt spid="20"/>
                                        </p:tgtEl>
                                      </p:cBhvr>
                                      <p:to x="100000" y="95000"/>
                                    </p:animScale>
                                    <p:animScale>
                                      <p:cBhvr>
                                        <p:cTn id="136" dur="166" decel="50000">
                                          <p:stCondLst>
                                            <p:cond delay="1834"/>
                                          </p:stCondLst>
                                        </p:cTn>
                                        <p:tgtEl>
                                          <p:spTgt spid="20"/>
                                        </p:tgtEl>
                                      </p:cBhvr>
                                      <p:to x="100000" y="100000"/>
                                    </p:animScale>
                                    <p:set>
                                      <p:cBhvr>
                                        <p:cTn id="137" dur="1" fill="hold">
                                          <p:stCondLst>
                                            <p:cond delay="1999"/>
                                          </p:stCondLst>
                                        </p:cTn>
                                        <p:tgtEl>
                                          <p:spTgt spid="20"/>
                                        </p:tgtEl>
                                        <p:attrNameLst>
                                          <p:attrName>style.visibility</p:attrName>
                                        </p:attrNameLst>
                                      </p:cBhvr>
                                      <p:to>
                                        <p:strVal val="hidden"/>
                                      </p:to>
                                    </p:set>
                                  </p:childTnLst>
                                </p:cTn>
                              </p:par>
                              <p:par>
                                <p:cTn id="138" presetID="26" presetClass="exit" presetSubtype="0" fill="hold" nodeType="withEffect">
                                  <p:stCondLst>
                                    <p:cond delay="0"/>
                                  </p:stCondLst>
                                  <p:childTnLst>
                                    <p:animEffect transition="out" filter="wipe(down)">
                                      <p:cBhvr>
                                        <p:cTn id="139" dur="180" accel="50000">
                                          <p:stCondLst>
                                            <p:cond delay="1820"/>
                                          </p:stCondLst>
                                        </p:cTn>
                                        <p:tgtEl>
                                          <p:spTgt spid="21"/>
                                        </p:tgtEl>
                                      </p:cBhvr>
                                    </p:animEffect>
                                    <p:anim calcmode="lin" valueType="num">
                                      <p:cBhvr>
                                        <p:cTn id="140" dur="1822" tmFilter="0,0; 0.14,0.31; 0.43,0.73; 0.71,0.91; 1.0,1.0">
                                          <p:stCondLst>
                                            <p:cond delay="0"/>
                                          </p:stCondLst>
                                        </p:cTn>
                                        <p:tgtEl>
                                          <p:spTgt spid="21"/>
                                        </p:tgtEl>
                                        <p:attrNameLst>
                                          <p:attrName>ppt_x</p:attrName>
                                        </p:attrNameLst>
                                      </p:cBhvr>
                                      <p:tavLst>
                                        <p:tav tm="0">
                                          <p:val>
                                            <p:strVal val="ppt_x"/>
                                          </p:val>
                                        </p:tav>
                                        <p:tav tm="100000">
                                          <p:val>
                                            <p:strVal val="#ppt_x+0.25"/>
                                          </p:val>
                                        </p:tav>
                                      </p:tavLst>
                                    </p:anim>
                                    <p:anim calcmode="lin" valueType="num">
                                      <p:cBhvr>
                                        <p:cTn id="141" dur="178">
                                          <p:stCondLst>
                                            <p:cond delay="1822"/>
                                          </p:stCondLst>
                                        </p:cTn>
                                        <p:tgtEl>
                                          <p:spTgt spid="21"/>
                                        </p:tgtEl>
                                        <p:attrNameLst>
                                          <p:attrName>ppt_x</p:attrName>
                                        </p:attrNameLst>
                                      </p:cBhvr>
                                      <p:tavLst>
                                        <p:tav tm="0">
                                          <p:val>
                                            <p:strVal val="ppt_x"/>
                                          </p:val>
                                        </p:tav>
                                        <p:tav tm="100000">
                                          <p:val>
                                            <p:strVal val="ppt_x"/>
                                          </p:val>
                                        </p:tav>
                                      </p:tavLst>
                                    </p:anim>
                                    <p:anim calcmode="lin" valueType="num">
                                      <p:cBhvr>
                                        <p:cTn id="142" dur="664" tmFilter="0.0,0.0;0.25,0.07;0.50,0.2;0.75,0.467;1.0,1.0">
                                          <p:stCondLst>
                                            <p:cond delay="0"/>
                                          </p:stCondLst>
                                        </p:cTn>
                                        <p:tgtEl>
                                          <p:spTgt spid="21"/>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43" dur="664" tmFilter="0, 0; 0.125,0.2665; 0.25,0.4; 0.375,0.465; 0.5,0.5;  0.625,0.535; 0.75,0.6; 0.875,0.7335; 1,1">
                                          <p:stCondLst>
                                            <p:cond delay="664"/>
                                          </p:stCondLst>
                                        </p:cTn>
                                        <p:tgtEl>
                                          <p:spTgt spid="21"/>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44" dur="332" tmFilter="0, 0; 0.125,0.2665; 0.25,0.4; 0.375,0.465; 0.5,0.5;  0.625,0.535; 0.75,0.6; 0.875,0.7335; 1,1">
                                          <p:stCondLst>
                                            <p:cond delay="1324"/>
                                          </p:stCondLst>
                                        </p:cTn>
                                        <p:tgtEl>
                                          <p:spTgt spid="21"/>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45" dur="164" tmFilter="0, 0; 0.125,0.2665; 0.25,0.4; 0.375,0.465; 0.5,0.5;  0.625,0.535; 0.75,0.6; 0.875,0.7335; 1,1">
                                          <p:stCondLst>
                                            <p:cond delay="1656"/>
                                          </p:stCondLst>
                                        </p:cTn>
                                        <p:tgtEl>
                                          <p:spTgt spid="21"/>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46" dur="180" accel="50000">
                                          <p:stCondLst>
                                            <p:cond delay="1820"/>
                                          </p:stCondLst>
                                        </p:cTn>
                                        <p:tgtEl>
                                          <p:spTgt spid="21"/>
                                        </p:tgtEl>
                                        <p:attrNameLst>
                                          <p:attrName>ppt_y</p:attrName>
                                        </p:attrNameLst>
                                      </p:cBhvr>
                                      <p:tavLst>
                                        <p:tav tm="0">
                                          <p:val>
                                            <p:strVal val="ppt_y"/>
                                          </p:val>
                                        </p:tav>
                                        <p:tav tm="100000">
                                          <p:val>
                                            <p:strVal val="ppt_y+ppt_h"/>
                                          </p:val>
                                        </p:tav>
                                      </p:tavLst>
                                    </p:anim>
                                    <p:animScale>
                                      <p:cBhvr>
                                        <p:cTn id="147" dur="26">
                                          <p:stCondLst>
                                            <p:cond delay="620"/>
                                          </p:stCondLst>
                                        </p:cTn>
                                        <p:tgtEl>
                                          <p:spTgt spid="21"/>
                                        </p:tgtEl>
                                      </p:cBhvr>
                                      <p:to x="100000" y="60000"/>
                                    </p:animScale>
                                    <p:animScale>
                                      <p:cBhvr>
                                        <p:cTn id="148" dur="166" decel="50000">
                                          <p:stCondLst>
                                            <p:cond delay="646"/>
                                          </p:stCondLst>
                                        </p:cTn>
                                        <p:tgtEl>
                                          <p:spTgt spid="21"/>
                                        </p:tgtEl>
                                      </p:cBhvr>
                                      <p:to x="100000" y="100000"/>
                                    </p:animScale>
                                    <p:animScale>
                                      <p:cBhvr>
                                        <p:cTn id="149" dur="26">
                                          <p:stCondLst>
                                            <p:cond delay="1312"/>
                                          </p:stCondLst>
                                        </p:cTn>
                                        <p:tgtEl>
                                          <p:spTgt spid="21"/>
                                        </p:tgtEl>
                                      </p:cBhvr>
                                      <p:to x="100000" y="80000"/>
                                    </p:animScale>
                                    <p:animScale>
                                      <p:cBhvr>
                                        <p:cTn id="150" dur="166" decel="50000">
                                          <p:stCondLst>
                                            <p:cond delay="1338"/>
                                          </p:stCondLst>
                                        </p:cTn>
                                        <p:tgtEl>
                                          <p:spTgt spid="21"/>
                                        </p:tgtEl>
                                      </p:cBhvr>
                                      <p:to x="100000" y="100000"/>
                                    </p:animScale>
                                    <p:animScale>
                                      <p:cBhvr>
                                        <p:cTn id="151" dur="26">
                                          <p:stCondLst>
                                            <p:cond delay="1642"/>
                                          </p:stCondLst>
                                        </p:cTn>
                                        <p:tgtEl>
                                          <p:spTgt spid="21"/>
                                        </p:tgtEl>
                                      </p:cBhvr>
                                      <p:to x="100000" y="90000"/>
                                    </p:animScale>
                                    <p:animScale>
                                      <p:cBhvr>
                                        <p:cTn id="152" dur="166" decel="50000">
                                          <p:stCondLst>
                                            <p:cond delay="1668"/>
                                          </p:stCondLst>
                                        </p:cTn>
                                        <p:tgtEl>
                                          <p:spTgt spid="21"/>
                                        </p:tgtEl>
                                      </p:cBhvr>
                                      <p:to x="100000" y="100000"/>
                                    </p:animScale>
                                    <p:animScale>
                                      <p:cBhvr>
                                        <p:cTn id="153" dur="26">
                                          <p:stCondLst>
                                            <p:cond delay="1808"/>
                                          </p:stCondLst>
                                        </p:cTn>
                                        <p:tgtEl>
                                          <p:spTgt spid="21"/>
                                        </p:tgtEl>
                                      </p:cBhvr>
                                      <p:to x="100000" y="95000"/>
                                    </p:animScale>
                                    <p:animScale>
                                      <p:cBhvr>
                                        <p:cTn id="154" dur="166" decel="50000">
                                          <p:stCondLst>
                                            <p:cond delay="1834"/>
                                          </p:stCondLst>
                                        </p:cTn>
                                        <p:tgtEl>
                                          <p:spTgt spid="21"/>
                                        </p:tgtEl>
                                      </p:cBhvr>
                                      <p:to x="100000" y="100000"/>
                                    </p:animScale>
                                    <p:set>
                                      <p:cBhvr>
                                        <p:cTn id="155" dur="1" fill="hold">
                                          <p:stCondLst>
                                            <p:cond delay="1999"/>
                                          </p:stCondLst>
                                        </p:cTn>
                                        <p:tgtEl>
                                          <p:spTgt spid="21"/>
                                        </p:tgtEl>
                                        <p:attrNameLst>
                                          <p:attrName>style.visibility</p:attrName>
                                        </p:attrNameLst>
                                      </p:cBhvr>
                                      <p:to>
                                        <p:strVal val="hidden"/>
                                      </p:to>
                                    </p:set>
                                  </p:childTnLst>
                                </p:cTn>
                              </p:par>
                            </p:childTnLst>
                          </p:cTn>
                        </p:par>
                      </p:childTnLst>
                    </p:cTn>
                  </p:par>
                  <p:par>
                    <p:cTn id="156" fill="hold">
                      <p:stCondLst>
                        <p:cond delay="indefinite"/>
                      </p:stCondLst>
                      <p:childTnLst>
                        <p:par>
                          <p:cTn id="157" fill="hold">
                            <p:stCondLst>
                              <p:cond delay="0"/>
                            </p:stCondLst>
                            <p:childTnLst>
                              <p:par>
                                <p:cTn id="158" presetID="21" presetClass="exit" presetSubtype="1" fill="hold" grpId="1" nodeType="clickEffect">
                                  <p:stCondLst>
                                    <p:cond delay="0"/>
                                  </p:stCondLst>
                                  <p:childTnLst>
                                    <p:animEffect transition="out" filter="wheel(1)">
                                      <p:cBhvr>
                                        <p:cTn id="159" dur="2000"/>
                                        <p:tgtEl>
                                          <p:spTgt spid="12"/>
                                        </p:tgtEl>
                                      </p:cBhvr>
                                    </p:animEffect>
                                    <p:set>
                                      <p:cBhvr>
                                        <p:cTn id="160" dur="1" fill="hold">
                                          <p:stCondLst>
                                            <p:cond delay="1999"/>
                                          </p:stCondLst>
                                        </p:cTn>
                                        <p:tgtEl>
                                          <p:spTgt spid="12"/>
                                        </p:tgtEl>
                                        <p:attrNameLst>
                                          <p:attrName>style.visibility</p:attrName>
                                        </p:attrNameLst>
                                      </p:cBhvr>
                                      <p:to>
                                        <p:strVal val="hidden"/>
                                      </p:to>
                                    </p:set>
                                  </p:childTnLst>
                                </p:cTn>
                              </p:par>
                              <p:par>
                                <p:cTn id="161" presetID="21" presetClass="exit" presetSubtype="1" fill="hold" grpId="1" nodeType="withEffect">
                                  <p:stCondLst>
                                    <p:cond delay="0"/>
                                  </p:stCondLst>
                                  <p:childTnLst>
                                    <p:animEffect transition="out" filter="wheel(1)">
                                      <p:cBhvr>
                                        <p:cTn id="162" dur="2000"/>
                                        <p:tgtEl>
                                          <p:spTgt spid="13"/>
                                        </p:tgtEl>
                                      </p:cBhvr>
                                    </p:animEffect>
                                    <p:set>
                                      <p:cBhvr>
                                        <p:cTn id="163" dur="1" fill="hold">
                                          <p:stCondLst>
                                            <p:cond delay="1999"/>
                                          </p:stCondLst>
                                        </p:cTn>
                                        <p:tgtEl>
                                          <p:spTgt spid="13"/>
                                        </p:tgtEl>
                                        <p:attrNameLst>
                                          <p:attrName>style.visibility</p:attrName>
                                        </p:attrNameLst>
                                      </p:cBhvr>
                                      <p:to>
                                        <p:strVal val="hidden"/>
                                      </p:to>
                                    </p:set>
                                  </p:childTnLst>
                                </p:cTn>
                              </p:par>
                              <p:par>
                                <p:cTn id="164" presetID="21" presetClass="exit" presetSubtype="1" fill="hold" grpId="1" nodeType="withEffect">
                                  <p:stCondLst>
                                    <p:cond delay="0"/>
                                  </p:stCondLst>
                                  <p:childTnLst>
                                    <p:animEffect transition="out" filter="wheel(1)">
                                      <p:cBhvr>
                                        <p:cTn id="165" dur="2000"/>
                                        <p:tgtEl>
                                          <p:spTgt spid="14"/>
                                        </p:tgtEl>
                                      </p:cBhvr>
                                    </p:animEffect>
                                    <p:set>
                                      <p:cBhvr>
                                        <p:cTn id="166" dur="1" fill="hold">
                                          <p:stCondLst>
                                            <p:cond delay="1999"/>
                                          </p:stCondLst>
                                        </p:cTn>
                                        <p:tgtEl>
                                          <p:spTgt spid="14"/>
                                        </p:tgtEl>
                                        <p:attrNameLst>
                                          <p:attrName>style.visibility</p:attrName>
                                        </p:attrNameLst>
                                      </p:cBhvr>
                                      <p:to>
                                        <p:strVal val="hidden"/>
                                      </p:to>
                                    </p:set>
                                  </p:childTnLst>
                                </p:cTn>
                              </p:par>
                              <p:par>
                                <p:cTn id="167" presetID="21" presetClass="exit" presetSubtype="1" fill="hold" grpId="1" nodeType="withEffect">
                                  <p:stCondLst>
                                    <p:cond delay="0"/>
                                  </p:stCondLst>
                                  <p:childTnLst>
                                    <p:animEffect transition="out" filter="wheel(1)">
                                      <p:cBhvr>
                                        <p:cTn id="168" dur="2000"/>
                                        <p:tgtEl>
                                          <p:spTgt spid="18"/>
                                        </p:tgtEl>
                                      </p:cBhvr>
                                    </p:animEffect>
                                    <p:set>
                                      <p:cBhvr>
                                        <p:cTn id="169" dur="1" fill="hold">
                                          <p:stCondLst>
                                            <p:cond delay="1999"/>
                                          </p:stCondLst>
                                        </p:cTn>
                                        <p:tgtEl>
                                          <p:spTgt spid="18"/>
                                        </p:tgtEl>
                                        <p:attrNameLst>
                                          <p:attrName>style.visibility</p:attrName>
                                        </p:attrNameLst>
                                      </p:cBhvr>
                                      <p:to>
                                        <p:strVal val="hidden"/>
                                      </p:to>
                                    </p:set>
                                  </p:childTnLst>
                                </p:cTn>
                              </p:par>
                            </p:childTnLst>
                          </p:cTn>
                        </p:par>
                      </p:childTnLst>
                    </p:cTn>
                  </p:par>
                  <p:par>
                    <p:cTn id="170" fill="hold">
                      <p:stCondLst>
                        <p:cond delay="indefinite"/>
                      </p:stCondLst>
                      <p:childTnLst>
                        <p:par>
                          <p:cTn id="171" fill="hold">
                            <p:stCondLst>
                              <p:cond delay="0"/>
                            </p:stCondLst>
                            <p:childTnLst>
                              <p:par>
                                <p:cTn id="172" presetID="26" presetClass="entr" presetSubtype="0" fill="hold" nodeType="clickEffect">
                                  <p:stCondLst>
                                    <p:cond delay="0"/>
                                  </p:stCondLst>
                                  <p:childTnLst>
                                    <p:set>
                                      <p:cBhvr>
                                        <p:cTn id="173" dur="1" fill="hold">
                                          <p:stCondLst>
                                            <p:cond delay="0"/>
                                          </p:stCondLst>
                                        </p:cTn>
                                        <p:tgtEl>
                                          <p:spTgt spid="22"/>
                                        </p:tgtEl>
                                        <p:attrNameLst>
                                          <p:attrName>style.visibility</p:attrName>
                                        </p:attrNameLst>
                                      </p:cBhvr>
                                      <p:to>
                                        <p:strVal val="visible"/>
                                      </p:to>
                                    </p:set>
                                    <p:animEffect transition="in" filter="wipe(down)">
                                      <p:cBhvr>
                                        <p:cTn id="174" dur="580">
                                          <p:stCondLst>
                                            <p:cond delay="0"/>
                                          </p:stCondLst>
                                        </p:cTn>
                                        <p:tgtEl>
                                          <p:spTgt spid="22"/>
                                        </p:tgtEl>
                                      </p:cBhvr>
                                    </p:animEffect>
                                    <p:anim calcmode="lin" valueType="num">
                                      <p:cBhvr>
                                        <p:cTn id="175"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76"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77"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78"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79"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80" dur="26">
                                          <p:stCondLst>
                                            <p:cond delay="650"/>
                                          </p:stCondLst>
                                        </p:cTn>
                                        <p:tgtEl>
                                          <p:spTgt spid="22"/>
                                        </p:tgtEl>
                                      </p:cBhvr>
                                      <p:to x="100000" y="60000"/>
                                    </p:animScale>
                                    <p:animScale>
                                      <p:cBhvr>
                                        <p:cTn id="181" dur="166" decel="50000">
                                          <p:stCondLst>
                                            <p:cond delay="676"/>
                                          </p:stCondLst>
                                        </p:cTn>
                                        <p:tgtEl>
                                          <p:spTgt spid="22"/>
                                        </p:tgtEl>
                                      </p:cBhvr>
                                      <p:to x="100000" y="100000"/>
                                    </p:animScale>
                                    <p:animScale>
                                      <p:cBhvr>
                                        <p:cTn id="182" dur="26">
                                          <p:stCondLst>
                                            <p:cond delay="1312"/>
                                          </p:stCondLst>
                                        </p:cTn>
                                        <p:tgtEl>
                                          <p:spTgt spid="22"/>
                                        </p:tgtEl>
                                      </p:cBhvr>
                                      <p:to x="100000" y="80000"/>
                                    </p:animScale>
                                    <p:animScale>
                                      <p:cBhvr>
                                        <p:cTn id="183" dur="166" decel="50000">
                                          <p:stCondLst>
                                            <p:cond delay="1338"/>
                                          </p:stCondLst>
                                        </p:cTn>
                                        <p:tgtEl>
                                          <p:spTgt spid="22"/>
                                        </p:tgtEl>
                                      </p:cBhvr>
                                      <p:to x="100000" y="100000"/>
                                    </p:animScale>
                                    <p:animScale>
                                      <p:cBhvr>
                                        <p:cTn id="184" dur="26">
                                          <p:stCondLst>
                                            <p:cond delay="1642"/>
                                          </p:stCondLst>
                                        </p:cTn>
                                        <p:tgtEl>
                                          <p:spTgt spid="22"/>
                                        </p:tgtEl>
                                      </p:cBhvr>
                                      <p:to x="100000" y="90000"/>
                                    </p:animScale>
                                    <p:animScale>
                                      <p:cBhvr>
                                        <p:cTn id="185" dur="166" decel="50000">
                                          <p:stCondLst>
                                            <p:cond delay="1668"/>
                                          </p:stCondLst>
                                        </p:cTn>
                                        <p:tgtEl>
                                          <p:spTgt spid="22"/>
                                        </p:tgtEl>
                                      </p:cBhvr>
                                      <p:to x="100000" y="100000"/>
                                    </p:animScale>
                                    <p:animScale>
                                      <p:cBhvr>
                                        <p:cTn id="186" dur="26">
                                          <p:stCondLst>
                                            <p:cond delay="1808"/>
                                          </p:stCondLst>
                                        </p:cTn>
                                        <p:tgtEl>
                                          <p:spTgt spid="22"/>
                                        </p:tgtEl>
                                      </p:cBhvr>
                                      <p:to x="100000" y="95000"/>
                                    </p:animScale>
                                    <p:animScale>
                                      <p:cBhvr>
                                        <p:cTn id="187"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2" grpId="1"/>
      <p:bldP spid="13" grpId="0"/>
      <p:bldP spid="13" grpId="1"/>
      <p:bldP spid="14" grpId="0" animBg="1"/>
      <p:bldP spid="14" grpId="1" animBg="1"/>
      <p:bldP spid="18" grpId="0"/>
      <p:bldP spid="18"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F2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a:stretch>
            <a:fillRect/>
          </a:stretch>
        </p:blipFill>
        <p:spPr>
          <a:xfrm rot="2218128">
            <a:off x="13628116" y="7040992"/>
            <a:ext cx="1629643" cy="4758082"/>
          </a:xfrm>
          <a:prstGeom prst="rect">
            <a:avLst/>
          </a:prstGeom>
        </p:spPr>
      </p:pic>
      <p:pic>
        <p:nvPicPr>
          <p:cNvPr id="3" name="Picture 3"/>
          <p:cNvPicPr>
            <a:picLocks noChangeAspect="1"/>
          </p:cNvPicPr>
          <p:nvPr/>
        </p:nvPicPr>
        <p:blipFill>
          <a:blip r:embed="rId6"/>
          <a:srcRect/>
          <a:stretch>
            <a:fillRect/>
          </a:stretch>
        </p:blipFill>
        <p:spPr>
          <a:xfrm rot="-873194">
            <a:off x="12236320" y="1833001"/>
            <a:ext cx="5575730" cy="5939526"/>
          </a:xfrm>
          <a:prstGeom prst="rect">
            <a:avLst/>
          </a:prstGeom>
        </p:spPr>
      </p:pic>
      <p:pic>
        <p:nvPicPr>
          <p:cNvPr id="6" name="Picture 6"/>
          <p:cNvPicPr>
            <a:picLocks noChangeAspect="1"/>
          </p:cNvPicPr>
          <p:nvPr/>
        </p:nvPicPr>
        <p:blipFill>
          <a:blip r:embed="rId7"/>
          <a:srcRect/>
          <a:stretch>
            <a:fillRect/>
          </a:stretch>
        </p:blipFill>
        <p:spPr>
          <a:xfrm rot="921848">
            <a:off x="12965189" y="7173082"/>
            <a:ext cx="2750702" cy="2872796"/>
          </a:xfrm>
          <a:prstGeom prst="rect">
            <a:avLst/>
          </a:prstGeom>
        </p:spPr>
      </p:pic>
      <p:pic>
        <p:nvPicPr>
          <p:cNvPr id="7" name="Picture 7"/>
          <p:cNvPicPr>
            <a:picLocks noChangeAspect="1"/>
          </p:cNvPicPr>
          <p:nvPr/>
        </p:nvPicPr>
        <p:blipFill>
          <a:blip r:embed="rId8"/>
          <a:srcRect/>
          <a:stretch>
            <a:fillRect/>
          </a:stretch>
        </p:blipFill>
        <p:spPr>
          <a:xfrm>
            <a:off x="14997535" y="-2437631"/>
            <a:ext cx="7499832" cy="7853227"/>
          </a:xfrm>
          <a:prstGeom prst="rect">
            <a:avLst/>
          </a:prstGeom>
        </p:spPr>
      </p:pic>
      <p:cxnSp>
        <p:nvCxnSpPr>
          <p:cNvPr id="11" name="直接连接符 15">
            <a:extLst>
              <a:ext uri="{FF2B5EF4-FFF2-40B4-BE49-F238E27FC236}">
                <a16:creationId xmlns:a16="http://schemas.microsoft.com/office/drawing/2014/main" id="{F22AACA2-8D4F-4D0B-B897-00B64505935B}"/>
              </a:ext>
            </a:extLst>
          </p:cNvPr>
          <p:cNvCxnSpPr>
            <a:cxnSpLocks/>
          </p:cNvCxnSpPr>
          <p:nvPr/>
        </p:nvCxnSpPr>
        <p:spPr>
          <a:xfrm flipH="1">
            <a:off x="5537443" y="1028699"/>
            <a:ext cx="7187956" cy="33915"/>
          </a:xfrm>
          <a:prstGeom prst="line">
            <a:avLst/>
          </a:prstGeom>
          <a:ln w="25400">
            <a:solidFill>
              <a:srgbClr val="ECC95D"/>
            </a:solidFill>
          </a:ln>
        </p:spPr>
        <p:style>
          <a:lnRef idx="1">
            <a:schemeClr val="accent1"/>
          </a:lnRef>
          <a:fillRef idx="0">
            <a:schemeClr val="accent1"/>
          </a:fillRef>
          <a:effectRef idx="0">
            <a:schemeClr val="accent1"/>
          </a:effectRef>
          <a:fontRef idx="minor">
            <a:schemeClr val="tx1"/>
          </a:fontRef>
        </p:style>
      </p:cxnSp>
      <p:sp>
        <p:nvSpPr>
          <p:cNvPr id="12" name="文本框 17">
            <a:extLst>
              <a:ext uri="{FF2B5EF4-FFF2-40B4-BE49-F238E27FC236}">
                <a16:creationId xmlns:a16="http://schemas.microsoft.com/office/drawing/2014/main" id="{E14ABCE6-1084-47CD-8161-043F356E93AE}"/>
              </a:ext>
            </a:extLst>
          </p:cNvPr>
          <p:cNvSpPr txBox="1"/>
          <p:nvPr/>
        </p:nvSpPr>
        <p:spPr>
          <a:xfrm>
            <a:off x="3149246" y="173179"/>
            <a:ext cx="11476167" cy="707886"/>
          </a:xfrm>
          <a:prstGeom prst="rect">
            <a:avLst/>
          </a:prstGeom>
          <a:noFill/>
        </p:spPr>
        <p:txBody>
          <a:bodyPr wrap="square" rtlCol="0">
            <a:spAutoFit/>
          </a:bodyPr>
          <a:lstStyle/>
          <a:p>
            <a:pPr algn="ctr"/>
            <a:r>
              <a:rPr lang="vi-VN" sz="4000" b="1">
                <a:ln w="0"/>
                <a:solidFill>
                  <a:srgbClr val="FF0000"/>
                </a:solidFill>
                <a:effectLst>
                  <a:outerShdw blurRad="38100" dist="38100" dir="2700000" algn="tl">
                    <a:srgbClr val="000000">
                      <a:alpha val="43137"/>
                    </a:srgbClr>
                  </a:outerShdw>
                  <a:reflection blurRad="6350" stA="53000" endA="300" endPos="35500" dir="5400000" sy="-90000" algn="bl" rotWithShape="0"/>
                </a:effectLst>
              </a:rPr>
              <a:t>TINH THẦN YÊU NƯỚC CỦA NHÂN DÂN TA</a:t>
            </a:r>
            <a:endParaRPr lang="en-GB" sz="40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stellar" panose="020A0402060406010301" pitchFamily="18" charset="0"/>
            </a:endParaRPr>
          </a:p>
        </p:txBody>
      </p:sp>
      <p:cxnSp>
        <p:nvCxnSpPr>
          <p:cNvPr id="13" name="直接连接符 23">
            <a:extLst>
              <a:ext uri="{FF2B5EF4-FFF2-40B4-BE49-F238E27FC236}">
                <a16:creationId xmlns:a16="http://schemas.microsoft.com/office/drawing/2014/main" id="{AF872B8D-368B-478D-94F9-0D015B34A5F1}"/>
              </a:ext>
            </a:extLst>
          </p:cNvPr>
          <p:cNvCxnSpPr>
            <a:cxnSpLocks/>
          </p:cNvCxnSpPr>
          <p:nvPr/>
        </p:nvCxnSpPr>
        <p:spPr>
          <a:xfrm flipH="1">
            <a:off x="5574918" y="112257"/>
            <a:ext cx="7111757" cy="26173"/>
          </a:xfrm>
          <a:prstGeom prst="line">
            <a:avLst/>
          </a:prstGeom>
          <a:ln w="25400">
            <a:solidFill>
              <a:srgbClr val="ECC95D"/>
            </a:solidFill>
          </a:ln>
        </p:spPr>
        <p:style>
          <a:lnRef idx="1">
            <a:schemeClr val="accent1"/>
          </a:lnRef>
          <a:fillRef idx="0">
            <a:schemeClr val="accent1"/>
          </a:fillRef>
          <a:effectRef idx="0">
            <a:schemeClr val="accent1"/>
          </a:effectRef>
          <a:fontRef idx="minor">
            <a:schemeClr val="tx1"/>
          </a:fontRef>
        </p:style>
      </p:cxnSp>
      <p:grpSp>
        <p:nvGrpSpPr>
          <p:cNvPr id="14" name="千图设计师MC：ID 29795607库_组合 40"/>
          <p:cNvGrpSpPr/>
          <p:nvPr>
            <p:custDataLst>
              <p:tags r:id="rId1"/>
            </p:custDataLst>
          </p:nvPr>
        </p:nvGrpSpPr>
        <p:grpSpPr>
          <a:xfrm>
            <a:off x="152400" y="1834592"/>
            <a:ext cx="14216363" cy="8610600"/>
            <a:chOff x="-5065240" y="1028700"/>
            <a:chExt cx="10164070" cy="5239957"/>
          </a:xfrm>
        </p:grpSpPr>
        <p:grpSp>
          <p:nvGrpSpPr>
            <p:cNvPr id="15" name="组合 28"/>
            <p:cNvGrpSpPr/>
            <p:nvPr/>
          </p:nvGrpSpPr>
          <p:grpSpPr>
            <a:xfrm>
              <a:off x="-4009176" y="1028700"/>
              <a:ext cx="8051942" cy="5103205"/>
              <a:chOff x="-375492" y="1139528"/>
              <a:chExt cx="7415784" cy="4700016"/>
            </a:xfrm>
          </p:grpSpPr>
          <p:grpSp>
            <p:nvGrpSpPr>
              <p:cNvPr id="19" name="组合 32"/>
              <p:cNvGrpSpPr/>
              <p:nvPr/>
            </p:nvGrpSpPr>
            <p:grpSpPr>
              <a:xfrm>
                <a:off x="-375492" y="1139528"/>
                <a:ext cx="7415784" cy="4700016"/>
                <a:chOff x="-375492" y="1139528"/>
                <a:chExt cx="7415784" cy="4700016"/>
              </a:xfrm>
            </p:grpSpPr>
            <p:sp>
              <p:nvSpPr>
                <p:cNvPr id="21" name="任意多边形: 形状 34"/>
                <p:cNvSpPr/>
                <p:nvPr/>
              </p:nvSpPr>
              <p:spPr>
                <a:xfrm>
                  <a:off x="-375492" y="1139528"/>
                  <a:ext cx="7415784" cy="4700016"/>
                </a:xfrm>
                <a:custGeom>
                  <a:avLst/>
                  <a:gdLst>
                    <a:gd name="connsiteX0" fmla="*/ 224028 w 7415784"/>
                    <a:gd name="connsiteY0" fmla="*/ 269748 h 4700016"/>
                    <a:gd name="connsiteX1" fmla="*/ 224028 w 7415784"/>
                    <a:gd name="connsiteY1" fmla="*/ 4430268 h 4700016"/>
                    <a:gd name="connsiteX2" fmla="*/ 7191756 w 7415784"/>
                    <a:gd name="connsiteY2" fmla="*/ 4430268 h 4700016"/>
                    <a:gd name="connsiteX3" fmla="*/ 7191756 w 7415784"/>
                    <a:gd name="connsiteY3" fmla="*/ 269748 h 4700016"/>
                    <a:gd name="connsiteX4" fmla="*/ 266867 w 7415784"/>
                    <a:gd name="connsiteY4" fmla="*/ 0 h 4700016"/>
                    <a:gd name="connsiteX5" fmla="*/ 7148917 w 7415784"/>
                    <a:gd name="connsiteY5" fmla="*/ 0 h 4700016"/>
                    <a:gd name="connsiteX6" fmla="*/ 7415784 w 7415784"/>
                    <a:gd name="connsiteY6" fmla="*/ 266867 h 4700016"/>
                    <a:gd name="connsiteX7" fmla="*/ 7415784 w 7415784"/>
                    <a:gd name="connsiteY7" fmla="*/ 4433149 h 4700016"/>
                    <a:gd name="connsiteX8" fmla="*/ 7148917 w 7415784"/>
                    <a:gd name="connsiteY8" fmla="*/ 4700016 h 4700016"/>
                    <a:gd name="connsiteX9" fmla="*/ 266867 w 7415784"/>
                    <a:gd name="connsiteY9" fmla="*/ 4700016 h 4700016"/>
                    <a:gd name="connsiteX10" fmla="*/ 0 w 7415784"/>
                    <a:gd name="connsiteY10" fmla="*/ 4433149 h 4700016"/>
                    <a:gd name="connsiteX11" fmla="*/ 0 w 7415784"/>
                    <a:gd name="connsiteY11" fmla="*/ 266867 h 4700016"/>
                    <a:gd name="connsiteX12" fmla="*/ 266867 w 7415784"/>
                    <a:gd name="connsiteY12" fmla="*/ 0 h 470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15784" h="4700016">
                      <a:moveTo>
                        <a:pt x="224028" y="269748"/>
                      </a:moveTo>
                      <a:lnTo>
                        <a:pt x="224028" y="4430268"/>
                      </a:lnTo>
                      <a:lnTo>
                        <a:pt x="7191756" y="4430268"/>
                      </a:lnTo>
                      <a:lnTo>
                        <a:pt x="7191756" y="269748"/>
                      </a:lnTo>
                      <a:close/>
                      <a:moveTo>
                        <a:pt x="266867" y="0"/>
                      </a:moveTo>
                      <a:lnTo>
                        <a:pt x="7148917" y="0"/>
                      </a:lnTo>
                      <a:cubicBezTo>
                        <a:pt x="7296304" y="0"/>
                        <a:pt x="7415784" y="119480"/>
                        <a:pt x="7415784" y="266867"/>
                      </a:cubicBezTo>
                      <a:lnTo>
                        <a:pt x="7415784" y="4433149"/>
                      </a:lnTo>
                      <a:cubicBezTo>
                        <a:pt x="7415784" y="4580536"/>
                        <a:pt x="7296304" y="4700016"/>
                        <a:pt x="7148917" y="4700016"/>
                      </a:cubicBezTo>
                      <a:lnTo>
                        <a:pt x="266867" y="4700016"/>
                      </a:lnTo>
                      <a:cubicBezTo>
                        <a:pt x="119480" y="4700016"/>
                        <a:pt x="0" y="4580536"/>
                        <a:pt x="0" y="4433149"/>
                      </a:cubicBezTo>
                      <a:lnTo>
                        <a:pt x="0" y="266867"/>
                      </a:lnTo>
                      <a:cubicBezTo>
                        <a:pt x="0" y="119480"/>
                        <a:pt x="119480" y="0"/>
                        <a:pt x="266867" y="0"/>
                      </a:cubicBezTo>
                      <a:close/>
                    </a:path>
                  </a:pathLst>
                </a:cu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22" name="任意多边形: 形状 35"/>
                <p:cNvSpPr/>
                <p:nvPr/>
              </p:nvSpPr>
              <p:spPr>
                <a:xfrm>
                  <a:off x="-358010" y="1160080"/>
                  <a:ext cx="7380820" cy="4658912"/>
                </a:xfrm>
                <a:custGeom>
                  <a:avLst/>
                  <a:gdLst>
                    <a:gd name="connsiteX0" fmla="*/ 252028 w 7380820"/>
                    <a:gd name="connsiteY0" fmla="*/ 295230 h 4658912"/>
                    <a:gd name="connsiteX1" fmla="*/ 252028 w 7380820"/>
                    <a:gd name="connsiteY1" fmla="*/ 4363682 h 4658912"/>
                    <a:gd name="connsiteX2" fmla="*/ 7128792 w 7380820"/>
                    <a:gd name="connsiteY2" fmla="*/ 4363682 h 4658912"/>
                    <a:gd name="connsiteX3" fmla="*/ 7128792 w 7380820"/>
                    <a:gd name="connsiteY3" fmla="*/ 295230 h 4658912"/>
                    <a:gd name="connsiteX4" fmla="*/ 264533 w 7380820"/>
                    <a:gd name="connsiteY4" fmla="*/ 0 h 4658912"/>
                    <a:gd name="connsiteX5" fmla="*/ 7116287 w 7380820"/>
                    <a:gd name="connsiteY5" fmla="*/ 0 h 4658912"/>
                    <a:gd name="connsiteX6" fmla="*/ 7380820 w 7380820"/>
                    <a:gd name="connsiteY6" fmla="*/ 264533 h 4658912"/>
                    <a:gd name="connsiteX7" fmla="*/ 7380820 w 7380820"/>
                    <a:gd name="connsiteY7" fmla="*/ 4394379 h 4658912"/>
                    <a:gd name="connsiteX8" fmla="*/ 7116287 w 7380820"/>
                    <a:gd name="connsiteY8" fmla="*/ 4658912 h 4658912"/>
                    <a:gd name="connsiteX9" fmla="*/ 264533 w 7380820"/>
                    <a:gd name="connsiteY9" fmla="*/ 4658912 h 4658912"/>
                    <a:gd name="connsiteX10" fmla="*/ 0 w 7380820"/>
                    <a:gd name="connsiteY10" fmla="*/ 4394379 h 4658912"/>
                    <a:gd name="connsiteX11" fmla="*/ 0 w 7380820"/>
                    <a:gd name="connsiteY11" fmla="*/ 264533 h 4658912"/>
                    <a:gd name="connsiteX12" fmla="*/ 264533 w 7380820"/>
                    <a:gd name="connsiteY12" fmla="*/ 0 h 465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80820" h="4658912">
                      <a:moveTo>
                        <a:pt x="252028" y="295230"/>
                      </a:moveTo>
                      <a:lnTo>
                        <a:pt x="252028" y="4363682"/>
                      </a:lnTo>
                      <a:lnTo>
                        <a:pt x="7128792" y="4363682"/>
                      </a:lnTo>
                      <a:lnTo>
                        <a:pt x="7128792" y="295230"/>
                      </a:lnTo>
                      <a:close/>
                      <a:moveTo>
                        <a:pt x="264533" y="0"/>
                      </a:moveTo>
                      <a:lnTo>
                        <a:pt x="7116287" y="0"/>
                      </a:lnTo>
                      <a:cubicBezTo>
                        <a:pt x="7262385" y="0"/>
                        <a:pt x="7380820" y="118435"/>
                        <a:pt x="7380820" y="264533"/>
                      </a:cubicBezTo>
                      <a:lnTo>
                        <a:pt x="7380820" y="4394379"/>
                      </a:lnTo>
                      <a:cubicBezTo>
                        <a:pt x="7380820" y="4540477"/>
                        <a:pt x="7262385" y="4658912"/>
                        <a:pt x="7116287" y="4658912"/>
                      </a:cubicBezTo>
                      <a:lnTo>
                        <a:pt x="264533" y="4658912"/>
                      </a:lnTo>
                      <a:cubicBezTo>
                        <a:pt x="118435" y="4658912"/>
                        <a:pt x="0" y="4540477"/>
                        <a:pt x="0" y="4394379"/>
                      </a:cubicBezTo>
                      <a:lnTo>
                        <a:pt x="0" y="264533"/>
                      </a:lnTo>
                      <a:cubicBezTo>
                        <a:pt x="0" y="118435"/>
                        <a:pt x="118435" y="0"/>
                        <a:pt x="264533" y="0"/>
                      </a:cubicBez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23" name="任意多边形: 形状 36"/>
                <p:cNvSpPr/>
                <p:nvPr/>
              </p:nvSpPr>
              <p:spPr>
                <a:xfrm>
                  <a:off x="4509682" y="1139528"/>
                  <a:ext cx="2530610" cy="4700016"/>
                </a:xfrm>
                <a:custGeom>
                  <a:avLst/>
                  <a:gdLst>
                    <a:gd name="connsiteX0" fmla="*/ 0 w 2530610"/>
                    <a:gd name="connsiteY0" fmla="*/ 0 h 4700016"/>
                    <a:gd name="connsiteX1" fmla="*/ 2263743 w 2530610"/>
                    <a:gd name="connsiteY1" fmla="*/ 0 h 4700016"/>
                    <a:gd name="connsiteX2" fmla="*/ 2530610 w 2530610"/>
                    <a:gd name="connsiteY2" fmla="*/ 266867 h 4700016"/>
                    <a:gd name="connsiteX3" fmla="*/ 2530610 w 2530610"/>
                    <a:gd name="connsiteY3" fmla="*/ 4433149 h 4700016"/>
                    <a:gd name="connsiteX4" fmla="*/ 2263743 w 2530610"/>
                    <a:gd name="connsiteY4" fmla="*/ 4700016 h 4700016"/>
                    <a:gd name="connsiteX5" fmla="*/ 1961175 w 2530610"/>
                    <a:gd name="connsiteY5" fmla="*/ 4700016 h 470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0610" h="4700016">
                      <a:moveTo>
                        <a:pt x="0" y="0"/>
                      </a:moveTo>
                      <a:lnTo>
                        <a:pt x="2263743" y="0"/>
                      </a:lnTo>
                      <a:cubicBezTo>
                        <a:pt x="2411130" y="0"/>
                        <a:pt x="2530610" y="119480"/>
                        <a:pt x="2530610" y="266867"/>
                      </a:cubicBezTo>
                      <a:lnTo>
                        <a:pt x="2530610" y="4433149"/>
                      </a:lnTo>
                      <a:cubicBezTo>
                        <a:pt x="2530610" y="4580536"/>
                        <a:pt x="2411130" y="4700016"/>
                        <a:pt x="2263743" y="4700016"/>
                      </a:cubicBezTo>
                      <a:lnTo>
                        <a:pt x="1961175" y="4700016"/>
                      </a:lnTo>
                      <a:close/>
                    </a:path>
                  </a:pathLst>
                </a:custGeom>
                <a:gradFill>
                  <a:gsLst>
                    <a:gs pos="0">
                      <a:srgbClr val="FFFFFF">
                        <a:alpha val="30000"/>
                      </a:srgbClr>
                    </a:gs>
                    <a:gs pos="100000">
                      <a:srgbClr val="FFFFFF">
                        <a:alpha val="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grpSp>
          <p:sp>
            <p:nvSpPr>
              <p:cNvPr id="20" name="椭圆 33"/>
              <p:cNvSpPr/>
              <p:nvPr/>
            </p:nvSpPr>
            <p:spPr>
              <a:xfrm>
                <a:off x="3260392" y="1241052"/>
                <a:ext cx="144016" cy="144016"/>
              </a:xfrm>
              <a:prstGeom prst="ellipse">
                <a:avLst/>
              </a:prstGeom>
              <a:gradFill flip="none" rotWithShape="1">
                <a:gsLst>
                  <a:gs pos="17000">
                    <a:schemeClr val="tx1"/>
                  </a:gs>
                  <a:gs pos="34000">
                    <a:srgbClr val="000000">
                      <a:lumMod val="84000"/>
                      <a:lumOff val="16000"/>
                    </a:srgbClr>
                  </a:gs>
                  <a:gs pos="100000">
                    <a:schemeClr val="bg1">
                      <a:lumMod val="50000"/>
                      <a:lumOff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grpSp>
        <p:grpSp>
          <p:nvGrpSpPr>
            <p:cNvPr id="16" name="组合 29"/>
            <p:cNvGrpSpPr/>
            <p:nvPr/>
          </p:nvGrpSpPr>
          <p:grpSpPr>
            <a:xfrm>
              <a:off x="-5065240" y="6065046"/>
              <a:ext cx="10164070" cy="203611"/>
              <a:chOff x="-1348120" y="5777968"/>
              <a:chExt cx="9361040" cy="187524"/>
            </a:xfrm>
          </p:grpSpPr>
          <p:sp>
            <p:nvSpPr>
              <p:cNvPr id="17" name="梯形 30"/>
              <p:cNvSpPr/>
              <p:nvPr/>
            </p:nvSpPr>
            <p:spPr>
              <a:xfrm flipV="1">
                <a:off x="-1348120" y="5928916"/>
                <a:ext cx="9361040" cy="36576"/>
              </a:xfrm>
              <a:prstGeom prst="trapezoid">
                <a:avLst>
                  <a:gd name="adj" fmla="val 814192"/>
                </a:avLst>
              </a:prstGeom>
              <a:solidFill>
                <a:srgbClr val="80808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18" name="矩形 31"/>
              <p:cNvSpPr/>
              <p:nvPr/>
            </p:nvSpPr>
            <p:spPr>
              <a:xfrm>
                <a:off x="-1348120" y="5777968"/>
                <a:ext cx="9361040" cy="151090"/>
              </a:xfrm>
              <a:prstGeom prst="rect">
                <a:avLst/>
              </a:prstGeom>
              <a:solidFill>
                <a:srgbClr val="DDDDD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grpSp>
      </p:grpSp>
      <p:pic>
        <p:nvPicPr>
          <p:cNvPr id="24" name="Giới thiệu về tiểu sử Bác Hồ -- Gia đình Bác Hồ">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2106492" y="2561836"/>
            <a:ext cx="10237908" cy="68581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par>
                                <p:cTn id="8" presetID="6"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F2E9"/>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srcRect/>
          <a:stretch>
            <a:fillRect/>
          </a:stretch>
        </p:blipFill>
        <p:spPr>
          <a:xfrm rot="-915843">
            <a:off x="-3648115" y="3813860"/>
            <a:ext cx="7296228" cy="7512204"/>
          </a:xfrm>
          <a:prstGeom prst="rect">
            <a:avLst/>
          </a:prstGeom>
        </p:spPr>
      </p:pic>
      <p:pic>
        <p:nvPicPr>
          <p:cNvPr id="8" name="Picture 8"/>
          <p:cNvPicPr>
            <a:picLocks noChangeAspect="1"/>
          </p:cNvPicPr>
          <p:nvPr/>
        </p:nvPicPr>
        <p:blipFill>
          <a:blip r:embed="rId2"/>
          <a:srcRect/>
          <a:stretch>
            <a:fillRect/>
          </a:stretch>
        </p:blipFill>
        <p:spPr>
          <a:xfrm rot="79906">
            <a:off x="14513556" y="3537303"/>
            <a:ext cx="7296228" cy="7512204"/>
          </a:xfrm>
          <a:prstGeom prst="rect">
            <a:avLst/>
          </a:prstGeom>
        </p:spPr>
      </p:pic>
      <p:cxnSp>
        <p:nvCxnSpPr>
          <p:cNvPr id="9" name="直接连接符 15">
            <a:extLst>
              <a:ext uri="{FF2B5EF4-FFF2-40B4-BE49-F238E27FC236}">
                <a16:creationId xmlns:a16="http://schemas.microsoft.com/office/drawing/2014/main" id="{F22AACA2-8D4F-4D0B-B897-00B64505935B}"/>
              </a:ext>
            </a:extLst>
          </p:cNvPr>
          <p:cNvCxnSpPr>
            <a:cxnSpLocks/>
          </p:cNvCxnSpPr>
          <p:nvPr/>
        </p:nvCxnSpPr>
        <p:spPr>
          <a:xfrm flipH="1">
            <a:off x="5537443" y="1028699"/>
            <a:ext cx="7187956" cy="33915"/>
          </a:xfrm>
          <a:prstGeom prst="line">
            <a:avLst/>
          </a:prstGeom>
          <a:ln w="25400">
            <a:solidFill>
              <a:srgbClr val="ECC95D"/>
            </a:solidFill>
          </a:ln>
        </p:spPr>
        <p:style>
          <a:lnRef idx="1">
            <a:schemeClr val="accent1"/>
          </a:lnRef>
          <a:fillRef idx="0">
            <a:schemeClr val="accent1"/>
          </a:fillRef>
          <a:effectRef idx="0">
            <a:schemeClr val="accent1"/>
          </a:effectRef>
          <a:fontRef idx="minor">
            <a:schemeClr val="tx1"/>
          </a:fontRef>
        </p:style>
      </p:cxnSp>
      <p:sp>
        <p:nvSpPr>
          <p:cNvPr id="10" name="文本框 17">
            <a:extLst>
              <a:ext uri="{FF2B5EF4-FFF2-40B4-BE49-F238E27FC236}">
                <a16:creationId xmlns:a16="http://schemas.microsoft.com/office/drawing/2014/main" id="{E14ABCE6-1084-47CD-8161-043F356E93AE}"/>
              </a:ext>
            </a:extLst>
          </p:cNvPr>
          <p:cNvSpPr txBox="1"/>
          <p:nvPr/>
        </p:nvSpPr>
        <p:spPr>
          <a:xfrm>
            <a:off x="3149246" y="173179"/>
            <a:ext cx="11476167" cy="707886"/>
          </a:xfrm>
          <a:prstGeom prst="rect">
            <a:avLst/>
          </a:prstGeom>
          <a:noFill/>
        </p:spPr>
        <p:txBody>
          <a:bodyPr wrap="square" rtlCol="0">
            <a:spAutoFit/>
          </a:bodyPr>
          <a:lstStyle/>
          <a:p>
            <a:pPr algn="ctr"/>
            <a:r>
              <a:rPr lang="vi-VN" sz="4000" b="1">
                <a:ln w="0"/>
                <a:solidFill>
                  <a:srgbClr val="FF0000"/>
                </a:solidFill>
                <a:effectLst>
                  <a:outerShdw blurRad="38100" dist="38100" dir="2700000" algn="tl">
                    <a:srgbClr val="000000">
                      <a:alpha val="43137"/>
                    </a:srgbClr>
                  </a:outerShdw>
                  <a:reflection blurRad="6350" stA="53000" endA="300" endPos="35500" dir="5400000" sy="-90000" algn="bl" rotWithShape="0"/>
                </a:effectLst>
              </a:rPr>
              <a:t>TINH THẦN YÊU NƯỚC CỦA NHÂN DÂN TA</a:t>
            </a:r>
            <a:endParaRPr lang="en-GB" sz="40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stellar" panose="020A0402060406010301" pitchFamily="18" charset="0"/>
            </a:endParaRPr>
          </a:p>
        </p:txBody>
      </p:sp>
      <p:cxnSp>
        <p:nvCxnSpPr>
          <p:cNvPr id="11" name="直接连接符 23">
            <a:extLst>
              <a:ext uri="{FF2B5EF4-FFF2-40B4-BE49-F238E27FC236}">
                <a16:creationId xmlns:a16="http://schemas.microsoft.com/office/drawing/2014/main" id="{AF872B8D-368B-478D-94F9-0D015B34A5F1}"/>
              </a:ext>
            </a:extLst>
          </p:cNvPr>
          <p:cNvCxnSpPr>
            <a:cxnSpLocks/>
          </p:cNvCxnSpPr>
          <p:nvPr/>
        </p:nvCxnSpPr>
        <p:spPr>
          <a:xfrm flipH="1">
            <a:off x="5574918" y="112257"/>
            <a:ext cx="7111757" cy="26173"/>
          </a:xfrm>
          <a:prstGeom prst="line">
            <a:avLst/>
          </a:prstGeom>
          <a:ln w="25400">
            <a:solidFill>
              <a:srgbClr val="ECC95D"/>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487639" y="1525086"/>
            <a:ext cx="6766596" cy="816827"/>
          </a:xfrm>
          <a:prstGeom prst="rect">
            <a:avLst/>
          </a:prstGeom>
        </p:spPr>
        <p:txBody>
          <a:bodyPr wrap="none">
            <a:spAutoFit/>
          </a:bodyPr>
          <a:lstStyle/>
          <a:p>
            <a:pPr algn="just">
              <a:lnSpc>
                <a:spcPct val="107000"/>
              </a:lnSpc>
              <a:spcAft>
                <a:spcPts val="0"/>
              </a:spcAft>
            </a:pPr>
            <a:r>
              <a:rPr lang="vi-VN" sz="44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Hồ Chí Minh (1890 - 1969)</a:t>
            </a:r>
            <a:endParaRPr lang="en-GB" sz="440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2481893" y="2503749"/>
            <a:ext cx="6559103" cy="816827"/>
          </a:xfrm>
          <a:prstGeom prst="rect">
            <a:avLst/>
          </a:prstGeom>
        </p:spPr>
        <p:txBody>
          <a:bodyPr wrap="none">
            <a:spAutoFit/>
          </a:bodyPr>
          <a:lstStyle/>
          <a:p>
            <a:pPr algn="just">
              <a:lnSpc>
                <a:spcPct val="107000"/>
              </a:lnSpc>
              <a:spcAft>
                <a:spcPts val="0"/>
              </a:spcAft>
            </a:pPr>
            <a:r>
              <a:rPr lang="vi-VN" sz="44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Quê ở Nam Đàn- Nghệ An</a:t>
            </a:r>
            <a:endParaRPr lang="en-GB" sz="440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2481893" y="3666455"/>
            <a:ext cx="11025267" cy="1541319"/>
          </a:xfrm>
          <a:prstGeom prst="rect">
            <a:avLst/>
          </a:prstGeom>
        </p:spPr>
        <p:txBody>
          <a:bodyPr wrap="square">
            <a:spAutoFit/>
          </a:bodyPr>
          <a:lstStyle/>
          <a:p>
            <a:pPr algn="just">
              <a:lnSpc>
                <a:spcPct val="107000"/>
              </a:lnSpc>
              <a:spcAft>
                <a:spcPts val="0"/>
              </a:spcAft>
            </a:pPr>
            <a:r>
              <a:rPr lang="vi-VN" sz="44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Là anh hùng giải phóng dân tộc, lãnh tụ vĩ đại của dân tộc và cách mạng Việt Nam.</a:t>
            </a:r>
            <a:endParaRPr lang="en-GB" sz="440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p:cNvSpPr/>
          <p:nvPr/>
        </p:nvSpPr>
        <p:spPr>
          <a:xfrm>
            <a:off x="2481893" y="5309541"/>
            <a:ext cx="13425470" cy="816827"/>
          </a:xfrm>
          <a:prstGeom prst="rect">
            <a:avLst/>
          </a:prstGeom>
        </p:spPr>
        <p:txBody>
          <a:bodyPr wrap="none">
            <a:spAutoFit/>
          </a:bodyPr>
          <a:lstStyle/>
          <a:p>
            <a:pPr algn="just">
              <a:lnSpc>
                <a:spcPct val="107000"/>
              </a:lnSpc>
              <a:spcAft>
                <a:spcPts val="0"/>
              </a:spcAft>
            </a:pPr>
            <a:r>
              <a:rPr lang="vi-VN" sz="44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Là một nhà văn, nhà thơ lớn, danh nhân văn hóa thế giới.</a:t>
            </a:r>
            <a:endParaRPr lang="en-GB" sz="440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0" y="6296919"/>
            <a:ext cx="4114800" cy="384933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12802" y="1074829"/>
            <a:ext cx="4159983" cy="382220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4045966">
            <a:off x="4217870" y="-1074332"/>
            <a:ext cx="1122974" cy="3004612"/>
          </a:xfrm>
          <a:prstGeom prst="rect">
            <a:avLst/>
          </a:prstGeom>
        </p:spPr>
      </p:pic>
      <p:pic>
        <p:nvPicPr>
          <p:cNvPr id="3" name="Picture 3"/>
          <p:cNvPicPr>
            <a:picLocks noChangeAspect="1"/>
          </p:cNvPicPr>
          <p:nvPr/>
        </p:nvPicPr>
        <p:blipFill>
          <a:blip r:embed="rId3"/>
          <a:srcRect/>
          <a:stretch>
            <a:fillRect/>
          </a:stretch>
        </p:blipFill>
        <p:spPr>
          <a:xfrm rot="-985415">
            <a:off x="-410469" y="-894563"/>
            <a:ext cx="4432149" cy="3551259"/>
          </a:xfrm>
          <a:prstGeom prst="rect">
            <a:avLst/>
          </a:prstGeom>
        </p:spPr>
      </p:pic>
      <p:pic>
        <p:nvPicPr>
          <p:cNvPr id="5" name="Picture 5"/>
          <p:cNvPicPr>
            <a:picLocks noChangeAspect="1"/>
          </p:cNvPicPr>
          <p:nvPr/>
        </p:nvPicPr>
        <p:blipFill>
          <a:blip r:embed="rId4"/>
          <a:srcRect/>
          <a:stretch>
            <a:fillRect/>
          </a:stretch>
        </p:blipFill>
        <p:spPr>
          <a:xfrm rot="1004707">
            <a:off x="13484959" y="6832861"/>
            <a:ext cx="5043492" cy="5199476"/>
          </a:xfrm>
          <a:prstGeom prst="rect">
            <a:avLst/>
          </a:prstGeom>
        </p:spPr>
      </p:pic>
      <p:pic>
        <p:nvPicPr>
          <p:cNvPr id="8" name="Picture 8"/>
          <p:cNvPicPr>
            <a:picLocks noChangeAspect="1"/>
          </p:cNvPicPr>
          <p:nvPr/>
        </p:nvPicPr>
        <p:blipFill>
          <a:blip r:embed="rId5"/>
          <a:srcRect/>
          <a:stretch>
            <a:fillRect/>
          </a:stretch>
        </p:blipFill>
        <p:spPr>
          <a:xfrm>
            <a:off x="14469714" y="7363980"/>
            <a:ext cx="3495389" cy="3447328"/>
          </a:xfrm>
          <a:prstGeom prst="rect">
            <a:avLst/>
          </a:prstGeom>
        </p:spPr>
      </p:pic>
      <p:sp>
        <p:nvSpPr>
          <p:cNvPr id="15" name="TextBox 15"/>
          <p:cNvSpPr txBox="1"/>
          <p:nvPr/>
        </p:nvSpPr>
        <p:spPr>
          <a:xfrm>
            <a:off x="435208" y="4028642"/>
            <a:ext cx="1549268" cy="3046988"/>
          </a:xfrm>
          <a:prstGeom prst="rect">
            <a:avLst/>
          </a:prstGeom>
          <a:solidFill>
            <a:schemeClr val="accent6">
              <a:lumMod val="60000"/>
              <a:lumOff val="40000"/>
            </a:schemeClr>
          </a:solidFill>
        </p:spPr>
        <p:txBody>
          <a:bodyPr wrap="square" lIns="0" tIns="0" rIns="0" bIns="0" rtlCol="0" anchor="t">
            <a:spAutoFit/>
          </a:bodyPr>
          <a:lstStyle/>
          <a:p>
            <a:r>
              <a:rPr lang="vi-VN" sz="6600" b="1">
                <a:latin typeface="+mj-lt"/>
              </a:rPr>
              <a:t>2. Văn </a:t>
            </a:r>
          </a:p>
          <a:p>
            <a:r>
              <a:rPr lang="vi-VN" sz="6600" b="1">
                <a:latin typeface="+mj-lt"/>
              </a:rPr>
              <a:t>bản</a:t>
            </a:r>
            <a:endParaRPr lang="en-GB" sz="6600">
              <a:latin typeface="+mj-lt"/>
            </a:endParaRPr>
          </a:p>
        </p:txBody>
      </p:sp>
      <p:pic>
        <p:nvPicPr>
          <p:cNvPr id="16" name="Picture 16"/>
          <p:cNvPicPr>
            <a:picLocks noChangeAspect="1"/>
          </p:cNvPicPr>
          <p:nvPr/>
        </p:nvPicPr>
        <p:blipFill>
          <a:blip r:embed="rId6"/>
          <a:srcRect/>
          <a:stretch>
            <a:fillRect/>
          </a:stretch>
        </p:blipFill>
        <p:spPr>
          <a:xfrm rot="774530">
            <a:off x="-279865" y="7642176"/>
            <a:ext cx="3272093" cy="2965335"/>
          </a:xfrm>
          <a:prstGeom prst="rect">
            <a:avLst/>
          </a:prstGeom>
        </p:spPr>
      </p:pic>
      <p:pic>
        <p:nvPicPr>
          <p:cNvPr id="17" name="Picture 17"/>
          <p:cNvPicPr>
            <a:picLocks noChangeAspect="1"/>
          </p:cNvPicPr>
          <p:nvPr/>
        </p:nvPicPr>
        <p:blipFill>
          <a:blip r:embed="rId7"/>
          <a:srcRect/>
          <a:stretch>
            <a:fillRect/>
          </a:stretch>
        </p:blipFill>
        <p:spPr>
          <a:xfrm rot="-1350285">
            <a:off x="14373666" y="-817395"/>
            <a:ext cx="6426832" cy="6729667"/>
          </a:xfrm>
          <a:prstGeom prst="rect">
            <a:avLst/>
          </a:prstGeom>
        </p:spPr>
      </p:pic>
      <p:cxnSp>
        <p:nvCxnSpPr>
          <p:cNvPr id="18" name="直接连接符 15">
            <a:extLst>
              <a:ext uri="{FF2B5EF4-FFF2-40B4-BE49-F238E27FC236}">
                <a16:creationId xmlns:a16="http://schemas.microsoft.com/office/drawing/2014/main" id="{F22AACA2-8D4F-4D0B-B897-00B64505935B}"/>
              </a:ext>
            </a:extLst>
          </p:cNvPr>
          <p:cNvCxnSpPr>
            <a:cxnSpLocks/>
          </p:cNvCxnSpPr>
          <p:nvPr/>
        </p:nvCxnSpPr>
        <p:spPr>
          <a:xfrm flipH="1">
            <a:off x="5537443" y="1028699"/>
            <a:ext cx="7187956" cy="33915"/>
          </a:xfrm>
          <a:prstGeom prst="line">
            <a:avLst/>
          </a:prstGeom>
          <a:ln w="25400">
            <a:solidFill>
              <a:srgbClr val="ECC95D"/>
            </a:solidFill>
          </a:ln>
        </p:spPr>
        <p:style>
          <a:lnRef idx="1">
            <a:schemeClr val="accent1"/>
          </a:lnRef>
          <a:fillRef idx="0">
            <a:schemeClr val="accent1"/>
          </a:fillRef>
          <a:effectRef idx="0">
            <a:schemeClr val="accent1"/>
          </a:effectRef>
          <a:fontRef idx="minor">
            <a:schemeClr val="tx1"/>
          </a:fontRef>
        </p:style>
      </p:cxnSp>
      <p:sp>
        <p:nvSpPr>
          <p:cNvPr id="19" name="文本框 17">
            <a:extLst>
              <a:ext uri="{FF2B5EF4-FFF2-40B4-BE49-F238E27FC236}">
                <a16:creationId xmlns:a16="http://schemas.microsoft.com/office/drawing/2014/main" id="{E14ABCE6-1084-47CD-8161-043F356E93AE}"/>
              </a:ext>
            </a:extLst>
          </p:cNvPr>
          <p:cNvSpPr txBox="1"/>
          <p:nvPr/>
        </p:nvSpPr>
        <p:spPr>
          <a:xfrm>
            <a:off x="3149246" y="173179"/>
            <a:ext cx="11476167" cy="707886"/>
          </a:xfrm>
          <a:prstGeom prst="rect">
            <a:avLst/>
          </a:prstGeom>
          <a:noFill/>
        </p:spPr>
        <p:txBody>
          <a:bodyPr wrap="square" rtlCol="0">
            <a:spAutoFit/>
          </a:bodyPr>
          <a:lstStyle/>
          <a:p>
            <a:pPr algn="ctr"/>
            <a:r>
              <a:rPr lang="vi-VN" sz="4000" b="1">
                <a:ln w="0"/>
                <a:solidFill>
                  <a:srgbClr val="FF0000"/>
                </a:solidFill>
                <a:effectLst>
                  <a:outerShdw blurRad="38100" dist="38100" dir="2700000" algn="tl">
                    <a:srgbClr val="000000">
                      <a:alpha val="43137"/>
                    </a:srgbClr>
                  </a:outerShdw>
                  <a:reflection blurRad="6350" stA="53000" endA="300" endPos="35500" dir="5400000" sy="-90000" algn="bl" rotWithShape="0"/>
                </a:effectLst>
              </a:rPr>
              <a:t>TINH THẦN YÊU NƯỚC CỦA NHÂN DÂN TA</a:t>
            </a:r>
            <a:endParaRPr lang="en-GB" sz="40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stellar" panose="020A0402060406010301" pitchFamily="18" charset="0"/>
            </a:endParaRPr>
          </a:p>
        </p:txBody>
      </p:sp>
      <p:cxnSp>
        <p:nvCxnSpPr>
          <p:cNvPr id="20" name="直接连接符 23">
            <a:extLst>
              <a:ext uri="{FF2B5EF4-FFF2-40B4-BE49-F238E27FC236}">
                <a16:creationId xmlns:a16="http://schemas.microsoft.com/office/drawing/2014/main" id="{AF872B8D-368B-478D-94F9-0D015B34A5F1}"/>
              </a:ext>
            </a:extLst>
          </p:cNvPr>
          <p:cNvCxnSpPr>
            <a:cxnSpLocks/>
          </p:cNvCxnSpPr>
          <p:nvPr/>
        </p:nvCxnSpPr>
        <p:spPr>
          <a:xfrm flipH="1">
            <a:off x="5574918" y="112257"/>
            <a:ext cx="7111757" cy="26173"/>
          </a:xfrm>
          <a:prstGeom prst="line">
            <a:avLst/>
          </a:prstGeom>
          <a:ln w="25400">
            <a:solidFill>
              <a:srgbClr val="ECC95D"/>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061635" y="1771105"/>
            <a:ext cx="12138321" cy="3027047"/>
          </a:xfrm>
          <a:prstGeom prst="rect">
            <a:avLst/>
          </a:prstGeom>
        </p:spPr>
        <p:txBody>
          <a:bodyPr wrap="square">
            <a:spAutoFit/>
          </a:bodyPr>
          <a:lstStyle/>
          <a:p>
            <a:pPr algn="just">
              <a:lnSpc>
                <a:spcPct val="107000"/>
              </a:lnSpc>
              <a:spcAft>
                <a:spcPts val="0"/>
              </a:spcAft>
            </a:pPr>
            <a:r>
              <a:rPr lang="vi-VN" sz="3600" b="1">
                <a:latin typeface="Times New Roman" panose="02020603050405020304" pitchFamily="18" charset="0"/>
                <a:ea typeface="Times New Roman" panose="02020603050405020304" pitchFamily="18" charset="0"/>
                <a:cs typeface="Times New Roman" panose="02020603050405020304" pitchFamily="18" charset="0"/>
              </a:rPr>
              <a:t>1. Nêu cách đọc văn bản và chia sẻ kết quả tìm hiểu những từ ngữ khó trong quá trình đọc văn bản</a:t>
            </a:r>
          </a:p>
          <a:p>
            <a:pPr algn="just">
              <a:lnSpc>
                <a:spcPct val="107000"/>
              </a:lnSpc>
              <a:spcAft>
                <a:spcPts val="0"/>
              </a:spcAft>
            </a:pPr>
            <a:r>
              <a:rPr lang="vi-VN" sz="3600" b="1">
                <a:latin typeface="Times New Roman" panose="02020603050405020304" pitchFamily="18" charset="0"/>
                <a:ea typeface="Times New Roman" panose="02020603050405020304" pitchFamily="18" charset="0"/>
                <a:cs typeface="Times New Roman" panose="02020603050405020304" pitchFamily="18" charset="0"/>
              </a:rPr>
              <a:t>......................................................................</a:t>
            </a:r>
            <a:endParaRPr lang="en-GB" sz="3600" b="1">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vi-VN" sz="3600" b="1">
                <a:latin typeface="Times New Roman" panose="02020603050405020304" pitchFamily="18" charset="0"/>
                <a:ea typeface="Times New Roman" panose="02020603050405020304" pitchFamily="18" charset="0"/>
                <a:cs typeface="Times New Roman" panose="02020603050405020304" pitchFamily="18" charset="0"/>
              </a:rPr>
              <a:t>2. Qua việc đọc văn bản ở nhà, hãy chia sẻ kết quả đọc của em trên cơ sở trả lời các câu hỏi sau:</a:t>
            </a:r>
            <a:endParaRPr lang="en-GB" sz="3600" b="1">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423228417"/>
              </p:ext>
            </p:extLst>
          </p:nvPr>
        </p:nvGraphicFramePr>
        <p:xfrm>
          <a:off x="2972456" y="5030189"/>
          <a:ext cx="12519321" cy="4937760"/>
        </p:xfrm>
        <a:graphic>
          <a:graphicData uri="http://schemas.openxmlformats.org/drawingml/2006/table">
            <a:tbl>
              <a:tblPr firstRow="1" firstCol="1" bandRow="1">
                <a:tableStyleId>{5C22544A-7EE6-4342-B048-85BDC9FD1C3A}</a:tableStyleId>
              </a:tblPr>
              <a:tblGrid>
                <a:gridCol w="10986611">
                  <a:extLst>
                    <a:ext uri="{9D8B030D-6E8A-4147-A177-3AD203B41FA5}">
                      <a16:colId xmlns:a16="http://schemas.microsoft.com/office/drawing/2014/main" val="20000"/>
                    </a:ext>
                  </a:extLst>
                </a:gridCol>
                <a:gridCol w="1532710">
                  <a:extLst>
                    <a:ext uri="{9D8B030D-6E8A-4147-A177-3AD203B41FA5}">
                      <a16:colId xmlns:a16="http://schemas.microsoft.com/office/drawing/2014/main" val="20001"/>
                    </a:ext>
                  </a:extLst>
                </a:gridCol>
              </a:tblGrid>
              <a:tr h="0">
                <a:tc>
                  <a:txBody>
                    <a:bodyPr/>
                    <a:lstStyle/>
                    <a:p>
                      <a:pPr algn="ctr">
                        <a:lnSpc>
                          <a:spcPct val="100000"/>
                        </a:lnSpc>
                        <a:spcAft>
                          <a:spcPts val="0"/>
                        </a:spcAft>
                      </a:pPr>
                      <a:r>
                        <a:rPr lang="vi-VN" sz="3600">
                          <a:solidFill>
                            <a:schemeClr val="tx1"/>
                          </a:solidFill>
                          <a:effectLst/>
                          <a:latin typeface="Times New Roman" panose="02020603050405020304" pitchFamily="18" charset="0"/>
                          <a:cs typeface="Times New Roman" panose="02020603050405020304" pitchFamily="18" charset="0"/>
                        </a:rPr>
                        <a:t>Câu hỏi</a:t>
                      </a:r>
                      <a:endParaRPr lang="en-GB" sz="3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00000"/>
                        </a:lnSpc>
                        <a:spcAft>
                          <a:spcPts val="0"/>
                        </a:spcAft>
                      </a:pPr>
                      <a:r>
                        <a:rPr lang="vi-VN" sz="3600">
                          <a:solidFill>
                            <a:schemeClr val="tx1"/>
                          </a:solidFill>
                          <a:effectLst/>
                          <a:latin typeface="Times New Roman" panose="02020603050405020304" pitchFamily="18" charset="0"/>
                          <a:cs typeface="Times New Roman" panose="02020603050405020304" pitchFamily="18" charset="0"/>
                        </a:rPr>
                        <a:t>Trả lời</a:t>
                      </a:r>
                      <a:endParaRPr lang="en-GB" sz="3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0">
                <a:tc>
                  <a:txBody>
                    <a:bodyPr/>
                    <a:lstStyle/>
                    <a:p>
                      <a:pPr algn="just">
                        <a:lnSpc>
                          <a:spcPct val="100000"/>
                        </a:lnSpc>
                        <a:spcAft>
                          <a:spcPts val="0"/>
                        </a:spcAft>
                      </a:pPr>
                      <a:r>
                        <a:rPr lang="vi-VN" sz="3600" b="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Nêu xuất xứ, hoàn cảnh ra đời của văn bản.</a:t>
                      </a:r>
                      <a:endParaRPr lang="en-GB" sz="3600" b="0">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Aft>
                          <a:spcPts val="0"/>
                        </a:spcAft>
                      </a:pPr>
                      <a:r>
                        <a:rPr lang="vi-VN" sz="3600">
                          <a:solidFill>
                            <a:schemeClr val="tx1"/>
                          </a:solidFill>
                          <a:effectLst/>
                          <a:latin typeface="Times New Roman" panose="02020603050405020304" pitchFamily="18" charset="0"/>
                          <a:cs typeface="Times New Roman" panose="02020603050405020304" pitchFamily="18" charset="0"/>
                        </a:rPr>
                        <a:t> </a:t>
                      </a:r>
                      <a:endParaRPr lang="en-GB" sz="3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pPr algn="just">
                        <a:lnSpc>
                          <a:spcPct val="100000"/>
                        </a:lnSpc>
                        <a:spcAft>
                          <a:spcPts val="0"/>
                        </a:spcAft>
                      </a:pPr>
                      <a:r>
                        <a:rPr lang="vi-VN" sz="3600" b="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en-US" sz="3600" b="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Xác định kiểu văn bản và cho biết văn bản nghị luận về vấn đề gì của đời sống xã hội.</a:t>
                      </a:r>
                      <a:endParaRPr lang="en-GB" sz="3600" b="0">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Aft>
                          <a:spcPts val="0"/>
                        </a:spcAft>
                      </a:pPr>
                      <a:r>
                        <a:rPr lang="vi-VN" sz="3600">
                          <a:solidFill>
                            <a:schemeClr val="tx1"/>
                          </a:solidFill>
                          <a:effectLst/>
                          <a:latin typeface="Times New Roman" panose="02020603050405020304" pitchFamily="18" charset="0"/>
                          <a:cs typeface="Times New Roman" panose="02020603050405020304" pitchFamily="18" charset="0"/>
                        </a:rPr>
                        <a:t> </a:t>
                      </a:r>
                      <a:endParaRPr lang="en-GB" sz="3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0">
                <a:tc>
                  <a:txBody>
                    <a:bodyPr/>
                    <a:lstStyle/>
                    <a:p>
                      <a:pPr algn="just">
                        <a:lnSpc>
                          <a:spcPct val="100000"/>
                        </a:lnSpc>
                        <a:spcAft>
                          <a:spcPts val="0"/>
                        </a:spcAft>
                      </a:pPr>
                      <a:r>
                        <a:rPr lang="vi-VN" sz="3600" b="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Nhan đề văn bản  có liên quan đến vấn đề ấy như thế nào</a:t>
                      </a:r>
                      <a:r>
                        <a:rPr lang="en-US" sz="3600" b="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GB" sz="3600" b="0">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Aft>
                          <a:spcPts val="0"/>
                        </a:spcAft>
                      </a:pPr>
                      <a:r>
                        <a:rPr lang="vi-VN" sz="3600">
                          <a:solidFill>
                            <a:schemeClr val="tx1"/>
                          </a:solidFill>
                          <a:effectLst/>
                          <a:latin typeface="Times New Roman" panose="02020603050405020304" pitchFamily="18" charset="0"/>
                          <a:cs typeface="Times New Roman" panose="02020603050405020304" pitchFamily="18" charset="0"/>
                        </a:rPr>
                        <a:t> </a:t>
                      </a:r>
                      <a:endParaRPr lang="en-GB" sz="3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0">
                <a:tc>
                  <a:txBody>
                    <a:bodyPr/>
                    <a:lstStyle/>
                    <a:p>
                      <a:pPr algn="just">
                        <a:lnSpc>
                          <a:spcPct val="100000"/>
                        </a:lnSpc>
                        <a:spcAft>
                          <a:spcPts val="0"/>
                        </a:spcAft>
                      </a:pPr>
                      <a:r>
                        <a:rPr lang="vi-VN" sz="3600" b="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 </a:t>
                      </a:r>
                      <a:r>
                        <a:rPr lang="en-US" sz="3600" b="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t>
                      </a:r>
                      <a:r>
                        <a:rPr lang="vi-VN" sz="3600" b="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ác định nội dung chính của từng phần trong văn bản “Tinh thần yêu nước của nhân dân ta”.</a:t>
                      </a:r>
                      <a:endParaRPr lang="en-GB" sz="3600" b="0">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Aft>
                          <a:spcPts val="0"/>
                        </a:spcAft>
                      </a:pPr>
                      <a:r>
                        <a:rPr lang="vi-VN" sz="3600">
                          <a:solidFill>
                            <a:schemeClr val="tx1"/>
                          </a:solidFill>
                          <a:effectLst/>
                          <a:latin typeface="Times New Roman" panose="02020603050405020304" pitchFamily="18" charset="0"/>
                          <a:cs typeface="Times New Roman" panose="02020603050405020304" pitchFamily="18" charset="0"/>
                        </a:rPr>
                        <a:t> </a:t>
                      </a:r>
                      <a:endParaRPr lang="en-GB" sz="3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0">
                <a:tc>
                  <a:txBody>
                    <a:bodyPr/>
                    <a:lstStyle/>
                    <a:p>
                      <a:pPr algn="just">
                        <a:lnSpc>
                          <a:spcPct val="100000"/>
                        </a:lnSpc>
                        <a:spcAft>
                          <a:spcPts val="0"/>
                        </a:spcAft>
                      </a:pPr>
                      <a:r>
                        <a:rPr lang="vi-VN" sz="3600" b="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3600" b="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a:t>
                      </a:r>
                      <a:r>
                        <a:rPr lang="vi-VN" sz="3600" b="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Mục đích nghị luận của văn bản này là gì?</a:t>
                      </a:r>
                      <a:endParaRPr lang="en-GB" sz="3600" b="0">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Aft>
                          <a:spcPts val="0"/>
                        </a:spcAft>
                      </a:pPr>
                      <a:r>
                        <a:rPr lang="vi-VN" sz="3600">
                          <a:solidFill>
                            <a:schemeClr val="tx1"/>
                          </a:solidFill>
                          <a:effectLst/>
                          <a:latin typeface="Times New Roman" panose="02020603050405020304" pitchFamily="18" charset="0"/>
                          <a:cs typeface="Times New Roman" panose="02020603050405020304" pitchFamily="18" charset="0"/>
                        </a:rPr>
                        <a:t> </a:t>
                      </a:r>
                      <a:endParaRPr lang="en-GB" sz="3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26512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495</TotalTime>
  <Words>4132</Words>
  <Application>Microsoft Office PowerPoint</Application>
  <PresentationFormat>Custom</PresentationFormat>
  <Paragraphs>358</Paragraphs>
  <Slides>49</Slides>
  <Notes>5</Notes>
  <HiddenSlides>0</HiddenSlides>
  <MMClips>3</MMClips>
  <ScaleCrop>false</ScaleCrop>
  <HeadingPairs>
    <vt:vector size="6" baseType="variant">
      <vt:variant>
        <vt:lpstr>Fonts Used</vt:lpstr>
      </vt:variant>
      <vt:variant>
        <vt:i4>15</vt:i4>
      </vt:variant>
      <vt:variant>
        <vt:lpstr>Theme</vt:lpstr>
      </vt:variant>
      <vt:variant>
        <vt:i4>12</vt:i4>
      </vt:variant>
      <vt:variant>
        <vt:lpstr>Slide Titles</vt:lpstr>
      </vt:variant>
      <vt:variant>
        <vt:i4>49</vt:i4>
      </vt:variant>
    </vt:vector>
  </HeadingPairs>
  <TitlesOfParts>
    <vt:vector size="76" baseType="lpstr">
      <vt:lpstr>Montserrat Alternates Black</vt:lpstr>
      <vt:lpstr>印品黑体</vt:lpstr>
      <vt:lpstr>钟齐陈伟勋硬笔行书字库</vt:lpstr>
      <vt:lpstr>Castellar</vt:lpstr>
      <vt:lpstr>Times New Roman</vt:lpstr>
      <vt:lpstr>Bungee Inline</vt:lpstr>
      <vt:lpstr>思源黑体 CN Light</vt:lpstr>
      <vt:lpstr>Gill Sans</vt:lpstr>
      <vt:lpstr>Microsoft YaHei UI</vt:lpstr>
      <vt:lpstr>.VnCooper</vt:lpstr>
      <vt:lpstr>Arial</vt:lpstr>
      <vt:lpstr>Calibri</vt:lpstr>
      <vt:lpstr>Palatino Linotype</vt:lpstr>
      <vt:lpstr>SimSun</vt:lpstr>
      <vt:lpstr>Calibri Light</vt:lpstr>
      <vt:lpstr>Office Theme</vt:lpstr>
      <vt:lpstr>1_Office Theme</vt:lpstr>
      <vt:lpstr>2_Office Theme</vt:lpstr>
      <vt:lpstr>3_Office Theme</vt:lpstr>
      <vt:lpstr>4_Office Theme</vt:lpstr>
      <vt:lpstr>6_Office Theme</vt:lpstr>
      <vt:lpstr>7_Office Theme</vt:lpstr>
      <vt:lpstr>8_Office Theme</vt:lpstr>
      <vt:lpstr>9_Office Theme</vt:lpstr>
      <vt:lpstr>10_Office Theme</vt:lpstr>
      <vt:lpstr>11_Office Theme</vt:lpstr>
      <vt:lpstr>12_Office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40</cp:revision>
  <dcterms:created xsi:type="dcterms:W3CDTF">2006-08-16T00:00:00Z</dcterms:created>
  <dcterms:modified xsi:type="dcterms:W3CDTF">2024-02-02T01:37:39Z</dcterms:modified>
  <dc:identifier>DAFTyvQsh8E</dc:identifier>
</cp:coreProperties>
</file>