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10" r:id="rId6"/>
    <p:sldMasterId id="2147483716" r:id="rId7"/>
    <p:sldMasterId id="2147483728" r:id="rId8"/>
  </p:sldMasterIdLst>
  <p:notesMasterIdLst>
    <p:notesMasterId r:id="rId41"/>
  </p:notesMasterIdLst>
  <p:sldIdLst>
    <p:sldId id="323" r:id="rId9"/>
    <p:sldId id="259" r:id="rId10"/>
    <p:sldId id="325" r:id="rId11"/>
    <p:sldId id="265" r:id="rId12"/>
    <p:sldId id="258" r:id="rId13"/>
    <p:sldId id="306" r:id="rId14"/>
    <p:sldId id="307" r:id="rId15"/>
    <p:sldId id="263" r:id="rId16"/>
    <p:sldId id="326" r:id="rId17"/>
    <p:sldId id="308" r:id="rId18"/>
    <p:sldId id="260" r:id="rId19"/>
    <p:sldId id="327" r:id="rId20"/>
    <p:sldId id="309" r:id="rId21"/>
    <p:sldId id="277" r:id="rId22"/>
    <p:sldId id="2350" r:id="rId23"/>
    <p:sldId id="2353" r:id="rId24"/>
    <p:sldId id="2354" r:id="rId25"/>
    <p:sldId id="2355" r:id="rId26"/>
    <p:sldId id="2356" r:id="rId27"/>
    <p:sldId id="2357" r:id="rId28"/>
    <p:sldId id="2359" r:id="rId29"/>
    <p:sldId id="2360" r:id="rId30"/>
    <p:sldId id="2361" r:id="rId31"/>
    <p:sldId id="2362" r:id="rId32"/>
    <p:sldId id="2351" r:id="rId33"/>
    <p:sldId id="264" r:id="rId34"/>
    <p:sldId id="2358" r:id="rId35"/>
    <p:sldId id="278" r:id="rId36"/>
    <p:sldId id="279" r:id="rId37"/>
    <p:sldId id="280" r:id="rId38"/>
    <p:sldId id="276" r:id="rId39"/>
    <p:sldId id="256" r:id="rId40"/>
  </p:sldIdLst>
  <p:sldSz cx="12192000" cy="6858000"/>
  <p:notesSz cx="6858000" cy="9144000"/>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26216035-87E4-48BC-9F30-BD2CAE03ACF5}">
          <p14:sldIdLst>
            <p14:sldId id="323"/>
          </p14:sldIdLst>
        </p14:section>
        <p14:section name="Khởi động" id="{288DB4BF-10FF-8A4A-877A-1715BC7B5751}">
          <p14:sldIdLst>
            <p14:sldId id="259"/>
            <p14:sldId id="325"/>
            <p14:sldId id="265"/>
            <p14:sldId id="258"/>
          </p14:sldIdLst>
        </p14:section>
        <p14:section name="TIẾT 1" id="{BA2A5543-9D27-D645-92DC-EC340A0980A3}">
          <p14:sldIdLst>
            <p14:sldId id="306"/>
            <p14:sldId id="307"/>
            <p14:sldId id="263"/>
            <p14:sldId id="326"/>
            <p14:sldId id="308"/>
            <p14:sldId id="260"/>
            <p14:sldId id="327"/>
            <p14:sldId id="309"/>
          </p14:sldIdLst>
        </p14:section>
        <p14:section name="TIẾT 2" id="{79782D83-FD8B-A54A-B623-909BE6AFDF89}">
          <p14:sldIdLst>
            <p14:sldId id="277"/>
            <p14:sldId id="2350"/>
            <p14:sldId id="2353"/>
            <p14:sldId id="2354"/>
            <p14:sldId id="2355"/>
            <p14:sldId id="2356"/>
            <p14:sldId id="2357"/>
            <p14:sldId id="2359"/>
            <p14:sldId id="2360"/>
            <p14:sldId id="2361"/>
            <p14:sldId id="2362"/>
            <p14:sldId id="2351"/>
            <p14:sldId id="264"/>
            <p14:sldId id="2358"/>
            <p14:sldId id="278"/>
            <p14:sldId id="279"/>
            <p14:sldId id="280"/>
            <p14:sldId id="276"/>
            <p14:sldId id="2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CBC"/>
    <a:srgbClr val="A35318"/>
    <a:srgbClr val="8ECB33"/>
    <a:srgbClr val="F0587D"/>
    <a:srgbClr val="2E2E2E"/>
    <a:srgbClr val="CD5897"/>
    <a:srgbClr val="44636A"/>
    <a:srgbClr val="FFEC85"/>
    <a:srgbClr val="C56D27"/>
    <a:srgbClr val="72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76" autoAdjust="0"/>
    <p:restoredTop sz="94660"/>
  </p:normalViewPr>
  <p:slideViewPr>
    <p:cSldViewPr snapToGrid="0">
      <p:cViewPr varScale="1">
        <p:scale>
          <a:sx n="61" d="100"/>
          <a:sy n="61" d="100"/>
        </p:scale>
        <p:origin x="240" y="130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3d1" qsCatId="3D" csTypeId="urn:microsoft.com/office/officeart/2005/8/colors/accent1_2" csCatId="accent1"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EB839806-5509-4694-A0F3-CA4217CD99AE}" type="pres">
      <dgm:prSet presAssocID="{B1FD69A2-549A-492F-9C57-BCD5A93AF671}" presName="Name0" presStyleCnt="0">
        <dgm:presLayoutVars>
          <dgm:dir/>
          <dgm:resizeHandles val="exact"/>
        </dgm:presLayoutVars>
      </dgm:prSet>
      <dgm:spPr/>
    </dgm:pt>
    <dgm:pt modelId="{67EF1A71-FA84-483A-9EB0-052131C2DFD3}" type="pres">
      <dgm:prSet presAssocID="{4E9C91EB-21D2-4B6E-8F6B-6A78408D62B5}" presName="node" presStyleLbl="node1" presStyleIdx="0" presStyleCnt="3" custLinFactNeighborX="-4373">
        <dgm:presLayoutVars>
          <dgm:bulletEnabled val="1"/>
        </dgm:presLayoutVars>
      </dgm:prSet>
      <dgm:spPr/>
    </dgm:pt>
    <dgm:pt modelId="{6970EC00-A2AC-4227-AE52-1C25796BDC84}" type="pres">
      <dgm:prSet presAssocID="{4BBECE99-1BA4-45AC-907F-5C7311B0A4B8}" presName="sibTrans" presStyleLbl="sibTrans2D1" presStyleIdx="0" presStyleCnt="2"/>
      <dgm:spPr/>
    </dgm:pt>
    <dgm:pt modelId="{2FDDDC94-D669-4C7C-A4C2-2901C12AD7F3}" type="pres">
      <dgm:prSet presAssocID="{4BBECE99-1BA4-45AC-907F-5C7311B0A4B8}" presName="connectorText" presStyleLbl="sibTrans2D1" presStyleIdx="0" presStyleCnt="2"/>
      <dgm:spPr/>
    </dgm:pt>
    <dgm:pt modelId="{7730E568-4139-4F88-9706-C8662CAB60B2}" type="pres">
      <dgm:prSet presAssocID="{634BDC12-B0CA-49A6-A407-60479C38DBDA}" presName="node" presStyleLbl="node1" presStyleIdx="1" presStyleCnt="3">
        <dgm:presLayoutVars>
          <dgm:bulletEnabled val="1"/>
        </dgm:presLayoutVars>
      </dgm:prSet>
      <dgm:spPr/>
    </dgm:pt>
    <dgm:pt modelId="{07F5D01C-35A5-42BB-A31C-AC6DA0DA1292}" type="pres">
      <dgm:prSet presAssocID="{3D47400F-3736-424B-B982-34AFC752973A}" presName="sibTrans" presStyleLbl="sibTrans2D1" presStyleIdx="1" presStyleCnt="2"/>
      <dgm:spPr/>
    </dgm:pt>
    <dgm:pt modelId="{B085A710-4F1F-4D8F-9BAC-93F1B0EF3029}" type="pres">
      <dgm:prSet presAssocID="{3D47400F-3736-424B-B982-34AFC752973A}" presName="connectorText" presStyleLbl="sibTrans2D1" presStyleIdx="1" presStyleCnt="2"/>
      <dgm:spPr/>
    </dgm:pt>
    <dgm:pt modelId="{FB51FFAF-0816-4838-A43E-011152000716}" type="pres">
      <dgm:prSet presAssocID="{CFFD7438-0D12-495C-A2B6-7F4FF4089EBA}" presName="node" presStyleLbl="node1" presStyleIdx="2" presStyleCnt="3">
        <dgm:presLayoutVars>
          <dgm:bulletEnabled val="1"/>
        </dgm:presLayoutVars>
      </dgm:prSet>
      <dgm:spPr/>
    </dgm:pt>
  </dgm:ptLst>
  <dgm:cxnLst>
    <dgm:cxn modelId="{3E3FE300-5C2E-437C-9B50-EFB4AD1DF0F4}" type="presOf" srcId="{4E9C91EB-21D2-4B6E-8F6B-6A78408D62B5}" destId="{67EF1A71-FA84-483A-9EB0-052131C2DFD3}" srcOrd="0" destOrd="0" presId="urn:microsoft.com/office/officeart/2005/8/layout/process1"/>
    <dgm:cxn modelId="{8053310B-3A6C-46BF-8145-A3380CD928D8}" type="presOf" srcId="{4BBECE99-1BA4-45AC-907F-5C7311B0A4B8}" destId="{2FDDDC94-D669-4C7C-A4C2-2901C12AD7F3}" srcOrd="1" destOrd="0" presId="urn:microsoft.com/office/officeart/2005/8/layout/process1"/>
    <dgm:cxn modelId="{52F3492D-C008-4C7E-BDBC-6F13042A79DC}" type="presOf" srcId="{3D47400F-3736-424B-B982-34AFC752973A}" destId="{07F5D01C-35A5-42BB-A31C-AC6DA0DA1292}"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BF12776E-D130-4160-8F97-BBED02D8F204}" type="presOf" srcId="{634BDC12-B0CA-49A6-A407-60479C38DBDA}" destId="{7730E568-4139-4F88-9706-C8662CAB60B2}" srcOrd="0" destOrd="0" presId="urn:microsoft.com/office/officeart/2005/8/layout/process1"/>
    <dgm:cxn modelId="{C0207687-9030-4B98-996E-416FCB072011}" type="presOf" srcId="{4BBECE99-1BA4-45AC-907F-5C7311B0A4B8}" destId="{6970EC00-A2AC-4227-AE52-1C25796BDC84}" srcOrd="0" destOrd="0" presId="urn:microsoft.com/office/officeart/2005/8/layout/process1"/>
    <dgm:cxn modelId="{C95CBB96-1ADB-4610-89CE-6F2F23249EEB}" type="presOf" srcId="{B1FD69A2-549A-492F-9C57-BCD5A93AF671}" destId="{EB839806-5509-4694-A0F3-CA4217CD99AE}" srcOrd="0" destOrd="0" presId="urn:microsoft.com/office/officeart/2005/8/layout/process1"/>
    <dgm:cxn modelId="{7C0C74A3-FF5A-438E-9643-8C6282488EF7}" type="presOf" srcId="{CFFD7438-0D12-495C-A2B6-7F4FF4089EBA}" destId="{FB51FFAF-0816-4838-A43E-011152000716}"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9E6456B5-175B-4F95-8D85-3D9B777AADD5}" srcId="{B1FD69A2-549A-492F-9C57-BCD5A93AF671}" destId="{4E9C91EB-21D2-4B6E-8F6B-6A78408D62B5}" srcOrd="0" destOrd="0" parTransId="{4471B473-3547-4376-ABB2-2701700C6DA3}" sibTransId="{4BBECE99-1BA4-45AC-907F-5C7311B0A4B8}"/>
    <dgm:cxn modelId="{70D070B7-A3C8-4BE0-9A00-75394B1FB57B}" type="presOf" srcId="{3D47400F-3736-424B-B982-34AFC752973A}" destId="{B085A710-4F1F-4D8F-9BAC-93F1B0EF3029}" srcOrd="1" destOrd="0" presId="urn:microsoft.com/office/officeart/2005/8/layout/process1"/>
    <dgm:cxn modelId="{7CF0143E-B77F-4794-94C5-558D360AEC2D}" type="presParOf" srcId="{EB839806-5509-4694-A0F3-CA4217CD99AE}" destId="{67EF1A71-FA84-483A-9EB0-052131C2DFD3}" srcOrd="0" destOrd="0" presId="urn:microsoft.com/office/officeart/2005/8/layout/process1"/>
    <dgm:cxn modelId="{C2443BFB-3531-46F3-B427-A48476D077A5}" type="presParOf" srcId="{EB839806-5509-4694-A0F3-CA4217CD99AE}" destId="{6970EC00-A2AC-4227-AE52-1C25796BDC84}" srcOrd="1" destOrd="0" presId="urn:microsoft.com/office/officeart/2005/8/layout/process1"/>
    <dgm:cxn modelId="{3DC3FBA9-AA27-4E0A-93A3-4CCFAE05F818}" type="presParOf" srcId="{6970EC00-A2AC-4227-AE52-1C25796BDC84}" destId="{2FDDDC94-D669-4C7C-A4C2-2901C12AD7F3}" srcOrd="0" destOrd="0" presId="urn:microsoft.com/office/officeart/2005/8/layout/process1"/>
    <dgm:cxn modelId="{DAA53149-04B6-49FE-B32F-0B8CCD6451F8}" type="presParOf" srcId="{EB839806-5509-4694-A0F3-CA4217CD99AE}" destId="{7730E568-4139-4F88-9706-C8662CAB60B2}" srcOrd="2" destOrd="0" presId="urn:microsoft.com/office/officeart/2005/8/layout/process1"/>
    <dgm:cxn modelId="{D44E9DEC-768C-4641-952C-28A620A9BBF3}" type="presParOf" srcId="{EB839806-5509-4694-A0F3-CA4217CD99AE}" destId="{07F5D01C-35A5-42BB-A31C-AC6DA0DA1292}" srcOrd="3" destOrd="0" presId="urn:microsoft.com/office/officeart/2005/8/layout/process1"/>
    <dgm:cxn modelId="{67F767A8-ECF9-4779-B176-DAC2DBDF0F60}" type="presParOf" srcId="{07F5D01C-35A5-42BB-A31C-AC6DA0DA1292}" destId="{B085A710-4F1F-4D8F-9BAC-93F1B0EF3029}" srcOrd="0" destOrd="0" presId="urn:microsoft.com/office/officeart/2005/8/layout/process1"/>
    <dgm:cxn modelId="{4A2DF0B0-6984-466B-B3F2-6BA991CB6B6D}" type="presParOf" srcId="{EB839806-5509-4694-A0F3-CA4217CD99AE}" destId="{FB51FFAF-0816-4838-A43E-011152000716}"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D69A2-549A-492F-9C57-BCD5A93AF671}" type="doc">
      <dgm:prSet loTypeId="urn:microsoft.com/office/officeart/2005/8/layout/process1" loCatId="process" qsTypeId="urn:microsoft.com/office/officeart/2005/8/quickstyle/simple2" qsCatId="simple" csTypeId="urn:microsoft.com/office/officeart/2005/8/colors/colorful1" csCatId="colorful" phldr="1"/>
      <dgm:spPr/>
    </dgm:pt>
    <dgm:pt modelId="{4E9C91EB-21D2-4B6E-8F6B-6A78408D62B5}">
      <dgm:prSet phldrT="[Text]"/>
      <dgm:spPr/>
      <dgm:t>
        <a:bodyPr/>
        <a:lstStyle/>
        <a:p>
          <a:r>
            <a:rPr lang="en-US" dirty="0"/>
            <a:t>Think</a:t>
          </a:r>
        </a:p>
      </dgm:t>
    </dgm:pt>
    <dgm:pt modelId="{4471B473-3547-4376-ABB2-2701700C6DA3}" type="parTrans" cxnId="{9E6456B5-175B-4F95-8D85-3D9B777AADD5}">
      <dgm:prSet/>
      <dgm:spPr/>
      <dgm:t>
        <a:bodyPr/>
        <a:lstStyle/>
        <a:p>
          <a:endParaRPr lang="en-US"/>
        </a:p>
      </dgm:t>
    </dgm:pt>
    <dgm:pt modelId="{4BBECE99-1BA4-45AC-907F-5C7311B0A4B8}" type="sibTrans" cxnId="{9E6456B5-175B-4F95-8D85-3D9B777AADD5}">
      <dgm:prSet/>
      <dgm:spPr/>
      <dgm:t>
        <a:bodyPr/>
        <a:lstStyle/>
        <a:p>
          <a:endParaRPr lang="en-US"/>
        </a:p>
      </dgm:t>
    </dgm:pt>
    <dgm:pt modelId="{634BDC12-B0CA-49A6-A407-60479C38DBDA}">
      <dgm:prSet phldrT="[Text]"/>
      <dgm:spPr/>
      <dgm:t>
        <a:bodyPr/>
        <a:lstStyle/>
        <a:p>
          <a:r>
            <a:rPr lang="en-US" dirty="0"/>
            <a:t>Pair</a:t>
          </a:r>
        </a:p>
      </dgm:t>
    </dgm:pt>
    <dgm:pt modelId="{EFBB454B-E732-43D8-BBC1-3D61F511A171}" type="parTrans" cxnId="{249EAF35-7BBF-49D1-A1E1-6AA439A46B2C}">
      <dgm:prSet/>
      <dgm:spPr/>
      <dgm:t>
        <a:bodyPr/>
        <a:lstStyle/>
        <a:p>
          <a:endParaRPr lang="en-US"/>
        </a:p>
      </dgm:t>
    </dgm:pt>
    <dgm:pt modelId="{3D47400F-3736-424B-B982-34AFC752973A}" type="sibTrans" cxnId="{249EAF35-7BBF-49D1-A1E1-6AA439A46B2C}">
      <dgm:prSet/>
      <dgm:spPr/>
      <dgm:t>
        <a:bodyPr/>
        <a:lstStyle/>
        <a:p>
          <a:endParaRPr lang="en-US"/>
        </a:p>
      </dgm:t>
    </dgm:pt>
    <dgm:pt modelId="{CFFD7438-0D12-495C-A2B6-7F4FF4089EBA}">
      <dgm:prSet phldrT="[Text]"/>
      <dgm:spPr/>
      <dgm:t>
        <a:bodyPr/>
        <a:lstStyle/>
        <a:p>
          <a:r>
            <a:rPr lang="en-US" dirty="0"/>
            <a:t>Share</a:t>
          </a:r>
        </a:p>
      </dgm:t>
    </dgm:pt>
    <dgm:pt modelId="{48E367E3-662A-4A91-8AD7-CA245BDB2247}" type="parTrans" cxnId="{507E37B0-C18B-43E3-815A-924AE76E2142}">
      <dgm:prSet/>
      <dgm:spPr/>
      <dgm:t>
        <a:bodyPr/>
        <a:lstStyle/>
        <a:p>
          <a:endParaRPr lang="en-US"/>
        </a:p>
      </dgm:t>
    </dgm:pt>
    <dgm:pt modelId="{4A1D8C45-3012-492C-AF62-FA3856D51F76}" type="sibTrans" cxnId="{507E37B0-C18B-43E3-815A-924AE76E2142}">
      <dgm:prSet/>
      <dgm:spPr/>
      <dgm:t>
        <a:bodyPr/>
        <a:lstStyle/>
        <a:p>
          <a:endParaRPr lang="en-US"/>
        </a:p>
      </dgm:t>
    </dgm:pt>
    <dgm:pt modelId="{0CC8699D-7334-6644-9CE2-F24448C1E49B}" type="pres">
      <dgm:prSet presAssocID="{B1FD69A2-549A-492F-9C57-BCD5A93AF671}" presName="Name0" presStyleCnt="0">
        <dgm:presLayoutVars>
          <dgm:dir/>
          <dgm:resizeHandles val="exact"/>
        </dgm:presLayoutVars>
      </dgm:prSet>
      <dgm:spPr/>
    </dgm:pt>
    <dgm:pt modelId="{9020C9A7-8C04-1F43-8A75-D3F0CB5C6BBD}" type="pres">
      <dgm:prSet presAssocID="{4E9C91EB-21D2-4B6E-8F6B-6A78408D62B5}" presName="node" presStyleLbl="node1" presStyleIdx="0" presStyleCnt="3">
        <dgm:presLayoutVars>
          <dgm:bulletEnabled val="1"/>
        </dgm:presLayoutVars>
      </dgm:prSet>
      <dgm:spPr/>
    </dgm:pt>
    <dgm:pt modelId="{8519DD65-A11F-174A-8C8D-38E5A45998AB}" type="pres">
      <dgm:prSet presAssocID="{4BBECE99-1BA4-45AC-907F-5C7311B0A4B8}" presName="sibTrans" presStyleLbl="sibTrans2D1" presStyleIdx="0" presStyleCnt="2"/>
      <dgm:spPr/>
    </dgm:pt>
    <dgm:pt modelId="{C85A7471-35EA-0E43-B277-2A7840FFA5B8}" type="pres">
      <dgm:prSet presAssocID="{4BBECE99-1BA4-45AC-907F-5C7311B0A4B8}" presName="connectorText" presStyleLbl="sibTrans2D1" presStyleIdx="0" presStyleCnt="2"/>
      <dgm:spPr/>
    </dgm:pt>
    <dgm:pt modelId="{7257A732-FAEE-9B43-B3D3-29CD000ACFF4}" type="pres">
      <dgm:prSet presAssocID="{634BDC12-B0CA-49A6-A407-60479C38DBDA}" presName="node" presStyleLbl="node1" presStyleIdx="1" presStyleCnt="3">
        <dgm:presLayoutVars>
          <dgm:bulletEnabled val="1"/>
        </dgm:presLayoutVars>
      </dgm:prSet>
      <dgm:spPr/>
    </dgm:pt>
    <dgm:pt modelId="{54B5943C-6EBF-374A-8E53-FF8AE4B662B3}" type="pres">
      <dgm:prSet presAssocID="{3D47400F-3736-424B-B982-34AFC752973A}" presName="sibTrans" presStyleLbl="sibTrans2D1" presStyleIdx="1" presStyleCnt="2"/>
      <dgm:spPr/>
    </dgm:pt>
    <dgm:pt modelId="{A43B66C2-EBD4-8C4C-85C7-D2BBB143E9E9}" type="pres">
      <dgm:prSet presAssocID="{3D47400F-3736-424B-B982-34AFC752973A}" presName="connectorText" presStyleLbl="sibTrans2D1" presStyleIdx="1" presStyleCnt="2"/>
      <dgm:spPr/>
    </dgm:pt>
    <dgm:pt modelId="{6D89F1BD-FF66-0E41-9A5D-1B1C85ACD7B7}" type="pres">
      <dgm:prSet presAssocID="{CFFD7438-0D12-495C-A2B6-7F4FF4089EBA}" presName="node" presStyleLbl="node1" presStyleIdx="2" presStyleCnt="3">
        <dgm:presLayoutVars>
          <dgm:bulletEnabled val="1"/>
        </dgm:presLayoutVars>
      </dgm:prSet>
      <dgm:spPr/>
    </dgm:pt>
  </dgm:ptLst>
  <dgm:cxnLst>
    <dgm:cxn modelId="{7260DF00-D5F7-5241-9B98-6A80FB3952CA}" type="presOf" srcId="{3D47400F-3736-424B-B982-34AFC752973A}" destId="{54B5943C-6EBF-374A-8E53-FF8AE4B662B3}" srcOrd="0" destOrd="0" presId="urn:microsoft.com/office/officeart/2005/8/layout/process1"/>
    <dgm:cxn modelId="{249EAF35-7BBF-49D1-A1E1-6AA439A46B2C}" srcId="{B1FD69A2-549A-492F-9C57-BCD5A93AF671}" destId="{634BDC12-B0CA-49A6-A407-60479C38DBDA}" srcOrd="1" destOrd="0" parTransId="{EFBB454B-E732-43D8-BBC1-3D61F511A171}" sibTransId="{3D47400F-3736-424B-B982-34AFC752973A}"/>
    <dgm:cxn modelId="{94EF5A4E-18C9-7B4F-A498-BDEED70A6938}" type="presOf" srcId="{634BDC12-B0CA-49A6-A407-60479C38DBDA}" destId="{7257A732-FAEE-9B43-B3D3-29CD000ACFF4}" srcOrd="0" destOrd="0" presId="urn:microsoft.com/office/officeart/2005/8/layout/process1"/>
    <dgm:cxn modelId="{2E8C755F-AFCA-474E-8BC6-58A6326F739A}" type="presOf" srcId="{3D47400F-3736-424B-B982-34AFC752973A}" destId="{A43B66C2-EBD4-8C4C-85C7-D2BBB143E9E9}" srcOrd="1" destOrd="0" presId="urn:microsoft.com/office/officeart/2005/8/layout/process1"/>
    <dgm:cxn modelId="{52528376-0685-EE40-963F-4E75530F2E45}" type="presOf" srcId="{4BBECE99-1BA4-45AC-907F-5C7311B0A4B8}" destId="{8519DD65-A11F-174A-8C8D-38E5A45998AB}" srcOrd="0" destOrd="0" presId="urn:microsoft.com/office/officeart/2005/8/layout/process1"/>
    <dgm:cxn modelId="{507E37B0-C18B-43E3-815A-924AE76E2142}" srcId="{B1FD69A2-549A-492F-9C57-BCD5A93AF671}" destId="{CFFD7438-0D12-495C-A2B6-7F4FF4089EBA}" srcOrd="2" destOrd="0" parTransId="{48E367E3-662A-4A91-8AD7-CA245BDB2247}" sibTransId="{4A1D8C45-3012-492C-AF62-FA3856D51F76}"/>
    <dgm:cxn modelId="{9E6456B5-175B-4F95-8D85-3D9B777AADD5}" srcId="{B1FD69A2-549A-492F-9C57-BCD5A93AF671}" destId="{4E9C91EB-21D2-4B6E-8F6B-6A78408D62B5}" srcOrd="0" destOrd="0" parTransId="{4471B473-3547-4376-ABB2-2701700C6DA3}" sibTransId="{4BBECE99-1BA4-45AC-907F-5C7311B0A4B8}"/>
    <dgm:cxn modelId="{AAFDACBF-FB9D-244A-803D-8D650E518F86}" type="presOf" srcId="{4BBECE99-1BA4-45AC-907F-5C7311B0A4B8}" destId="{C85A7471-35EA-0E43-B277-2A7840FFA5B8}" srcOrd="1" destOrd="0" presId="urn:microsoft.com/office/officeart/2005/8/layout/process1"/>
    <dgm:cxn modelId="{00F1D0E4-EF55-2047-AC9C-07A424D945DA}" type="presOf" srcId="{B1FD69A2-549A-492F-9C57-BCD5A93AF671}" destId="{0CC8699D-7334-6644-9CE2-F24448C1E49B}" srcOrd="0" destOrd="0" presId="urn:microsoft.com/office/officeart/2005/8/layout/process1"/>
    <dgm:cxn modelId="{8C439CF5-DD46-0740-87B2-6C35881AE0CE}" type="presOf" srcId="{CFFD7438-0D12-495C-A2B6-7F4FF4089EBA}" destId="{6D89F1BD-FF66-0E41-9A5D-1B1C85ACD7B7}" srcOrd="0" destOrd="0" presId="urn:microsoft.com/office/officeart/2005/8/layout/process1"/>
    <dgm:cxn modelId="{7AFDEAF6-7651-E34A-B9AC-A3242536E2A3}" type="presOf" srcId="{4E9C91EB-21D2-4B6E-8F6B-6A78408D62B5}" destId="{9020C9A7-8C04-1F43-8A75-D3F0CB5C6BBD}" srcOrd="0" destOrd="0" presId="urn:microsoft.com/office/officeart/2005/8/layout/process1"/>
    <dgm:cxn modelId="{967D085E-D224-D444-A5DD-E5D9BAF46E0D}" type="presParOf" srcId="{0CC8699D-7334-6644-9CE2-F24448C1E49B}" destId="{9020C9A7-8C04-1F43-8A75-D3F0CB5C6BBD}" srcOrd="0" destOrd="0" presId="urn:microsoft.com/office/officeart/2005/8/layout/process1"/>
    <dgm:cxn modelId="{B633B654-DA67-5246-A26C-5AD6A5F0A798}" type="presParOf" srcId="{0CC8699D-7334-6644-9CE2-F24448C1E49B}" destId="{8519DD65-A11F-174A-8C8D-38E5A45998AB}" srcOrd="1" destOrd="0" presId="urn:microsoft.com/office/officeart/2005/8/layout/process1"/>
    <dgm:cxn modelId="{284482B9-4984-114F-A448-4AAAACA99062}" type="presParOf" srcId="{8519DD65-A11F-174A-8C8D-38E5A45998AB}" destId="{C85A7471-35EA-0E43-B277-2A7840FFA5B8}" srcOrd="0" destOrd="0" presId="urn:microsoft.com/office/officeart/2005/8/layout/process1"/>
    <dgm:cxn modelId="{8C34CB65-88CC-BA42-9881-316ABE29DE2F}" type="presParOf" srcId="{0CC8699D-7334-6644-9CE2-F24448C1E49B}" destId="{7257A732-FAEE-9B43-B3D3-29CD000ACFF4}" srcOrd="2" destOrd="0" presId="urn:microsoft.com/office/officeart/2005/8/layout/process1"/>
    <dgm:cxn modelId="{D68AE5E3-3621-C24F-8162-DAD44774D293}" type="presParOf" srcId="{0CC8699D-7334-6644-9CE2-F24448C1E49B}" destId="{54B5943C-6EBF-374A-8E53-FF8AE4B662B3}" srcOrd="3" destOrd="0" presId="urn:microsoft.com/office/officeart/2005/8/layout/process1"/>
    <dgm:cxn modelId="{62A32F4E-0D4B-314E-AD2F-2288A9D03674}" type="presParOf" srcId="{54B5943C-6EBF-374A-8E53-FF8AE4B662B3}" destId="{A43B66C2-EBD4-8C4C-85C7-D2BBB143E9E9}" srcOrd="0" destOrd="0" presId="urn:microsoft.com/office/officeart/2005/8/layout/process1"/>
    <dgm:cxn modelId="{6755FAA8-0638-8D4F-8CE6-6750EA118085}" type="presParOf" srcId="{0CC8699D-7334-6644-9CE2-F24448C1E49B}" destId="{6D89F1BD-FF66-0E41-9A5D-1B1C85ACD7B7}"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F1A71-FA84-483A-9EB0-052131C2DFD3}">
      <dsp:nvSpPr>
        <dsp:cNvPr id="0" name=""/>
        <dsp:cNvSpPr/>
      </dsp:nvSpPr>
      <dsp:spPr>
        <a:xfrm>
          <a:off x="0"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Think</a:t>
          </a:r>
        </a:p>
      </dsp:txBody>
      <dsp:txXfrm>
        <a:off x="11593" y="11593"/>
        <a:ext cx="1480209" cy="372636"/>
      </dsp:txXfrm>
    </dsp:sp>
    <dsp:sp modelId="{6970EC00-A2AC-4227-AE52-1C25796BDC84}">
      <dsp:nvSpPr>
        <dsp:cNvPr id="0" name=""/>
        <dsp:cNvSpPr/>
      </dsp:nvSpPr>
      <dsp:spPr>
        <a:xfrm>
          <a:off x="1654992" y="11490"/>
          <a:ext cx="321385"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654992" y="86058"/>
        <a:ext cx="224970" cy="223705"/>
      </dsp:txXfrm>
    </dsp:sp>
    <dsp:sp modelId="{7730E568-4139-4F88-9706-C8662CAB60B2}">
      <dsp:nvSpPr>
        <dsp:cNvPr id="0" name=""/>
        <dsp:cNvSpPr/>
      </dsp:nvSpPr>
      <dsp:spPr>
        <a:xfrm>
          <a:off x="2109782"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Pair</a:t>
          </a:r>
        </a:p>
      </dsp:txBody>
      <dsp:txXfrm>
        <a:off x="2121375" y="11593"/>
        <a:ext cx="1480209" cy="372636"/>
      </dsp:txXfrm>
    </dsp:sp>
    <dsp:sp modelId="{07F5D01C-35A5-42BB-A31C-AC6DA0DA1292}">
      <dsp:nvSpPr>
        <dsp:cNvPr id="0" name=""/>
        <dsp:cNvSpPr/>
      </dsp:nvSpPr>
      <dsp:spPr>
        <a:xfrm>
          <a:off x="3763517" y="11490"/>
          <a:ext cx="318719" cy="372841"/>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763517" y="86058"/>
        <a:ext cx="223103" cy="223705"/>
      </dsp:txXfrm>
    </dsp:sp>
    <dsp:sp modelId="{FB51FFAF-0816-4838-A43E-011152000716}">
      <dsp:nvSpPr>
        <dsp:cNvPr id="0" name=""/>
        <dsp:cNvSpPr/>
      </dsp:nvSpPr>
      <dsp:spPr>
        <a:xfrm>
          <a:off x="4214536" y="0"/>
          <a:ext cx="1503395" cy="39582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Share</a:t>
          </a:r>
        </a:p>
      </dsp:txBody>
      <dsp:txXfrm>
        <a:off x="4226129" y="11593"/>
        <a:ext cx="1480209" cy="372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0C9A7-8C04-1F43-8A75-D3F0CB5C6BBD}">
      <dsp:nvSpPr>
        <dsp:cNvPr id="0" name=""/>
        <dsp:cNvSpPr/>
      </dsp:nvSpPr>
      <dsp:spPr>
        <a:xfrm>
          <a:off x="4716" y="456431"/>
          <a:ext cx="1409783" cy="84586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Think</a:t>
          </a:r>
        </a:p>
      </dsp:txBody>
      <dsp:txXfrm>
        <a:off x="29491" y="481206"/>
        <a:ext cx="1360233" cy="796319"/>
      </dsp:txXfrm>
    </dsp:sp>
    <dsp:sp modelId="{8519DD65-A11F-174A-8C8D-38E5A45998AB}">
      <dsp:nvSpPr>
        <dsp:cNvPr id="0" name=""/>
        <dsp:cNvSpPr/>
      </dsp:nvSpPr>
      <dsp:spPr>
        <a:xfrm>
          <a:off x="1555478" y="704552"/>
          <a:ext cx="298874" cy="349626"/>
        </a:xfrm>
        <a:prstGeom prst="rightArrow">
          <a:avLst>
            <a:gd name="adj1" fmla="val 60000"/>
            <a:gd name="adj2" fmla="val 5000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555478" y="774477"/>
        <a:ext cx="209212" cy="209776"/>
      </dsp:txXfrm>
    </dsp:sp>
    <dsp:sp modelId="{7257A732-FAEE-9B43-B3D3-29CD000ACFF4}">
      <dsp:nvSpPr>
        <dsp:cNvPr id="0" name=""/>
        <dsp:cNvSpPr/>
      </dsp:nvSpPr>
      <dsp:spPr>
        <a:xfrm>
          <a:off x="1978413" y="456431"/>
          <a:ext cx="1409783" cy="84586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Pair</a:t>
          </a:r>
        </a:p>
      </dsp:txBody>
      <dsp:txXfrm>
        <a:off x="2003188" y="481206"/>
        <a:ext cx="1360233" cy="796319"/>
      </dsp:txXfrm>
    </dsp:sp>
    <dsp:sp modelId="{54B5943C-6EBF-374A-8E53-FF8AE4B662B3}">
      <dsp:nvSpPr>
        <dsp:cNvPr id="0" name=""/>
        <dsp:cNvSpPr/>
      </dsp:nvSpPr>
      <dsp:spPr>
        <a:xfrm>
          <a:off x="3529174" y="704552"/>
          <a:ext cx="298874" cy="349626"/>
        </a:xfrm>
        <a:prstGeom prst="rightArrow">
          <a:avLst>
            <a:gd name="adj1" fmla="val 60000"/>
            <a:gd name="adj2" fmla="val 50000"/>
          </a:avLst>
        </a:prstGeom>
        <a:solidFill>
          <a:schemeClr val="accent3">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529174" y="774477"/>
        <a:ext cx="209212" cy="209776"/>
      </dsp:txXfrm>
    </dsp:sp>
    <dsp:sp modelId="{6D89F1BD-FF66-0E41-9A5D-1B1C85ACD7B7}">
      <dsp:nvSpPr>
        <dsp:cNvPr id="0" name=""/>
        <dsp:cNvSpPr/>
      </dsp:nvSpPr>
      <dsp:spPr>
        <a:xfrm>
          <a:off x="3952109" y="456431"/>
          <a:ext cx="1409783" cy="84586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Share</a:t>
          </a:r>
        </a:p>
      </dsp:txBody>
      <dsp:txXfrm>
        <a:off x="3976884" y="481206"/>
        <a:ext cx="1360233" cy="7963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5DDAEA-C8D1-40ED-A3E4-7C182ACCC6C9}" type="datetimeFigureOut">
              <a:rPr lang="zh-CN" altLang="en-US" smtClean="0"/>
              <a:t>2023/7/16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97B3D7-C832-466B-ABB6-FBC16C8A22C0}" type="slidenum">
              <a:rPr lang="zh-CN" altLang="en-US" smtClean="0"/>
              <a:t>‹#›</a:t>
            </a:fld>
            <a:endParaRPr lang="zh-CN" altLang="en-US"/>
          </a:p>
        </p:txBody>
      </p:sp>
    </p:spTree>
    <p:extLst>
      <p:ext uri="{BB962C8B-B14F-4D97-AF65-F5344CB8AC3E}">
        <p14:creationId xmlns:p14="http://schemas.microsoft.com/office/powerpoint/2010/main" val="407628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31</a:t>
            </a:fld>
            <a:endParaRPr lang="zh-CN" altLang="en-US"/>
          </a:p>
        </p:txBody>
      </p:sp>
    </p:spTree>
    <p:extLst>
      <p:ext uri="{BB962C8B-B14F-4D97-AF65-F5344CB8AC3E}">
        <p14:creationId xmlns:p14="http://schemas.microsoft.com/office/powerpoint/2010/main" val="2525610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32</a:t>
            </a:fld>
            <a:endParaRPr lang="zh-CN" altLang="en-US"/>
          </a:p>
        </p:txBody>
      </p:sp>
    </p:spTree>
    <p:extLst>
      <p:ext uri="{BB962C8B-B14F-4D97-AF65-F5344CB8AC3E}">
        <p14:creationId xmlns:p14="http://schemas.microsoft.com/office/powerpoint/2010/main" val="358258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36D65F7-3518-7176-5CAC-CC484DF737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6C95FA31-94FC-942C-12A1-FFD3BF20D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VN" altLang="en-VN"/>
          </a:p>
        </p:txBody>
      </p:sp>
      <p:sp>
        <p:nvSpPr>
          <p:cNvPr id="5124" name="Slide Number Placeholder 3">
            <a:extLst>
              <a:ext uri="{FF2B5EF4-FFF2-40B4-BE49-F238E27FC236}">
                <a16:creationId xmlns:a16="http://schemas.microsoft.com/office/drawing/2014/main" id="{27F1DAAE-5464-8472-8F52-7B9F32A92F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6A8AC-0B8E-B148-912C-798EF550A5C9}" type="slidenum">
              <a:rPr kumimoji="0" lang="en-US" altLang="en-VN"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VN"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3</a:t>
            </a:fld>
            <a:endParaRPr lang="zh-CN" altLang="en-US"/>
          </a:p>
        </p:txBody>
      </p:sp>
    </p:spTree>
    <p:extLst>
      <p:ext uri="{BB962C8B-B14F-4D97-AF65-F5344CB8AC3E}">
        <p14:creationId xmlns:p14="http://schemas.microsoft.com/office/powerpoint/2010/main" val="426601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5</a:t>
            </a:fld>
            <a:endParaRPr lang="zh-CN" altLang="en-US"/>
          </a:p>
        </p:txBody>
      </p:sp>
    </p:spTree>
    <p:extLst>
      <p:ext uri="{BB962C8B-B14F-4D97-AF65-F5344CB8AC3E}">
        <p14:creationId xmlns:p14="http://schemas.microsoft.com/office/powerpoint/2010/main" val="2172562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6</a:t>
            </a:fld>
            <a:endParaRPr lang="zh-CN" altLang="en-US"/>
          </a:p>
        </p:txBody>
      </p:sp>
    </p:spTree>
    <p:extLst>
      <p:ext uri="{BB962C8B-B14F-4D97-AF65-F5344CB8AC3E}">
        <p14:creationId xmlns:p14="http://schemas.microsoft.com/office/powerpoint/2010/main" val="230485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7</a:t>
            </a:fld>
            <a:endParaRPr lang="zh-CN" altLang="en-US"/>
          </a:p>
        </p:txBody>
      </p:sp>
    </p:spTree>
    <p:extLst>
      <p:ext uri="{BB962C8B-B14F-4D97-AF65-F5344CB8AC3E}">
        <p14:creationId xmlns:p14="http://schemas.microsoft.com/office/powerpoint/2010/main" val="2251348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149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t>10</a:t>
            </a:fld>
            <a:endParaRPr lang="zh-CN" altLang="en-US"/>
          </a:p>
        </p:txBody>
      </p:sp>
    </p:spTree>
    <p:extLst>
      <p:ext uri="{BB962C8B-B14F-4D97-AF65-F5344CB8AC3E}">
        <p14:creationId xmlns:p14="http://schemas.microsoft.com/office/powerpoint/2010/main" val="62622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7B3D7-C832-466B-ABB6-FBC16C8A22C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1876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17355722"/>
      </p:ext>
    </p:extLst>
  </p:cSld>
  <p:clrMapOvr>
    <a:masterClrMapping/>
  </p:clrMapOvr>
  <p:transition spd="slow"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690928094"/>
      </p:ext>
    </p:extLst>
  </p:cSld>
  <p:clrMapOvr>
    <a:masterClrMapping/>
  </p:clrMapOvr>
  <p:transition spd="slow" advTm="4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35826634"/>
      </p:ext>
    </p:extLst>
  </p:cSld>
  <p:clrMapOvr>
    <a:masterClrMapping/>
  </p:clrMapOvr>
  <p:transition spd="slow" advTm="4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976AB09-797C-3208-7FCD-EC9AA2367220}"/>
              </a:ext>
            </a:extLst>
          </p:cNvPr>
          <p:cNvSpPr>
            <a:spLocks noGrp="1"/>
          </p:cNvSpPr>
          <p:nvPr>
            <p:ph type="dt" sz="half" idx="10"/>
          </p:nvPr>
        </p:nvSpPr>
        <p:spPr/>
        <p:txBody>
          <a:bodyPr/>
          <a:lstStyle>
            <a:lvl1pPr>
              <a:defRPr/>
            </a:lvl1pPr>
          </a:lstStyle>
          <a:p>
            <a:pPr>
              <a:defRPr/>
            </a:pPr>
            <a:fld id="{B1E1BB7D-88D8-2C44-BC9C-D58115D76B9D}" type="datetimeFigureOut">
              <a:rPr lang="en-US"/>
              <a:pPr>
                <a:defRPr/>
              </a:pPr>
              <a:t>7/16/23</a:t>
            </a:fld>
            <a:endParaRPr lang="en-US"/>
          </a:p>
        </p:txBody>
      </p:sp>
      <p:sp>
        <p:nvSpPr>
          <p:cNvPr id="5" name="Footer Placeholder 4">
            <a:extLst>
              <a:ext uri="{FF2B5EF4-FFF2-40B4-BE49-F238E27FC236}">
                <a16:creationId xmlns:a16="http://schemas.microsoft.com/office/drawing/2014/main" id="{7C7A1659-AA17-189B-6486-2E14C6A906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CCE5D8F-AB0F-87E8-E937-C3E7883A43E9}"/>
              </a:ext>
            </a:extLst>
          </p:cNvPr>
          <p:cNvSpPr>
            <a:spLocks noGrp="1"/>
          </p:cNvSpPr>
          <p:nvPr>
            <p:ph type="sldNum" sz="quarter" idx="12"/>
          </p:nvPr>
        </p:nvSpPr>
        <p:spPr/>
        <p:txBody>
          <a:bodyPr/>
          <a:lstStyle>
            <a:lvl1pPr>
              <a:defRPr/>
            </a:lvl1pPr>
          </a:lstStyle>
          <a:p>
            <a:fld id="{D8E0991B-AC0C-6049-99C2-624B31FE01F6}" type="slidenum">
              <a:rPr lang="en-US" altLang="en-US"/>
              <a:pPr/>
              <a:t>‹#›</a:t>
            </a:fld>
            <a:endParaRPr lang="en-US" altLang="en-US"/>
          </a:p>
        </p:txBody>
      </p:sp>
    </p:spTree>
    <p:extLst>
      <p:ext uri="{BB962C8B-B14F-4D97-AF65-F5344CB8AC3E}">
        <p14:creationId xmlns:p14="http://schemas.microsoft.com/office/powerpoint/2010/main" val="9271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B077C-6FC9-ED0A-9866-4A87F4D4C8C6}"/>
              </a:ext>
            </a:extLst>
          </p:cNvPr>
          <p:cNvSpPr>
            <a:spLocks noGrp="1"/>
          </p:cNvSpPr>
          <p:nvPr>
            <p:ph type="dt" sz="half" idx="10"/>
          </p:nvPr>
        </p:nvSpPr>
        <p:spPr/>
        <p:txBody>
          <a:bodyPr/>
          <a:lstStyle>
            <a:lvl1pPr>
              <a:defRPr/>
            </a:lvl1pPr>
          </a:lstStyle>
          <a:p>
            <a:pPr>
              <a:defRPr/>
            </a:pPr>
            <a:fld id="{764C65B0-ABB9-5B46-ADBD-50074781AD2F}" type="datetimeFigureOut">
              <a:rPr lang="en-US"/>
              <a:pPr>
                <a:defRPr/>
              </a:pPr>
              <a:t>7/16/23</a:t>
            </a:fld>
            <a:endParaRPr lang="en-US"/>
          </a:p>
        </p:txBody>
      </p:sp>
      <p:sp>
        <p:nvSpPr>
          <p:cNvPr id="5" name="Footer Placeholder 4">
            <a:extLst>
              <a:ext uri="{FF2B5EF4-FFF2-40B4-BE49-F238E27FC236}">
                <a16:creationId xmlns:a16="http://schemas.microsoft.com/office/drawing/2014/main" id="{CB9B1CE5-4656-8391-C103-123655184D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8D0423-0547-7844-C4DE-5C080976A093}"/>
              </a:ext>
            </a:extLst>
          </p:cNvPr>
          <p:cNvSpPr>
            <a:spLocks noGrp="1"/>
          </p:cNvSpPr>
          <p:nvPr>
            <p:ph type="sldNum" sz="quarter" idx="12"/>
          </p:nvPr>
        </p:nvSpPr>
        <p:spPr/>
        <p:txBody>
          <a:bodyPr/>
          <a:lstStyle>
            <a:lvl1pPr>
              <a:defRPr/>
            </a:lvl1pPr>
          </a:lstStyle>
          <a:p>
            <a:fld id="{A9DED6B2-7E7C-2440-B33F-5997850E9F8E}" type="slidenum">
              <a:rPr lang="en-US" altLang="en-US"/>
              <a:pPr/>
              <a:t>‹#›</a:t>
            </a:fld>
            <a:endParaRPr lang="en-US" altLang="en-US"/>
          </a:p>
        </p:txBody>
      </p:sp>
    </p:spTree>
    <p:extLst>
      <p:ext uri="{BB962C8B-B14F-4D97-AF65-F5344CB8AC3E}">
        <p14:creationId xmlns:p14="http://schemas.microsoft.com/office/powerpoint/2010/main" val="404641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095916-DEF5-1863-DA1C-53A8FF7513C6}"/>
              </a:ext>
            </a:extLst>
          </p:cNvPr>
          <p:cNvSpPr>
            <a:spLocks noGrp="1"/>
          </p:cNvSpPr>
          <p:nvPr>
            <p:ph type="dt" sz="half" idx="10"/>
          </p:nvPr>
        </p:nvSpPr>
        <p:spPr/>
        <p:txBody>
          <a:bodyPr/>
          <a:lstStyle>
            <a:lvl1pPr>
              <a:defRPr/>
            </a:lvl1pPr>
          </a:lstStyle>
          <a:p>
            <a:pPr>
              <a:defRPr/>
            </a:pPr>
            <a:fld id="{2BECF1A6-183D-E242-BD74-4C9F87B188AC}" type="datetimeFigureOut">
              <a:rPr lang="en-US"/>
              <a:pPr>
                <a:defRPr/>
              </a:pPr>
              <a:t>7/16/23</a:t>
            </a:fld>
            <a:endParaRPr lang="en-US"/>
          </a:p>
        </p:txBody>
      </p:sp>
      <p:sp>
        <p:nvSpPr>
          <p:cNvPr id="5" name="Footer Placeholder 4">
            <a:extLst>
              <a:ext uri="{FF2B5EF4-FFF2-40B4-BE49-F238E27FC236}">
                <a16:creationId xmlns:a16="http://schemas.microsoft.com/office/drawing/2014/main" id="{9A900BE0-1B1D-EDE3-7CE9-AD12ADD1AA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CBBF87-A0BD-B6BF-DF9A-EF4A43E0B546}"/>
              </a:ext>
            </a:extLst>
          </p:cNvPr>
          <p:cNvSpPr>
            <a:spLocks noGrp="1"/>
          </p:cNvSpPr>
          <p:nvPr>
            <p:ph type="sldNum" sz="quarter" idx="12"/>
          </p:nvPr>
        </p:nvSpPr>
        <p:spPr/>
        <p:txBody>
          <a:bodyPr/>
          <a:lstStyle>
            <a:lvl1pPr>
              <a:defRPr/>
            </a:lvl1pPr>
          </a:lstStyle>
          <a:p>
            <a:fld id="{C22EB777-F7BB-4141-A5AD-3848EC6CA608}" type="slidenum">
              <a:rPr lang="en-US" altLang="en-US"/>
              <a:pPr/>
              <a:t>‹#›</a:t>
            </a:fld>
            <a:endParaRPr lang="en-US" altLang="en-US"/>
          </a:p>
        </p:txBody>
      </p:sp>
    </p:spTree>
    <p:extLst>
      <p:ext uri="{BB962C8B-B14F-4D97-AF65-F5344CB8AC3E}">
        <p14:creationId xmlns:p14="http://schemas.microsoft.com/office/powerpoint/2010/main" val="302834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3CB57F1-6414-72CE-504A-BC8D1E126061}"/>
              </a:ext>
            </a:extLst>
          </p:cNvPr>
          <p:cNvSpPr>
            <a:spLocks noGrp="1"/>
          </p:cNvSpPr>
          <p:nvPr>
            <p:ph type="dt" sz="half" idx="10"/>
          </p:nvPr>
        </p:nvSpPr>
        <p:spPr/>
        <p:txBody>
          <a:bodyPr/>
          <a:lstStyle>
            <a:lvl1pPr>
              <a:defRPr/>
            </a:lvl1pPr>
          </a:lstStyle>
          <a:p>
            <a:pPr>
              <a:defRPr/>
            </a:pPr>
            <a:fld id="{FFDC59B3-FBBD-AB40-8C37-48D54A33B520}" type="datetimeFigureOut">
              <a:rPr lang="en-US"/>
              <a:pPr>
                <a:defRPr/>
              </a:pPr>
              <a:t>7/16/23</a:t>
            </a:fld>
            <a:endParaRPr lang="en-US"/>
          </a:p>
        </p:txBody>
      </p:sp>
      <p:sp>
        <p:nvSpPr>
          <p:cNvPr id="6" name="Footer Placeholder 4">
            <a:extLst>
              <a:ext uri="{FF2B5EF4-FFF2-40B4-BE49-F238E27FC236}">
                <a16:creationId xmlns:a16="http://schemas.microsoft.com/office/drawing/2014/main" id="{DFC8D053-F95D-F183-04E0-13F7297271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B4DAE5E-95CE-AEBB-7373-34A26F051DA2}"/>
              </a:ext>
            </a:extLst>
          </p:cNvPr>
          <p:cNvSpPr>
            <a:spLocks noGrp="1"/>
          </p:cNvSpPr>
          <p:nvPr>
            <p:ph type="sldNum" sz="quarter" idx="12"/>
          </p:nvPr>
        </p:nvSpPr>
        <p:spPr/>
        <p:txBody>
          <a:bodyPr/>
          <a:lstStyle>
            <a:lvl1pPr>
              <a:defRPr/>
            </a:lvl1pPr>
          </a:lstStyle>
          <a:p>
            <a:fld id="{44995332-B599-FE49-8E94-C08ABCF36043}" type="slidenum">
              <a:rPr lang="en-US" altLang="en-US"/>
              <a:pPr/>
              <a:t>‹#›</a:t>
            </a:fld>
            <a:endParaRPr lang="en-US" altLang="en-US"/>
          </a:p>
        </p:txBody>
      </p:sp>
    </p:spTree>
    <p:extLst>
      <p:ext uri="{BB962C8B-B14F-4D97-AF65-F5344CB8AC3E}">
        <p14:creationId xmlns:p14="http://schemas.microsoft.com/office/powerpoint/2010/main" val="1644808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C4784D7-A75E-25A0-D1D5-B98ADC5FD7F9}"/>
              </a:ext>
            </a:extLst>
          </p:cNvPr>
          <p:cNvSpPr>
            <a:spLocks noGrp="1"/>
          </p:cNvSpPr>
          <p:nvPr>
            <p:ph type="dt" sz="half" idx="10"/>
          </p:nvPr>
        </p:nvSpPr>
        <p:spPr/>
        <p:txBody>
          <a:bodyPr/>
          <a:lstStyle>
            <a:lvl1pPr>
              <a:defRPr/>
            </a:lvl1pPr>
          </a:lstStyle>
          <a:p>
            <a:pPr>
              <a:defRPr/>
            </a:pPr>
            <a:fld id="{7204A3B9-4BFB-6D4C-93A7-E292C8D58A87}" type="datetimeFigureOut">
              <a:rPr lang="en-US"/>
              <a:pPr>
                <a:defRPr/>
              </a:pPr>
              <a:t>7/16/23</a:t>
            </a:fld>
            <a:endParaRPr lang="en-US"/>
          </a:p>
        </p:txBody>
      </p:sp>
      <p:sp>
        <p:nvSpPr>
          <p:cNvPr id="8" name="Footer Placeholder 4">
            <a:extLst>
              <a:ext uri="{FF2B5EF4-FFF2-40B4-BE49-F238E27FC236}">
                <a16:creationId xmlns:a16="http://schemas.microsoft.com/office/drawing/2014/main" id="{CCDFC1E3-AC5B-8034-8487-615DA5D6876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46F1AE-B245-14A2-0733-3E04E2DA2FB7}"/>
              </a:ext>
            </a:extLst>
          </p:cNvPr>
          <p:cNvSpPr>
            <a:spLocks noGrp="1"/>
          </p:cNvSpPr>
          <p:nvPr>
            <p:ph type="sldNum" sz="quarter" idx="12"/>
          </p:nvPr>
        </p:nvSpPr>
        <p:spPr/>
        <p:txBody>
          <a:bodyPr/>
          <a:lstStyle>
            <a:lvl1pPr>
              <a:defRPr/>
            </a:lvl1pPr>
          </a:lstStyle>
          <a:p>
            <a:fld id="{9A64B4E5-47EA-9341-A194-736B119F7074}" type="slidenum">
              <a:rPr lang="en-US" altLang="en-US"/>
              <a:pPr/>
              <a:t>‹#›</a:t>
            </a:fld>
            <a:endParaRPr lang="en-US" altLang="en-US"/>
          </a:p>
        </p:txBody>
      </p:sp>
    </p:spTree>
    <p:extLst>
      <p:ext uri="{BB962C8B-B14F-4D97-AF65-F5344CB8AC3E}">
        <p14:creationId xmlns:p14="http://schemas.microsoft.com/office/powerpoint/2010/main" val="159017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AFB964-DC24-4BBE-6957-F2FF10B34F0C}"/>
              </a:ext>
            </a:extLst>
          </p:cNvPr>
          <p:cNvSpPr>
            <a:spLocks noGrp="1"/>
          </p:cNvSpPr>
          <p:nvPr>
            <p:ph type="dt" sz="half" idx="10"/>
          </p:nvPr>
        </p:nvSpPr>
        <p:spPr/>
        <p:txBody>
          <a:bodyPr/>
          <a:lstStyle>
            <a:lvl1pPr>
              <a:defRPr/>
            </a:lvl1pPr>
          </a:lstStyle>
          <a:p>
            <a:pPr>
              <a:defRPr/>
            </a:pPr>
            <a:fld id="{F854D755-8AC0-9B47-8F39-D8A10CF00FDC}" type="datetimeFigureOut">
              <a:rPr lang="en-US"/>
              <a:pPr>
                <a:defRPr/>
              </a:pPr>
              <a:t>7/16/23</a:t>
            </a:fld>
            <a:endParaRPr lang="en-US"/>
          </a:p>
        </p:txBody>
      </p:sp>
      <p:sp>
        <p:nvSpPr>
          <p:cNvPr id="4" name="Footer Placeholder 4">
            <a:extLst>
              <a:ext uri="{FF2B5EF4-FFF2-40B4-BE49-F238E27FC236}">
                <a16:creationId xmlns:a16="http://schemas.microsoft.com/office/drawing/2014/main" id="{8E8DCCA9-6A61-D118-2512-8B1C41589A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467289A-4833-8822-4B8C-A12BD48A4B92}"/>
              </a:ext>
            </a:extLst>
          </p:cNvPr>
          <p:cNvSpPr>
            <a:spLocks noGrp="1"/>
          </p:cNvSpPr>
          <p:nvPr>
            <p:ph type="sldNum" sz="quarter" idx="12"/>
          </p:nvPr>
        </p:nvSpPr>
        <p:spPr/>
        <p:txBody>
          <a:bodyPr/>
          <a:lstStyle>
            <a:lvl1pPr>
              <a:defRPr/>
            </a:lvl1pPr>
          </a:lstStyle>
          <a:p>
            <a:fld id="{41512FD9-D480-7047-9272-DD6F2300E8D1}" type="slidenum">
              <a:rPr lang="en-US" altLang="en-US"/>
              <a:pPr/>
              <a:t>‹#›</a:t>
            </a:fld>
            <a:endParaRPr lang="en-US" altLang="en-US"/>
          </a:p>
        </p:txBody>
      </p:sp>
    </p:spTree>
    <p:extLst>
      <p:ext uri="{BB962C8B-B14F-4D97-AF65-F5344CB8AC3E}">
        <p14:creationId xmlns:p14="http://schemas.microsoft.com/office/powerpoint/2010/main" val="3179515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72B35D-6383-9EAA-75BD-2828251E6753}"/>
              </a:ext>
            </a:extLst>
          </p:cNvPr>
          <p:cNvSpPr>
            <a:spLocks noGrp="1"/>
          </p:cNvSpPr>
          <p:nvPr>
            <p:ph type="dt" sz="half" idx="10"/>
          </p:nvPr>
        </p:nvSpPr>
        <p:spPr/>
        <p:txBody>
          <a:bodyPr/>
          <a:lstStyle>
            <a:lvl1pPr>
              <a:defRPr/>
            </a:lvl1pPr>
          </a:lstStyle>
          <a:p>
            <a:pPr>
              <a:defRPr/>
            </a:pPr>
            <a:fld id="{6497C524-E1D7-7345-9E8D-88DEAFA269F0}" type="datetimeFigureOut">
              <a:rPr lang="en-US"/>
              <a:pPr>
                <a:defRPr/>
              </a:pPr>
              <a:t>7/16/23</a:t>
            </a:fld>
            <a:endParaRPr lang="en-US"/>
          </a:p>
        </p:txBody>
      </p:sp>
      <p:sp>
        <p:nvSpPr>
          <p:cNvPr id="3" name="Footer Placeholder 4">
            <a:extLst>
              <a:ext uri="{FF2B5EF4-FFF2-40B4-BE49-F238E27FC236}">
                <a16:creationId xmlns:a16="http://schemas.microsoft.com/office/drawing/2014/main" id="{46A24CE5-D67A-6CC1-F8C7-FEAA27EFC7D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F6A61B-1891-2D23-F90E-73A3BBD64BA5}"/>
              </a:ext>
            </a:extLst>
          </p:cNvPr>
          <p:cNvSpPr>
            <a:spLocks noGrp="1"/>
          </p:cNvSpPr>
          <p:nvPr>
            <p:ph type="sldNum" sz="quarter" idx="12"/>
          </p:nvPr>
        </p:nvSpPr>
        <p:spPr/>
        <p:txBody>
          <a:bodyPr/>
          <a:lstStyle>
            <a:lvl1pPr>
              <a:defRPr/>
            </a:lvl1pPr>
          </a:lstStyle>
          <a:p>
            <a:fld id="{9994B83F-6F80-B54C-B6D7-4DC325DF12BD}" type="slidenum">
              <a:rPr lang="en-US" altLang="en-US"/>
              <a:pPr/>
              <a:t>‹#›</a:t>
            </a:fld>
            <a:endParaRPr lang="en-US" altLang="en-US"/>
          </a:p>
        </p:txBody>
      </p:sp>
    </p:spTree>
    <p:extLst>
      <p:ext uri="{BB962C8B-B14F-4D97-AF65-F5344CB8AC3E}">
        <p14:creationId xmlns:p14="http://schemas.microsoft.com/office/powerpoint/2010/main" val="18724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DA91F4-D66D-F556-D09A-9FA3CFCDC92E}"/>
              </a:ext>
            </a:extLst>
          </p:cNvPr>
          <p:cNvSpPr>
            <a:spLocks noGrp="1"/>
          </p:cNvSpPr>
          <p:nvPr>
            <p:ph type="dt" sz="half" idx="10"/>
          </p:nvPr>
        </p:nvSpPr>
        <p:spPr/>
        <p:txBody>
          <a:bodyPr/>
          <a:lstStyle>
            <a:lvl1pPr>
              <a:defRPr/>
            </a:lvl1pPr>
          </a:lstStyle>
          <a:p>
            <a:pPr>
              <a:defRPr/>
            </a:pPr>
            <a:fld id="{E28D19ED-ADB1-BB4C-8DF0-50EC15742FE3}" type="datetimeFigureOut">
              <a:rPr lang="en-US"/>
              <a:pPr>
                <a:defRPr/>
              </a:pPr>
              <a:t>7/16/23</a:t>
            </a:fld>
            <a:endParaRPr lang="en-US"/>
          </a:p>
        </p:txBody>
      </p:sp>
      <p:sp>
        <p:nvSpPr>
          <p:cNvPr id="6" name="Footer Placeholder 4">
            <a:extLst>
              <a:ext uri="{FF2B5EF4-FFF2-40B4-BE49-F238E27FC236}">
                <a16:creationId xmlns:a16="http://schemas.microsoft.com/office/drawing/2014/main" id="{257201F2-002B-8AEE-B1EE-01F79FD2A18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DCB863-DA42-6A39-D388-A35BF6E02A8C}"/>
              </a:ext>
            </a:extLst>
          </p:cNvPr>
          <p:cNvSpPr>
            <a:spLocks noGrp="1"/>
          </p:cNvSpPr>
          <p:nvPr>
            <p:ph type="sldNum" sz="quarter" idx="12"/>
          </p:nvPr>
        </p:nvSpPr>
        <p:spPr/>
        <p:txBody>
          <a:bodyPr/>
          <a:lstStyle>
            <a:lvl1pPr>
              <a:defRPr/>
            </a:lvl1pPr>
          </a:lstStyle>
          <a:p>
            <a:fld id="{D4E3C1D8-7A74-FE4A-92A3-18A0A1145FA6}" type="slidenum">
              <a:rPr lang="en-US" altLang="en-US"/>
              <a:pPr/>
              <a:t>‹#›</a:t>
            </a:fld>
            <a:endParaRPr lang="en-US" altLang="en-US"/>
          </a:p>
        </p:txBody>
      </p:sp>
    </p:spTree>
    <p:extLst>
      <p:ext uri="{BB962C8B-B14F-4D97-AF65-F5344CB8AC3E}">
        <p14:creationId xmlns:p14="http://schemas.microsoft.com/office/powerpoint/2010/main" val="402388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2165937696"/>
      </p:ext>
    </p:extLst>
  </p:cSld>
  <p:clrMapOvr>
    <a:masterClrMapping/>
  </p:clrMapOvr>
  <p:transition spd="slow" advTm="4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641CFB-8D89-1777-9BB5-6993022FE967}"/>
              </a:ext>
            </a:extLst>
          </p:cNvPr>
          <p:cNvSpPr>
            <a:spLocks noGrp="1"/>
          </p:cNvSpPr>
          <p:nvPr>
            <p:ph type="dt" sz="half" idx="10"/>
          </p:nvPr>
        </p:nvSpPr>
        <p:spPr/>
        <p:txBody>
          <a:bodyPr/>
          <a:lstStyle>
            <a:lvl1pPr>
              <a:defRPr/>
            </a:lvl1pPr>
          </a:lstStyle>
          <a:p>
            <a:pPr>
              <a:defRPr/>
            </a:pPr>
            <a:fld id="{1B4006C2-DAD7-C944-966D-6F78930F85A2}" type="datetimeFigureOut">
              <a:rPr lang="en-US"/>
              <a:pPr>
                <a:defRPr/>
              </a:pPr>
              <a:t>7/16/23</a:t>
            </a:fld>
            <a:endParaRPr lang="en-US"/>
          </a:p>
        </p:txBody>
      </p:sp>
      <p:sp>
        <p:nvSpPr>
          <p:cNvPr id="6" name="Footer Placeholder 4">
            <a:extLst>
              <a:ext uri="{FF2B5EF4-FFF2-40B4-BE49-F238E27FC236}">
                <a16:creationId xmlns:a16="http://schemas.microsoft.com/office/drawing/2014/main" id="{5369C55F-444B-1914-C119-9C13E191B07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4FC7D7-E087-3943-3ADE-5F4BBABD0FD8}"/>
              </a:ext>
            </a:extLst>
          </p:cNvPr>
          <p:cNvSpPr>
            <a:spLocks noGrp="1"/>
          </p:cNvSpPr>
          <p:nvPr>
            <p:ph type="sldNum" sz="quarter" idx="12"/>
          </p:nvPr>
        </p:nvSpPr>
        <p:spPr/>
        <p:txBody>
          <a:bodyPr/>
          <a:lstStyle>
            <a:lvl1pPr>
              <a:defRPr/>
            </a:lvl1pPr>
          </a:lstStyle>
          <a:p>
            <a:fld id="{70E004C8-A856-1446-B000-27C9BEAB9742}" type="slidenum">
              <a:rPr lang="en-US" altLang="en-US"/>
              <a:pPr/>
              <a:t>‹#›</a:t>
            </a:fld>
            <a:endParaRPr lang="en-US" altLang="en-US"/>
          </a:p>
        </p:txBody>
      </p:sp>
    </p:spTree>
    <p:extLst>
      <p:ext uri="{BB962C8B-B14F-4D97-AF65-F5344CB8AC3E}">
        <p14:creationId xmlns:p14="http://schemas.microsoft.com/office/powerpoint/2010/main" val="1568288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31B1AA-743B-CB70-6C17-5A4750CF8805}"/>
              </a:ext>
            </a:extLst>
          </p:cNvPr>
          <p:cNvSpPr>
            <a:spLocks noGrp="1"/>
          </p:cNvSpPr>
          <p:nvPr>
            <p:ph type="dt" sz="half" idx="10"/>
          </p:nvPr>
        </p:nvSpPr>
        <p:spPr/>
        <p:txBody>
          <a:bodyPr/>
          <a:lstStyle>
            <a:lvl1pPr>
              <a:defRPr/>
            </a:lvl1pPr>
          </a:lstStyle>
          <a:p>
            <a:pPr>
              <a:defRPr/>
            </a:pPr>
            <a:fld id="{7234C7F7-6262-DD4A-8172-0710D7AD193E}" type="datetimeFigureOut">
              <a:rPr lang="en-US"/>
              <a:pPr>
                <a:defRPr/>
              </a:pPr>
              <a:t>7/16/23</a:t>
            </a:fld>
            <a:endParaRPr lang="en-US"/>
          </a:p>
        </p:txBody>
      </p:sp>
      <p:sp>
        <p:nvSpPr>
          <p:cNvPr id="5" name="Footer Placeholder 4">
            <a:extLst>
              <a:ext uri="{FF2B5EF4-FFF2-40B4-BE49-F238E27FC236}">
                <a16:creationId xmlns:a16="http://schemas.microsoft.com/office/drawing/2014/main" id="{D370A703-1167-E84C-3B0F-D9767FCFD9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8BE9239-91BE-0F43-5228-7A7992C49945}"/>
              </a:ext>
            </a:extLst>
          </p:cNvPr>
          <p:cNvSpPr>
            <a:spLocks noGrp="1"/>
          </p:cNvSpPr>
          <p:nvPr>
            <p:ph type="sldNum" sz="quarter" idx="12"/>
          </p:nvPr>
        </p:nvSpPr>
        <p:spPr/>
        <p:txBody>
          <a:bodyPr/>
          <a:lstStyle>
            <a:lvl1pPr>
              <a:defRPr/>
            </a:lvl1pPr>
          </a:lstStyle>
          <a:p>
            <a:fld id="{17018E75-4766-894D-8C0E-5F30B81F6B5A}" type="slidenum">
              <a:rPr lang="en-US" altLang="en-US"/>
              <a:pPr/>
              <a:t>‹#›</a:t>
            </a:fld>
            <a:endParaRPr lang="en-US" altLang="en-US"/>
          </a:p>
        </p:txBody>
      </p:sp>
    </p:spTree>
    <p:extLst>
      <p:ext uri="{BB962C8B-B14F-4D97-AF65-F5344CB8AC3E}">
        <p14:creationId xmlns:p14="http://schemas.microsoft.com/office/powerpoint/2010/main" val="2047704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125B86-901E-D483-ADED-89556898F75F}"/>
              </a:ext>
            </a:extLst>
          </p:cNvPr>
          <p:cNvSpPr>
            <a:spLocks noGrp="1"/>
          </p:cNvSpPr>
          <p:nvPr>
            <p:ph type="dt" sz="half" idx="10"/>
          </p:nvPr>
        </p:nvSpPr>
        <p:spPr/>
        <p:txBody>
          <a:bodyPr/>
          <a:lstStyle>
            <a:lvl1pPr>
              <a:defRPr/>
            </a:lvl1pPr>
          </a:lstStyle>
          <a:p>
            <a:pPr>
              <a:defRPr/>
            </a:pPr>
            <a:fld id="{4FD20C16-3A47-8B4B-9DB5-C6AFEF9BB351}" type="datetimeFigureOut">
              <a:rPr lang="en-US"/>
              <a:pPr>
                <a:defRPr/>
              </a:pPr>
              <a:t>7/16/23</a:t>
            </a:fld>
            <a:endParaRPr lang="en-US"/>
          </a:p>
        </p:txBody>
      </p:sp>
      <p:sp>
        <p:nvSpPr>
          <p:cNvPr id="5" name="Footer Placeholder 4">
            <a:extLst>
              <a:ext uri="{FF2B5EF4-FFF2-40B4-BE49-F238E27FC236}">
                <a16:creationId xmlns:a16="http://schemas.microsoft.com/office/drawing/2014/main" id="{9DA95493-1D3B-6A74-C689-0CC3774F37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650876-2176-B03D-E11F-958804E6E5D9}"/>
              </a:ext>
            </a:extLst>
          </p:cNvPr>
          <p:cNvSpPr>
            <a:spLocks noGrp="1"/>
          </p:cNvSpPr>
          <p:nvPr>
            <p:ph type="sldNum" sz="quarter" idx="12"/>
          </p:nvPr>
        </p:nvSpPr>
        <p:spPr/>
        <p:txBody>
          <a:bodyPr/>
          <a:lstStyle>
            <a:lvl1pPr>
              <a:defRPr/>
            </a:lvl1pPr>
          </a:lstStyle>
          <a:p>
            <a:fld id="{FB2FDBC8-80E5-CE4C-A19D-73C9EE2E5A8B}" type="slidenum">
              <a:rPr lang="en-US" altLang="en-US"/>
              <a:pPr/>
              <a:t>‹#›</a:t>
            </a:fld>
            <a:endParaRPr lang="en-US" altLang="en-US"/>
          </a:p>
        </p:txBody>
      </p:sp>
    </p:spTree>
    <p:extLst>
      <p:ext uri="{BB962C8B-B14F-4D97-AF65-F5344CB8AC3E}">
        <p14:creationId xmlns:p14="http://schemas.microsoft.com/office/powerpoint/2010/main" val="1855562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26BF1F-FB40-BCFA-D09B-0A5BF03C15DC}"/>
              </a:ext>
            </a:extLst>
          </p:cNvPr>
          <p:cNvSpPr>
            <a:spLocks noGrp="1"/>
          </p:cNvSpPr>
          <p:nvPr>
            <p:ph type="dt" sz="half" idx="10"/>
          </p:nvPr>
        </p:nvSpPr>
        <p:spPr/>
        <p:txBody>
          <a:bodyPr/>
          <a:lstStyle>
            <a:lvl1pPr>
              <a:defRPr/>
            </a:lvl1pPr>
          </a:lstStyle>
          <a:p>
            <a:pPr>
              <a:defRPr/>
            </a:pPr>
            <a:fld id="{9D55D175-5530-1E43-AA5B-941A6783DB5A}" type="datetimeFigureOut">
              <a:rPr lang="en-US"/>
              <a:pPr>
                <a:defRPr/>
              </a:pPr>
              <a:t>7/16/23</a:t>
            </a:fld>
            <a:endParaRPr lang="en-US"/>
          </a:p>
        </p:txBody>
      </p:sp>
      <p:sp>
        <p:nvSpPr>
          <p:cNvPr id="5" name="Footer Placeholder 4">
            <a:extLst>
              <a:ext uri="{FF2B5EF4-FFF2-40B4-BE49-F238E27FC236}">
                <a16:creationId xmlns:a16="http://schemas.microsoft.com/office/drawing/2014/main" id="{57693B79-4BEA-4D8B-4E8A-E6FD0C8633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70A60F-6CF3-8879-E637-04A33440CE1D}"/>
              </a:ext>
            </a:extLst>
          </p:cNvPr>
          <p:cNvSpPr>
            <a:spLocks noGrp="1"/>
          </p:cNvSpPr>
          <p:nvPr>
            <p:ph type="sldNum" sz="quarter" idx="12"/>
          </p:nvPr>
        </p:nvSpPr>
        <p:spPr/>
        <p:txBody>
          <a:bodyPr/>
          <a:lstStyle>
            <a:lvl1pPr>
              <a:defRPr/>
            </a:lvl1pPr>
          </a:lstStyle>
          <a:p>
            <a:fld id="{921AA3BE-406B-8442-8C69-4C85B2C90C46}" type="slidenum">
              <a:rPr lang="en-US" altLang="en-US"/>
              <a:pPr/>
              <a:t>‹#›</a:t>
            </a:fld>
            <a:endParaRPr lang="en-US" altLang="en-US"/>
          </a:p>
        </p:txBody>
      </p:sp>
    </p:spTree>
    <p:extLst>
      <p:ext uri="{BB962C8B-B14F-4D97-AF65-F5344CB8AC3E}">
        <p14:creationId xmlns:p14="http://schemas.microsoft.com/office/powerpoint/2010/main" val="2683639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68707-20C1-0AEA-7D73-BA052E793D03}"/>
              </a:ext>
            </a:extLst>
          </p:cNvPr>
          <p:cNvSpPr>
            <a:spLocks noGrp="1"/>
          </p:cNvSpPr>
          <p:nvPr>
            <p:ph type="dt" sz="half" idx="10"/>
          </p:nvPr>
        </p:nvSpPr>
        <p:spPr/>
        <p:txBody>
          <a:bodyPr/>
          <a:lstStyle>
            <a:lvl1pPr>
              <a:defRPr/>
            </a:lvl1pPr>
          </a:lstStyle>
          <a:p>
            <a:pPr>
              <a:defRPr/>
            </a:pPr>
            <a:fld id="{97B60038-E07C-4D4C-8BA9-0066EF79177A}" type="datetimeFigureOut">
              <a:rPr lang="en-US"/>
              <a:pPr>
                <a:defRPr/>
              </a:pPr>
              <a:t>7/16/23</a:t>
            </a:fld>
            <a:endParaRPr lang="en-US"/>
          </a:p>
        </p:txBody>
      </p:sp>
      <p:sp>
        <p:nvSpPr>
          <p:cNvPr id="5" name="Footer Placeholder 4">
            <a:extLst>
              <a:ext uri="{FF2B5EF4-FFF2-40B4-BE49-F238E27FC236}">
                <a16:creationId xmlns:a16="http://schemas.microsoft.com/office/drawing/2014/main" id="{4E8E6652-3F84-669C-2210-3E517B3685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A15483-A00E-8773-7020-5471CCFBAF79}"/>
              </a:ext>
            </a:extLst>
          </p:cNvPr>
          <p:cNvSpPr>
            <a:spLocks noGrp="1"/>
          </p:cNvSpPr>
          <p:nvPr>
            <p:ph type="sldNum" sz="quarter" idx="12"/>
          </p:nvPr>
        </p:nvSpPr>
        <p:spPr/>
        <p:txBody>
          <a:bodyPr/>
          <a:lstStyle>
            <a:lvl1pPr>
              <a:defRPr/>
            </a:lvl1pPr>
          </a:lstStyle>
          <a:p>
            <a:fld id="{89434817-372B-9840-AE8E-79BD5A378752}" type="slidenum">
              <a:rPr lang="en-US" altLang="en-US"/>
              <a:pPr/>
              <a:t>‹#›</a:t>
            </a:fld>
            <a:endParaRPr lang="en-US" altLang="en-US"/>
          </a:p>
        </p:txBody>
      </p:sp>
    </p:spTree>
    <p:extLst>
      <p:ext uri="{BB962C8B-B14F-4D97-AF65-F5344CB8AC3E}">
        <p14:creationId xmlns:p14="http://schemas.microsoft.com/office/powerpoint/2010/main" val="42415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0B58F-0633-9B6C-0E5F-5F9CFC6C6583}"/>
              </a:ext>
            </a:extLst>
          </p:cNvPr>
          <p:cNvSpPr>
            <a:spLocks noGrp="1"/>
          </p:cNvSpPr>
          <p:nvPr>
            <p:ph type="dt" sz="half" idx="10"/>
          </p:nvPr>
        </p:nvSpPr>
        <p:spPr/>
        <p:txBody>
          <a:bodyPr/>
          <a:lstStyle>
            <a:lvl1pPr>
              <a:defRPr/>
            </a:lvl1pPr>
          </a:lstStyle>
          <a:p>
            <a:pPr>
              <a:defRPr/>
            </a:pPr>
            <a:fld id="{5A196417-6339-784E-B800-7F3D1882784D}" type="datetimeFigureOut">
              <a:rPr lang="en-US"/>
              <a:pPr>
                <a:defRPr/>
              </a:pPr>
              <a:t>7/16/23</a:t>
            </a:fld>
            <a:endParaRPr lang="en-US"/>
          </a:p>
        </p:txBody>
      </p:sp>
      <p:sp>
        <p:nvSpPr>
          <p:cNvPr id="5" name="Footer Placeholder 4">
            <a:extLst>
              <a:ext uri="{FF2B5EF4-FFF2-40B4-BE49-F238E27FC236}">
                <a16:creationId xmlns:a16="http://schemas.microsoft.com/office/drawing/2014/main" id="{06C2AAD2-E836-CEA8-98DA-798FF42CFB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3A492-FEAA-658F-AC4A-660CCCECC1E5}"/>
              </a:ext>
            </a:extLst>
          </p:cNvPr>
          <p:cNvSpPr>
            <a:spLocks noGrp="1"/>
          </p:cNvSpPr>
          <p:nvPr>
            <p:ph type="sldNum" sz="quarter" idx="12"/>
          </p:nvPr>
        </p:nvSpPr>
        <p:spPr/>
        <p:txBody>
          <a:bodyPr/>
          <a:lstStyle>
            <a:lvl1pPr>
              <a:defRPr/>
            </a:lvl1pPr>
          </a:lstStyle>
          <a:p>
            <a:fld id="{5E988575-E563-534B-A0E2-B43CD3ACA162}" type="slidenum">
              <a:rPr lang="en-US" altLang="en-US"/>
              <a:pPr/>
              <a:t>‹#›</a:t>
            </a:fld>
            <a:endParaRPr lang="en-US" altLang="en-US"/>
          </a:p>
        </p:txBody>
      </p:sp>
    </p:spTree>
    <p:extLst>
      <p:ext uri="{BB962C8B-B14F-4D97-AF65-F5344CB8AC3E}">
        <p14:creationId xmlns:p14="http://schemas.microsoft.com/office/powerpoint/2010/main" val="4021528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AA5A941-7EED-F8BC-AFDB-2004B69E6C2D}"/>
              </a:ext>
            </a:extLst>
          </p:cNvPr>
          <p:cNvSpPr>
            <a:spLocks noGrp="1"/>
          </p:cNvSpPr>
          <p:nvPr>
            <p:ph type="dt" sz="half" idx="10"/>
          </p:nvPr>
        </p:nvSpPr>
        <p:spPr/>
        <p:txBody>
          <a:bodyPr/>
          <a:lstStyle>
            <a:lvl1pPr>
              <a:defRPr/>
            </a:lvl1pPr>
          </a:lstStyle>
          <a:p>
            <a:pPr>
              <a:defRPr/>
            </a:pPr>
            <a:fld id="{5D130C1B-7236-F840-9941-6C03103D16DF}" type="datetimeFigureOut">
              <a:rPr lang="en-US"/>
              <a:pPr>
                <a:defRPr/>
              </a:pPr>
              <a:t>7/16/23</a:t>
            </a:fld>
            <a:endParaRPr lang="en-US"/>
          </a:p>
        </p:txBody>
      </p:sp>
      <p:sp>
        <p:nvSpPr>
          <p:cNvPr id="6" name="Footer Placeholder 4">
            <a:extLst>
              <a:ext uri="{FF2B5EF4-FFF2-40B4-BE49-F238E27FC236}">
                <a16:creationId xmlns:a16="http://schemas.microsoft.com/office/drawing/2014/main" id="{11BFA281-3D44-BA40-59BD-FE8DEF83B7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399B60-5977-7633-696A-6AB11F518C3D}"/>
              </a:ext>
            </a:extLst>
          </p:cNvPr>
          <p:cNvSpPr>
            <a:spLocks noGrp="1"/>
          </p:cNvSpPr>
          <p:nvPr>
            <p:ph type="sldNum" sz="quarter" idx="12"/>
          </p:nvPr>
        </p:nvSpPr>
        <p:spPr/>
        <p:txBody>
          <a:bodyPr/>
          <a:lstStyle>
            <a:lvl1pPr>
              <a:defRPr/>
            </a:lvl1pPr>
          </a:lstStyle>
          <a:p>
            <a:fld id="{A81C2A06-A131-D442-BDB3-07F51BC151BF}" type="slidenum">
              <a:rPr lang="en-US" altLang="en-US"/>
              <a:pPr/>
              <a:t>‹#›</a:t>
            </a:fld>
            <a:endParaRPr lang="en-US" altLang="en-US"/>
          </a:p>
        </p:txBody>
      </p:sp>
    </p:spTree>
    <p:extLst>
      <p:ext uri="{BB962C8B-B14F-4D97-AF65-F5344CB8AC3E}">
        <p14:creationId xmlns:p14="http://schemas.microsoft.com/office/powerpoint/2010/main" val="395198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50CC82-8B7D-0747-073C-654CFEC63333}"/>
              </a:ext>
            </a:extLst>
          </p:cNvPr>
          <p:cNvSpPr>
            <a:spLocks noGrp="1"/>
          </p:cNvSpPr>
          <p:nvPr>
            <p:ph type="dt" sz="half" idx="10"/>
          </p:nvPr>
        </p:nvSpPr>
        <p:spPr/>
        <p:txBody>
          <a:bodyPr/>
          <a:lstStyle>
            <a:lvl1pPr>
              <a:defRPr/>
            </a:lvl1pPr>
          </a:lstStyle>
          <a:p>
            <a:pPr>
              <a:defRPr/>
            </a:pPr>
            <a:fld id="{84F27B1D-484F-264C-88AF-BF133A32858C}" type="datetimeFigureOut">
              <a:rPr lang="en-US"/>
              <a:pPr>
                <a:defRPr/>
              </a:pPr>
              <a:t>7/16/23</a:t>
            </a:fld>
            <a:endParaRPr lang="en-US"/>
          </a:p>
        </p:txBody>
      </p:sp>
      <p:sp>
        <p:nvSpPr>
          <p:cNvPr id="8" name="Footer Placeholder 4">
            <a:extLst>
              <a:ext uri="{FF2B5EF4-FFF2-40B4-BE49-F238E27FC236}">
                <a16:creationId xmlns:a16="http://schemas.microsoft.com/office/drawing/2014/main" id="{7EAF5981-5470-E882-F301-BF71BFD1802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3E1684-67A9-4D30-E190-9671F24F3F5F}"/>
              </a:ext>
            </a:extLst>
          </p:cNvPr>
          <p:cNvSpPr>
            <a:spLocks noGrp="1"/>
          </p:cNvSpPr>
          <p:nvPr>
            <p:ph type="sldNum" sz="quarter" idx="12"/>
          </p:nvPr>
        </p:nvSpPr>
        <p:spPr/>
        <p:txBody>
          <a:bodyPr/>
          <a:lstStyle>
            <a:lvl1pPr>
              <a:defRPr/>
            </a:lvl1pPr>
          </a:lstStyle>
          <a:p>
            <a:fld id="{460CE345-8B24-8949-B466-11033650961C}" type="slidenum">
              <a:rPr lang="en-US" altLang="en-US"/>
              <a:pPr/>
              <a:t>‹#›</a:t>
            </a:fld>
            <a:endParaRPr lang="en-US" altLang="en-US"/>
          </a:p>
        </p:txBody>
      </p:sp>
    </p:spTree>
    <p:extLst>
      <p:ext uri="{BB962C8B-B14F-4D97-AF65-F5344CB8AC3E}">
        <p14:creationId xmlns:p14="http://schemas.microsoft.com/office/powerpoint/2010/main" val="1568259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B2DE043-2E0A-757B-65F2-1F3FCFD4FAB0}"/>
              </a:ext>
            </a:extLst>
          </p:cNvPr>
          <p:cNvSpPr>
            <a:spLocks noGrp="1"/>
          </p:cNvSpPr>
          <p:nvPr>
            <p:ph type="dt" sz="half" idx="10"/>
          </p:nvPr>
        </p:nvSpPr>
        <p:spPr/>
        <p:txBody>
          <a:bodyPr/>
          <a:lstStyle>
            <a:lvl1pPr>
              <a:defRPr/>
            </a:lvl1pPr>
          </a:lstStyle>
          <a:p>
            <a:pPr>
              <a:defRPr/>
            </a:pPr>
            <a:fld id="{0624CBE1-BBDA-8A49-BA4E-A0B8DB87483C}" type="datetimeFigureOut">
              <a:rPr lang="en-US"/>
              <a:pPr>
                <a:defRPr/>
              </a:pPr>
              <a:t>7/16/23</a:t>
            </a:fld>
            <a:endParaRPr lang="en-US"/>
          </a:p>
        </p:txBody>
      </p:sp>
      <p:sp>
        <p:nvSpPr>
          <p:cNvPr id="4" name="Footer Placeholder 4">
            <a:extLst>
              <a:ext uri="{FF2B5EF4-FFF2-40B4-BE49-F238E27FC236}">
                <a16:creationId xmlns:a16="http://schemas.microsoft.com/office/drawing/2014/main" id="{ED37935E-BEC5-3E56-9205-0C895475AD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66BE75-D0C7-E80A-813D-A515049E6269}"/>
              </a:ext>
            </a:extLst>
          </p:cNvPr>
          <p:cNvSpPr>
            <a:spLocks noGrp="1"/>
          </p:cNvSpPr>
          <p:nvPr>
            <p:ph type="sldNum" sz="quarter" idx="12"/>
          </p:nvPr>
        </p:nvSpPr>
        <p:spPr/>
        <p:txBody>
          <a:bodyPr/>
          <a:lstStyle>
            <a:lvl1pPr>
              <a:defRPr/>
            </a:lvl1pPr>
          </a:lstStyle>
          <a:p>
            <a:fld id="{F6DEBA3A-5F08-FF42-9A23-55EB6C46EF89}" type="slidenum">
              <a:rPr lang="en-US" altLang="en-US"/>
              <a:pPr/>
              <a:t>‹#›</a:t>
            </a:fld>
            <a:endParaRPr lang="en-US" altLang="en-US"/>
          </a:p>
        </p:txBody>
      </p:sp>
    </p:spTree>
    <p:extLst>
      <p:ext uri="{BB962C8B-B14F-4D97-AF65-F5344CB8AC3E}">
        <p14:creationId xmlns:p14="http://schemas.microsoft.com/office/powerpoint/2010/main" val="2591080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52AE2D-8DAA-D149-0E04-35D6F7B184B2}"/>
              </a:ext>
            </a:extLst>
          </p:cNvPr>
          <p:cNvSpPr>
            <a:spLocks noGrp="1"/>
          </p:cNvSpPr>
          <p:nvPr>
            <p:ph type="dt" sz="half" idx="10"/>
          </p:nvPr>
        </p:nvSpPr>
        <p:spPr/>
        <p:txBody>
          <a:bodyPr/>
          <a:lstStyle>
            <a:lvl1pPr>
              <a:defRPr/>
            </a:lvl1pPr>
          </a:lstStyle>
          <a:p>
            <a:pPr>
              <a:defRPr/>
            </a:pPr>
            <a:fld id="{FD482B8B-00A3-D74F-BDA6-CA42382282D2}" type="datetimeFigureOut">
              <a:rPr lang="en-US"/>
              <a:pPr>
                <a:defRPr/>
              </a:pPr>
              <a:t>7/16/23</a:t>
            </a:fld>
            <a:endParaRPr lang="en-US"/>
          </a:p>
        </p:txBody>
      </p:sp>
      <p:sp>
        <p:nvSpPr>
          <p:cNvPr id="3" name="Footer Placeholder 4">
            <a:extLst>
              <a:ext uri="{FF2B5EF4-FFF2-40B4-BE49-F238E27FC236}">
                <a16:creationId xmlns:a16="http://schemas.microsoft.com/office/drawing/2014/main" id="{2A74BD5E-DE49-FBE2-2CB2-0B33856619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C2E78E2-B2E1-FFEF-D179-5CBDECCF34FB}"/>
              </a:ext>
            </a:extLst>
          </p:cNvPr>
          <p:cNvSpPr>
            <a:spLocks noGrp="1"/>
          </p:cNvSpPr>
          <p:nvPr>
            <p:ph type="sldNum" sz="quarter" idx="12"/>
          </p:nvPr>
        </p:nvSpPr>
        <p:spPr/>
        <p:txBody>
          <a:bodyPr/>
          <a:lstStyle>
            <a:lvl1pPr>
              <a:defRPr/>
            </a:lvl1pPr>
          </a:lstStyle>
          <a:p>
            <a:fld id="{5CC55982-C2A5-6F48-B695-EC50FE346DEA}" type="slidenum">
              <a:rPr lang="en-US" altLang="en-US"/>
              <a:pPr/>
              <a:t>‹#›</a:t>
            </a:fld>
            <a:endParaRPr lang="en-US" altLang="en-US"/>
          </a:p>
        </p:txBody>
      </p:sp>
    </p:spTree>
    <p:extLst>
      <p:ext uri="{BB962C8B-B14F-4D97-AF65-F5344CB8AC3E}">
        <p14:creationId xmlns:p14="http://schemas.microsoft.com/office/powerpoint/2010/main" val="351138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4502420"/>
      </p:ext>
    </p:extLst>
  </p:cSld>
  <p:clrMapOvr>
    <a:masterClrMapping/>
  </p:clrMapOvr>
  <p:transition spd="slow" advTm="4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EE7A664-51BB-CE40-4A68-954B71E08868}"/>
              </a:ext>
            </a:extLst>
          </p:cNvPr>
          <p:cNvSpPr>
            <a:spLocks noGrp="1"/>
          </p:cNvSpPr>
          <p:nvPr>
            <p:ph type="dt" sz="half" idx="10"/>
          </p:nvPr>
        </p:nvSpPr>
        <p:spPr/>
        <p:txBody>
          <a:bodyPr/>
          <a:lstStyle>
            <a:lvl1pPr>
              <a:defRPr/>
            </a:lvl1pPr>
          </a:lstStyle>
          <a:p>
            <a:pPr>
              <a:defRPr/>
            </a:pPr>
            <a:fld id="{908DD1F9-FBB4-EC44-B0EE-883D3B01B1CA}" type="datetimeFigureOut">
              <a:rPr lang="en-US"/>
              <a:pPr>
                <a:defRPr/>
              </a:pPr>
              <a:t>7/16/23</a:t>
            </a:fld>
            <a:endParaRPr lang="en-US"/>
          </a:p>
        </p:txBody>
      </p:sp>
      <p:sp>
        <p:nvSpPr>
          <p:cNvPr id="6" name="Footer Placeholder 4">
            <a:extLst>
              <a:ext uri="{FF2B5EF4-FFF2-40B4-BE49-F238E27FC236}">
                <a16:creationId xmlns:a16="http://schemas.microsoft.com/office/drawing/2014/main" id="{CE4E0174-488B-08CF-86E1-69649BF1D8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9D6B0D-811F-7474-0366-FBB7F26B511F}"/>
              </a:ext>
            </a:extLst>
          </p:cNvPr>
          <p:cNvSpPr>
            <a:spLocks noGrp="1"/>
          </p:cNvSpPr>
          <p:nvPr>
            <p:ph type="sldNum" sz="quarter" idx="12"/>
          </p:nvPr>
        </p:nvSpPr>
        <p:spPr/>
        <p:txBody>
          <a:bodyPr/>
          <a:lstStyle>
            <a:lvl1pPr>
              <a:defRPr/>
            </a:lvl1pPr>
          </a:lstStyle>
          <a:p>
            <a:fld id="{1B871281-D90E-9F42-9C0B-5F9A8F103E8C}" type="slidenum">
              <a:rPr lang="en-US" altLang="en-US"/>
              <a:pPr/>
              <a:t>‹#›</a:t>
            </a:fld>
            <a:endParaRPr lang="en-US" altLang="en-US"/>
          </a:p>
        </p:txBody>
      </p:sp>
    </p:spTree>
    <p:extLst>
      <p:ext uri="{BB962C8B-B14F-4D97-AF65-F5344CB8AC3E}">
        <p14:creationId xmlns:p14="http://schemas.microsoft.com/office/powerpoint/2010/main" val="98033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29244E1-3940-04DE-5440-B216BF7CD353}"/>
              </a:ext>
            </a:extLst>
          </p:cNvPr>
          <p:cNvSpPr>
            <a:spLocks noGrp="1"/>
          </p:cNvSpPr>
          <p:nvPr>
            <p:ph type="dt" sz="half" idx="10"/>
          </p:nvPr>
        </p:nvSpPr>
        <p:spPr/>
        <p:txBody>
          <a:bodyPr/>
          <a:lstStyle>
            <a:lvl1pPr>
              <a:defRPr/>
            </a:lvl1pPr>
          </a:lstStyle>
          <a:p>
            <a:pPr>
              <a:defRPr/>
            </a:pPr>
            <a:fld id="{2D32541E-8C35-E84C-B24B-D5AFFC604A33}" type="datetimeFigureOut">
              <a:rPr lang="en-US"/>
              <a:pPr>
                <a:defRPr/>
              </a:pPr>
              <a:t>7/16/23</a:t>
            </a:fld>
            <a:endParaRPr lang="en-US"/>
          </a:p>
        </p:txBody>
      </p:sp>
      <p:sp>
        <p:nvSpPr>
          <p:cNvPr id="6" name="Footer Placeholder 4">
            <a:extLst>
              <a:ext uri="{FF2B5EF4-FFF2-40B4-BE49-F238E27FC236}">
                <a16:creationId xmlns:a16="http://schemas.microsoft.com/office/drawing/2014/main" id="{9B6B068E-C3B0-54C1-CEF8-FE5E9D10C0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BD5211-BAA6-78EC-FB7F-2C97317B848D}"/>
              </a:ext>
            </a:extLst>
          </p:cNvPr>
          <p:cNvSpPr>
            <a:spLocks noGrp="1"/>
          </p:cNvSpPr>
          <p:nvPr>
            <p:ph type="sldNum" sz="quarter" idx="12"/>
          </p:nvPr>
        </p:nvSpPr>
        <p:spPr/>
        <p:txBody>
          <a:bodyPr/>
          <a:lstStyle>
            <a:lvl1pPr>
              <a:defRPr/>
            </a:lvl1pPr>
          </a:lstStyle>
          <a:p>
            <a:fld id="{9CFADB1F-655F-6E46-B648-1B0F2EB54A8A}" type="slidenum">
              <a:rPr lang="en-US" altLang="en-US"/>
              <a:pPr/>
              <a:t>‹#›</a:t>
            </a:fld>
            <a:endParaRPr lang="en-US" altLang="en-US"/>
          </a:p>
        </p:txBody>
      </p:sp>
    </p:spTree>
    <p:extLst>
      <p:ext uri="{BB962C8B-B14F-4D97-AF65-F5344CB8AC3E}">
        <p14:creationId xmlns:p14="http://schemas.microsoft.com/office/powerpoint/2010/main" val="1586111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B75D9-BE37-3AD9-66DD-792BAC094551}"/>
              </a:ext>
            </a:extLst>
          </p:cNvPr>
          <p:cNvSpPr>
            <a:spLocks noGrp="1"/>
          </p:cNvSpPr>
          <p:nvPr>
            <p:ph type="dt" sz="half" idx="10"/>
          </p:nvPr>
        </p:nvSpPr>
        <p:spPr/>
        <p:txBody>
          <a:bodyPr/>
          <a:lstStyle>
            <a:lvl1pPr>
              <a:defRPr/>
            </a:lvl1pPr>
          </a:lstStyle>
          <a:p>
            <a:pPr>
              <a:defRPr/>
            </a:pPr>
            <a:fld id="{E868B1E1-79F4-C046-8FFF-0B532B57483C}" type="datetimeFigureOut">
              <a:rPr lang="en-US"/>
              <a:pPr>
                <a:defRPr/>
              </a:pPr>
              <a:t>7/16/23</a:t>
            </a:fld>
            <a:endParaRPr lang="en-US"/>
          </a:p>
        </p:txBody>
      </p:sp>
      <p:sp>
        <p:nvSpPr>
          <p:cNvPr id="5" name="Footer Placeholder 4">
            <a:extLst>
              <a:ext uri="{FF2B5EF4-FFF2-40B4-BE49-F238E27FC236}">
                <a16:creationId xmlns:a16="http://schemas.microsoft.com/office/drawing/2014/main" id="{A5E4F042-5D01-F0F3-8D75-550B65FED2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7593CA5-E4D0-8F4C-1420-9D7181A52F0C}"/>
              </a:ext>
            </a:extLst>
          </p:cNvPr>
          <p:cNvSpPr>
            <a:spLocks noGrp="1"/>
          </p:cNvSpPr>
          <p:nvPr>
            <p:ph type="sldNum" sz="quarter" idx="12"/>
          </p:nvPr>
        </p:nvSpPr>
        <p:spPr/>
        <p:txBody>
          <a:bodyPr/>
          <a:lstStyle>
            <a:lvl1pPr>
              <a:defRPr/>
            </a:lvl1pPr>
          </a:lstStyle>
          <a:p>
            <a:fld id="{53F94F95-D2EF-E045-B8A6-AA297B6CC1C4}" type="slidenum">
              <a:rPr lang="en-US" altLang="en-US"/>
              <a:pPr/>
              <a:t>‹#›</a:t>
            </a:fld>
            <a:endParaRPr lang="en-US" altLang="en-US"/>
          </a:p>
        </p:txBody>
      </p:sp>
    </p:spTree>
    <p:extLst>
      <p:ext uri="{BB962C8B-B14F-4D97-AF65-F5344CB8AC3E}">
        <p14:creationId xmlns:p14="http://schemas.microsoft.com/office/powerpoint/2010/main" val="1065482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B78EC-89BC-0D80-C5E8-1C5D0CD43EDF}"/>
              </a:ext>
            </a:extLst>
          </p:cNvPr>
          <p:cNvSpPr>
            <a:spLocks noGrp="1"/>
          </p:cNvSpPr>
          <p:nvPr>
            <p:ph type="dt" sz="half" idx="10"/>
          </p:nvPr>
        </p:nvSpPr>
        <p:spPr/>
        <p:txBody>
          <a:bodyPr/>
          <a:lstStyle>
            <a:lvl1pPr>
              <a:defRPr/>
            </a:lvl1pPr>
          </a:lstStyle>
          <a:p>
            <a:pPr>
              <a:defRPr/>
            </a:pPr>
            <a:fld id="{A12EC68D-6D65-CA4C-B4B1-DF7D81B74550}" type="datetimeFigureOut">
              <a:rPr lang="en-US"/>
              <a:pPr>
                <a:defRPr/>
              </a:pPr>
              <a:t>7/16/23</a:t>
            </a:fld>
            <a:endParaRPr lang="en-US"/>
          </a:p>
        </p:txBody>
      </p:sp>
      <p:sp>
        <p:nvSpPr>
          <p:cNvPr id="5" name="Footer Placeholder 4">
            <a:extLst>
              <a:ext uri="{FF2B5EF4-FFF2-40B4-BE49-F238E27FC236}">
                <a16:creationId xmlns:a16="http://schemas.microsoft.com/office/drawing/2014/main" id="{5737EE06-0A48-A859-8BFD-45F13B070C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CDBFC3-D357-EAAC-1076-7AD16B430015}"/>
              </a:ext>
            </a:extLst>
          </p:cNvPr>
          <p:cNvSpPr>
            <a:spLocks noGrp="1"/>
          </p:cNvSpPr>
          <p:nvPr>
            <p:ph type="sldNum" sz="quarter" idx="12"/>
          </p:nvPr>
        </p:nvSpPr>
        <p:spPr/>
        <p:txBody>
          <a:bodyPr/>
          <a:lstStyle>
            <a:lvl1pPr>
              <a:defRPr/>
            </a:lvl1pPr>
          </a:lstStyle>
          <a:p>
            <a:fld id="{8847EDB3-EE7D-C24F-864C-8E35245B7E47}" type="slidenum">
              <a:rPr lang="en-US" altLang="en-US"/>
              <a:pPr/>
              <a:t>‹#›</a:t>
            </a:fld>
            <a:endParaRPr lang="en-US" altLang="en-US"/>
          </a:p>
        </p:txBody>
      </p:sp>
    </p:spTree>
    <p:extLst>
      <p:ext uri="{BB962C8B-B14F-4D97-AF65-F5344CB8AC3E}">
        <p14:creationId xmlns:p14="http://schemas.microsoft.com/office/powerpoint/2010/main" val="12131668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115913-736E-AA02-65EF-6929C4403310}"/>
              </a:ext>
            </a:extLst>
          </p:cNvPr>
          <p:cNvSpPr>
            <a:spLocks noGrp="1"/>
          </p:cNvSpPr>
          <p:nvPr>
            <p:ph type="dt" sz="half" idx="10"/>
          </p:nvPr>
        </p:nvSpPr>
        <p:spPr/>
        <p:txBody>
          <a:bodyPr/>
          <a:lstStyle>
            <a:lvl1pPr>
              <a:defRPr/>
            </a:lvl1pPr>
          </a:lstStyle>
          <a:p>
            <a:pPr>
              <a:defRPr/>
            </a:pPr>
            <a:fld id="{A1449A49-6E9D-1544-8E7E-2FA0303DC947}" type="datetimeFigureOut">
              <a:rPr lang="en-US"/>
              <a:pPr>
                <a:defRPr/>
              </a:pPr>
              <a:t>7/16/23</a:t>
            </a:fld>
            <a:endParaRPr lang="en-US"/>
          </a:p>
        </p:txBody>
      </p:sp>
      <p:sp>
        <p:nvSpPr>
          <p:cNvPr id="5" name="Footer Placeholder 4">
            <a:extLst>
              <a:ext uri="{FF2B5EF4-FFF2-40B4-BE49-F238E27FC236}">
                <a16:creationId xmlns:a16="http://schemas.microsoft.com/office/drawing/2014/main" id="{2C00566D-943F-AA29-997D-8A2D7DB81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D1E7D7-AEFF-3EA1-CBC9-D96EBE8AD71D}"/>
              </a:ext>
            </a:extLst>
          </p:cNvPr>
          <p:cNvSpPr>
            <a:spLocks noGrp="1"/>
          </p:cNvSpPr>
          <p:nvPr>
            <p:ph type="sldNum" sz="quarter" idx="12"/>
          </p:nvPr>
        </p:nvSpPr>
        <p:spPr/>
        <p:txBody>
          <a:bodyPr/>
          <a:lstStyle>
            <a:lvl1pPr>
              <a:defRPr/>
            </a:lvl1pPr>
          </a:lstStyle>
          <a:p>
            <a:fld id="{B0948647-315C-8A40-B0B1-53657CA84AEA}" type="slidenum">
              <a:rPr lang="en-US" altLang="en-VN"/>
              <a:pPr/>
              <a:t>‹#›</a:t>
            </a:fld>
            <a:endParaRPr lang="en-US" altLang="en-VN"/>
          </a:p>
        </p:txBody>
      </p:sp>
    </p:spTree>
    <p:extLst>
      <p:ext uri="{BB962C8B-B14F-4D97-AF65-F5344CB8AC3E}">
        <p14:creationId xmlns:p14="http://schemas.microsoft.com/office/powerpoint/2010/main" val="27435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3FCA-6293-7752-6F62-68F2F2C7B3BE}"/>
              </a:ext>
            </a:extLst>
          </p:cNvPr>
          <p:cNvSpPr>
            <a:spLocks noGrp="1"/>
          </p:cNvSpPr>
          <p:nvPr>
            <p:ph type="dt" sz="half" idx="10"/>
          </p:nvPr>
        </p:nvSpPr>
        <p:spPr/>
        <p:txBody>
          <a:bodyPr/>
          <a:lstStyle>
            <a:lvl1pPr>
              <a:defRPr/>
            </a:lvl1pPr>
          </a:lstStyle>
          <a:p>
            <a:pPr>
              <a:defRPr/>
            </a:pPr>
            <a:fld id="{A164CF18-9199-6446-B687-ABB093E55B1A}" type="datetimeFigureOut">
              <a:rPr lang="en-US"/>
              <a:pPr>
                <a:defRPr/>
              </a:pPr>
              <a:t>7/16/23</a:t>
            </a:fld>
            <a:endParaRPr lang="en-US"/>
          </a:p>
        </p:txBody>
      </p:sp>
      <p:sp>
        <p:nvSpPr>
          <p:cNvPr id="5" name="Footer Placeholder 4">
            <a:extLst>
              <a:ext uri="{FF2B5EF4-FFF2-40B4-BE49-F238E27FC236}">
                <a16:creationId xmlns:a16="http://schemas.microsoft.com/office/drawing/2014/main" id="{992322E6-DFB1-C760-BCE3-ED70951EFA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E00B1C-B38A-2BA9-D6AC-ECD920734ED9}"/>
              </a:ext>
            </a:extLst>
          </p:cNvPr>
          <p:cNvSpPr>
            <a:spLocks noGrp="1"/>
          </p:cNvSpPr>
          <p:nvPr>
            <p:ph type="sldNum" sz="quarter" idx="12"/>
          </p:nvPr>
        </p:nvSpPr>
        <p:spPr/>
        <p:txBody>
          <a:bodyPr/>
          <a:lstStyle>
            <a:lvl1pPr>
              <a:defRPr/>
            </a:lvl1pPr>
          </a:lstStyle>
          <a:p>
            <a:fld id="{65ADFDB0-4666-6349-ADAB-D8684AEBE2FD}" type="slidenum">
              <a:rPr lang="en-US" altLang="en-VN"/>
              <a:pPr/>
              <a:t>‹#›</a:t>
            </a:fld>
            <a:endParaRPr lang="en-US" altLang="en-VN"/>
          </a:p>
        </p:txBody>
      </p:sp>
    </p:spTree>
    <p:extLst>
      <p:ext uri="{BB962C8B-B14F-4D97-AF65-F5344CB8AC3E}">
        <p14:creationId xmlns:p14="http://schemas.microsoft.com/office/powerpoint/2010/main" val="2663199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3648D-FF44-44B1-6919-5A1AAD1D92E4}"/>
              </a:ext>
            </a:extLst>
          </p:cNvPr>
          <p:cNvSpPr>
            <a:spLocks noGrp="1"/>
          </p:cNvSpPr>
          <p:nvPr>
            <p:ph type="dt" sz="half" idx="10"/>
          </p:nvPr>
        </p:nvSpPr>
        <p:spPr/>
        <p:txBody>
          <a:bodyPr/>
          <a:lstStyle>
            <a:lvl1pPr>
              <a:defRPr/>
            </a:lvl1pPr>
          </a:lstStyle>
          <a:p>
            <a:pPr>
              <a:defRPr/>
            </a:pPr>
            <a:fld id="{74E147D0-30E0-1948-9D2D-99D3334F8DB2}" type="datetimeFigureOut">
              <a:rPr lang="en-US"/>
              <a:pPr>
                <a:defRPr/>
              </a:pPr>
              <a:t>7/16/23</a:t>
            </a:fld>
            <a:endParaRPr lang="en-US"/>
          </a:p>
        </p:txBody>
      </p:sp>
      <p:sp>
        <p:nvSpPr>
          <p:cNvPr id="5" name="Footer Placeholder 4">
            <a:extLst>
              <a:ext uri="{FF2B5EF4-FFF2-40B4-BE49-F238E27FC236}">
                <a16:creationId xmlns:a16="http://schemas.microsoft.com/office/drawing/2014/main" id="{714B81D4-7A7E-E11D-DA4B-120DC6422A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480E559-2025-B414-52C4-19970A344F30}"/>
              </a:ext>
            </a:extLst>
          </p:cNvPr>
          <p:cNvSpPr>
            <a:spLocks noGrp="1"/>
          </p:cNvSpPr>
          <p:nvPr>
            <p:ph type="sldNum" sz="quarter" idx="12"/>
          </p:nvPr>
        </p:nvSpPr>
        <p:spPr/>
        <p:txBody>
          <a:bodyPr/>
          <a:lstStyle>
            <a:lvl1pPr>
              <a:defRPr/>
            </a:lvl1pPr>
          </a:lstStyle>
          <a:p>
            <a:fld id="{D9E994B5-3878-D147-BE5B-86CD22387014}" type="slidenum">
              <a:rPr lang="en-US" altLang="en-VN"/>
              <a:pPr/>
              <a:t>‹#›</a:t>
            </a:fld>
            <a:endParaRPr lang="en-US" altLang="en-VN"/>
          </a:p>
        </p:txBody>
      </p:sp>
    </p:spTree>
    <p:extLst>
      <p:ext uri="{BB962C8B-B14F-4D97-AF65-F5344CB8AC3E}">
        <p14:creationId xmlns:p14="http://schemas.microsoft.com/office/powerpoint/2010/main" val="2672399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29C4470-76AC-0FD0-D311-678038C28AD5}"/>
              </a:ext>
            </a:extLst>
          </p:cNvPr>
          <p:cNvSpPr>
            <a:spLocks noGrp="1"/>
          </p:cNvSpPr>
          <p:nvPr>
            <p:ph type="dt" sz="half" idx="10"/>
          </p:nvPr>
        </p:nvSpPr>
        <p:spPr/>
        <p:txBody>
          <a:bodyPr/>
          <a:lstStyle>
            <a:lvl1pPr>
              <a:defRPr/>
            </a:lvl1pPr>
          </a:lstStyle>
          <a:p>
            <a:pPr>
              <a:defRPr/>
            </a:pPr>
            <a:fld id="{ECEF7F2B-10A7-154D-936C-1F861F5B8314}" type="datetimeFigureOut">
              <a:rPr lang="en-US"/>
              <a:pPr>
                <a:defRPr/>
              </a:pPr>
              <a:t>7/16/23</a:t>
            </a:fld>
            <a:endParaRPr lang="en-US"/>
          </a:p>
        </p:txBody>
      </p:sp>
      <p:sp>
        <p:nvSpPr>
          <p:cNvPr id="6" name="Footer Placeholder 4">
            <a:extLst>
              <a:ext uri="{FF2B5EF4-FFF2-40B4-BE49-F238E27FC236}">
                <a16:creationId xmlns:a16="http://schemas.microsoft.com/office/drawing/2014/main" id="{6B0124A9-0F87-3540-E3C6-CF4B91C42F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3D37353-49C0-66C9-290A-8324ACD16C01}"/>
              </a:ext>
            </a:extLst>
          </p:cNvPr>
          <p:cNvSpPr>
            <a:spLocks noGrp="1"/>
          </p:cNvSpPr>
          <p:nvPr>
            <p:ph type="sldNum" sz="quarter" idx="12"/>
          </p:nvPr>
        </p:nvSpPr>
        <p:spPr/>
        <p:txBody>
          <a:bodyPr/>
          <a:lstStyle>
            <a:lvl1pPr>
              <a:defRPr/>
            </a:lvl1pPr>
          </a:lstStyle>
          <a:p>
            <a:fld id="{B44A6D1E-9A46-1F49-AC5D-9A122547FE88}" type="slidenum">
              <a:rPr lang="en-US" altLang="en-VN"/>
              <a:pPr/>
              <a:t>‹#›</a:t>
            </a:fld>
            <a:endParaRPr lang="en-US" altLang="en-VN"/>
          </a:p>
        </p:txBody>
      </p:sp>
    </p:spTree>
    <p:extLst>
      <p:ext uri="{BB962C8B-B14F-4D97-AF65-F5344CB8AC3E}">
        <p14:creationId xmlns:p14="http://schemas.microsoft.com/office/powerpoint/2010/main" val="406687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384CB7A-8A55-3F6C-6FB3-9CE4DAEE893C}"/>
              </a:ext>
            </a:extLst>
          </p:cNvPr>
          <p:cNvSpPr>
            <a:spLocks noGrp="1"/>
          </p:cNvSpPr>
          <p:nvPr>
            <p:ph type="dt" sz="half" idx="10"/>
          </p:nvPr>
        </p:nvSpPr>
        <p:spPr/>
        <p:txBody>
          <a:bodyPr/>
          <a:lstStyle>
            <a:lvl1pPr>
              <a:defRPr/>
            </a:lvl1pPr>
          </a:lstStyle>
          <a:p>
            <a:pPr>
              <a:defRPr/>
            </a:pPr>
            <a:fld id="{C6BBFB4C-0766-3C43-91DC-52CC98743B7A}" type="datetimeFigureOut">
              <a:rPr lang="en-US"/>
              <a:pPr>
                <a:defRPr/>
              </a:pPr>
              <a:t>7/16/23</a:t>
            </a:fld>
            <a:endParaRPr lang="en-US"/>
          </a:p>
        </p:txBody>
      </p:sp>
      <p:sp>
        <p:nvSpPr>
          <p:cNvPr id="8" name="Footer Placeholder 4">
            <a:extLst>
              <a:ext uri="{FF2B5EF4-FFF2-40B4-BE49-F238E27FC236}">
                <a16:creationId xmlns:a16="http://schemas.microsoft.com/office/drawing/2014/main" id="{6F2AC5A7-38C9-9E62-01E6-5419268F059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C4CE7CF-1324-67EA-42F4-AA328AFB7764}"/>
              </a:ext>
            </a:extLst>
          </p:cNvPr>
          <p:cNvSpPr>
            <a:spLocks noGrp="1"/>
          </p:cNvSpPr>
          <p:nvPr>
            <p:ph type="sldNum" sz="quarter" idx="12"/>
          </p:nvPr>
        </p:nvSpPr>
        <p:spPr/>
        <p:txBody>
          <a:bodyPr/>
          <a:lstStyle>
            <a:lvl1pPr>
              <a:defRPr/>
            </a:lvl1pPr>
          </a:lstStyle>
          <a:p>
            <a:fld id="{A1012A07-F0D9-4443-A057-5B9206E5D627}" type="slidenum">
              <a:rPr lang="en-US" altLang="en-VN"/>
              <a:pPr/>
              <a:t>‹#›</a:t>
            </a:fld>
            <a:endParaRPr lang="en-US" altLang="en-VN"/>
          </a:p>
        </p:txBody>
      </p:sp>
    </p:spTree>
    <p:extLst>
      <p:ext uri="{BB962C8B-B14F-4D97-AF65-F5344CB8AC3E}">
        <p14:creationId xmlns:p14="http://schemas.microsoft.com/office/powerpoint/2010/main" val="3497924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3E8FA13-A0EA-48D2-F557-A01F366B7D4D}"/>
              </a:ext>
            </a:extLst>
          </p:cNvPr>
          <p:cNvSpPr>
            <a:spLocks noGrp="1"/>
          </p:cNvSpPr>
          <p:nvPr>
            <p:ph type="dt" sz="half" idx="10"/>
          </p:nvPr>
        </p:nvSpPr>
        <p:spPr/>
        <p:txBody>
          <a:bodyPr/>
          <a:lstStyle>
            <a:lvl1pPr>
              <a:defRPr/>
            </a:lvl1pPr>
          </a:lstStyle>
          <a:p>
            <a:pPr>
              <a:defRPr/>
            </a:pPr>
            <a:fld id="{425F4A4D-5119-F74F-B924-C75E1861BB70}" type="datetimeFigureOut">
              <a:rPr lang="en-US"/>
              <a:pPr>
                <a:defRPr/>
              </a:pPr>
              <a:t>7/16/23</a:t>
            </a:fld>
            <a:endParaRPr lang="en-US"/>
          </a:p>
        </p:txBody>
      </p:sp>
      <p:sp>
        <p:nvSpPr>
          <p:cNvPr id="4" name="Footer Placeholder 4">
            <a:extLst>
              <a:ext uri="{FF2B5EF4-FFF2-40B4-BE49-F238E27FC236}">
                <a16:creationId xmlns:a16="http://schemas.microsoft.com/office/drawing/2014/main" id="{3F0C667D-9C66-E12C-11E9-BD8B1247B9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504035-52EF-A60C-457F-6B2E6BDD5D4F}"/>
              </a:ext>
            </a:extLst>
          </p:cNvPr>
          <p:cNvSpPr>
            <a:spLocks noGrp="1"/>
          </p:cNvSpPr>
          <p:nvPr>
            <p:ph type="sldNum" sz="quarter" idx="12"/>
          </p:nvPr>
        </p:nvSpPr>
        <p:spPr/>
        <p:txBody>
          <a:bodyPr/>
          <a:lstStyle>
            <a:lvl1pPr>
              <a:defRPr/>
            </a:lvl1pPr>
          </a:lstStyle>
          <a:p>
            <a:fld id="{B285B54D-ED65-E044-9E36-564A723C5CFE}" type="slidenum">
              <a:rPr lang="en-US" altLang="en-VN"/>
              <a:pPr/>
              <a:t>‹#›</a:t>
            </a:fld>
            <a:endParaRPr lang="en-US" altLang="en-VN"/>
          </a:p>
        </p:txBody>
      </p:sp>
    </p:spTree>
    <p:extLst>
      <p:ext uri="{BB962C8B-B14F-4D97-AF65-F5344CB8AC3E}">
        <p14:creationId xmlns:p14="http://schemas.microsoft.com/office/powerpoint/2010/main" val="35287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144471972"/>
      </p:ext>
    </p:extLst>
  </p:cSld>
  <p:clrMapOvr>
    <a:masterClrMapping/>
  </p:clrMapOvr>
  <p:transition spd="slow" advTm="400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D41A67B-51E2-0E77-EF3D-6B8C35E28EAC}"/>
              </a:ext>
            </a:extLst>
          </p:cNvPr>
          <p:cNvSpPr>
            <a:spLocks noGrp="1"/>
          </p:cNvSpPr>
          <p:nvPr>
            <p:ph type="dt" sz="half" idx="10"/>
          </p:nvPr>
        </p:nvSpPr>
        <p:spPr/>
        <p:txBody>
          <a:bodyPr/>
          <a:lstStyle>
            <a:lvl1pPr>
              <a:defRPr/>
            </a:lvl1pPr>
          </a:lstStyle>
          <a:p>
            <a:pPr>
              <a:defRPr/>
            </a:pPr>
            <a:fld id="{59BC9689-1363-244A-819D-034B1ACEAC0C}" type="datetimeFigureOut">
              <a:rPr lang="en-US"/>
              <a:pPr>
                <a:defRPr/>
              </a:pPr>
              <a:t>7/16/23</a:t>
            </a:fld>
            <a:endParaRPr lang="en-US"/>
          </a:p>
        </p:txBody>
      </p:sp>
      <p:sp>
        <p:nvSpPr>
          <p:cNvPr id="3" name="Footer Placeholder 4">
            <a:extLst>
              <a:ext uri="{FF2B5EF4-FFF2-40B4-BE49-F238E27FC236}">
                <a16:creationId xmlns:a16="http://schemas.microsoft.com/office/drawing/2014/main" id="{472C226C-839E-86E7-0AAA-A1585D3F8A5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7F00EE7-E33B-3847-490A-F2EC5CECCABC}"/>
              </a:ext>
            </a:extLst>
          </p:cNvPr>
          <p:cNvSpPr>
            <a:spLocks noGrp="1"/>
          </p:cNvSpPr>
          <p:nvPr>
            <p:ph type="sldNum" sz="quarter" idx="12"/>
          </p:nvPr>
        </p:nvSpPr>
        <p:spPr/>
        <p:txBody>
          <a:bodyPr/>
          <a:lstStyle>
            <a:lvl1pPr>
              <a:defRPr/>
            </a:lvl1pPr>
          </a:lstStyle>
          <a:p>
            <a:fld id="{447CD943-CAD2-1441-8443-5ED2C210BC00}" type="slidenum">
              <a:rPr lang="en-US" altLang="en-VN"/>
              <a:pPr/>
              <a:t>‹#›</a:t>
            </a:fld>
            <a:endParaRPr lang="en-US" altLang="en-VN"/>
          </a:p>
        </p:txBody>
      </p:sp>
    </p:spTree>
    <p:extLst>
      <p:ext uri="{BB962C8B-B14F-4D97-AF65-F5344CB8AC3E}">
        <p14:creationId xmlns:p14="http://schemas.microsoft.com/office/powerpoint/2010/main" val="2944512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C0BBE55-F50A-AE7D-CF2F-00F3FFFE9FC2}"/>
              </a:ext>
            </a:extLst>
          </p:cNvPr>
          <p:cNvSpPr>
            <a:spLocks noGrp="1"/>
          </p:cNvSpPr>
          <p:nvPr>
            <p:ph type="dt" sz="half" idx="10"/>
          </p:nvPr>
        </p:nvSpPr>
        <p:spPr/>
        <p:txBody>
          <a:bodyPr/>
          <a:lstStyle>
            <a:lvl1pPr>
              <a:defRPr/>
            </a:lvl1pPr>
          </a:lstStyle>
          <a:p>
            <a:pPr>
              <a:defRPr/>
            </a:pPr>
            <a:fld id="{5E52E69B-4F2D-F84F-A70A-16737C3443E6}" type="datetimeFigureOut">
              <a:rPr lang="en-US"/>
              <a:pPr>
                <a:defRPr/>
              </a:pPr>
              <a:t>7/16/23</a:t>
            </a:fld>
            <a:endParaRPr lang="en-US"/>
          </a:p>
        </p:txBody>
      </p:sp>
      <p:sp>
        <p:nvSpPr>
          <p:cNvPr id="6" name="Footer Placeholder 4">
            <a:extLst>
              <a:ext uri="{FF2B5EF4-FFF2-40B4-BE49-F238E27FC236}">
                <a16:creationId xmlns:a16="http://schemas.microsoft.com/office/drawing/2014/main" id="{0F34570C-AE39-9AFB-1D20-4824B7C467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E93D5EA-5B76-A8FB-0748-084491887CBF}"/>
              </a:ext>
            </a:extLst>
          </p:cNvPr>
          <p:cNvSpPr>
            <a:spLocks noGrp="1"/>
          </p:cNvSpPr>
          <p:nvPr>
            <p:ph type="sldNum" sz="quarter" idx="12"/>
          </p:nvPr>
        </p:nvSpPr>
        <p:spPr/>
        <p:txBody>
          <a:bodyPr/>
          <a:lstStyle>
            <a:lvl1pPr>
              <a:defRPr/>
            </a:lvl1pPr>
          </a:lstStyle>
          <a:p>
            <a:fld id="{233AC074-8DC8-9441-9BB5-494113BAF7BF}" type="slidenum">
              <a:rPr lang="en-US" altLang="en-VN"/>
              <a:pPr/>
              <a:t>‹#›</a:t>
            </a:fld>
            <a:endParaRPr lang="en-US" altLang="en-VN"/>
          </a:p>
        </p:txBody>
      </p:sp>
    </p:spTree>
    <p:extLst>
      <p:ext uri="{BB962C8B-B14F-4D97-AF65-F5344CB8AC3E}">
        <p14:creationId xmlns:p14="http://schemas.microsoft.com/office/powerpoint/2010/main" val="16509719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132C93-4BEA-9C09-534E-AC0D555F6F1D}"/>
              </a:ext>
            </a:extLst>
          </p:cNvPr>
          <p:cNvSpPr>
            <a:spLocks noGrp="1"/>
          </p:cNvSpPr>
          <p:nvPr>
            <p:ph type="dt" sz="half" idx="10"/>
          </p:nvPr>
        </p:nvSpPr>
        <p:spPr/>
        <p:txBody>
          <a:bodyPr/>
          <a:lstStyle>
            <a:lvl1pPr>
              <a:defRPr/>
            </a:lvl1pPr>
          </a:lstStyle>
          <a:p>
            <a:pPr>
              <a:defRPr/>
            </a:pPr>
            <a:fld id="{42C11995-9B2D-174F-A98C-115DD93845DA}" type="datetimeFigureOut">
              <a:rPr lang="en-US"/>
              <a:pPr>
                <a:defRPr/>
              </a:pPr>
              <a:t>7/16/23</a:t>
            </a:fld>
            <a:endParaRPr lang="en-US"/>
          </a:p>
        </p:txBody>
      </p:sp>
      <p:sp>
        <p:nvSpPr>
          <p:cNvPr id="6" name="Footer Placeholder 4">
            <a:extLst>
              <a:ext uri="{FF2B5EF4-FFF2-40B4-BE49-F238E27FC236}">
                <a16:creationId xmlns:a16="http://schemas.microsoft.com/office/drawing/2014/main" id="{0A670473-CE40-8BDF-582C-6D16E9F05F9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1A8C95-11F4-C483-7B27-F66DB26BE0B0}"/>
              </a:ext>
            </a:extLst>
          </p:cNvPr>
          <p:cNvSpPr>
            <a:spLocks noGrp="1"/>
          </p:cNvSpPr>
          <p:nvPr>
            <p:ph type="sldNum" sz="quarter" idx="12"/>
          </p:nvPr>
        </p:nvSpPr>
        <p:spPr/>
        <p:txBody>
          <a:bodyPr/>
          <a:lstStyle>
            <a:lvl1pPr>
              <a:defRPr/>
            </a:lvl1pPr>
          </a:lstStyle>
          <a:p>
            <a:fld id="{BDA36B8A-1873-0641-95C0-5EFBBABD237C}" type="slidenum">
              <a:rPr lang="en-US" altLang="en-VN"/>
              <a:pPr/>
              <a:t>‹#›</a:t>
            </a:fld>
            <a:endParaRPr lang="en-US" altLang="en-VN"/>
          </a:p>
        </p:txBody>
      </p:sp>
    </p:spTree>
    <p:extLst>
      <p:ext uri="{BB962C8B-B14F-4D97-AF65-F5344CB8AC3E}">
        <p14:creationId xmlns:p14="http://schemas.microsoft.com/office/powerpoint/2010/main" val="2207629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8E9FC-CD42-D172-80DB-F4C5727484E7}"/>
              </a:ext>
            </a:extLst>
          </p:cNvPr>
          <p:cNvSpPr>
            <a:spLocks noGrp="1"/>
          </p:cNvSpPr>
          <p:nvPr>
            <p:ph type="dt" sz="half" idx="10"/>
          </p:nvPr>
        </p:nvSpPr>
        <p:spPr/>
        <p:txBody>
          <a:bodyPr/>
          <a:lstStyle>
            <a:lvl1pPr>
              <a:defRPr/>
            </a:lvl1pPr>
          </a:lstStyle>
          <a:p>
            <a:pPr>
              <a:defRPr/>
            </a:pPr>
            <a:fld id="{0ACAB5ED-59D1-274D-80F9-5AE90709FD3A}" type="datetimeFigureOut">
              <a:rPr lang="en-US"/>
              <a:pPr>
                <a:defRPr/>
              </a:pPr>
              <a:t>7/16/23</a:t>
            </a:fld>
            <a:endParaRPr lang="en-US"/>
          </a:p>
        </p:txBody>
      </p:sp>
      <p:sp>
        <p:nvSpPr>
          <p:cNvPr id="5" name="Footer Placeholder 4">
            <a:extLst>
              <a:ext uri="{FF2B5EF4-FFF2-40B4-BE49-F238E27FC236}">
                <a16:creationId xmlns:a16="http://schemas.microsoft.com/office/drawing/2014/main" id="{751C3975-E3C4-20A6-8A76-1730E7439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819935-E0E6-151B-25C8-E952F9FE0EB6}"/>
              </a:ext>
            </a:extLst>
          </p:cNvPr>
          <p:cNvSpPr>
            <a:spLocks noGrp="1"/>
          </p:cNvSpPr>
          <p:nvPr>
            <p:ph type="sldNum" sz="quarter" idx="12"/>
          </p:nvPr>
        </p:nvSpPr>
        <p:spPr/>
        <p:txBody>
          <a:bodyPr/>
          <a:lstStyle>
            <a:lvl1pPr>
              <a:defRPr/>
            </a:lvl1pPr>
          </a:lstStyle>
          <a:p>
            <a:fld id="{14C66F1C-8219-FE43-81CF-E5E79A2C48C3}" type="slidenum">
              <a:rPr lang="en-US" altLang="en-VN"/>
              <a:pPr/>
              <a:t>‹#›</a:t>
            </a:fld>
            <a:endParaRPr lang="en-US" altLang="en-VN"/>
          </a:p>
        </p:txBody>
      </p:sp>
    </p:spTree>
    <p:extLst>
      <p:ext uri="{BB962C8B-B14F-4D97-AF65-F5344CB8AC3E}">
        <p14:creationId xmlns:p14="http://schemas.microsoft.com/office/powerpoint/2010/main" val="1758900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68C32-9562-068C-8D98-C0D987A45604}"/>
              </a:ext>
            </a:extLst>
          </p:cNvPr>
          <p:cNvSpPr>
            <a:spLocks noGrp="1"/>
          </p:cNvSpPr>
          <p:nvPr>
            <p:ph type="dt" sz="half" idx="10"/>
          </p:nvPr>
        </p:nvSpPr>
        <p:spPr/>
        <p:txBody>
          <a:bodyPr/>
          <a:lstStyle>
            <a:lvl1pPr>
              <a:defRPr/>
            </a:lvl1pPr>
          </a:lstStyle>
          <a:p>
            <a:pPr>
              <a:defRPr/>
            </a:pPr>
            <a:fld id="{0CB8639D-622F-9E48-BA82-1191FE16AB21}" type="datetimeFigureOut">
              <a:rPr lang="en-US"/>
              <a:pPr>
                <a:defRPr/>
              </a:pPr>
              <a:t>7/16/23</a:t>
            </a:fld>
            <a:endParaRPr lang="en-US"/>
          </a:p>
        </p:txBody>
      </p:sp>
      <p:sp>
        <p:nvSpPr>
          <p:cNvPr id="5" name="Footer Placeholder 4">
            <a:extLst>
              <a:ext uri="{FF2B5EF4-FFF2-40B4-BE49-F238E27FC236}">
                <a16:creationId xmlns:a16="http://schemas.microsoft.com/office/drawing/2014/main" id="{BB26966E-A01B-A72B-F6E5-4BDDE2EFEC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072636-6CA5-0301-CD63-67D964A0B9D8}"/>
              </a:ext>
            </a:extLst>
          </p:cNvPr>
          <p:cNvSpPr>
            <a:spLocks noGrp="1"/>
          </p:cNvSpPr>
          <p:nvPr>
            <p:ph type="sldNum" sz="quarter" idx="12"/>
          </p:nvPr>
        </p:nvSpPr>
        <p:spPr/>
        <p:txBody>
          <a:bodyPr/>
          <a:lstStyle>
            <a:lvl1pPr>
              <a:defRPr/>
            </a:lvl1pPr>
          </a:lstStyle>
          <a:p>
            <a:fld id="{7FC15BEC-9E51-7A43-B7D6-05B1452AAFA1}" type="slidenum">
              <a:rPr lang="en-US" altLang="en-VN"/>
              <a:pPr/>
              <a:t>‹#›</a:t>
            </a:fld>
            <a:endParaRPr lang="en-US" altLang="en-VN"/>
          </a:p>
        </p:txBody>
      </p:sp>
    </p:spTree>
    <p:extLst>
      <p:ext uri="{BB962C8B-B14F-4D97-AF65-F5344CB8AC3E}">
        <p14:creationId xmlns:p14="http://schemas.microsoft.com/office/powerpoint/2010/main" val="4022606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3D83213-CC67-5F31-0589-555EB4E81781}"/>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8E0BBBD8-C735-275F-068E-0DB4C3663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019F3C0B-462F-D2B2-D464-081053D25EA6}"/>
              </a:ext>
            </a:extLst>
          </p:cNvPr>
          <p:cNvSpPr>
            <a:spLocks noGrp="1"/>
          </p:cNvSpPr>
          <p:nvPr>
            <p:ph type="sldNum" sz="quarter" idx="12"/>
          </p:nvPr>
        </p:nvSpPr>
        <p:spPr/>
        <p:txBody>
          <a:bodyPr/>
          <a:lstStyle>
            <a:lvl1pPr>
              <a:defRPr/>
            </a:lvl1pPr>
          </a:lstStyle>
          <a:p>
            <a:fld id="{0E418845-DCFC-C74E-992C-2FFE60557BE8}" type="slidenum">
              <a:rPr lang="en-US" altLang="en-VN"/>
              <a:pPr/>
              <a:t>‹#›</a:t>
            </a:fld>
            <a:endParaRPr lang="en-US" altLang="en-VN"/>
          </a:p>
        </p:txBody>
      </p:sp>
    </p:spTree>
    <p:extLst>
      <p:ext uri="{BB962C8B-B14F-4D97-AF65-F5344CB8AC3E}">
        <p14:creationId xmlns:p14="http://schemas.microsoft.com/office/powerpoint/2010/main" val="24348958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3328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664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9725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41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99627101"/>
      </p:ext>
    </p:extLst>
  </p:cSld>
  <p:clrMapOvr>
    <a:masterClrMapping/>
  </p:clrMapOvr>
  <p:transition spd="slow" advTm="400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400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15926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083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4210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291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577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88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47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5" name="Picture 2">
            <a:extLst>
              <a:ext uri="{FF2B5EF4-FFF2-40B4-BE49-F238E27FC236}">
                <a16:creationId xmlns:a16="http://schemas.microsoft.com/office/drawing/2014/main" id="{05F6395A-86C8-47D0-A43E-D08897E65906}"/>
              </a:ext>
            </a:extLst>
          </p:cNvPr>
          <p:cNvPicPr>
            <a:picLocks noChangeAspect="1" noChangeArrowheads="1"/>
          </p:cNvPicPr>
          <p:nvPr userDrawn="1"/>
        </p:nvPicPr>
        <p:blipFill>
          <a:blip>
            <a:extLst>
              <a:ext uri="{28A0092B-C50C-407E-A947-70E740481C1C}">
                <a14:useLocalDpi xmlns:a14="http://schemas.microsoft.com/office/drawing/2010/main" val="0"/>
              </a:ext>
            </a:extLst>
          </a:blip>
          <a:srcRect/>
          <a:stretch>
            <a:fillRect/>
          </a:stretch>
        </p:blipFill>
        <p:spPr bwMode="auto">
          <a:xfrm>
            <a:off x="-7467600" y="0"/>
            <a:ext cx="7242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777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r="51372"/>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553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3723495079"/>
      </p:ext>
    </p:extLst>
  </p:cSld>
  <p:clrMapOvr>
    <a:masterClrMapping/>
  </p:clrMapOvr>
  <p:transition spd="slow" advTm="4000">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pic>
        <p:nvPicPr>
          <p:cNvPr id="6" name="Picture 2">
            <a:extLst>
              <a:ext uri="{FF2B5EF4-FFF2-40B4-BE49-F238E27FC236}">
                <a16:creationId xmlns:a16="http://schemas.microsoft.com/office/drawing/2014/main" id="{F41B51D5-0588-4DC1-B93F-7DD4C0BCCE53}"/>
              </a:ext>
            </a:extLst>
          </p:cNvPr>
          <p:cNvPicPr>
            <a:picLocks noChangeAspect="1" noChangeArrowheads="1"/>
          </p:cNvPicPr>
          <p:nvPr userDrawn="1"/>
        </p:nvPicPr>
        <p:blipFill rotWithShape="1">
          <a:blip>
            <a:extLst>
              <a:ext uri="{28A0092B-C50C-407E-A947-70E740481C1C}">
                <a14:useLocalDpi xmlns:a14="http://schemas.microsoft.com/office/drawing/2010/main" val="0"/>
              </a:ext>
            </a:extLst>
          </a:blip>
          <a:srcRect l="51665" t="1157" r="-335" b="-1157"/>
          <a:stretch/>
        </p:blipFill>
        <p:spPr bwMode="auto">
          <a:xfrm>
            <a:off x="-5257800" y="-19050"/>
            <a:ext cx="4953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19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240890B-FA71-49A9-9B3A-E771D128B223}"/>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3" name="Chỗ dành sẵn cho Chân trang 2">
            <a:extLst>
              <a:ext uri="{FF2B5EF4-FFF2-40B4-BE49-F238E27FC236}">
                <a16:creationId xmlns:a16="http://schemas.microsoft.com/office/drawing/2014/main" id="{29352BE5-8A30-4841-BB75-AF26D384EEC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D0F9A09-E815-4635-9E7E-B947A71F14BD}"/>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33548718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êu đề và Văn bả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15CE3E-8925-4353-BF2D-F5F8892630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88F394-4761-4A97-A32D-A3A449A46D1A}"/>
              </a:ext>
            </a:extLst>
          </p:cNvPr>
          <p:cNvSpPr>
            <a:spLocks noGrp="1"/>
          </p:cNvSpPr>
          <p:nvPr>
            <p:ph type="body"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6A650C7-C88F-4FB1-BD0C-D380E4320149}"/>
              </a:ext>
            </a:extLst>
          </p:cNvPr>
          <p:cNvSpPr>
            <a:spLocks noGrp="1"/>
          </p:cNvSpPr>
          <p:nvPr>
            <p:ph type="dt" sz="half" idx="10"/>
          </p:nvPr>
        </p:nvSpPr>
        <p:spPr/>
        <p:txBody>
          <a:bodyPr/>
          <a:lstStyle/>
          <a:p>
            <a:fld id="{7867041F-F4B2-4603-8995-4CD4DE8B75BB}" type="datetimeFigureOut">
              <a:rPr lang="en-US" smtClean="0"/>
              <a:t>7/16/23</a:t>
            </a:fld>
            <a:endParaRPr lang="en-US"/>
          </a:p>
        </p:txBody>
      </p:sp>
      <p:sp>
        <p:nvSpPr>
          <p:cNvPr id="5" name="Chỗ dành sẵn cho Chân trang 4">
            <a:extLst>
              <a:ext uri="{FF2B5EF4-FFF2-40B4-BE49-F238E27FC236}">
                <a16:creationId xmlns:a16="http://schemas.microsoft.com/office/drawing/2014/main" id="{8497305C-7046-45D4-9954-EAB968F7C22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0441370-3335-4DC1-B13F-A1D75782044A}"/>
              </a:ext>
            </a:extLst>
          </p:cNvPr>
          <p:cNvSpPr>
            <a:spLocks noGrp="1"/>
          </p:cNvSpPr>
          <p:nvPr>
            <p:ph type="sldNum" sz="quarter" idx="12"/>
          </p:nvPr>
        </p:nvSpPr>
        <p:spPr/>
        <p:txBody>
          <a:bodyPr/>
          <a:lstStyle/>
          <a:p>
            <a:fld id="{616707E3-26B6-4474-B5D1-2CC9CCB3BC7E}" type="slidenum">
              <a:rPr lang="en-US" smtClean="0"/>
              <a:t>‹#›</a:t>
            </a:fld>
            <a:endParaRPr lang="en-US"/>
          </a:p>
        </p:txBody>
      </p:sp>
    </p:spTree>
    <p:extLst>
      <p:ext uri="{BB962C8B-B14F-4D97-AF65-F5344CB8AC3E}">
        <p14:creationId xmlns:p14="http://schemas.microsoft.com/office/powerpoint/2010/main" val="2154323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616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911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848819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26329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7/16/23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219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7/16/23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153828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7/16/23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012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1292418633"/>
      </p:ext>
    </p:extLst>
  </p:cSld>
  <p:clrMapOvr>
    <a:masterClrMapping/>
  </p:clrMapOvr>
  <p:transition spd="slow" advTm="4000">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838640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88238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9002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07213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57534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865423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6074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05261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039646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68884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4258144460"/>
      </p:ext>
    </p:extLst>
  </p:cSld>
  <p:clrMapOvr>
    <a:masterClrMapping/>
  </p:clrMapOvr>
  <p:transition spd="slow" advTm="4000">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19181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7061937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337475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111927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311617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732514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804940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82698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481871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7/16/23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2696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579CB8-450F-49B0-8A8D-DA6CB0C0B27E}" type="datetimeFigureOut">
              <a:rPr lang="zh-CN" altLang="en-US" smtClean="0"/>
              <a:t>2023/7/16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8C799D6-7AFF-43B0-980B-6F3FB41D1FB0}" type="slidenum">
              <a:rPr lang="zh-CN" altLang="en-US" smtClean="0"/>
              <a:t>‹#›</a:t>
            </a:fld>
            <a:endParaRPr lang="zh-CN" altLang="en-US"/>
          </a:p>
        </p:txBody>
      </p:sp>
    </p:spTree>
    <p:extLst>
      <p:ext uri="{BB962C8B-B14F-4D97-AF65-F5344CB8AC3E}">
        <p14:creationId xmlns:p14="http://schemas.microsoft.com/office/powerpoint/2010/main" val="802687129"/>
      </p:ext>
    </p:extLst>
  </p:cSld>
  <p:clrMapOvr>
    <a:masterClrMapping/>
  </p:clrMapOvr>
  <p:transition spd="slow" advTm="4000">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7/16/23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68098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7/16/23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66198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622629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7/16/23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6267757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67764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7/16/23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8557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heme" Target="../theme/theme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25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43DADB-5D35-441D-B22B-F856D998026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C0308B-18DC-53E9-BB9D-0D243BA8037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560458E-42D6-197F-FABD-61ED4AD48BB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4AAABD3-576F-1E4B-99C8-970DD6BA98D9}" type="datetimeFigureOut">
              <a:rPr lang="en-US"/>
              <a:pPr>
                <a:defRPr/>
              </a:pPr>
              <a:t>7/16/23</a:t>
            </a:fld>
            <a:endParaRPr lang="en-US"/>
          </a:p>
        </p:txBody>
      </p:sp>
      <p:sp>
        <p:nvSpPr>
          <p:cNvPr id="5" name="Footer Placeholder 4">
            <a:extLst>
              <a:ext uri="{FF2B5EF4-FFF2-40B4-BE49-F238E27FC236}">
                <a16:creationId xmlns:a16="http://schemas.microsoft.com/office/drawing/2014/main" id="{E571F0CE-021E-C0CF-C33F-1FC7484FB96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506C192D-E8E5-655F-E5DC-3D69D735A41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0DAE143-11E3-F94D-B262-523CD3597D75}" type="slidenum">
              <a:rPr lang="en-US" altLang="en-US"/>
              <a:pPr/>
              <a:t>‹#›</a:t>
            </a:fld>
            <a:endParaRPr lang="en-US" altLang="en-US"/>
          </a:p>
        </p:txBody>
      </p:sp>
    </p:spTree>
    <p:extLst>
      <p:ext uri="{BB962C8B-B14F-4D97-AF65-F5344CB8AC3E}">
        <p14:creationId xmlns:p14="http://schemas.microsoft.com/office/powerpoint/2010/main" val="2813548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8113463-C9E8-8068-534C-34FA7EFC9D7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43A812-6BC5-11CE-2AFF-62701CCA224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B821955-66AC-82B2-0F4F-BD489C82291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3891523-8CBF-C540-8959-1FDA28B936A9}" type="datetimeFigureOut">
              <a:rPr lang="en-US"/>
              <a:pPr>
                <a:defRPr/>
              </a:pPr>
              <a:t>7/16/23</a:t>
            </a:fld>
            <a:endParaRPr lang="en-US"/>
          </a:p>
        </p:txBody>
      </p:sp>
      <p:sp>
        <p:nvSpPr>
          <p:cNvPr id="5" name="Footer Placeholder 4">
            <a:extLst>
              <a:ext uri="{FF2B5EF4-FFF2-40B4-BE49-F238E27FC236}">
                <a16:creationId xmlns:a16="http://schemas.microsoft.com/office/drawing/2014/main" id="{BF36927C-3EFB-86D1-A240-95624F3057A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C643503-75B4-7325-47B3-4A4BE78EE0D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CD83BED-6FDC-8745-9716-218DB74E5CF9}" type="slidenum">
              <a:rPr lang="en-US" altLang="en-US"/>
              <a:pPr/>
              <a:t>‹#›</a:t>
            </a:fld>
            <a:endParaRPr lang="en-US" altLang="en-US"/>
          </a:p>
        </p:txBody>
      </p:sp>
    </p:spTree>
    <p:extLst>
      <p:ext uri="{BB962C8B-B14F-4D97-AF65-F5344CB8AC3E}">
        <p14:creationId xmlns:p14="http://schemas.microsoft.com/office/powerpoint/2010/main" val="2445631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71939B5-F863-D815-57B3-7AEB9F93956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1AD77819-317F-84A2-082A-64D60A1B2E3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1531F7C5-411F-1DB7-BF05-86E1CE2EAD4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DBEAF2E-8F2F-7A4B-BF7C-A7CA10501F34}" type="datetimeFigureOut">
              <a:rPr lang="en-US"/>
              <a:pPr>
                <a:defRPr/>
              </a:pPr>
              <a:t>7/16/23</a:t>
            </a:fld>
            <a:endParaRPr lang="en-US"/>
          </a:p>
        </p:txBody>
      </p:sp>
      <p:sp>
        <p:nvSpPr>
          <p:cNvPr id="5" name="Footer Placeholder 4">
            <a:extLst>
              <a:ext uri="{FF2B5EF4-FFF2-40B4-BE49-F238E27FC236}">
                <a16:creationId xmlns:a16="http://schemas.microsoft.com/office/drawing/2014/main" id="{379B840A-EF51-CF31-8A98-7567C025650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72A0F19D-88AC-0301-83CF-337212E7B7A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CC91CF5-0481-1F40-9EA7-5D5DB2E0C573}" type="slidenum">
              <a:rPr lang="en-US" altLang="en-VN"/>
              <a:pPr/>
              <a:t>‹#›</a:t>
            </a:fld>
            <a:endParaRPr lang="en-US" altLang="en-VN"/>
          </a:p>
        </p:txBody>
      </p:sp>
    </p:spTree>
    <p:extLst>
      <p:ext uri="{BB962C8B-B14F-4D97-AF65-F5344CB8AC3E}">
        <p14:creationId xmlns:p14="http://schemas.microsoft.com/office/powerpoint/2010/main" val="286373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AB6FD034-ED28-05DA-3F7C-27DDACEF0C44}"/>
              </a:ext>
            </a:extLst>
          </p:cNvPr>
          <p:cNvGrpSpPr>
            <a:grpSpLocks/>
          </p:cNvGrpSpPr>
          <p:nvPr/>
        </p:nvGrpSpPr>
        <p:grpSpPr bwMode="auto">
          <a:xfrm>
            <a:off x="-105832" y="-58737"/>
            <a:ext cx="12297833" cy="6881813"/>
            <a:chOff x="-50" y="-37"/>
            <a:chExt cx="5810" cy="4335"/>
          </a:xfrm>
        </p:grpSpPr>
        <p:sp>
          <p:nvSpPr>
            <p:cNvPr id="3075" name="Rectangle 3" descr="Narrow vertical">
              <a:extLst>
                <a:ext uri="{FF2B5EF4-FFF2-40B4-BE49-F238E27FC236}">
                  <a16:creationId xmlns:a16="http://schemas.microsoft.com/office/drawing/2014/main" id="{EE466FCF-75A8-6C07-1066-2C1FF065A8AB}"/>
                </a:ext>
              </a:extLst>
            </p:cNvPr>
            <p:cNvSpPr>
              <a:spLocks noChangeArrowheads="1"/>
            </p:cNvSpPr>
            <p:nvPr userDrawn="1"/>
          </p:nvSpPr>
          <p:spPr bwMode="auto">
            <a:xfrm>
              <a:off x="257" y="27"/>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6" name="Rectangle 4" descr="Narrow horizontal">
              <a:extLst>
                <a:ext uri="{FF2B5EF4-FFF2-40B4-BE49-F238E27FC236}">
                  <a16:creationId xmlns:a16="http://schemas.microsoft.com/office/drawing/2014/main" id="{4B88AC7D-064E-5BD0-CAFC-4E942B6A6C1A}"/>
                </a:ext>
              </a:extLst>
            </p:cNvPr>
            <p:cNvSpPr>
              <a:spLocks noChangeArrowheads="1"/>
            </p:cNvSpPr>
            <p:nvPr userDrawn="1"/>
          </p:nvSpPr>
          <p:spPr bwMode="auto">
            <a:xfrm>
              <a:off x="15"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7" name="Rectangle 5" descr="Narrow vertical">
              <a:extLst>
                <a:ext uri="{FF2B5EF4-FFF2-40B4-BE49-F238E27FC236}">
                  <a16:creationId xmlns:a16="http://schemas.microsoft.com/office/drawing/2014/main" id="{4A050E02-1233-E52B-2B08-004C25267F50}"/>
                </a:ext>
              </a:extLst>
            </p:cNvPr>
            <p:cNvSpPr>
              <a:spLocks noChangeArrowheads="1"/>
            </p:cNvSpPr>
            <p:nvPr userDrawn="1"/>
          </p:nvSpPr>
          <p:spPr bwMode="auto">
            <a:xfrm>
              <a:off x="257" y="4193"/>
              <a:ext cx="5228" cy="105"/>
            </a:xfrm>
            <a:prstGeom prst="rect">
              <a:avLst/>
            </a:pr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8" name="Rectangle 6" descr="Narrow horizontal">
              <a:extLst>
                <a:ext uri="{FF2B5EF4-FFF2-40B4-BE49-F238E27FC236}">
                  <a16:creationId xmlns:a16="http://schemas.microsoft.com/office/drawing/2014/main" id="{F4E400FB-9CFF-D613-AD20-3C0E4974B626}"/>
                </a:ext>
              </a:extLst>
            </p:cNvPr>
            <p:cNvSpPr>
              <a:spLocks noChangeArrowheads="1"/>
            </p:cNvSpPr>
            <p:nvPr userDrawn="1"/>
          </p:nvSpPr>
          <p:spPr bwMode="auto">
            <a:xfrm>
              <a:off x="5619" y="269"/>
              <a:ext cx="108" cy="3786"/>
            </a:xfrm>
            <a:prstGeom prst="rect">
              <a:avLst/>
            </a:prstGeom>
            <a:blipFill dpi="0" rotWithShape="0">
              <a:blip r:embed="rId1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79" name="Rectangle 7">
              <a:extLst>
                <a:ext uri="{FF2B5EF4-FFF2-40B4-BE49-F238E27FC236}">
                  <a16:creationId xmlns:a16="http://schemas.microsoft.com/office/drawing/2014/main" id="{23CA8F81-50B8-5309-01CB-5465566F2322}"/>
                </a:ext>
              </a:extLst>
            </p:cNvPr>
            <p:cNvSpPr>
              <a:spLocks noChangeArrowheads="1"/>
            </p:cNvSpPr>
            <p:nvPr userDrawn="1"/>
          </p:nvSpPr>
          <p:spPr bwMode="auto">
            <a:xfrm>
              <a:off x="123" y="132"/>
              <a:ext cx="5496" cy="4061"/>
            </a:xfrm>
            <a:prstGeom prst="rect">
              <a:avLst/>
            </a:prstGeom>
            <a:noFill/>
            <a:ln w="57150" cap="sq" cmpd="tri">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sp>
          <p:nvSpPr>
            <p:cNvPr id="3080" name="Rectangle 8">
              <a:extLst>
                <a:ext uri="{FF2B5EF4-FFF2-40B4-BE49-F238E27FC236}">
                  <a16:creationId xmlns:a16="http://schemas.microsoft.com/office/drawing/2014/main" id="{47994BD0-D1A2-129F-158B-CC8B94738CAF}"/>
                </a:ext>
              </a:extLst>
            </p:cNvPr>
            <p:cNvSpPr>
              <a:spLocks noChangeArrowheads="1"/>
            </p:cNvSpPr>
            <p:nvPr userDrawn="1"/>
          </p:nvSpPr>
          <p:spPr bwMode="auto">
            <a:xfrm>
              <a:off x="15" y="27"/>
              <a:ext cx="5712" cy="4271"/>
            </a:xfrm>
            <a:prstGeom prst="rect">
              <a:avLst/>
            </a:prstGeom>
            <a:noFill/>
            <a:ln w="12700" cap="sq">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endParaRPr kumimoji="1" lang="vi-VN" altLang="en-VN" sz="2400">
                <a:solidFill>
                  <a:srgbClr val="000000"/>
                </a:solidFill>
                <a:latin typeface="Times New Roman" panose="02020603050405020304" pitchFamily="18" charset="0"/>
              </a:endParaRPr>
            </a:p>
          </p:txBody>
        </p:sp>
        <p:grpSp>
          <p:nvGrpSpPr>
            <p:cNvPr id="3081" name="Group 9">
              <a:extLst>
                <a:ext uri="{FF2B5EF4-FFF2-40B4-BE49-F238E27FC236}">
                  <a16:creationId xmlns:a16="http://schemas.microsoft.com/office/drawing/2014/main" id="{F9BE398C-3E36-F3F7-2EF6-F87BBD1BA360}"/>
                </a:ext>
              </a:extLst>
            </p:cNvPr>
            <p:cNvGrpSpPr>
              <a:grpSpLocks/>
            </p:cNvGrpSpPr>
            <p:nvPr userDrawn="1"/>
          </p:nvGrpSpPr>
          <p:grpSpPr bwMode="auto">
            <a:xfrm>
              <a:off x="-22" y="-11"/>
              <a:ext cx="205" cy="251"/>
              <a:chOff x="0" y="0"/>
              <a:chExt cx="384" cy="384"/>
            </a:xfrm>
          </p:grpSpPr>
          <p:sp>
            <p:nvSpPr>
              <p:cNvPr id="3114" name="AutoShape 10">
                <a:extLst>
                  <a:ext uri="{FF2B5EF4-FFF2-40B4-BE49-F238E27FC236}">
                    <a16:creationId xmlns:a16="http://schemas.microsoft.com/office/drawing/2014/main" id="{5D0057A2-35CE-9F48-F96C-C9666DCD3B66}"/>
                  </a:ext>
                </a:extLst>
              </p:cNvPr>
              <p:cNvSpPr>
                <a:spLocks noChangeArrowheads="1"/>
              </p:cNvSpPr>
              <p:nvPr/>
            </p:nvSpPr>
            <p:spPr bwMode="auto">
              <a:xfrm>
                <a:off x="0" y="0"/>
                <a:ext cx="384" cy="384"/>
              </a:xfrm>
              <a:prstGeom prst="flowChartAlternateProcess">
                <a:avLst/>
              </a:prstGeom>
              <a:solidFill>
                <a:schemeClr val="bg1"/>
              </a:solidFill>
              <a:ln w="57150" cap="sq" cmpd="tri">
                <a:solidFill>
                  <a:srgbClr val="FF6600"/>
                </a:solidFill>
                <a:miter lim="800000"/>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1" name="AutoShape 11">
                <a:extLst>
                  <a:ext uri="{FF2B5EF4-FFF2-40B4-BE49-F238E27FC236}">
                    <a16:creationId xmlns:a16="http://schemas.microsoft.com/office/drawing/2014/main" id="{E46EF6E5-0DCE-7155-26F8-6BE3BB76EA3A}"/>
                  </a:ext>
                </a:extLst>
              </p:cNvPr>
              <p:cNvSpPr>
                <a:spLocks noChangeArrowheads="1"/>
              </p:cNvSpPr>
              <p:nvPr/>
            </p:nvSpPr>
            <p:spPr bwMode="auto">
              <a:xfrm>
                <a:off x="101" y="101"/>
                <a:ext cx="182" cy="182"/>
              </a:xfrm>
              <a:prstGeom prst="flowChartAlternateProcess">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2" name="Group 12">
              <a:extLst>
                <a:ext uri="{FF2B5EF4-FFF2-40B4-BE49-F238E27FC236}">
                  <a16:creationId xmlns:a16="http://schemas.microsoft.com/office/drawing/2014/main" id="{98F559AF-F94E-F520-138E-A7C6A02BF345}"/>
                </a:ext>
              </a:extLst>
            </p:cNvPr>
            <p:cNvGrpSpPr>
              <a:grpSpLocks/>
            </p:cNvGrpSpPr>
            <p:nvPr userDrawn="1"/>
          </p:nvGrpSpPr>
          <p:grpSpPr bwMode="auto">
            <a:xfrm>
              <a:off x="14" y="4130"/>
              <a:ext cx="206" cy="167"/>
              <a:chOff x="0" y="3935"/>
              <a:chExt cx="384" cy="384"/>
            </a:xfrm>
          </p:grpSpPr>
          <p:sp>
            <p:nvSpPr>
              <p:cNvPr id="3112" name="AutoShape 13">
                <a:extLst>
                  <a:ext uri="{FF2B5EF4-FFF2-40B4-BE49-F238E27FC236}">
                    <a16:creationId xmlns:a16="http://schemas.microsoft.com/office/drawing/2014/main" id="{EA436EFF-BCE2-2AED-BD4A-C7ED4ACC0157}"/>
                  </a:ext>
                </a:extLst>
              </p:cNvPr>
              <p:cNvSpPr>
                <a:spLocks noChangeArrowheads="1"/>
              </p:cNvSpPr>
              <p:nvPr/>
            </p:nvSpPr>
            <p:spPr bwMode="auto">
              <a:xfrm>
                <a:off x="0"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4" name="AutoShape 14">
                <a:extLst>
                  <a:ext uri="{FF2B5EF4-FFF2-40B4-BE49-F238E27FC236}">
                    <a16:creationId xmlns:a16="http://schemas.microsoft.com/office/drawing/2014/main" id="{7DB0BE50-F63D-BE65-8516-046747D9C6B8}"/>
                  </a:ext>
                </a:extLst>
              </p:cNvPr>
              <p:cNvSpPr>
                <a:spLocks noChangeArrowheads="1"/>
              </p:cNvSpPr>
              <p:nvPr/>
            </p:nvSpPr>
            <p:spPr bwMode="auto">
              <a:xfrm>
                <a:off x="101" y="4036"/>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3" name="Group 15">
              <a:extLst>
                <a:ext uri="{FF2B5EF4-FFF2-40B4-BE49-F238E27FC236}">
                  <a16:creationId xmlns:a16="http://schemas.microsoft.com/office/drawing/2014/main" id="{BEBFBEC3-74BD-7BAB-E320-B6F981615CE3}"/>
                </a:ext>
              </a:extLst>
            </p:cNvPr>
            <p:cNvGrpSpPr>
              <a:grpSpLocks/>
            </p:cNvGrpSpPr>
            <p:nvPr userDrawn="1"/>
          </p:nvGrpSpPr>
          <p:grpSpPr bwMode="auto">
            <a:xfrm>
              <a:off x="5522" y="4096"/>
              <a:ext cx="205" cy="194"/>
              <a:chOff x="5375" y="3935"/>
              <a:chExt cx="384" cy="384"/>
            </a:xfrm>
          </p:grpSpPr>
          <p:sp>
            <p:nvSpPr>
              <p:cNvPr id="3110" name="AutoShape 16">
                <a:extLst>
                  <a:ext uri="{FF2B5EF4-FFF2-40B4-BE49-F238E27FC236}">
                    <a16:creationId xmlns:a16="http://schemas.microsoft.com/office/drawing/2014/main" id="{EF076F23-EAF5-3E2A-C710-F94A84941E57}"/>
                  </a:ext>
                </a:extLst>
              </p:cNvPr>
              <p:cNvSpPr>
                <a:spLocks noChangeArrowheads="1"/>
              </p:cNvSpPr>
              <p:nvPr/>
            </p:nvSpPr>
            <p:spPr bwMode="auto">
              <a:xfrm>
                <a:off x="5375" y="3935"/>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37" name="AutoShape 17">
                <a:extLst>
                  <a:ext uri="{FF2B5EF4-FFF2-40B4-BE49-F238E27FC236}">
                    <a16:creationId xmlns:a16="http://schemas.microsoft.com/office/drawing/2014/main" id="{ECA989AF-65E4-6A27-E95C-271469F559BC}"/>
                  </a:ext>
                </a:extLst>
              </p:cNvPr>
              <p:cNvSpPr>
                <a:spLocks noChangeArrowheads="1"/>
              </p:cNvSpPr>
              <p:nvPr/>
            </p:nvSpPr>
            <p:spPr bwMode="auto">
              <a:xfrm>
                <a:off x="5476" y="4036"/>
                <a:ext cx="182"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4" name="Group 18">
              <a:extLst>
                <a:ext uri="{FF2B5EF4-FFF2-40B4-BE49-F238E27FC236}">
                  <a16:creationId xmlns:a16="http://schemas.microsoft.com/office/drawing/2014/main" id="{CCE7991E-A394-CA2D-4AEB-ACA2A490F03C}"/>
                </a:ext>
              </a:extLst>
            </p:cNvPr>
            <p:cNvGrpSpPr>
              <a:grpSpLocks/>
            </p:cNvGrpSpPr>
            <p:nvPr userDrawn="1"/>
          </p:nvGrpSpPr>
          <p:grpSpPr bwMode="auto">
            <a:xfrm>
              <a:off x="5557" y="28"/>
              <a:ext cx="203" cy="220"/>
              <a:chOff x="5375" y="0"/>
              <a:chExt cx="384" cy="384"/>
            </a:xfrm>
          </p:grpSpPr>
          <p:sp>
            <p:nvSpPr>
              <p:cNvPr id="3108" name="AutoShape 19">
                <a:extLst>
                  <a:ext uri="{FF2B5EF4-FFF2-40B4-BE49-F238E27FC236}">
                    <a16:creationId xmlns:a16="http://schemas.microsoft.com/office/drawing/2014/main" id="{D9138530-305E-3898-109D-ABBC38099400}"/>
                  </a:ext>
                </a:extLst>
              </p:cNvPr>
              <p:cNvSpPr>
                <a:spLocks noChangeArrowheads="1"/>
              </p:cNvSpPr>
              <p:nvPr/>
            </p:nvSpPr>
            <p:spPr bwMode="auto">
              <a:xfrm>
                <a:off x="5375" y="0"/>
                <a:ext cx="384" cy="384"/>
              </a:xfrm>
              <a:prstGeom prst="roundRect">
                <a:avLst>
                  <a:gd name="adj" fmla="val 16667"/>
                </a:avLst>
              </a:prstGeom>
              <a:solidFill>
                <a:schemeClr val="bg1"/>
              </a:solidFill>
              <a:ln w="57150" cap="sq" cmpd="tri">
                <a:solidFill>
                  <a:srgbClr val="FF6600"/>
                </a:solidFill>
                <a:round/>
                <a:headEnd/>
                <a:tailEnd/>
              </a:ln>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VN" altLang="en-VN" sz="2000">
                  <a:solidFill>
                    <a:srgbClr val="000000"/>
                  </a:solidFill>
                  <a:latin typeface="Times New Roman" panose="02020603050405020304" pitchFamily="18" charset="0"/>
                </a:endParaRPr>
              </a:p>
            </p:txBody>
          </p:sp>
          <p:sp>
            <p:nvSpPr>
              <p:cNvPr id="30740" name="AutoShape 20">
                <a:extLst>
                  <a:ext uri="{FF2B5EF4-FFF2-40B4-BE49-F238E27FC236}">
                    <a16:creationId xmlns:a16="http://schemas.microsoft.com/office/drawing/2014/main" id="{A8FAAA8A-AB1F-FC0D-CDB2-8EC8CBEBDA28}"/>
                  </a:ext>
                </a:extLst>
              </p:cNvPr>
              <p:cNvSpPr>
                <a:spLocks noChangeArrowheads="1"/>
              </p:cNvSpPr>
              <p:nvPr/>
            </p:nvSpPr>
            <p:spPr bwMode="auto">
              <a:xfrm>
                <a:off x="5475" y="101"/>
                <a:ext cx="183" cy="182"/>
              </a:xfrm>
              <a:prstGeom prst="roundRect">
                <a:avLst>
                  <a:gd name="adj" fmla="val 16667"/>
                </a:avLst>
              </a:prstGeom>
              <a:gradFill rotWithShape="0">
                <a:gsLst>
                  <a:gs pos="0">
                    <a:schemeClr val="bg1"/>
                  </a:gs>
                  <a:gs pos="100000">
                    <a:schemeClr val="bg1">
                      <a:gamma/>
                      <a:shade val="46275"/>
                      <a:invGamma/>
                    </a:schemeClr>
                  </a:gs>
                </a:gsLst>
                <a:path path="shape">
                  <a:fillToRect l="50000" t="50000" r="50000" b="50000"/>
                </a:path>
              </a:gradFill>
              <a:ln w="9525">
                <a:noFill/>
                <a:round/>
                <a:headEnd/>
                <a:tailEnd/>
              </a:ln>
              <a:effectLst/>
            </p:spPr>
            <p:txBody>
              <a:bodyPr/>
              <a:lstStyle/>
              <a:p>
                <a:pPr>
                  <a:defRPr/>
                </a:pPr>
                <a:endParaRPr lang="en-US" sz="2000">
                  <a:solidFill>
                    <a:srgbClr val="000000"/>
                  </a:solidFill>
                  <a:latin typeface="Times New Roman" pitchFamily="18" charset="0"/>
                  <a:cs typeface="Arial" charset="0"/>
                </a:endParaRPr>
              </a:p>
            </p:txBody>
          </p:sp>
        </p:grpSp>
        <p:grpSp>
          <p:nvGrpSpPr>
            <p:cNvPr id="3085" name="Group 21">
              <a:extLst>
                <a:ext uri="{FF2B5EF4-FFF2-40B4-BE49-F238E27FC236}">
                  <a16:creationId xmlns:a16="http://schemas.microsoft.com/office/drawing/2014/main" id="{1B1F0D72-21E1-8774-EF0D-52A690935005}"/>
                </a:ext>
              </a:extLst>
            </p:cNvPr>
            <p:cNvGrpSpPr>
              <a:grpSpLocks/>
            </p:cNvGrpSpPr>
            <p:nvPr userDrawn="1"/>
          </p:nvGrpSpPr>
          <p:grpSpPr bwMode="auto">
            <a:xfrm>
              <a:off x="-50" y="-37"/>
              <a:ext cx="396" cy="619"/>
              <a:chOff x="667" y="2497"/>
              <a:chExt cx="1232" cy="1448"/>
            </a:xfrm>
          </p:grpSpPr>
          <p:sp>
            <p:nvSpPr>
              <p:cNvPr id="3086" name="Freeform 22">
                <a:extLst>
                  <a:ext uri="{FF2B5EF4-FFF2-40B4-BE49-F238E27FC236}">
                    <a16:creationId xmlns:a16="http://schemas.microsoft.com/office/drawing/2014/main" id="{6EFC45E2-29D6-A1DF-34B2-76853692FFD6}"/>
                  </a:ext>
                </a:extLst>
              </p:cNvPr>
              <p:cNvSpPr>
                <a:spLocks/>
              </p:cNvSpPr>
              <p:nvPr/>
            </p:nvSpPr>
            <p:spPr bwMode="auto">
              <a:xfrm>
                <a:off x="707" y="3171"/>
                <a:ext cx="544" cy="760"/>
              </a:xfrm>
              <a:custGeom>
                <a:avLst/>
                <a:gdLst>
                  <a:gd name="T0" fmla="*/ 370 w 545"/>
                  <a:gd name="T1" fmla="*/ 0 h 761"/>
                  <a:gd name="T2" fmla="*/ 258 w 545"/>
                  <a:gd name="T3" fmla="*/ 158 h 761"/>
                  <a:gd name="T4" fmla="*/ 167 w 545"/>
                  <a:gd name="T5" fmla="*/ 300 h 761"/>
                  <a:gd name="T6" fmla="*/ 92 w 545"/>
                  <a:gd name="T7" fmla="*/ 380 h 761"/>
                  <a:gd name="T8" fmla="*/ 0 w 545"/>
                  <a:gd name="T9" fmla="*/ 525 h 761"/>
                  <a:gd name="T10" fmla="*/ 253 w 545"/>
                  <a:gd name="T11" fmla="*/ 540 h 761"/>
                  <a:gd name="T12" fmla="*/ 341 w 545"/>
                  <a:gd name="T13" fmla="*/ 741 h 761"/>
                  <a:gd name="T14" fmla="*/ 403 w 545"/>
                  <a:gd name="T15" fmla="*/ 633 h 761"/>
                  <a:gd name="T16" fmla="*/ 467 w 545"/>
                  <a:gd name="T17" fmla="*/ 465 h 761"/>
                  <a:gd name="T18" fmla="*/ 507 w 545"/>
                  <a:gd name="T19" fmla="*/ 292 h 761"/>
                  <a:gd name="T20" fmla="*/ 523 w 545"/>
                  <a:gd name="T21" fmla="*/ 140 h 761"/>
                  <a:gd name="T22" fmla="*/ 525 w 545"/>
                  <a:gd name="T23" fmla="*/ 31 h 761"/>
                  <a:gd name="T24" fmla="*/ 370 w 545"/>
                  <a:gd name="T25" fmla="*/ 0 h 7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5" h="761">
                    <a:moveTo>
                      <a:pt x="389" y="0"/>
                    </a:moveTo>
                    <a:lnTo>
                      <a:pt x="258" y="158"/>
                    </a:lnTo>
                    <a:lnTo>
                      <a:pt x="167" y="300"/>
                    </a:lnTo>
                    <a:lnTo>
                      <a:pt x="92" y="399"/>
                    </a:lnTo>
                    <a:lnTo>
                      <a:pt x="0" y="544"/>
                    </a:lnTo>
                    <a:lnTo>
                      <a:pt x="253" y="559"/>
                    </a:lnTo>
                    <a:lnTo>
                      <a:pt x="360" y="760"/>
                    </a:lnTo>
                    <a:lnTo>
                      <a:pt x="422" y="652"/>
                    </a:lnTo>
                    <a:lnTo>
                      <a:pt x="486" y="484"/>
                    </a:lnTo>
                    <a:lnTo>
                      <a:pt x="526" y="292"/>
                    </a:lnTo>
                    <a:lnTo>
                      <a:pt x="542" y="140"/>
                    </a:lnTo>
                    <a:lnTo>
                      <a:pt x="544" y="31"/>
                    </a:lnTo>
                    <a:lnTo>
                      <a:pt x="389" y="0"/>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87" name="Freeform 23">
                <a:extLst>
                  <a:ext uri="{FF2B5EF4-FFF2-40B4-BE49-F238E27FC236}">
                    <a16:creationId xmlns:a16="http://schemas.microsoft.com/office/drawing/2014/main" id="{288A7F52-80B6-FFAD-3A8D-FAD0B11AB756}"/>
                  </a:ext>
                </a:extLst>
              </p:cNvPr>
              <p:cNvSpPr>
                <a:spLocks/>
              </p:cNvSpPr>
              <p:nvPr/>
            </p:nvSpPr>
            <p:spPr bwMode="auto">
              <a:xfrm>
                <a:off x="1190" y="2963"/>
                <a:ext cx="709" cy="982"/>
              </a:xfrm>
              <a:custGeom>
                <a:avLst/>
                <a:gdLst>
                  <a:gd name="T0" fmla="*/ 147 w 709"/>
                  <a:gd name="T1" fmla="*/ 139 h 982"/>
                  <a:gd name="T2" fmla="*/ 323 w 709"/>
                  <a:gd name="T3" fmla="*/ 331 h 982"/>
                  <a:gd name="T4" fmla="*/ 427 w 709"/>
                  <a:gd name="T5" fmla="*/ 467 h 982"/>
                  <a:gd name="T6" fmla="*/ 507 w 709"/>
                  <a:gd name="T7" fmla="*/ 571 h 982"/>
                  <a:gd name="T8" fmla="*/ 603 w 709"/>
                  <a:gd name="T9" fmla="*/ 666 h 982"/>
                  <a:gd name="T10" fmla="*/ 708 w 709"/>
                  <a:gd name="T11" fmla="*/ 786 h 982"/>
                  <a:gd name="T12" fmla="*/ 369 w 709"/>
                  <a:gd name="T13" fmla="*/ 711 h 982"/>
                  <a:gd name="T14" fmla="*/ 261 w 709"/>
                  <a:gd name="T15" fmla="*/ 903 h 982"/>
                  <a:gd name="T16" fmla="*/ 228 w 709"/>
                  <a:gd name="T17" fmla="*/ 981 h 982"/>
                  <a:gd name="T18" fmla="*/ 159 w 709"/>
                  <a:gd name="T19" fmla="*/ 810 h 982"/>
                  <a:gd name="T20" fmla="*/ 96 w 709"/>
                  <a:gd name="T21" fmla="*/ 663 h 982"/>
                  <a:gd name="T22" fmla="*/ 54 w 709"/>
                  <a:gd name="T23" fmla="*/ 522 h 982"/>
                  <a:gd name="T24" fmla="*/ 18 w 709"/>
                  <a:gd name="T25" fmla="*/ 366 h 982"/>
                  <a:gd name="T26" fmla="*/ 0 w 709"/>
                  <a:gd name="T27" fmla="*/ 210 h 982"/>
                  <a:gd name="T28" fmla="*/ 6 w 709"/>
                  <a:gd name="T29" fmla="*/ 63 h 982"/>
                  <a:gd name="T30" fmla="*/ 15 w 709"/>
                  <a:gd name="T31" fmla="*/ 0 h 982"/>
                  <a:gd name="T32" fmla="*/ 147 w 709"/>
                  <a:gd name="T33" fmla="*/ 139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09" h="982">
                    <a:moveTo>
                      <a:pt x="147" y="139"/>
                    </a:moveTo>
                    <a:lnTo>
                      <a:pt x="323" y="331"/>
                    </a:lnTo>
                    <a:lnTo>
                      <a:pt x="427" y="467"/>
                    </a:lnTo>
                    <a:lnTo>
                      <a:pt x="507" y="57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147" y="139"/>
                    </a:lnTo>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744" name="Freeform 24">
                <a:extLst>
                  <a:ext uri="{FF2B5EF4-FFF2-40B4-BE49-F238E27FC236}">
                    <a16:creationId xmlns:a16="http://schemas.microsoft.com/office/drawing/2014/main" id="{DA965836-0F28-DE1A-B221-0D2904B53360}"/>
                  </a:ext>
                </a:extLst>
              </p:cNvPr>
              <p:cNvSpPr>
                <a:spLocks/>
              </p:cNvSpPr>
              <p:nvPr/>
            </p:nvSpPr>
            <p:spPr bwMode="auto">
              <a:xfrm>
                <a:off x="1127" y="2932"/>
                <a:ext cx="706" cy="980"/>
              </a:xfrm>
              <a:custGeom>
                <a:avLst/>
                <a:gdLst/>
                <a:ahLst/>
                <a:cxnLst>
                  <a:cxn ang="0">
                    <a:pos x="252" y="54"/>
                  </a:cxn>
                  <a:cxn ang="0">
                    <a:pos x="366" y="312"/>
                  </a:cxn>
                  <a:cxn ang="0">
                    <a:pos x="450" y="459"/>
                  </a:cxn>
                  <a:cxn ang="0">
                    <a:pos x="519" y="561"/>
                  </a:cxn>
                  <a:cxn ang="0">
                    <a:pos x="603" y="666"/>
                  </a:cxn>
                  <a:cxn ang="0">
                    <a:pos x="708" y="786"/>
                  </a:cxn>
                  <a:cxn ang="0">
                    <a:pos x="369" y="711"/>
                  </a:cxn>
                  <a:cxn ang="0">
                    <a:pos x="261" y="903"/>
                  </a:cxn>
                  <a:cxn ang="0">
                    <a:pos x="228" y="981"/>
                  </a:cxn>
                  <a:cxn ang="0">
                    <a:pos x="159" y="810"/>
                  </a:cxn>
                  <a:cxn ang="0">
                    <a:pos x="96" y="663"/>
                  </a:cxn>
                  <a:cxn ang="0">
                    <a:pos x="54" y="522"/>
                  </a:cxn>
                  <a:cxn ang="0">
                    <a:pos x="18" y="366"/>
                  </a:cxn>
                  <a:cxn ang="0">
                    <a:pos x="0" y="210"/>
                  </a:cxn>
                  <a:cxn ang="0">
                    <a:pos x="6" y="63"/>
                  </a:cxn>
                  <a:cxn ang="0">
                    <a:pos x="15" y="0"/>
                  </a:cxn>
                  <a:cxn ang="0">
                    <a:pos x="252" y="54"/>
                  </a:cxn>
                </a:cxnLst>
                <a:rect l="0" t="0" r="r" b="b"/>
                <a:pathLst>
                  <a:path w="709" h="982">
                    <a:moveTo>
                      <a:pt x="252" y="54"/>
                    </a:moveTo>
                    <a:lnTo>
                      <a:pt x="366" y="312"/>
                    </a:lnTo>
                    <a:lnTo>
                      <a:pt x="450" y="459"/>
                    </a:lnTo>
                    <a:lnTo>
                      <a:pt x="519" y="561"/>
                    </a:lnTo>
                    <a:lnTo>
                      <a:pt x="603" y="666"/>
                    </a:lnTo>
                    <a:lnTo>
                      <a:pt x="708" y="786"/>
                    </a:lnTo>
                    <a:lnTo>
                      <a:pt x="369" y="711"/>
                    </a:lnTo>
                    <a:lnTo>
                      <a:pt x="261" y="903"/>
                    </a:lnTo>
                    <a:lnTo>
                      <a:pt x="228" y="981"/>
                    </a:lnTo>
                    <a:lnTo>
                      <a:pt x="159" y="810"/>
                    </a:lnTo>
                    <a:lnTo>
                      <a:pt x="96" y="663"/>
                    </a:lnTo>
                    <a:lnTo>
                      <a:pt x="54" y="522"/>
                    </a:lnTo>
                    <a:lnTo>
                      <a:pt x="18" y="366"/>
                    </a:lnTo>
                    <a:lnTo>
                      <a:pt x="0" y="210"/>
                    </a:lnTo>
                    <a:lnTo>
                      <a:pt x="6" y="63"/>
                    </a:lnTo>
                    <a:lnTo>
                      <a:pt x="15" y="0"/>
                    </a:lnTo>
                    <a:lnTo>
                      <a:pt x="252" y="54"/>
                    </a:lnTo>
                  </a:path>
                </a:pathLst>
              </a:custGeom>
              <a:gradFill rotWithShape="0">
                <a:gsLst>
                  <a:gs pos="0">
                    <a:schemeClr val="accent2">
                      <a:gamma/>
                      <a:shade val="46275"/>
                      <a:invGamma/>
                    </a:schemeClr>
                  </a:gs>
                  <a:gs pos="100000">
                    <a:schemeClr val="accent2"/>
                  </a:gs>
                </a:gsLst>
                <a:lin ang="54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sp>
            <p:nvSpPr>
              <p:cNvPr id="30745" name="Freeform 25">
                <a:extLst>
                  <a:ext uri="{FF2B5EF4-FFF2-40B4-BE49-F238E27FC236}">
                    <a16:creationId xmlns:a16="http://schemas.microsoft.com/office/drawing/2014/main" id="{EB93915E-5C8F-3262-0413-E649AEEBD1DB}"/>
                  </a:ext>
                </a:extLst>
              </p:cNvPr>
              <p:cNvSpPr>
                <a:spLocks/>
              </p:cNvSpPr>
              <p:nvPr/>
            </p:nvSpPr>
            <p:spPr bwMode="auto">
              <a:xfrm>
                <a:off x="667" y="3122"/>
                <a:ext cx="628" cy="760"/>
              </a:xfrm>
              <a:custGeom>
                <a:avLst/>
                <a:gdLst/>
                <a:ahLst/>
                <a:cxnLst>
                  <a:cxn ang="0">
                    <a:pos x="389" y="0"/>
                  </a:cxn>
                  <a:cxn ang="0">
                    <a:pos x="258" y="158"/>
                  </a:cxn>
                  <a:cxn ang="0">
                    <a:pos x="167" y="300"/>
                  </a:cxn>
                  <a:cxn ang="0">
                    <a:pos x="92" y="399"/>
                  </a:cxn>
                  <a:cxn ang="0">
                    <a:pos x="0" y="544"/>
                  </a:cxn>
                  <a:cxn ang="0">
                    <a:pos x="253" y="559"/>
                  </a:cxn>
                  <a:cxn ang="0">
                    <a:pos x="360" y="760"/>
                  </a:cxn>
                  <a:cxn ang="0">
                    <a:pos x="439" y="665"/>
                  </a:cxn>
                  <a:cxn ang="0">
                    <a:pos x="509" y="522"/>
                  </a:cxn>
                  <a:cxn ang="0">
                    <a:pos x="559" y="384"/>
                  </a:cxn>
                  <a:cxn ang="0">
                    <a:pos x="603" y="230"/>
                  </a:cxn>
                  <a:cxn ang="0">
                    <a:pos x="628" y="75"/>
                  </a:cxn>
                  <a:cxn ang="0">
                    <a:pos x="627" y="48"/>
                  </a:cxn>
                  <a:cxn ang="0">
                    <a:pos x="544" y="31"/>
                  </a:cxn>
                  <a:cxn ang="0">
                    <a:pos x="389" y="0"/>
                  </a:cxn>
                </a:cxnLst>
                <a:rect l="0" t="0" r="r" b="b"/>
                <a:pathLst>
                  <a:path w="629" h="761">
                    <a:moveTo>
                      <a:pt x="389" y="0"/>
                    </a:moveTo>
                    <a:lnTo>
                      <a:pt x="258" y="158"/>
                    </a:lnTo>
                    <a:lnTo>
                      <a:pt x="167" y="300"/>
                    </a:lnTo>
                    <a:lnTo>
                      <a:pt x="92" y="399"/>
                    </a:lnTo>
                    <a:lnTo>
                      <a:pt x="0" y="544"/>
                    </a:lnTo>
                    <a:lnTo>
                      <a:pt x="253" y="559"/>
                    </a:lnTo>
                    <a:lnTo>
                      <a:pt x="360" y="760"/>
                    </a:lnTo>
                    <a:lnTo>
                      <a:pt x="439" y="665"/>
                    </a:lnTo>
                    <a:lnTo>
                      <a:pt x="509" y="522"/>
                    </a:lnTo>
                    <a:lnTo>
                      <a:pt x="559" y="384"/>
                    </a:lnTo>
                    <a:lnTo>
                      <a:pt x="603" y="230"/>
                    </a:lnTo>
                    <a:lnTo>
                      <a:pt x="628" y="75"/>
                    </a:lnTo>
                    <a:lnTo>
                      <a:pt x="627" y="48"/>
                    </a:lnTo>
                    <a:lnTo>
                      <a:pt x="544" y="31"/>
                    </a:lnTo>
                    <a:lnTo>
                      <a:pt x="389" y="0"/>
                    </a:lnTo>
                  </a:path>
                </a:pathLst>
              </a:custGeom>
              <a:gradFill rotWithShape="0">
                <a:gsLst>
                  <a:gs pos="0">
                    <a:schemeClr val="accent2"/>
                  </a:gs>
                  <a:gs pos="100000">
                    <a:schemeClr val="accent2">
                      <a:gamma/>
                      <a:shade val="46275"/>
                      <a:invGamma/>
                    </a:schemeClr>
                  </a:gs>
                </a:gsLst>
                <a:lin ang="18900000" scaled="1"/>
              </a:gradFill>
              <a:ln w="9525">
                <a:noFill/>
                <a:round/>
                <a:headEnd type="none" w="sm" len="sm"/>
                <a:tailEnd type="none" w="sm" len="sm"/>
              </a:ln>
              <a:effectLst/>
            </p:spPr>
            <p:txBody>
              <a:bodyPr/>
              <a:lstStyle/>
              <a:p>
                <a:pPr>
                  <a:defRPr/>
                </a:pPr>
                <a:endParaRPr lang="en-US" sz="2000">
                  <a:solidFill>
                    <a:srgbClr val="000000"/>
                  </a:solidFill>
                  <a:latin typeface="Times New Roman" pitchFamily="18" charset="0"/>
                  <a:cs typeface="Arial" charset="0"/>
                </a:endParaRPr>
              </a:p>
            </p:txBody>
          </p:sp>
          <p:grpSp>
            <p:nvGrpSpPr>
              <p:cNvPr id="3090" name="Group 26">
                <a:extLst>
                  <a:ext uri="{FF2B5EF4-FFF2-40B4-BE49-F238E27FC236}">
                    <a16:creationId xmlns:a16="http://schemas.microsoft.com/office/drawing/2014/main" id="{EB574C28-BA06-0C63-19FD-C3E86EDA4EFB}"/>
                  </a:ext>
                </a:extLst>
              </p:cNvPr>
              <p:cNvGrpSpPr>
                <a:grpSpLocks/>
              </p:cNvGrpSpPr>
              <p:nvPr/>
            </p:nvGrpSpPr>
            <p:grpSpPr bwMode="auto">
              <a:xfrm>
                <a:off x="692" y="2497"/>
                <a:ext cx="1024" cy="1062"/>
                <a:chOff x="692" y="2497"/>
                <a:chExt cx="1024" cy="1062"/>
              </a:xfrm>
            </p:grpSpPr>
            <p:sp>
              <p:nvSpPr>
                <p:cNvPr id="30747" name="AutoShape 27">
                  <a:extLst>
                    <a:ext uri="{FF2B5EF4-FFF2-40B4-BE49-F238E27FC236}">
                      <a16:creationId xmlns:a16="http://schemas.microsoft.com/office/drawing/2014/main" id="{1DB63B11-0E32-D0BD-7F4D-3DBA927FEEE0}"/>
                    </a:ext>
                  </a:extLst>
                </p:cNvPr>
                <p:cNvSpPr>
                  <a:spLocks noChangeArrowheads="1"/>
                </p:cNvSpPr>
                <p:nvPr/>
              </p:nvSpPr>
              <p:spPr bwMode="auto">
                <a:xfrm>
                  <a:off x="692" y="2497"/>
                  <a:ext cx="1017" cy="1062"/>
                </a:xfrm>
                <a:prstGeom prst="star16">
                  <a:avLst>
                    <a:gd name="adj" fmla="val 37500"/>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a:lstStyle/>
                <a:p>
                  <a:pPr>
                    <a:defRPr/>
                  </a:pPr>
                  <a:endParaRPr lang="en-US" sz="2000">
                    <a:solidFill>
                      <a:srgbClr val="000000"/>
                    </a:solidFill>
                    <a:latin typeface="Times New Roman" pitchFamily="18" charset="0"/>
                    <a:cs typeface="Arial" charset="0"/>
                  </a:endParaRPr>
                </a:p>
              </p:txBody>
            </p:sp>
            <p:sp>
              <p:nvSpPr>
                <p:cNvPr id="3092" name="Freeform 28">
                  <a:extLst>
                    <a:ext uri="{FF2B5EF4-FFF2-40B4-BE49-F238E27FC236}">
                      <a16:creationId xmlns:a16="http://schemas.microsoft.com/office/drawing/2014/main" id="{32BED670-372C-1F01-212C-A7FCB996E293}"/>
                    </a:ext>
                  </a:extLst>
                </p:cNvPr>
                <p:cNvSpPr>
                  <a:spLocks/>
                </p:cNvSpPr>
                <p:nvPr/>
              </p:nvSpPr>
              <p:spPr bwMode="auto">
                <a:xfrm>
                  <a:off x="1202" y="2497"/>
                  <a:ext cx="75" cy="531"/>
                </a:xfrm>
                <a:custGeom>
                  <a:avLst/>
                  <a:gdLst>
                    <a:gd name="T0" fmla="*/ 0 w 76"/>
                    <a:gd name="T1" fmla="*/ 512 h 532"/>
                    <a:gd name="T2" fmla="*/ 0 w 76"/>
                    <a:gd name="T3" fmla="*/ 0 h 532"/>
                    <a:gd name="T4" fmla="*/ 56 w 76"/>
                    <a:gd name="T5" fmla="*/ 140 h 532"/>
                    <a:gd name="T6" fmla="*/ 0 w 76"/>
                    <a:gd name="T7" fmla="*/ 512 h 5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532">
                      <a:moveTo>
                        <a:pt x="0" y="531"/>
                      </a:moveTo>
                      <a:lnTo>
                        <a:pt x="0" y="0"/>
                      </a:lnTo>
                      <a:lnTo>
                        <a:pt x="75" y="140"/>
                      </a:lnTo>
                      <a:lnTo>
                        <a:pt x="0" y="53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3" name="Freeform 29">
                  <a:extLst>
                    <a:ext uri="{FF2B5EF4-FFF2-40B4-BE49-F238E27FC236}">
                      <a16:creationId xmlns:a16="http://schemas.microsoft.com/office/drawing/2014/main" id="{6CBF5524-0AA3-C899-BF89-4038A6E1E74D}"/>
                    </a:ext>
                  </a:extLst>
                </p:cNvPr>
                <p:cNvSpPr>
                  <a:spLocks/>
                </p:cNvSpPr>
                <p:nvPr/>
              </p:nvSpPr>
              <p:spPr bwMode="auto">
                <a:xfrm>
                  <a:off x="1211" y="2537"/>
                  <a:ext cx="205" cy="489"/>
                </a:xfrm>
                <a:custGeom>
                  <a:avLst/>
                  <a:gdLst>
                    <a:gd name="T0" fmla="*/ 0 w 205"/>
                    <a:gd name="T1" fmla="*/ 506 h 488"/>
                    <a:gd name="T2" fmla="*/ 189 w 205"/>
                    <a:gd name="T3" fmla="*/ 0 h 488"/>
                    <a:gd name="T4" fmla="*/ 204 w 205"/>
                    <a:gd name="T5" fmla="*/ 162 h 488"/>
                    <a:gd name="T6" fmla="*/ 0 w 205"/>
                    <a:gd name="T7" fmla="*/ 506 h 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 h="488">
                      <a:moveTo>
                        <a:pt x="0" y="487"/>
                      </a:moveTo>
                      <a:lnTo>
                        <a:pt x="189" y="0"/>
                      </a:lnTo>
                      <a:lnTo>
                        <a:pt x="204" y="162"/>
                      </a:lnTo>
                      <a:lnTo>
                        <a:pt x="0" y="48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4" name="Freeform 30">
                  <a:extLst>
                    <a:ext uri="{FF2B5EF4-FFF2-40B4-BE49-F238E27FC236}">
                      <a16:creationId xmlns:a16="http://schemas.microsoft.com/office/drawing/2014/main" id="{6B0C4678-C77C-D343-00C6-2A01C31987FC}"/>
                    </a:ext>
                  </a:extLst>
                </p:cNvPr>
                <p:cNvSpPr>
                  <a:spLocks/>
                </p:cNvSpPr>
                <p:nvPr/>
              </p:nvSpPr>
              <p:spPr bwMode="auto">
                <a:xfrm>
                  <a:off x="1218" y="2656"/>
                  <a:ext cx="348" cy="363"/>
                </a:xfrm>
                <a:custGeom>
                  <a:avLst/>
                  <a:gdLst>
                    <a:gd name="T0" fmla="*/ 0 w 348"/>
                    <a:gd name="T1" fmla="*/ 380 h 362"/>
                    <a:gd name="T2" fmla="*/ 347 w 348"/>
                    <a:gd name="T3" fmla="*/ 0 h 362"/>
                    <a:gd name="T4" fmla="*/ 304 w 348"/>
                    <a:gd name="T5" fmla="*/ 154 h 362"/>
                    <a:gd name="T6" fmla="*/ 0 w 348"/>
                    <a:gd name="T7" fmla="*/ 38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8" h="362">
                      <a:moveTo>
                        <a:pt x="0" y="361"/>
                      </a:moveTo>
                      <a:lnTo>
                        <a:pt x="347" y="0"/>
                      </a:lnTo>
                      <a:lnTo>
                        <a:pt x="304" y="154"/>
                      </a:lnTo>
                      <a:lnTo>
                        <a:pt x="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5" name="Freeform 31">
                  <a:extLst>
                    <a:ext uri="{FF2B5EF4-FFF2-40B4-BE49-F238E27FC236}">
                      <a16:creationId xmlns:a16="http://schemas.microsoft.com/office/drawing/2014/main" id="{CD263AF3-501E-099F-DB8F-E142B4AA5B01}"/>
                    </a:ext>
                  </a:extLst>
                </p:cNvPr>
                <p:cNvSpPr>
                  <a:spLocks/>
                </p:cNvSpPr>
                <p:nvPr/>
              </p:nvSpPr>
              <p:spPr bwMode="auto">
                <a:xfrm>
                  <a:off x="1208" y="2822"/>
                  <a:ext cx="467" cy="220"/>
                </a:xfrm>
                <a:custGeom>
                  <a:avLst/>
                  <a:gdLst>
                    <a:gd name="T0" fmla="*/ 0 w 468"/>
                    <a:gd name="T1" fmla="*/ 237 h 219"/>
                    <a:gd name="T2" fmla="*/ 448 w 468"/>
                    <a:gd name="T3" fmla="*/ 0 h 219"/>
                    <a:gd name="T4" fmla="*/ 354 w 468"/>
                    <a:gd name="T5" fmla="*/ 148 h 219"/>
                    <a:gd name="T6" fmla="*/ 0 w 468"/>
                    <a:gd name="T7" fmla="*/ 237 h 2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8" h="219">
                      <a:moveTo>
                        <a:pt x="0" y="218"/>
                      </a:moveTo>
                      <a:lnTo>
                        <a:pt x="467" y="0"/>
                      </a:lnTo>
                      <a:lnTo>
                        <a:pt x="373" y="129"/>
                      </a:lnTo>
                      <a:lnTo>
                        <a:pt x="0" y="218"/>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6" name="Freeform 32">
                  <a:extLst>
                    <a:ext uri="{FF2B5EF4-FFF2-40B4-BE49-F238E27FC236}">
                      <a16:creationId xmlns:a16="http://schemas.microsoft.com/office/drawing/2014/main" id="{BCF0FE51-D957-5167-E3ED-4925EE9C7607}"/>
                    </a:ext>
                  </a:extLst>
                </p:cNvPr>
                <p:cNvSpPr>
                  <a:spLocks/>
                </p:cNvSpPr>
                <p:nvPr/>
              </p:nvSpPr>
              <p:spPr bwMode="auto">
                <a:xfrm>
                  <a:off x="1208" y="3028"/>
                  <a:ext cx="507" cy="80"/>
                </a:xfrm>
                <a:custGeom>
                  <a:avLst/>
                  <a:gdLst>
                    <a:gd name="T0" fmla="*/ 0 w 506"/>
                    <a:gd name="T1" fmla="*/ 16 h 80"/>
                    <a:gd name="T2" fmla="*/ 524 w 506"/>
                    <a:gd name="T3" fmla="*/ 0 h 80"/>
                    <a:gd name="T4" fmla="*/ 385 w 506"/>
                    <a:gd name="T5" fmla="*/ 79 h 80"/>
                    <a:gd name="T6" fmla="*/ 0 w 506"/>
                    <a:gd name="T7" fmla="*/ 16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6" h="80">
                      <a:moveTo>
                        <a:pt x="0" y="16"/>
                      </a:moveTo>
                      <a:lnTo>
                        <a:pt x="505" y="0"/>
                      </a:lnTo>
                      <a:lnTo>
                        <a:pt x="366" y="79"/>
                      </a:lnTo>
                      <a:lnTo>
                        <a:pt x="0" y="16"/>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7" name="Freeform 33">
                  <a:extLst>
                    <a:ext uri="{FF2B5EF4-FFF2-40B4-BE49-F238E27FC236}">
                      <a16:creationId xmlns:a16="http://schemas.microsoft.com/office/drawing/2014/main" id="{417B10E1-BE90-F54E-3CE3-BFA1B35BF094}"/>
                    </a:ext>
                  </a:extLst>
                </p:cNvPr>
                <p:cNvSpPr>
                  <a:spLocks/>
                </p:cNvSpPr>
                <p:nvPr/>
              </p:nvSpPr>
              <p:spPr bwMode="auto">
                <a:xfrm>
                  <a:off x="1218" y="3047"/>
                  <a:ext cx="460" cy="208"/>
                </a:xfrm>
                <a:custGeom>
                  <a:avLst/>
                  <a:gdLst>
                    <a:gd name="T0" fmla="*/ 0 w 460"/>
                    <a:gd name="T1" fmla="*/ 0 h 208"/>
                    <a:gd name="T2" fmla="*/ 459 w 460"/>
                    <a:gd name="T3" fmla="*/ 184 h 208"/>
                    <a:gd name="T4" fmla="*/ 304 w 460"/>
                    <a:gd name="T5" fmla="*/ 207 h 208"/>
                    <a:gd name="T6" fmla="*/ 0 w 460"/>
                    <a:gd name="T7" fmla="*/ 0 h 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0" h="208">
                      <a:moveTo>
                        <a:pt x="0" y="0"/>
                      </a:moveTo>
                      <a:lnTo>
                        <a:pt x="459" y="184"/>
                      </a:lnTo>
                      <a:lnTo>
                        <a:pt x="304" y="207"/>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8" name="Freeform 34">
                  <a:extLst>
                    <a:ext uri="{FF2B5EF4-FFF2-40B4-BE49-F238E27FC236}">
                      <a16:creationId xmlns:a16="http://schemas.microsoft.com/office/drawing/2014/main" id="{620E2820-7A51-7B6C-E37B-8B41C4531E93}"/>
                    </a:ext>
                  </a:extLst>
                </p:cNvPr>
                <p:cNvSpPr>
                  <a:spLocks/>
                </p:cNvSpPr>
                <p:nvPr/>
              </p:nvSpPr>
              <p:spPr bwMode="auto">
                <a:xfrm>
                  <a:off x="1202" y="3035"/>
                  <a:ext cx="367" cy="372"/>
                </a:xfrm>
                <a:custGeom>
                  <a:avLst/>
                  <a:gdLst>
                    <a:gd name="T0" fmla="*/ 0 w 367"/>
                    <a:gd name="T1" fmla="*/ 0 h 374"/>
                    <a:gd name="T2" fmla="*/ 366 w 367"/>
                    <a:gd name="T3" fmla="*/ 335 h 374"/>
                    <a:gd name="T4" fmla="*/ 213 w 367"/>
                    <a:gd name="T5" fmla="*/ 290 h 374"/>
                    <a:gd name="T6" fmla="*/ 0 w 36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7" h="374">
                      <a:moveTo>
                        <a:pt x="0" y="0"/>
                      </a:moveTo>
                      <a:lnTo>
                        <a:pt x="366" y="373"/>
                      </a:lnTo>
                      <a:lnTo>
                        <a:pt x="213" y="328"/>
                      </a:lnTo>
                      <a:lnTo>
                        <a:pt x="0" y="0"/>
                      </a:lnTo>
                    </a:path>
                  </a:pathLst>
                </a:custGeom>
                <a:solidFill>
                  <a:srgbClr val="FFC41D">
                    <a:alpha val="50195"/>
                  </a:srgb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099" name="Freeform 35">
                  <a:extLst>
                    <a:ext uri="{FF2B5EF4-FFF2-40B4-BE49-F238E27FC236}">
                      <a16:creationId xmlns:a16="http://schemas.microsoft.com/office/drawing/2014/main" id="{A827DC87-FF75-9BCC-C9E2-83803CB459D4}"/>
                    </a:ext>
                  </a:extLst>
                </p:cNvPr>
                <p:cNvSpPr>
                  <a:spLocks/>
                </p:cNvSpPr>
                <p:nvPr/>
              </p:nvSpPr>
              <p:spPr bwMode="auto">
                <a:xfrm>
                  <a:off x="1205" y="3040"/>
                  <a:ext cx="199" cy="484"/>
                </a:xfrm>
                <a:custGeom>
                  <a:avLst/>
                  <a:gdLst>
                    <a:gd name="T0" fmla="*/ 0 w 198"/>
                    <a:gd name="T1" fmla="*/ 0 h 485"/>
                    <a:gd name="T2" fmla="*/ 216 w 198"/>
                    <a:gd name="T3" fmla="*/ 465 h 485"/>
                    <a:gd name="T4" fmla="*/ 76 w 198"/>
                    <a:gd name="T5" fmla="*/ 359 h 485"/>
                    <a:gd name="T6" fmla="*/ 0 w 198"/>
                    <a:gd name="T7" fmla="*/ 0 h 4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 h="485">
                      <a:moveTo>
                        <a:pt x="0" y="0"/>
                      </a:moveTo>
                      <a:lnTo>
                        <a:pt x="197" y="484"/>
                      </a:lnTo>
                      <a:lnTo>
                        <a:pt x="76" y="378"/>
                      </a:lnTo>
                      <a:lnTo>
                        <a:pt x="0"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0" name="Freeform 36">
                  <a:extLst>
                    <a:ext uri="{FF2B5EF4-FFF2-40B4-BE49-F238E27FC236}">
                      <a16:creationId xmlns:a16="http://schemas.microsoft.com/office/drawing/2014/main" id="{2AB30C57-418A-B648-DFB4-E8D7DCAE63CE}"/>
                    </a:ext>
                  </a:extLst>
                </p:cNvPr>
                <p:cNvSpPr>
                  <a:spLocks/>
                </p:cNvSpPr>
                <p:nvPr/>
              </p:nvSpPr>
              <p:spPr bwMode="auto">
                <a:xfrm>
                  <a:off x="1127" y="3042"/>
                  <a:ext cx="78" cy="508"/>
                </a:xfrm>
                <a:custGeom>
                  <a:avLst/>
                  <a:gdLst>
                    <a:gd name="T0" fmla="*/ 59 w 79"/>
                    <a:gd name="T1" fmla="*/ 0 h 508"/>
                    <a:gd name="T2" fmla="*/ 57 w 79"/>
                    <a:gd name="T3" fmla="*/ 507 h 508"/>
                    <a:gd name="T4" fmla="*/ 0 w 79"/>
                    <a:gd name="T5" fmla="*/ 368 h 508"/>
                    <a:gd name="T6" fmla="*/ 59 w 79"/>
                    <a:gd name="T7" fmla="*/ 0 h 5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 h="508">
                      <a:moveTo>
                        <a:pt x="78" y="0"/>
                      </a:moveTo>
                      <a:lnTo>
                        <a:pt x="76" y="507"/>
                      </a:lnTo>
                      <a:lnTo>
                        <a:pt x="0" y="368"/>
                      </a:lnTo>
                      <a:lnTo>
                        <a:pt x="78"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1" name="Freeform 37">
                  <a:extLst>
                    <a:ext uri="{FF2B5EF4-FFF2-40B4-BE49-F238E27FC236}">
                      <a16:creationId xmlns:a16="http://schemas.microsoft.com/office/drawing/2014/main" id="{B54AFD9B-1BB1-F8DE-DD7C-C121327CCBC0}"/>
                    </a:ext>
                  </a:extLst>
                </p:cNvPr>
                <p:cNvSpPr>
                  <a:spLocks/>
                </p:cNvSpPr>
                <p:nvPr/>
              </p:nvSpPr>
              <p:spPr bwMode="auto">
                <a:xfrm>
                  <a:off x="991" y="3035"/>
                  <a:ext cx="215" cy="494"/>
                </a:xfrm>
                <a:custGeom>
                  <a:avLst/>
                  <a:gdLst>
                    <a:gd name="T0" fmla="*/ 232 w 214"/>
                    <a:gd name="T1" fmla="*/ 0 h 495"/>
                    <a:gd name="T2" fmla="*/ 19 w 214"/>
                    <a:gd name="T3" fmla="*/ 475 h 495"/>
                    <a:gd name="T4" fmla="*/ 0 w 214"/>
                    <a:gd name="T5" fmla="*/ 314 h 495"/>
                    <a:gd name="T6" fmla="*/ 232 w 214"/>
                    <a:gd name="T7" fmla="*/ 0 h 4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 h="495">
                      <a:moveTo>
                        <a:pt x="213" y="0"/>
                      </a:moveTo>
                      <a:lnTo>
                        <a:pt x="19" y="494"/>
                      </a:lnTo>
                      <a:lnTo>
                        <a:pt x="0" y="333"/>
                      </a:lnTo>
                      <a:lnTo>
                        <a:pt x="21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2" name="Freeform 38">
                  <a:extLst>
                    <a:ext uri="{FF2B5EF4-FFF2-40B4-BE49-F238E27FC236}">
                      <a16:creationId xmlns:a16="http://schemas.microsoft.com/office/drawing/2014/main" id="{350044CB-4DF3-F249-3612-61F4161E15A9}"/>
                    </a:ext>
                  </a:extLst>
                </p:cNvPr>
                <p:cNvSpPr>
                  <a:spLocks/>
                </p:cNvSpPr>
                <p:nvPr/>
              </p:nvSpPr>
              <p:spPr bwMode="auto">
                <a:xfrm>
                  <a:off x="841" y="3035"/>
                  <a:ext cx="358" cy="372"/>
                </a:xfrm>
                <a:custGeom>
                  <a:avLst/>
                  <a:gdLst>
                    <a:gd name="T0" fmla="*/ 375 w 357"/>
                    <a:gd name="T1" fmla="*/ 0 h 374"/>
                    <a:gd name="T2" fmla="*/ 0 w 357"/>
                    <a:gd name="T3" fmla="*/ 335 h 374"/>
                    <a:gd name="T4" fmla="*/ 46 w 357"/>
                    <a:gd name="T5" fmla="*/ 199 h 374"/>
                    <a:gd name="T6" fmla="*/ 375 w 357"/>
                    <a:gd name="T7" fmla="*/ 0 h 3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7" h="374">
                      <a:moveTo>
                        <a:pt x="356" y="0"/>
                      </a:moveTo>
                      <a:lnTo>
                        <a:pt x="0" y="373"/>
                      </a:lnTo>
                      <a:lnTo>
                        <a:pt x="46" y="218"/>
                      </a:lnTo>
                      <a:lnTo>
                        <a:pt x="356"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3" name="Freeform 39">
                  <a:extLst>
                    <a:ext uri="{FF2B5EF4-FFF2-40B4-BE49-F238E27FC236}">
                      <a16:creationId xmlns:a16="http://schemas.microsoft.com/office/drawing/2014/main" id="{6ADF5330-FC76-C782-FA8E-84AD872F0CFB}"/>
                    </a:ext>
                  </a:extLst>
                </p:cNvPr>
                <p:cNvSpPr>
                  <a:spLocks/>
                </p:cNvSpPr>
                <p:nvPr/>
              </p:nvSpPr>
              <p:spPr bwMode="auto">
                <a:xfrm>
                  <a:off x="732" y="3040"/>
                  <a:ext cx="454" cy="194"/>
                </a:xfrm>
                <a:custGeom>
                  <a:avLst/>
                  <a:gdLst>
                    <a:gd name="T0" fmla="*/ 453 w 454"/>
                    <a:gd name="T1" fmla="*/ 0 h 195"/>
                    <a:gd name="T2" fmla="*/ 0 w 454"/>
                    <a:gd name="T3" fmla="*/ 175 h 195"/>
                    <a:gd name="T4" fmla="*/ 95 w 454"/>
                    <a:gd name="T5" fmla="*/ 66 h 195"/>
                    <a:gd name="T6" fmla="*/ 453 w 454"/>
                    <a:gd name="T7" fmla="*/ 0 h 1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4" h="195">
                      <a:moveTo>
                        <a:pt x="453" y="0"/>
                      </a:moveTo>
                      <a:lnTo>
                        <a:pt x="0" y="194"/>
                      </a:lnTo>
                      <a:lnTo>
                        <a:pt x="95" y="66"/>
                      </a:lnTo>
                      <a:lnTo>
                        <a:pt x="453" y="0"/>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4" name="Freeform 40">
                  <a:extLst>
                    <a:ext uri="{FF2B5EF4-FFF2-40B4-BE49-F238E27FC236}">
                      <a16:creationId xmlns:a16="http://schemas.microsoft.com/office/drawing/2014/main" id="{502A6911-A615-DB4C-2BCE-AFF370882C12}"/>
                    </a:ext>
                  </a:extLst>
                </p:cNvPr>
                <p:cNvSpPr>
                  <a:spLocks/>
                </p:cNvSpPr>
                <p:nvPr/>
              </p:nvSpPr>
              <p:spPr bwMode="auto">
                <a:xfrm>
                  <a:off x="732" y="2806"/>
                  <a:ext cx="467" cy="220"/>
                </a:xfrm>
                <a:custGeom>
                  <a:avLst/>
                  <a:gdLst>
                    <a:gd name="T0" fmla="*/ 484 w 466"/>
                    <a:gd name="T1" fmla="*/ 219 h 220"/>
                    <a:gd name="T2" fmla="*/ 0 w 466"/>
                    <a:gd name="T3" fmla="*/ 22 h 220"/>
                    <a:gd name="T4" fmla="*/ 155 w 466"/>
                    <a:gd name="T5" fmla="*/ 0 h 220"/>
                    <a:gd name="T6" fmla="*/ 484 w 466"/>
                    <a:gd name="T7" fmla="*/ 219 h 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6" h="220">
                      <a:moveTo>
                        <a:pt x="465" y="219"/>
                      </a:moveTo>
                      <a:lnTo>
                        <a:pt x="0" y="22"/>
                      </a:lnTo>
                      <a:lnTo>
                        <a:pt x="155" y="0"/>
                      </a:lnTo>
                      <a:lnTo>
                        <a:pt x="465" y="219"/>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5" name="Freeform 41">
                  <a:extLst>
                    <a:ext uri="{FF2B5EF4-FFF2-40B4-BE49-F238E27FC236}">
                      <a16:creationId xmlns:a16="http://schemas.microsoft.com/office/drawing/2014/main" id="{95A5C4BD-2CA9-64D1-738D-C569196BB566}"/>
                    </a:ext>
                  </a:extLst>
                </p:cNvPr>
                <p:cNvSpPr>
                  <a:spLocks/>
                </p:cNvSpPr>
                <p:nvPr/>
              </p:nvSpPr>
              <p:spPr bwMode="auto">
                <a:xfrm>
                  <a:off x="847" y="2654"/>
                  <a:ext cx="352" cy="360"/>
                </a:xfrm>
                <a:custGeom>
                  <a:avLst/>
                  <a:gdLst>
                    <a:gd name="T0" fmla="*/ 369 w 351"/>
                    <a:gd name="T1" fmla="*/ 323 h 362"/>
                    <a:gd name="T2" fmla="*/ 0 w 351"/>
                    <a:gd name="T3" fmla="*/ 0 h 362"/>
                    <a:gd name="T4" fmla="*/ 148 w 351"/>
                    <a:gd name="T5" fmla="*/ 46 h 362"/>
                    <a:gd name="T6" fmla="*/ 369 w 351"/>
                    <a:gd name="T7" fmla="*/ 323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1" h="362">
                      <a:moveTo>
                        <a:pt x="350" y="361"/>
                      </a:moveTo>
                      <a:lnTo>
                        <a:pt x="0" y="0"/>
                      </a:lnTo>
                      <a:lnTo>
                        <a:pt x="148" y="46"/>
                      </a:lnTo>
                      <a:lnTo>
                        <a:pt x="350" y="36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6" name="Freeform 42">
                  <a:extLst>
                    <a:ext uri="{FF2B5EF4-FFF2-40B4-BE49-F238E27FC236}">
                      <a16:creationId xmlns:a16="http://schemas.microsoft.com/office/drawing/2014/main" id="{4373298C-25A5-7EC3-97DF-45C14B570565}"/>
                    </a:ext>
                  </a:extLst>
                </p:cNvPr>
                <p:cNvSpPr>
                  <a:spLocks/>
                </p:cNvSpPr>
                <p:nvPr/>
              </p:nvSpPr>
              <p:spPr bwMode="auto">
                <a:xfrm>
                  <a:off x="1009" y="2544"/>
                  <a:ext cx="187" cy="468"/>
                </a:xfrm>
                <a:custGeom>
                  <a:avLst/>
                  <a:gdLst>
                    <a:gd name="T0" fmla="*/ 222 w 185"/>
                    <a:gd name="T1" fmla="*/ 467 h 468"/>
                    <a:gd name="T2" fmla="*/ 0 w 185"/>
                    <a:gd name="T3" fmla="*/ 0 h 468"/>
                    <a:gd name="T4" fmla="*/ 145 w 185"/>
                    <a:gd name="T5" fmla="*/ 95 h 468"/>
                    <a:gd name="T6" fmla="*/ 222 w 185"/>
                    <a:gd name="T7" fmla="*/ 467 h 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5" h="468">
                      <a:moveTo>
                        <a:pt x="184" y="467"/>
                      </a:moveTo>
                      <a:lnTo>
                        <a:pt x="0" y="0"/>
                      </a:lnTo>
                      <a:lnTo>
                        <a:pt x="123" y="95"/>
                      </a:lnTo>
                      <a:lnTo>
                        <a:pt x="184" y="467"/>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sp>
              <p:nvSpPr>
                <p:cNvPr id="3107" name="Freeform 43">
                  <a:extLst>
                    <a:ext uri="{FF2B5EF4-FFF2-40B4-BE49-F238E27FC236}">
                      <a16:creationId xmlns:a16="http://schemas.microsoft.com/office/drawing/2014/main" id="{21EDA3D2-D60D-944D-4CA5-0BA670AFCFB7}"/>
                    </a:ext>
                  </a:extLst>
                </p:cNvPr>
                <p:cNvSpPr>
                  <a:spLocks/>
                </p:cNvSpPr>
                <p:nvPr/>
              </p:nvSpPr>
              <p:spPr bwMode="auto">
                <a:xfrm>
                  <a:off x="698" y="2953"/>
                  <a:ext cx="504" cy="82"/>
                </a:xfrm>
                <a:custGeom>
                  <a:avLst/>
                  <a:gdLst>
                    <a:gd name="T0" fmla="*/ 503 w 504"/>
                    <a:gd name="T1" fmla="*/ 81 h 82"/>
                    <a:gd name="T2" fmla="*/ 0 w 504"/>
                    <a:gd name="T3" fmla="*/ 81 h 82"/>
                    <a:gd name="T4" fmla="*/ 136 w 504"/>
                    <a:gd name="T5" fmla="*/ 0 h 82"/>
                    <a:gd name="T6" fmla="*/ 503 w 504"/>
                    <a:gd name="T7" fmla="*/ 81 h 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4" h="82">
                      <a:moveTo>
                        <a:pt x="503" y="81"/>
                      </a:moveTo>
                      <a:lnTo>
                        <a:pt x="0" y="81"/>
                      </a:lnTo>
                      <a:lnTo>
                        <a:pt x="136" y="0"/>
                      </a:lnTo>
                      <a:lnTo>
                        <a:pt x="503" y="81"/>
                      </a:lnTo>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VN" sz="1800"/>
                </a:p>
              </p:txBody>
            </p:sp>
          </p:grpSp>
        </p:grpSp>
      </p:grpSp>
    </p:spTree>
    <p:extLst>
      <p:ext uri="{BB962C8B-B14F-4D97-AF65-F5344CB8AC3E}">
        <p14:creationId xmlns:p14="http://schemas.microsoft.com/office/powerpoint/2010/main" val="28347700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Narrow" pitchFamily="34" charset="0"/>
        </a:defRPr>
      </a:lvl2pPr>
      <a:lvl3pPr algn="ctr" rtl="0" eaLnBrk="0" fontAlgn="base" hangingPunct="0">
        <a:spcBef>
          <a:spcPct val="0"/>
        </a:spcBef>
        <a:spcAft>
          <a:spcPct val="0"/>
        </a:spcAft>
        <a:defRPr sz="4800">
          <a:solidFill>
            <a:schemeClr val="tx2"/>
          </a:solidFill>
          <a:latin typeface="Arial Narrow" pitchFamily="34" charset="0"/>
        </a:defRPr>
      </a:lvl3pPr>
      <a:lvl4pPr algn="ctr" rtl="0" eaLnBrk="0" fontAlgn="base" hangingPunct="0">
        <a:spcBef>
          <a:spcPct val="0"/>
        </a:spcBef>
        <a:spcAft>
          <a:spcPct val="0"/>
        </a:spcAft>
        <a:defRPr sz="4800">
          <a:solidFill>
            <a:schemeClr val="tx2"/>
          </a:solidFill>
          <a:latin typeface="Arial Narrow" pitchFamily="34" charset="0"/>
        </a:defRPr>
      </a:lvl4pPr>
      <a:lvl5pPr algn="ctr" rtl="0" eaLnBrk="0" fontAlgn="base" hangingPunct="0">
        <a:spcBef>
          <a:spcPct val="0"/>
        </a:spcBef>
        <a:spcAft>
          <a:spcPct val="0"/>
        </a:spcAft>
        <a:defRPr sz="4800">
          <a:solidFill>
            <a:schemeClr val="tx2"/>
          </a:solidFill>
          <a:latin typeface="Arial Narrow" pitchFamily="34" charset="0"/>
        </a:defRPr>
      </a:lvl5pPr>
      <a:lvl6pPr marL="457200" algn="ctr" rtl="0" fontAlgn="base">
        <a:spcBef>
          <a:spcPct val="0"/>
        </a:spcBef>
        <a:spcAft>
          <a:spcPct val="0"/>
        </a:spcAft>
        <a:defRPr sz="4800">
          <a:solidFill>
            <a:schemeClr val="tx2"/>
          </a:solidFill>
          <a:latin typeface="Arial Narrow" pitchFamily="34" charset="0"/>
        </a:defRPr>
      </a:lvl6pPr>
      <a:lvl7pPr marL="914400" algn="ctr" rtl="0" fontAlgn="base">
        <a:spcBef>
          <a:spcPct val="0"/>
        </a:spcBef>
        <a:spcAft>
          <a:spcPct val="0"/>
        </a:spcAft>
        <a:defRPr sz="4800">
          <a:solidFill>
            <a:schemeClr val="tx2"/>
          </a:solidFill>
          <a:latin typeface="Arial Narrow" pitchFamily="34" charset="0"/>
        </a:defRPr>
      </a:lvl7pPr>
      <a:lvl8pPr marL="1371600" algn="ctr" rtl="0" fontAlgn="base">
        <a:spcBef>
          <a:spcPct val="0"/>
        </a:spcBef>
        <a:spcAft>
          <a:spcPct val="0"/>
        </a:spcAft>
        <a:defRPr sz="4800">
          <a:solidFill>
            <a:schemeClr val="tx2"/>
          </a:solidFill>
          <a:latin typeface="Arial Narrow" pitchFamily="34" charset="0"/>
        </a:defRPr>
      </a:lvl8pPr>
      <a:lvl9pPr marL="1828800" algn="ctr" rtl="0" fontAlgn="base">
        <a:spcBef>
          <a:spcPct val="0"/>
        </a:spcBef>
        <a:spcAft>
          <a:spcPct val="0"/>
        </a:spcAft>
        <a:defRPr sz="4800">
          <a:solidFill>
            <a:schemeClr val="tx2"/>
          </a:solidFill>
          <a:latin typeface="Arial Narrow" pitchFamily="34" charset="0"/>
        </a:defRPr>
      </a:lvl9pPr>
    </p:titleStyle>
    <p:bodyStyle>
      <a:lvl1pPr marL="342900" indent="-342900" algn="ctr"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ED9629E-E62B-4FE0-B692-5B17670552A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AF7F867B-D2D6-4807-8309-A1A6CF2CF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251AD61-2E91-455B-B70E-56A504F46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D72158-DDCB-4F65-8529-85C2879B2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7041F-F4B2-4603-8995-4CD4DE8B75BB}" type="datetimeFigureOut">
              <a:rPr lang="en-US" smtClean="0"/>
              <a:t>7/16/23</a:t>
            </a:fld>
            <a:endParaRPr lang="en-US"/>
          </a:p>
        </p:txBody>
      </p:sp>
      <p:sp>
        <p:nvSpPr>
          <p:cNvPr id="5" name="Chỗ dành sẵn cho Chân trang 4">
            <a:extLst>
              <a:ext uri="{FF2B5EF4-FFF2-40B4-BE49-F238E27FC236}">
                <a16:creationId xmlns:a16="http://schemas.microsoft.com/office/drawing/2014/main" id="{E35AC31C-3E54-4C81-A813-FDBE38301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EF4C5EA-1A05-4796-B94F-52B095439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6707E3-26B6-4474-B5D1-2CC9CCB3BC7E}" type="slidenum">
              <a:rPr lang="en-US" smtClean="0"/>
              <a:t>‹#›</a:t>
            </a:fld>
            <a:endParaRPr lang="en-US"/>
          </a:p>
        </p:txBody>
      </p:sp>
    </p:spTree>
    <p:extLst>
      <p:ext uri="{BB962C8B-B14F-4D97-AF65-F5344CB8AC3E}">
        <p14:creationId xmlns:p14="http://schemas.microsoft.com/office/powerpoint/2010/main" val="8568829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7/16/23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627660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7/16/23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84034105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4.xml"/><Relationship Id="rId3" Type="http://schemas.openxmlformats.org/officeDocument/2006/relationships/slide" Target="slide29.xml"/><Relationship Id="rId7" Type="http://schemas.openxmlformats.org/officeDocument/2006/relationships/slide" Target="slide20.xml"/><Relationship Id="rId12" Type="http://schemas.openxmlformats.org/officeDocument/2006/relationships/slide" Target="slide23.xml"/><Relationship Id="rId2" Type="http://schemas.openxmlformats.org/officeDocument/2006/relationships/slide" Target="slide25.xml"/><Relationship Id="rId1" Type="http://schemas.openxmlformats.org/officeDocument/2006/relationships/slideLayout" Target="../slideLayouts/slideLayout61.xml"/><Relationship Id="rId6" Type="http://schemas.openxmlformats.org/officeDocument/2006/relationships/slide" Target="slide17.xml"/><Relationship Id="rId11" Type="http://schemas.openxmlformats.org/officeDocument/2006/relationships/slide" Target="slide19.xml"/><Relationship Id="rId5" Type="http://schemas.openxmlformats.org/officeDocument/2006/relationships/slide" Target="slide16.xml"/><Relationship Id="rId10" Type="http://schemas.openxmlformats.org/officeDocument/2006/relationships/slide" Target="slide18.xml"/><Relationship Id="rId4" Type="http://schemas.openxmlformats.org/officeDocument/2006/relationships/slide" Target="slide15.xml"/><Relationship Id="rId9" Type="http://schemas.openxmlformats.org/officeDocument/2006/relationships/slide" Target="slide2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32.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2.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microsoft.com/office/2007/relationships/diagramDrawing" Target="../diagrams/drawing1.xml"/><Relationship Id="rId3" Type="http://schemas.openxmlformats.org/officeDocument/2006/relationships/slideLayout" Target="../slideLayouts/slideLayout13.xml"/><Relationship Id="rId7" Type="http://schemas.openxmlformats.org/officeDocument/2006/relationships/image" Target="../media/image6.png"/><Relationship Id="rId12"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diagramQuickStyle" Target="../diagrams/quickStyle1.xml"/><Relationship Id="rId5" Type="http://schemas.openxmlformats.org/officeDocument/2006/relationships/image" Target="../media/image4.jpeg"/><Relationship Id="rId10" Type="http://schemas.openxmlformats.org/officeDocument/2006/relationships/diagramLayout" Target="../diagrams/layout1.xml"/><Relationship Id="rId4" Type="http://schemas.openxmlformats.org/officeDocument/2006/relationships/notesSlide" Target="../notesSlides/notesSlide2.xml"/><Relationship Id="rId9"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11.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9.xml"/><Relationship Id="rId4"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1.xml"/><Relationship Id="rId7" Type="http://schemas.openxmlformats.org/officeDocument/2006/relationships/image" Target="../media/image25.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5.xml"/><Relationship Id="rId5" Type="http://schemas.openxmlformats.org/officeDocument/2006/relationships/slide" Target="slide8.xml"/><Relationship Id="rId4" Type="http://schemas.openxmlformats.org/officeDocument/2006/relationships/slide" Target="slide14.xml"/></Relationships>
</file>

<file path=ppt/slides/_rels/slide25.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0.gif"/><Relationship Id="rId3" Type="http://schemas.openxmlformats.org/officeDocument/2006/relationships/slideLayout" Target="../slideLayouts/slideLayout64.xml"/><Relationship Id="rId7" Type="http://schemas.openxmlformats.org/officeDocument/2006/relationships/slide" Target="slide27.xml"/><Relationship Id="rId12" Type="http://schemas.openxmlformats.org/officeDocument/2006/relationships/slide" Target="slide3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8.jpeg"/><Relationship Id="rId11" Type="http://schemas.openxmlformats.org/officeDocument/2006/relationships/image" Target="../media/image29.png"/><Relationship Id="rId5" Type="http://schemas.openxmlformats.org/officeDocument/2006/relationships/image" Target="../media/image27.PNG"/><Relationship Id="rId10" Type="http://schemas.openxmlformats.org/officeDocument/2006/relationships/slide" Target="slide30.xml"/><Relationship Id="rId4" Type="http://schemas.openxmlformats.org/officeDocument/2006/relationships/audio" Target="../media/audio1.wav"/><Relationship Id="rId9" Type="http://schemas.openxmlformats.org/officeDocument/2006/relationships/slide" Target="slide29.xml"/><Relationship Id="rId1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emf"/><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75.xml"/><Relationship Id="rId5" Type="http://schemas.openxmlformats.org/officeDocument/2006/relationships/image" Target="../media/image33.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2.PN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75.xml"/><Relationship Id="rId6" Type="http://schemas.openxmlformats.org/officeDocument/2006/relationships/image" Target="../media/image37.jpeg"/><Relationship Id="rId5" Type="http://schemas.openxmlformats.org/officeDocument/2006/relationships/image" Target="../media/image33.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5.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hyperlink" Target="https://phet.colorado.edu/sims/html/circuit-construction-kit-dc-virtual-lab/latest/circuit-construction-kit-dc-virtual-lab_all.html" TargetMode="External"/><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0.jpg"/><Relationship Id="rId7" Type="http://schemas.openxmlformats.org/officeDocument/2006/relationships/diagramLayout" Target="../diagrams/layout2.xml"/><Relationship Id="rId2" Type="http://schemas.openxmlformats.org/officeDocument/2006/relationships/image" Target="../media/image19.jpg"/><Relationship Id="rId1" Type="http://schemas.openxmlformats.org/officeDocument/2006/relationships/slideLayout" Target="../slideLayouts/slideLayout24.xml"/><Relationship Id="rId6" Type="http://schemas.openxmlformats.org/officeDocument/2006/relationships/diagramData" Target="../diagrams/data2.xml"/><Relationship Id="rId11" Type="http://schemas.openxmlformats.org/officeDocument/2006/relationships/image" Target="../media/image23.jpg"/><Relationship Id="rId5" Type="http://schemas.openxmlformats.org/officeDocument/2006/relationships/image" Target="../media/image22.jpg"/><Relationship Id="rId10" Type="http://schemas.microsoft.com/office/2007/relationships/diagramDrawing" Target="../diagrams/drawing2.xml"/><Relationship Id="rId4" Type="http://schemas.openxmlformats.org/officeDocument/2006/relationships/image" Target="../media/image21.pn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6.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11714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0" name="标题 1"/>
          <p:cNvSpPr txBox="1">
            <a:spLocks/>
          </p:cNvSpPr>
          <p:nvPr/>
        </p:nvSpPr>
        <p:spPr>
          <a:xfrm>
            <a:off x="474152" y="4226056"/>
            <a:ext cx="10727705" cy="162323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0" lang="en-US" altLang="en-US" sz="44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CHÀO MỪNG CÁC EM ĐẾN VỚI TIẾT HỌC NGÀY HÔM NAY</a:t>
            </a:r>
            <a:endParaRPr lang="zh-CN" altLang="en-US" sz="8000" b="1" dirty="0">
              <a:solidFill>
                <a:srgbClr val="45BCBC"/>
              </a:solidFill>
            </a:endParaRPr>
          </a:p>
        </p:txBody>
      </p:sp>
      <p:pic>
        <p:nvPicPr>
          <p:cNvPr id="3" name="图片 2"/>
          <p:cNvPicPr>
            <a:picLocks noChangeAspect="1"/>
          </p:cNvPicPr>
          <p:nvPr/>
        </p:nvPicPr>
        <p:blipFill>
          <a:blip r:embed="rId3"/>
          <a:stretch>
            <a:fillRect/>
          </a:stretch>
        </p:blipFill>
        <p:spPr>
          <a:xfrm>
            <a:off x="-1" y="754380"/>
            <a:ext cx="12192001" cy="3451511"/>
          </a:xfrm>
          <a:prstGeom prst="rect">
            <a:avLst/>
          </a:prstGeom>
        </p:spPr>
      </p:pic>
      <p:cxnSp>
        <p:nvCxnSpPr>
          <p:cNvPr id="6" name="直接连接符 5"/>
          <p:cNvCxnSpPr/>
          <p:nvPr/>
        </p:nvCxnSpPr>
        <p:spPr>
          <a:xfrm>
            <a:off x="3265583" y="6348356"/>
            <a:ext cx="49834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矩形 471"/>
          <p:cNvSpPr>
            <a:spLocks noChangeArrowheads="1"/>
          </p:cNvSpPr>
          <p:nvPr/>
        </p:nvSpPr>
        <p:spPr bwMode="auto">
          <a:xfrm>
            <a:off x="3015285" y="5717560"/>
            <a:ext cx="5645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800" dirty="0">
                <a:latin typeface="Arial" panose="020B0604020202020204" pitchFamily="34" charset="0"/>
                <a:ea typeface="Microsoft yahei" panose="020B0503020204020204" pitchFamily="34" charset="-122"/>
                <a:cs typeface="Arial" panose="020B0604020202020204" pitchFamily="34" charset="0"/>
              </a:rPr>
              <a:t>MÔN KHOA HỌC TỰ NHIÊN 8</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02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3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5745163" y="3584576"/>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12"/>
          <p:cNvSpPr>
            <a:spLocks/>
          </p:cNvSpPr>
          <p:nvPr/>
        </p:nvSpPr>
        <p:spPr bwMode="auto">
          <a:xfrm>
            <a:off x="2201863" y="4457701"/>
            <a:ext cx="720725" cy="32226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 name="Text Box 5">
            <a:extLst>
              <a:ext uri="{FF2B5EF4-FFF2-40B4-BE49-F238E27FC236}">
                <a16:creationId xmlns:a16="http://schemas.microsoft.com/office/drawing/2014/main" id="{47D2CFE3-0EA7-96E9-6D8B-87BD5F2D4205}"/>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2: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vật</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không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dẫn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D9FB1F7E-3C74-B19F-D439-4AB43A9AE08A}"/>
              </a:ext>
            </a:extLst>
          </p:cNvPr>
          <p:cNvSpPr>
            <a:spLocks noChangeArrowheads="1"/>
          </p:cNvSpPr>
          <p:nvPr/>
        </p:nvSpPr>
        <p:spPr bwMode="auto">
          <a:xfrm>
            <a:off x="3931670" y="588403"/>
            <a:ext cx="30396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en-VN" sz="2800" b="1" dirty="0" err="1">
                <a:solidFill>
                  <a:prstClr val="black"/>
                </a:solidFill>
                <a:latin typeface="Arial" panose="020B0604020202020204" pitchFamily="34" charset="0"/>
              </a:rPr>
              <a:t>Hoạt</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động</a:t>
            </a:r>
            <a:r>
              <a:rPr lang="en-US" altLang="en-VN" sz="2800" b="1" dirty="0">
                <a:solidFill>
                  <a:prstClr val="black"/>
                </a:solidFill>
                <a:latin typeface="Arial" panose="020B0604020202020204" pitchFamily="34" charset="0"/>
              </a:rPr>
              <a:t> </a:t>
            </a:r>
            <a:r>
              <a:rPr lang="en-US" altLang="en-VN" sz="2800" b="1" dirty="0" err="1">
                <a:solidFill>
                  <a:prstClr val="black"/>
                </a:solidFill>
                <a:latin typeface="Arial" panose="020B0604020202020204" pitchFamily="34" charset="0"/>
              </a:rPr>
              <a:t>nhóm</a:t>
            </a:r>
            <a:endParaRPr lang="en-US" altLang="en-VN" sz="2800" b="1" dirty="0">
              <a:solidFill>
                <a:prstClr val="black"/>
              </a:solidFill>
              <a:latin typeface="Arial" panose="020B0604020202020204" pitchFamily="34" charset="0"/>
            </a:endParaRPr>
          </a:p>
        </p:txBody>
      </p:sp>
      <p:sp>
        <p:nvSpPr>
          <p:cNvPr id="5" name="Rectangle 4">
            <a:extLst>
              <a:ext uri="{FF2B5EF4-FFF2-40B4-BE49-F238E27FC236}">
                <a16:creationId xmlns:a16="http://schemas.microsoft.com/office/drawing/2014/main" id="{2FC0E4FA-8A77-DCD5-6124-D4B1D92D4438}"/>
              </a:ext>
            </a:extLst>
          </p:cNvPr>
          <p:cNvSpPr/>
          <p:nvPr/>
        </p:nvSpPr>
        <p:spPr>
          <a:xfrm>
            <a:off x="262732" y="1444446"/>
            <a:ext cx="11618912" cy="1307537"/>
          </a:xfrm>
          <a:prstGeom prst="rect">
            <a:avLst/>
          </a:prstGeom>
          <a:solidFill>
            <a:schemeClr val="accent2">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fontAlgn="base">
              <a:lnSpc>
                <a:spcPct val="150000"/>
              </a:lnSpc>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Cho </a:t>
            </a:r>
            <a:r>
              <a:rPr lang="en-US" sz="2800" dirty="0" err="1">
                <a:solidFill>
                  <a:prstClr val="black"/>
                </a:solidFill>
                <a:latin typeface="Arial" panose="020B0604020202020204" pitchFamily="34" charset="0"/>
                <a:cs typeface="Arial" panose="020B0604020202020204" pitchFamily="34" charset="0"/>
              </a:rPr>
              <a:t>các</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vật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dụng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như</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sau</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thủy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tinh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sắt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đồng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nhựa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vỏ</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gỗ</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đoạn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ruột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bút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chì</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mảnh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giấy</a:t>
            </a:r>
            <a:r>
              <a:rPr lang="en-US" sz="2800" dirty="0">
                <a:solidFill>
                  <a:prstClr val="black"/>
                </a:solidFill>
                <a:latin typeface="Arial" panose="020B0604020202020204" pitchFamily="34" charset="0"/>
                <a:cs typeface="Arial" panose="020B0604020202020204" pitchFamily="34" charset="0"/>
              </a:rPr>
              <a:t> ; </a:t>
            </a:r>
            <a:r>
              <a:rPr lang="en-US" sz="2800" dirty="0" err="1">
                <a:solidFill>
                  <a:prstClr val="black"/>
                </a:solidFill>
                <a:latin typeface="Arial" panose="020B0604020202020204" pitchFamily="34" charset="0"/>
                <a:cs typeface="Arial" panose="020B0604020202020204" pitchFamily="34" charset="0"/>
              </a:rPr>
              <a:t>thanh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nhôm</a:t>
            </a:r>
            <a:r>
              <a:rPr lang="en-US" sz="2800" dirty="0">
                <a:solidFill>
                  <a:prstClr val="black"/>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9779ADA1-1FC9-7E10-7F6E-21B265EA09A6}"/>
              </a:ext>
            </a:extLst>
          </p:cNvPr>
          <p:cNvSpPr>
            <a:spLocks noChangeArrowheads="1"/>
          </p:cNvSpPr>
          <p:nvPr/>
        </p:nvSpPr>
        <p:spPr bwMode="auto">
          <a:xfrm>
            <a:off x="304801" y="3492270"/>
            <a:ext cx="11560175"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fontAlgn="base" hangingPunct="1">
              <a:lnSpc>
                <a:spcPct val="150000"/>
              </a:lnSpc>
              <a:spcBef>
                <a:spcPct val="0"/>
              </a:spcBef>
              <a:spcAft>
                <a:spcPct val="0"/>
              </a:spcAft>
            </a:pPr>
            <a:r>
              <a:rPr lang="en-US" altLang="en-VN" sz="2800" i="1" u="sng" dirty="0" err="1">
                <a:solidFill>
                  <a:prstClr val="black"/>
                </a:solidFill>
                <a:latin typeface="Arial" panose="020B0604020202020204" pitchFamily="34" charset="0"/>
              </a:rPr>
              <a:t>Yêu</a:t>
            </a:r>
            <a:r>
              <a:rPr lang="en-US" altLang="en-VN" sz="2800" i="1" u="sng" dirty="0">
                <a:solidFill>
                  <a:prstClr val="black"/>
                </a:solidFill>
                <a:latin typeface="Arial" panose="020B0604020202020204" pitchFamily="34" charset="0"/>
              </a:rPr>
              <a:t> </a:t>
            </a:r>
            <a:r>
              <a:rPr lang="en-US" altLang="en-VN" sz="2800" i="1" u="sng" dirty="0" err="1">
                <a:solidFill>
                  <a:prstClr val="black"/>
                </a:solidFill>
                <a:latin typeface="Arial" panose="020B0604020202020204" pitchFamily="34" charset="0"/>
              </a:rPr>
              <a:t>cầu</a:t>
            </a:r>
            <a:r>
              <a:rPr lang="en-US" altLang="en-VN" sz="2800" i="1" u="sng"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em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hãy</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nêu</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cách</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làm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để</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kiểm</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tra</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các</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trên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 </a:t>
            </a:r>
            <a:r>
              <a:rPr lang="en-US" altLang="en-VN" sz="2800" dirty="0" err="1">
                <a:solidFill>
                  <a:prstClr val="black"/>
                </a:solidFill>
                <a:latin typeface="Arial" panose="020B0604020202020204" pitchFamily="34" charset="0"/>
              </a:rPr>
              <a:t>vật</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dụng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nào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không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cho</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dòng</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điện</a:t>
            </a:r>
            <a:r>
              <a:rPr lang="en-US" altLang="en-VN" sz="2800" dirty="0">
                <a:solidFill>
                  <a:prstClr val="black"/>
                </a:solidFill>
                <a:latin typeface="Arial" panose="020B0604020202020204" pitchFamily="34" charset="0"/>
              </a:rPr>
              <a:t> </a:t>
            </a:r>
            <a:r>
              <a:rPr lang="en-US" altLang="en-VN" sz="2800" dirty="0" err="1">
                <a:solidFill>
                  <a:prstClr val="black"/>
                </a:solidFill>
                <a:latin typeface="Arial" panose="020B0604020202020204" pitchFamily="34" charset="0"/>
              </a:rPr>
              <a:t>đi</a:t>
            </a:r>
            <a:r>
              <a:rPr lang="en-US" altLang="en-VN" sz="2800" dirty="0">
                <a:solidFill>
                  <a:prstClr val="black"/>
                </a:solidFill>
                <a:latin typeface="Arial" panose="020B0604020202020204" pitchFamily="34" charset="0"/>
              </a:rPr>
              <a:t> qua.</a:t>
            </a:r>
          </a:p>
        </p:txBody>
      </p:sp>
    </p:spTree>
    <p:extLst>
      <p:ext uri="{BB962C8B-B14F-4D97-AF65-F5344CB8AC3E}">
        <p14:creationId xmlns:p14="http://schemas.microsoft.com/office/powerpoint/2010/main" val="18234115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a:extLst>
              <a:ext uri="{FF2B5EF4-FFF2-40B4-BE49-F238E27FC236}">
                <a16:creationId xmlns:a16="http://schemas.microsoft.com/office/drawing/2014/main" id="{8EF81B64-BB35-665F-108E-E30C7358793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1704" t="26563" r="4433" b="13097"/>
          <a:stretch>
            <a:fillRect/>
          </a:stretch>
        </p:blipFill>
        <p:spPr bwMode="auto">
          <a:xfrm>
            <a:off x="7581900" y="1003300"/>
            <a:ext cx="440055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DC92ED-3E9D-0B2E-D7FE-0062DBFDEE54}"/>
              </a:ext>
            </a:extLst>
          </p:cNvPr>
          <p:cNvSpPr txBox="1"/>
          <p:nvPr/>
        </p:nvSpPr>
        <p:spPr>
          <a:xfrm>
            <a:off x="7943850" y="321246"/>
            <a:ext cx="3375024" cy="523220"/>
          </a:xfrm>
          <a:prstGeom prst="rect">
            <a:avLst/>
          </a:prstGeom>
          <a:noFill/>
        </p:spPr>
        <p:txBody>
          <a:bodyPr wrap="square">
            <a:spAutoFit/>
          </a:bodyPr>
          <a:lstStyle/>
          <a:p>
            <a:pPr algn="ctr" fontAlgn="base">
              <a:spcBef>
                <a:spcPct val="0"/>
              </a:spcBef>
              <a:spcAft>
                <a:spcPct val="0"/>
              </a:spcAft>
              <a:defRPr/>
            </a:pPr>
            <a:r>
              <a:rPr lang="en-US" sz="2800" b="1" dirty="0" err="1">
                <a:solidFill>
                  <a:prstClr val="black"/>
                </a:solidFill>
                <a:latin typeface="Times New Roman" pitchFamily="18" charset="0"/>
                <a:cs typeface="Times New Roman" pitchFamily="18" charset="0"/>
              </a:rPr>
              <a:t>Hoạt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nhóm</a:t>
            </a:r>
            <a:endParaRPr lang="en-US" sz="2800" b="1" dirty="0">
              <a:solidFill>
                <a:prstClr val="black"/>
              </a:solidFill>
              <a:latin typeface="Times New Roman" pitchFamily="18" charset="0"/>
              <a:cs typeface="Times New Roman" pitchFamily="18" charset="0"/>
            </a:endParaRPr>
          </a:p>
        </p:txBody>
      </p:sp>
      <p:sp>
        <p:nvSpPr>
          <p:cNvPr id="3" name="Text Box 5">
            <a:extLst>
              <a:ext uri="{FF2B5EF4-FFF2-40B4-BE49-F238E27FC236}">
                <a16:creationId xmlns:a16="http://schemas.microsoft.com/office/drawing/2014/main" id="{67F5D0C7-FD02-4111-204D-57987351417E}"/>
              </a:ext>
            </a:extLst>
          </p:cNvPr>
          <p:cNvSpPr txBox="1">
            <a:spLocks noChangeArrowheads="1"/>
          </p:cNvSpPr>
          <p:nvPr/>
        </p:nvSpPr>
        <p:spPr bwMode="auto">
          <a:xfrm>
            <a:off x="152400" y="59636"/>
            <a:ext cx="62309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sz="2800" u="sng" dirty="0">
                <a:solidFill>
                  <a:prstClr val="black"/>
                </a:solidFill>
                <a:latin typeface="Times New Roman" pitchFamily="18" charset="0"/>
                <a:ea typeface="微软雅黑"/>
                <a:cs typeface="Times New Roman" pitchFamily="18" charset="0"/>
              </a:rPr>
              <a:t>2: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và</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vật</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không</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dẫn</a:t>
            </a:r>
            <a:r>
              <a:rPr lang="en-US" sz="2800" dirty="0">
                <a:solidFill>
                  <a:srgbClr val="70AD47">
                    <a:lumMod val="75000"/>
                  </a:srgbClr>
                </a:solidFill>
                <a:latin typeface="Times New Roman" pitchFamily="18" charset="0"/>
                <a:ea typeface="微软雅黑"/>
                <a:cs typeface="Times New Roman" pitchFamily="18" charset="0"/>
              </a:rPr>
              <a:t> </a:t>
            </a:r>
            <a:r>
              <a:rPr lang="en-US" sz="2800" dirty="0" err="1">
                <a:solidFill>
                  <a:srgbClr val="70AD47">
                    <a:lumMod val="75000"/>
                  </a:srgbClr>
                </a:solidFill>
                <a:latin typeface="Times New Roman" pitchFamily="18" charset="0"/>
                <a:ea typeface="微软雅黑"/>
                <a:cs typeface="Times New Roman" pitchFamily="18" charset="0"/>
              </a:rPr>
              <a:t>điện</a:t>
            </a:r>
            <a:endParaRPr lang="en-US" sz="2800" u="sng" dirty="0">
              <a:solidFill>
                <a:srgbClr val="70AD47">
                  <a:lumMod val="75000"/>
                </a:srgbClr>
              </a:solidFill>
              <a:latin typeface="Times New Roman" pitchFamily="18" charset="0"/>
              <a:ea typeface="微软雅黑"/>
              <a:cs typeface="Times New Roman" pitchFamily="18" charset="0"/>
            </a:endParaRPr>
          </a:p>
        </p:txBody>
      </p:sp>
      <p:sp>
        <p:nvSpPr>
          <p:cNvPr id="5" name="TextBox 4">
            <a:extLst>
              <a:ext uri="{FF2B5EF4-FFF2-40B4-BE49-F238E27FC236}">
                <a16:creationId xmlns:a16="http://schemas.microsoft.com/office/drawing/2014/main" id="{08C60ACF-1502-E82F-3A48-E4BC0927F998}"/>
              </a:ext>
            </a:extLst>
          </p:cNvPr>
          <p:cNvSpPr txBox="1"/>
          <p:nvPr/>
        </p:nvSpPr>
        <p:spPr>
          <a:xfrm>
            <a:off x="209550" y="819066"/>
            <a:ext cx="7180263" cy="5933163"/>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Nhiệm</a:t>
            </a:r>
            <a:r>
              <a:rPr kumimoji="0" lang="en-US" sz="2400" b="0" i="0" u="sng" strike="noStrike" kern="1200" cap="none" spc="0" normalizeH="0" baseline="0" noProof="0" dirty="0">
                <a:ln>
                  <a:noFill/>
                </a:ln>
                <a:solidFill>
                  <a:srgbClr val="F79646">
                    <a:lumMod val="75000"/>
                  </a:srgbClr>
                </a:solidFill>
                <a:effectLst/>
                <a:uLnTx/>
                <a:uFillTx/>
                <a:latin typeface="Arial" panose="020B0604020202020204" pitchFamily="34" charset="0"/>
                <a:cs typeface="Arial" panose="020B0604020202020204" pitchFamily="34" charset="0"/>
              </a:rPr>
              <a:t> </a:t>
            </a:r>
            <a:r>
              <a:rPr kumimoji="0" lang="en-US" sz="2400" b="0" i="0" u="sng" strike="noStrike" kern="1200" cap="none" spc="0" normalizeH="0" baseline="0" noProof="0" dirty="0" err="1">
                <a:ln>
                  <a:noFill/>
                </a:ln>
                <a:solidFill>
                  <a:srgbClr val="F79646">
                    <a:lumMod val="75000"/>
                  </a:srgbClr>
                </a:solidFill>
                <a:effectLst/>
                <a:uLnTx/>
                <a:uFillTx/>
                <a:latin typeface="Arial" panose="020B0604020202020204" pitchFamily="34" charset="0"/>
                <a:cs typeface="Arial" panose="020B0604020202020204" pitchFamily="34" charset="0"/>
              </a:rPr>
              <a:t>vụ</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Lắp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mạch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vẽ</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Chạm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nhau</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xảy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ra.</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Lần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lượt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mỏ</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kẹp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hai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đầu</a:t>
            </a:r>
            <a:r>
              <a:rPr lang="en-US" sz="2400" dirty="0">
                <a:solidFill>
                  <a:prstClr val="black"/>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mỗi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như</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r>
              <a:rPr lang="en-US" sz="2400" dirty="0">
                <a:solidFill>
                  <a:prstClr val="black"/>
                </a:solidFill>
                <a:latin typeface="Arial" panose="020B0604020202020204" pitchFamily="34" charset="0"/>
                <a:cs typeface="Arial" panose="020B0604020202020204" pitchFamily="34" charset="0"/>
              </a:rPr>
              <a:t> </a:t>
            </a:r>
            <a:r>
              <a:rPr lang="vi-VN"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đóng công tắc, quan sát hiện tượng xảy ra với bóng đèn.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just" fontAlgn="base">
              <a:lnSpc>
                <a:spcPct val="150000"/>
              </a:lnSpc>
              <a:spcBef>
                <a:spcPct val="0"/>
              </a:spcBef>
              <a:spcAft>
                <a:spcPct val="0"/>
              </a:spcAft>
              <a:defRPr/>
            </a:pPr>
            <a:r>
              <a:rPr lang="en-US" sz="2400" dirty="0">
                <a:solidFill>
                  <a:prstClr val="black"/>
                </a:solidFill>
                <a:latin typeface="Arial" panose="020B0604020202020204" pitchFamily="34" charset="0"/>
                <a:cs typeface="Arial" panose="020B0604020202020204" pitchFamily="34" charset="0"/>
              </a:rPr>
              <a:t>4./ </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hay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phiếu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học</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C217E3D-26E4-B6B4-BB57-3AD84CA572EA}"/>
              </a:ext>
            </a:extLst>
          </p:cNvPr>
          <p:cNvGraphicFramePr>
            <a:graphicFrameLocks noGrp="1"/>
          </p:cNvGraphicFramePr>
          <p:nvPr>
            <p:extLst>
              <p:ext uri="{D42A27DB-BD31-4B8C-83A1-F6EECF244321}">
                <p14:modId xmlns:p14="http://schemas.microsoft.com/office/powerpoint/2010/main" val="1149635953"/>
              </p:ext>
            </p:extLst>
          </p:nvPr>
        </p:nvGraphicFramePr>
        <p:xfrm>
          <a:off x="524102" y="333242"/>
          <a:ext cx="11077348" cy="6143758"/>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693636">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tc>
                <a:tc hMerge="1">
                  <a:txBody>
                    <a:bodyPr/>
                    <a:lstStyle/>
                    <a:p>
                      <a:endParaRPr lang="en-VN"/>
                    </a:p>
                  </a:txBody>
                  <a:tcPr/>
                </a:tc>
                <a:extLst>
                  <a:ext uri="{0D108BD9-81ED-4DB2-BD59-A6C34878D82A}">
                    <a16:rowId xmlns:a16="http://schemas.microsoft.com/office/drawing/2014/main" val="1604528749"/>
                  </a:ext>
                </a:extLst>
              </a:tr>
              <a:tr h="2966649">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858719">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919558195"/>
                  </a:ext>
                </a:extLst>
              </a:tr>
              <a:tr h="1624754">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just">
                        <a:lnSpc>
                          <a:spcPct val="130000"/>
                        </a:lnSpc>
                        <a:spcAft>
                          <a:spcPts val="600"/>
                        </a:spcAft>
                      </a:pPr>
                      <a:r>
                        <a:rPr lang="en-US" sz="2400">
                          <a:solidFill>
                            <a:srgbClr val="A35318"/>
                          </a:solidFill>
                          <a:effectLst/>
                          <a:latin typeface="Arial" panose="020B0604020202020204" pitchFamily="34" charset="0"/>
                          <a:cs typeface="Arial" panose="020B0604020202020204" pitchFamily="34" charset="0"/>
                        </a:rPr>
                        <a:t> </a:t>
                      </a:r>
                      <a:endParaRPr lang="en-VN" sz="240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cs typeface="Arial" panose="020B0604020202020204" pitchFamily="34" charset="0"/>
                      </a:endParaRPr>
                    </a:p>
                    <a:p>
                      <a:pPr algn="just">
                        <a:lnSpc>
                          <a:spcPts val="1585"/>
                        </a:lnSpc>
                        <a:spcBef>
                          <a:spcPts val="2700"/>
                        </a:spcBef>
                        <a:spcAft>
                          <a:spcPts val="300"/>
                        </a:spcAft>
                      </a:pP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17123233"/>
                  </a:ext>
                </a:extLst>
              </a:tr>
            </a:tbl>
          </a:graphicData>
        </a:graphic>
      </p:graphicFrame>
      <p:graphicFrame>
        <p:nvGraphicFramePr>
          <p:cNvPr id="3" name="Table 2">
            <a:extLst>
              <a:ext uri="{FF2B5EF4-FFF2-40B4-BE49-F238E27FC236}">
                <a16:creationId xmlns:a16="http://schemas.microsoft.com/office/drawing/2014/main" id="{7D5D1B54-AA28-97DD-2559-FD68217B9AB4}"/>
              </a:ext>
            </a:extLst>
          </p:cNvPr>
          <p:cNvGraphicFramePr>
            <a:graphicFrameLocks noGrp="1"/>
          </p:cNvGraphicFramePr>
          <p:nvPr>
            <p:extLst>
              <p:ext uri="{D42A27DB-BD31-4B8C-83A1-F6EECF244321}">
                <p14:modId xmlns:p14="http://schemas.microsoft.com/office/powerpoint/2010/main" val="4293570548"/>
              </p:ext>
            </p:extLst>
          </p:nvPr>
        </p:nvGraphicFramePr>
        <p:xfrm>
          <a:off x="524102" y="314193"/>
          <a:ext cx="11077348" cy="6399694"/>
        </p:xfrm>
        <a:graphic>
          <a:graphicData uri="http://schemas.openxmlformats.org/drawingml/2006/table">
            <a:tbl>
              <a:tblPr firstRow="1" firstCol="1" bandRow="1">
                <a:tableStyleId>{5940675A-B579-460E-94D1-54222C63F5DA}</a:tableStyleId>
              </a:tblPr>
              <a:tblGrid>
                <a:gridCol w="4520643">
                  <a:extLst>
                    <a:ext uri="{9D8B030D-6E8A-4147-A177-3AD203B41FA5}">
                      <a16:colId xmlns:a16="http://schemas.microsoft.com/office/drawing/2014/main" val="2194543802"/>
                    </a:ext>
                  </a:extLst>
                </a:gridCol>
                <a:gridCol w="6556705">
                  <a:extLst>
                    <a:ext uri="{9D8B030D-6E8A-4147-A177-3AD203B41FA5}">
                      <a16:colId xmlns:a16="http://schemas.microsoft.com/office/drawing/2014/main" val="41408594"/>
                    </a:ext>
                  </a:extLst>
                </a:gridCol>
              </a:tblGrid>
              <a:tr h="550407">
                <a:tc gridSpan="2">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lang="en-US" sz="2800" b="1" kern="1200" dirty="0" err="1">
                          <a:solidFill>
                            <a:schemeClr val="tx1"/>
                          </a:solidFill>
                          <a:effectLst/>
                          <a:latin typeface="Arial" panose="020B0604020202020204" pitchFamily="34" charset="0"/>
                          <a:ea typeface="微软雅黑"/>
                          <a:cs typeface="Arial" panose="020B0604020202020204" pitchFamily="34" charset="0"/>
                        </a:rPr>
                        <a:t>Phiếu</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học</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tập</a:t>
                      </a:r>
                      <a:r>
                        <a:rPr lang="en-US" sz="2800" b="1" kern="1200" dirty="0">
                          <a:solidFill>
                            <a:schemeClr val="tx1"/>
                          </a:solidFill>
                          <a:effectLst/>
                          <a:latin typeface="Arial" panose="020B0604020202020204" pitchFamily="34" charset="0"/>
                          <a:ea typeface="微软雅黑"/>
                          <a:cs typeface="Arial" panose="020B0604020202020204" pitchFamily="34" charset="0"/>
                        </a:rPr>
                        <a:t> </a:t>
                      </a:r>
                      <a:r>
                        <a:rPr lang="en-US" sz="2800" b="1" kern="1200" dirty="0" err="1">
                          <a:solidFill>
                            <a:schemeClr val="tx1"/>
                          </a:solidFill>
                          <a:effectLst/>
                          <a:latin typeface="Arial" panose="020B0604020202020204" pitchFamily="34" charset="0"/>
                          <a:ea typeface="微软雅黑"/>
                          <a:cs typeface="Arial" panose="020B0604020202020204" pitchFamily="34" charset="0"/>
                        </a:rPr>
                        <a:t>số</a:t>
                      </a:r>
                      <a:r>
                        <a:rPr lang="en-US" sz="2800" b="1" kern="1200" dirty="0">
                          <a:solidFill>
                            <a:schemeClr val="tx1"/>
                          </a:solidFill>
                          <a:effectLst/>
                          <a:latin typeface="Arial" panose="020B0604020202020204" pitchFamily="34" charset="0"/>
                          <a:ea typeface="微软雅黑"/>
                          <a:cs typeface="Arial" panose="020B0604020202020204" pitchFamily="34" charset="0"/>
                        </a:rPr>
                        <a:t> 2.                         </a:t>
                      </a:r>
                      <a:r>
                        <a:rPr lang="en-US" sz="2800" b="1" kern="1200" dirty="0" err="1">
                          <a:solidFill>
                            <a:schemeClr val="tx1"/>
                          </a:solidFill>
                          <a:effectLst/>
                          <a:latin typeface="Arial" panose="020B0604020202020204" pitchFamily="34" charset="0"/>
                          <a:ea typeface="微软雅黑"/>
                          <a:cs typeface="Arial" panose="020B0604020202020204" pitchFamily="34" charset="0"/>
                        </a:rPr>
                        <a:t>Nhóm</a:t>
                      </a:r>
                      <a:r>
                        <a:rPr lang="en-US" sz="2800" b="1" kern="1200" dirty="0">
                          <a:solidFill>
                            <a:schemeClr val="tx1"/>
                          </a:solidFill>
                          <a:effectLst/>
                          <a:latin typeface="Arial" panose="020B0604020202020204" pitchFamily="34" charset="0"/>
                          <a:ea typeface="微软雅黑"/>
                          <a:cs typeface="Arial" panose="020B0604020202020204" pitchFamily="34" charset="0"/>
                        </a:rPr>
                        <a:t>:..........</a:t>
                      </a:r>
                      <a:endParaRPr lang="en-VN" sz="2800" b="1" kern="1200" dirty="0">
                        <a:solidFill>
                          <a:schemeClr val="tx1"/>
                        </a:solidFill>
                        <a:effectLst/>
                        <a:latin typeface="Arial" panose="020B0604020202020204" pitchFamily="34" charset="0"/>
                        <a:ea typeface="微软雅黑"/>
                        <a:cs typeface="Arial" panose="020B0604020202020204" pitchFamily="34" charset="0"/>
                      </a:endParaRPr>
                    </a:p>
                  </a:txBody>
                  <a:tcPr marL="68580" marR="68580" marT="0" marB="0">
                    <a:solidFill>
                      <a:schemeClr val="bg1"/>
                    </a:solidFill>
                  </a:tcPr>
                </a:tc>
                <a:tc hMerge="1">
                  <a:txBody>
                    <a:bodyPr/>
                    <a:lstStyle/>
                    <a:p>
                      <a:endParaRPr lang="en-VN"/>
                    </a:p>
                  </a:txBody>
                  <a:tcPr/>
                </a:tc>
                <a:extLst>
                  <a:ext uri="{0D108BD9-81ED-4DB2-BD59-A6C34878D82A}">
                    <a16:rowId xmlns:a16="http://schemas.microsoft.com/office/drawing/2014/main" val="1604528749"/>
                  </a:ext>
                </a:extLst>
              </a:tr>
              <a:tr h="2400255">
                <a:tc gridSpan="2">
                  <a:txBody>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Yêu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cầu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Mắc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mạch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hình</a:t>
                      </a:r>
                      <a:r>
                        <a:rPr lang="en-US" sz="2400" dirty="0">
                          <a:solidFill>
                            <a:schemeClr val="tx1"/>
                          </a:solidFill>
                          <a:effectLst/>
                          <a:latin typeface="Arial" panose="020B0604020202020204" pitchFamily="34" charset="0"/>
                          <a:cs typeface="Arial" panose="020B0604020202020204" pitchFamily="34" charset="0"/>
                        </a:rPr>
                        <a:t> 21.2 </a:t>
                      </a:r>
                      <a:r>
                        <a:rPr lang="en-US" sz="2400" dirty="0" err="1">
                          <a:solidFill>
                            <a:schemeClr val="tx1"/>
                          </a:solidFill>
                          <a:effectLst/>
                          <a:latin typeface="Arial" panose="020B0604020202020204" pitchFamily="34" charset="0"/>
                          <a:cs typeface="Arial" panose="020B0604020202020204" pitchFamily="34" charset="0"/>
                        </a:rPr>
                        <a:t>trong</a:t>
                      </a:r>
                      <a:r>
                        <a:rPr lang="en-US" sz="2400" dirty="0">
                          <a:solidFill>
                            <a:schemeClr val="tx1"/>
                          </a:solidFill>
                          <a:effectLst/>
                          <a:latin typeface="Arial" panose="020B0604020202020204" pitchFamily="34" charset="0"/>
                          <a:cs typeface="Arial" panose="020B0604020202020204" pitchFamily="34" charset="0"/>
                        </a:rPr>
                        <a:t> SGK, </a:t>
                      </a:r>
                      <a:r>
                        <a:rPr lang="en-US" sz="2400" dirty="0" err="1">
                          <a:solidFill>
                            <a:schemeClr val="tx1"/>
                          </a:solidFill>
                          <a:effectLst/>
                          <a:latin typeface="Arial" panose="020B0604020202020204" pitchFamily="34" charset="0"/>
                          <a:cs typeface="Arial" panose="020B0604020202020204" pitchFamily="34" charset="0"/>
                        </a:rPr>
                        <a:t>sau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đó</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lần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lượt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vào</a:t>
                      </a:r>
                      <a:r>
                        <a:rPr lang="en-US" sz="2400" dirty="0">
                          <a:solidFill>
                            <a:schemeClr val="tx1"/>
                          </a:solidFill>
                          <a:effectLst/>
                          <a:latin typeface="Arial" panose="020B0604020202020204" pitchFamily="34" charset="0"/>
                          <a:cs typeface="Arial" panose="020B0604020202020204" pitchFamily="34" charset="0"/>
                        </a:rPr>
                        <a:t> 2 </a:t>
                      </a:r>
                      <a:r>
                        <a:rPr lang="en-US" sz="2400" dirty="0" err="1">
                          <a:solidFill>
                            <a:schemeClr val="tx1"/>
                          </a:solidFill>
                          <a:effectLst/>
                          <a:latin typeface="Arial" panose="020B0604020202020204" pitchFamily="34" charset="0"/>
                          <a:cs typeface="Arial" panose="020B0604020202020204" pitchFamily="34" charset="0"/>
                        </a:rPr>
                        <a:t>mỏ</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kẹp</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như</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thủy</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tinh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sắt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đồng</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nhựa</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vỏ</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gỗ</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đoạn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ruột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bút</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chì</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mảnh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giấy</a:t>
                      </a:r>
                      <a:r>
                        <a:rPr lang="en-US" sz="2400" dirty="0">
                          <a:solidFill>
                            <a:prstClr val="black"/>
                          </a:solidFill>
                          <a:latin typeface="Arial" panose="020B0604020202020204" pitchFamily="34" charset="0"/>
                          <a:cs typeface="Arial" panose="020B0604020202020204" pitchFamily="34" charset="0"/>
                        </a:rPr>
                        <a:t> ; </a:t>
                      </a:r>
                      <a:r>
                        <a:rPr lang="en-US" sz="2400" dirty="0" err="1">
                          <a:solidFill>
                            <a:prstClr val="black"/>
                          </a:solidFill>
                          <a:latin typeface="Arial" panose="020B0604020202020204" pitchFamily="34" charset="0"/>
                          <a:cs typeface="Arial" panose="020B0604020202020204" pitchFamily="34" charset="0"/>
                        </a:rPr>
                        <a:t>thanh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nhôm</a:t>
                      </a:r>
                      <a:endParaRPr lang="en-US" sz="2400" dirty="0">
                        <a:solidFill>
                          <a:schemeClr val="tx1"/>
                        </a:solidFill>
                        <a:effectLst/>
                        <a:latin typeface="Arial" panose="020B0604020202020204"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lang="en-US" sz="2400" dirty="0" err="1">
                          <a:solidFill>
                            <a:schemeClr val="tx1"/>
                          </a:solidFill>
                          <a:effectLst/>
                          <a:latin typeface="Arial" panose="020B0604020202020204" pitchFamily="34" charset="0"/>
                          <a:cs typeface="Arial" panose="020B0604020202020204" pitchFamily="34" charset="0"/>
                        </a:rPr>
                        <a:t>Đóng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quan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sát</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dấu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hiệu</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bóng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đèn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và</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xác</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định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tính</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hay </a:t>
                      </a:r>
                      <a:r>
                        <a:rPr lang="en-US" sz="2400" dirty="0" err="1">
                          <a:solidFill>
                            <a:schemeClr val="tx1"/>
                          </a:solidFill>
                          <a:effectLst/>
                          <a:latin typeface="Arial" panose="020B0604020202020204" pitchFamily="34" charset="0"/>
                          <a:cs typeface="Arial" panose="020B0604020202020204" pitchFamily="34" charset="0"/>
                        </a:rPr>
                        <a:t>không</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dẫn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điện</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của</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mỗi</a:t>
                      </a:r>
                      <a:r>
                        <a:rPr lang="en-US" sz="2400" dirty="0">
                          <a:solidFill>
                            <a:schemeClr val="tx1"/>
                          </a:solidFill>
                          <a:effectLst/>
                          <a:latin typeface="Arial" panose="020B0604020202020204" pitchFamily="34" charset="0"/>
                          <a:cs typeface="Arial" panose="020B0604020202020204" pitchFamily="34" charset="0"/>
                        </a:rPr>
                        <a:t> </a:t>
                      </a:r>
                      <a:r>
                        <a:rPr lang="en-US" sz="2400" dirty="0" err="1">
                          <a:solidFill>
                            <a:schemeClr val="tx1"/>
                          </a:solidFill>
                          <a:effectLst/>
                          <a:latin typeface="Arial" panose="020B0604020202020204" pitchFamily="34" charset="0"/>
                          <a:cs typeface="Arial" panose="020B0604020202020204" pitchFamily="34" charset="0"/>
                        </a:rPr>
                        <a:t>vật</a:t>
                      </a:r>
                      <a:r>
                        <a:rPr lang="en-US" sz="2400" dirty="0">
                          <a:solidFill>
                            <a:schemeClr val="tx1"/>
                          </a:solidFill>
                          <a:effectLst/>
                          <a:latin typeface="Arial" panose="020B0604020202020204" pitchFamily="34" charset="0"/>
                          <a:cs typeface="Arial" panose="020B0604020202020204" pitchFamily="34" charset="0"/>
                        </a:rPr>
                        <a:t>.</a:t>
                      </a:r>
                      <a:endParaRPr lang="en-VN" sz="2400" dirty="0">
                        <a:solidFill>
                          <a:schemeClr val="tx1"/>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hMerge="1">
                  <a:txBody>
                    <a:bodyPr/>
                    <a:lstStyle/>
                    <a:p>
                      <a:pPr algn="just">
                        <a:lnSpc>
                          <a:spcPts val="1585"/>
                        </a:lnSpc>
                        <a:spcBef>
                          <a:spcPts val="2700"/>
                        </a:spcBef>
                        <a:spcAft>
                          <a:spcPts val="300"/>
                        </a:spcAft>
                      </a:pPr>
                      <a:endParaRPr lang="en-VN" sz="2400"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66749906"/>
                  </a:ext>
                </a:extLst>
              </a:tr>
              <a:tr h="681403">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254000" algn="ctr">
                        <a:lnSpc>
                          <a:spcPct val="130000"/>
                        </a:lnSpc>
                        <a:spcAft>
                          <a:spcPts val="6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endParaRPr lang="en-VN" sz="2400" b="1"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ts val="1585"/>
                        </a:lnSpc>
                        <a:spcBef>
                          <a:spcPts val="2700"/>
                        </a:spcBef>
                        <a:spcAft>
                          <a:spcPts val="300"/>
                        </a:spcAft>
                      </a:pP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không</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dẫn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vật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cách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điện</a:t>
                      </a:r>
                      <a:r>
                        <a:rPr lang="en-US" sz="2400" b="1" dirty="0">
                          <a:solidFill>
                            <a:srgbClr val="A35318"/>
                          </a:solidFill>
                          <a:effectLst/>
                          <a:latin typeface="Arial" panose="020B0604020202020204" pitchFamily="34" charset="0"/>
                          <a:cs typeface="Arial" panose="020B0604020202020204" pitchFamily="34" charset="0"/>
                        </a:rPr>
                        <a:t>)</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919558195"/>
                  </a:ext>
                </a:extLst>
              </a:tr>
              <a:tr h="2759342">
                <a:tc>
                  <a:txBody>
                    <a:bodyPr/>
                    <a:lstStyle>
                      <a:lvl1pPr marL="0" algn="l" defTabSz="914400" rtl="0" eaLnBrk="1" latinLnBrk="0" hangingPunct="1">
                        <a:defRPr sz="1800" b="1" kern="1200">
                          <a:solidFill>
                            <a:schemeClr val="lt1"/>
                          </a:solidFill>
                          <a:latin typeface="微软雅黑"/>
                          <a:ea typeface="微软雅黑"/>
                        </a:defRPr>
                      </a:lvl1pPr>
                      <a:lvl2pPr marL="457200" algn="l" defTabSz="914400" rtl="0" eaLnBrk="1" latinLnBrk="0" hangingPunct="1">
                        <a:defRPr sz="1800" b="1" kern="1200">
                          <a:solidFill>
                            <a:schemeClr val="lt1"/>
                          </a:solidFill>
                          <a:latin typeface="微软雅黑"/>
                          <a:ea typeface="微软雅黑"/>
                        </a:defRPr>
                      </a:lvl2pPr>
                      <a:lvl3pPr marL="914400" algn="l" defTabSz="914400" rtl="0" eaLnBrk="1" latinLnBrk="0" hangingPunct="1">
                        <a:defRPr sz="1800" b="1" kern="1200">
                          <a:solidFill>
                            <a:schemeClr val="lt1"/>
                          </a:solidFill>
                          <a:latin typeface="微软雅黑"/>
                          <a:ea typeface="微软雅黑"/>
                        </a:defRPr>
                      </a:lvl3pPr>
                      <a:lvl4pPr marL="1371600" algn="l" defTabSz="914400" rtl="0" eaLnBrk="1" latinLnBrk="0" hangingPunct="1">
                        <a:defRPr sz="1800" b="1" kern="1200">
                          <a:solidFill>
                            <a:schemeClr val="lt1"/>
                          </a:solidFill>
                          <a:latin typeface="微软雅黑"/>
                          <a:ea typeface="微软雅黑"/>
                        </a:defRPr>
                      </a:lvl4pPr>
                      <a:lvl5pPr marL="1828800" algn="l" defTabSz="914400" rtl="0" eaLnBrk="1" latinLnBrk="0" hangingPunct="1">
                        <a:defRPr sz="1800" b="1" kern="1200">
                          <a:solidFill>
                            <a:schemeClr val="lt1"/>
                          </a:solidFill>
                          <a:latin typeface="微软雅黑"/>
                          <a:ea typeface="微软雅黑"/>
                        </a:defRPr>
                      </a:lvl5pPr>
                      <a:lvl6pPr marL="2286000" algn="l" defTabSz="914400" rtl="0" eaLnBrk="1" latinLnBrk="0" hangingPunct="1">
                        <a:defRPr sz="1800" b="1" kern="1200">
                          <a:solidFill>
                            <a:schemeClr val="lt1"/>
                          </a:solidFill>
                          <a:latin typeface="微软雅黑"/>
                          <a:ea typeface="微软雅黑"/>
                        </a:defRPr>
                      </a:lvl6pPr>
                      <a:lvl7pPr marL="2743200" algn="l" defTabSz="914400" rtl="0" eaLnBrk="1" latinLnBrk="0" hangingPunct="1">
                        <a:defRPr sz="1800" b="1" kern="1200">
                          <a:solidFill>
                            <a:schemeClr val="lt1"/>
                          </a:solidFill>
                          <a:latin typeface="微软雅黑"/>
                          <a:ea typeface="微软雅黑"/>
                        </a:defRPr>
                      </a:lvl7pPr>
                      <a:lvl8pPr marL="3200400" algn="l" defTabSz="914400" rtl="0" eaLnBrk="1" latinLnBrk="0" hangingPunct="1">
                        <a:defRPr sz="1800" b="1" kern="1200">
                          <a:solidFill>
                            <a:schemeClr val="lt1"/>
                          </a:solidFill>
                          <a:latin typeface="微软雅黑"/>
                          <a:ea typeface="微软雅黑"/>
                        </a:defRPr>
                      </a:lvl8pPr>
                      <a:lvl9pPr marL="3657600" algn="l" defTabSz="914400" rtl="0" eaLnBrk="1" latinLnBrk="0" hangingPunct="1">
                        <a:defRPr sz="1800" b="1" kern="1200">
                          <a:solidFill>
                            <a:schemeClr val="lt1"/>
                          </a:solidFill>
                          <a:latin typeface="微软雅黑"/>
                          <a:ea typeface="微软雅黑"/>
                        </a:defRPr>
                      </a:lvl9pPr>
                    </a:lstStyle>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sắt</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đồng</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err="1">
                          <a:solidFill>
                            <a:srgbClr val="A35318"/>
                          </a:solidFill>
                          <a:effectLst/>
                          <a:latin typeface="Arial" panose="020B0604020202020204" pitchFamily="34" charset="0"/>
                          <a:cs typeface="Arial" panose="020B0604020202020204" pitchFamily="34" charset="0"/>
                        </a:rPr>
                        <a:t>Đoạn</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rút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bút</a:t>
                      </a:r>
                      <a:r>
                        <a:rPr lang="en-US" sz="2400" dirty="0">
                          <a:solidFill>
                            <a:srgbClr val="A35318"/>
                          </a:solidFill>
                          <a:effectLst/>
                          <a:latin typeface="Arial" panose="020B0604020202020204" pitchFamily="34" charset="0"/>
                          <a:cs typeface="Arial" panose="020B0604020202020204" pitchFamily="34" charset="0"/>
                        </a:rPr>
                        <a:t> </a:t>
                      </a:r>
                      <a:r>
                        <a:rPr lang="en-US" sz="2400" dirty="0" err="1">
                          <a:solidFill>
                            <a:srgbClr val="A35318"/>
                          </a:solidFill>
                          <a:effectLst/>
                          <a:latin typeface="Arial" panose="020B0604020202020204" pitchFamily="34" charset="0"/>
                          <a:cs typeface="Arial" panose="020B0604020202020204" pitchFamily="34" charset="0"/>
                        </a:rPr>
                        <a:t>chì</a:t>
                      </a:r>
                      <a:endParaRPr lang="en-US" sz="2400" dirty="0">
                        <a:solidFill>
                          <a:srgbClr val="A35318"/>
                        </a:solidFill>
                        <a:effectLst/>
                        <a:latin typeface="Arial" panose="020B0604020202020204" pitchFamily="34" charset="0"/>
                        <a:cs typeface="Arial" panose="020B0604020202020204" pitchFamily="34" charset="0"/>
                      </a:endParaRPr>
                    </a:p>
                    <a:p>
                      <a:pPr indent="0" algn="ctr">
                        <a:lnSpc>
                          <a:spcPct val="120000"/>
                        </a:lnSpc>
                        <a:spcBef>
                          <a:spcPts val="600"/>
                        </a:spcBef>
                        <a:spcAft>
                          <a:spcPts val="600"/>
                        </a:spcAft>
                      </a:pPr>
                      <a:r>
                        <a:rPr lang="en-US" sz="2400" dirty="0">
                          <a:solidFill>
                            <a:srgbClr val="A35318"/>
                          </a:solidFill>
                          <a:effectLst/>
                          <a:latin typeface="Arial" panose="020B0604020202020204" pitchFamily="34" charset="0"/>
                          <a:cs typeface="Arial" panose="020B0604020202020204" pitchFamily="34" charset="0"/>
                        </a:rPr>
                        <a:t>Thanh </a:t>
                      </a:r>
                      <a:r>
                        <a:rPr lang="en-US" sz="2400" dirty="0" err="1">
                          <a:solidFill>
                            <a:srgbClr val="A35318"/>
                          </a:solidFill>
                          <a:effectLst/>
                          <a:latin typeface="Arial" panose="020B0604020202020204" pitchFamily="34" charset="0"/>
                          <a:cs typeface="Arial" panose="020B0604020202020204" pitchFamily="34" charset="0"/>
                        </a:rPr>
                        <a:t>nhôm</a:t>
                      </a:r>
                      <a:r>
                        <a:rPr lang="en-US" sz="2400" dirty="0">
                          <a:solidFill>
                            <a:srgbClr val="A35318"/>
                          </a:solidFill>
                          <a:effectLst/>
                          <a:latin typeface="Arial" panose="020B0604020202020204" pitchFamily="34" charset="0"/>
                          <a:cs typeface="Arial" panose="020B0604020202020204" pitchFamily="34" charset="0"/>
                        </a:rPr>
                        <a:t> </a:t>
                      </a:r>
                      <a:endParaRPr lang="en-VN" sz="2400" dirty="0">
                        <a:solidFill>
                          <a:srgbClr val="A35318"/>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solidFill>
                      <a:schemeClr val="bg1"/>
                    </a:solidFill>
                  </a:tcPr>
                </a:tc>
                <a:tc>
                  <a:txBody>
                    <a:bodyPr/>
                    <a:lstStyle>
                      <a:lvl1pPr marL="0" algn="l" defTabSz="914400" rtl="0" eaLnBrk="1" latinLnBrk="0" hangingPunct="1">
                        <a:defRPr sz="1800" kern="1200">
                          <a:solidFill>
                            <a:schemeClr val="dk1"/>
                          </a:solidFill>
                          <a:latin typeface="微软雅黑"/>
                          <a:ea typeface="微软雅黑"/>
                        </a:defRPr>
                      </a:lvl1pPr>
                      <a:lvl2pPr marL="457200" algn="l" defTabSz="914400" rtl="0" eaLnBrk="1" latinLnBrk="0" hangingPunct="1">
                        <a:defRPr sz="1800" kern="1200">
                          <a:solidFill>
                            <a:schemeClr val="dk1"/>
                          </a:solidFill>
                          <a:latin typeface="微软雅黑"/>
                          <a:ea typeface="微软雅黑"/>
                        </a:defRPr>
                      </a:lvl2pPr>
                      <a:lvl3pPr marL="914400" algn="l" defTabSz="914400" rtl="0" eaLnBrk="1" latinLnBrk="0" hangingPunct="1">
                        <a:defRPr sz="1800" kern="1200">
                          <a:solidFill>
                            <a:schemeClr val="dk1"/>
                          </a:solidFill>
                          <a:latin typeface="微软雅黑"/>
                          <a:ea typeface="微软雅黑"/>
                        </a:defRPr>
                      </a:lvl3pPr>
                      <a:lvl4pPr marL="1371600" algn="l" defTabSz="914400" rtl="0" eaLnBrk="1" latinLnBrk="0" hangingPunct="1">
                        <a:defRPr sz="1800" kern="1200">
                          <a:solidFill>
                            <a:schemeClr val="dk1"/>
                          </a:solidFill>
                          <a:latin typeface="微软雅黑"/>
                          <a:ea typeface="微软雅黑"/>
                        </a:defRPr>
                      </a:lvl4pPr>
                      <a:lvl5pPr marL="1828800" algn="l" defTabSz="914400" rtl="0" eaLnBrk="1" latinLnBrk="0" hangingPunct="1">
                        <a:defRPr sz="1800" kern="1200">
                          <a:solidFill>
                            <a:schemeClr val="dk1"/>
                          </a:solidFill>
                          <a:latin typeface="微软雅黑"/>
                          <a:ea typeface="微软雅黑"/>
                        </a:defRPr>
                      </a:lvl5pPr>
                      <a:lvl6pPr marL="2286000" algn="l" defTabSz="914400" rtl="0" eaLnBrk="1" latinLnBrk="0" hangingPunct="1">
                        <a:defRPr sz="1800" kern="1200">
                          <a:solidFill>
                            <a:schemeClr val="dk1"/>
                          </a:solidFill>
                          <a:latin typeface="微软雅黑"/>
                          <a:ea typeface="微软雅黑"/>
                        </a:defRPr>
                      </a:lvl6pPr>
                      <a:lvl7pPr marL="2743200" algn="l" defTabSz="914400" rtl="0" eaLnBrk="1" latinLnBrk="0" hangingPunct="1">
                        <a:defRPr sz="1800" kern="1200">
                          <a:solidFill>
                            <a:schemeClr val="dk1"/>
                          </a:solidFill>
                          <a:latin typeface="微软雅黑"/>
                          <a:ea typeface="微软雅黑"/>
                        </a:defRPr>
                      </a:lvl7pPr>
                      <a:lvl8pPr marL="3200400" algn="l" defTabSz="914400" rtl="0" eaLnBrk="1" latinLnBrk="0" hangingPunct="1">
                        <a:defRPr sz="1800" kern="1200">
                          <a:solidFill>
                            <a:schemeClr val="dk1"/>
                          </a:solidFill>
                          <a:latin typeface="微软雅黑"/>
                          <a:ea typeface="微软雅黑"/>
                        </a:defRPr>
                      </a:lvl8pPr>
                      <a:lvl9pPr marL="3657600" algn="l" defTabSz="914400" rtl="0" eaLnBrk="1" latinLnBrk="0" hangingPunct="1">
                        <a:defRPr sz="1800" kern="1200">
                          <a:solidFill>
                            <a:schemeClr val="dk1"/>
                          </a:solidFill>
                          <a:latin typeface="微软雅黑"/>
                          <a:ea typeface="微软雅黑"/>
                        </a:defRPr>
                      </a:lvl9pPr>
                    </a:lstStyle>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Ly </a:t>
                      </a:r>
                      <a:r>
                        <a:rPr lang="en-US" sz="2400" b="1" dirty="0" err="1">
                          <a:solidFill>
                            <a:srgbClr val="A35318"/>
                          </a:solidFill>
                          <a:effectLst/>
                          <a:latin typeface="Arial" panose="020B0604020202020204" pitchFamily="34" charset="0"/>
                          <a:cs typeface="Arial" panose="020B0604020202020204" pitchFamily="34" charset="0"/>
                        </a:rPr>
                        <a:t>thuỷ</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tinh</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Thanh </a:t>
                      </a:r>
                      <a:r>
                        <a:rPr lang="en-US" sz="2400" b="1" dirty="0" err="1">
                          <a:solidFill>
                            <a:srgbClr val="A35318"/>
                          </a:solidFill>
                          <a:effectLst/>
                          <a:latin typeface="Arial" panose="020B0604020202020204" pitchFamily="34" charset="0"/>
                          <a:cs typeface="Arial" panose="020B0604020202020204" pitchFamily="34" charset="0"/>
                        </a:rPr>
                        <a:t>nhựa</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Vỏ</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gỗ</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bút</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chì</a:t>
                      </a:r>
                      <a:endParaRPr lang="en-US"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err="1">
                          <a:solidFill>
                            <a:srgbClr val="A35318"/>
                          </a:solidFill>
                          <a:effectLst/>
                          <a:latin typeface="Arial" panose="020B0604020202020204" pitchFamily="34" charset="0"/>
                          <a:cs typeface="Arial" panose="020B0604020202020204" pitchFamily="34" charset="0"/>
                        </a:rPr>
                        <a:t>Mảnh</a:t>
                      </a:r>
                      <a:r>
                        <a:rPr lang="en-US" sz="2400" b="1" dirty="0">
                          <a:solidFill>
                            <a:srgbClr val="A35318"/>
                          </a:solidFill>
                          <a:effectLst/>
                          <a:latin typeface="Arial" panose="020B0604020202020204" pitchFamily="34" charset="0"/>
                          <a:cs typeface="Arial" panose="020B0604020202020204" pitchFamily="34" charset="0"/>
                        </a:rPr>
                        <a:t> </a:t>
                      </a:r>
                      <a:r>
                        <a:rPr lang="en-US" sz="2400" b="1" dirty="0" err="1">
                          <a:solidFill>
                            <a:srgbClr val="A35318"/>
                          </a:solidFill>
                          <a:effectLst/>
                          <a:latin typeface="Arial" panose="020B0604020202020204" pitchFamily="34" charset="0"/>
                          <a:cs typeface="Arial" panose="020B0604020202020204" pitchFamily="34" charset="0"/>
                        </a:rPr>
                        <a:t>giấy</a:t>
                      </a: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cs typeface="Arial" panose="020B0604020202020204" pitchFamily="34" charset="0"/>
                      </a:endParaRPr>
                    </a:p>
                    <a:p>
                      <a:pPr algn="ctr">
                        <a:lnSpc>
                          <a:spcPct val="120000"/>
                        </a:lnSpc>
                        <a:spcBef>
                          <a:spcPts val="600"/>
                        </a:spcBef>
                        <a:spcAft>
                          <a:spcPts val="600"/>
                        </a:spcAft>
                      </a:pPr>
                      <a:r>
                        <a:rPr lang="en-US" sz="2400" b="1" dirty="0">
                          <a:solidFill>
                            <a:srgbClr val="A35318"/>
                          </a:solidFill>
                          <a:effectLst/>
                          <a:latin typeface="Arial" panose="020B0604020202020204" pitchFamily="34" charset="0"/>
                          <a:cs typeface="Arial" panose="020B0604020202020204" pitchFamily="34" charset="0"/>
                        </a:rPr>
                        <a:t> </a:t>
                      </a:r>
                      <a:endParaRPr lang="en-VN" sz="2400" b="1" dirty="0">
                        <a:solidFill>
                          <a:srgbClr val="A35318"/>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31712323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55563" y="4996614"/>
            <a:ext cx="12303126" cy="1899988"/>
            <a:chOff x="39687" y="5164139"/>
            <a:chExt cx="12303126" cy="1899988"/>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39687" y="6833939"/>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sp>
        <p:nvSpPr>
          <p:cNvPr id="556" name="矩形 51"/>
          <p:cNvSpPr>
            <a:spLocks noChangeArrowheads="1"/>
          </p:cNvSpPr>
          <p:nvPr/>
        </p:nvSpPr>
        <p:spPr bwMode="auto">
          <a:xfrm>
            <a:off x="106112" y="126431"/>
            <a:ext cx="66175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2: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và</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vật</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không</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dẫn</a:t>
            </a:r>
            <a:r>
              <a:rPr kumimoji="0" lang="en-US"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 </a:t>
            </a:r>
            <a:r>
              <a:rPr kumimoji="0" lang="en-US" sz="2800" b="1" i="0" u="none" strike="noStrike" kern="1200" cap="none" spc="0" normalizeH="0" baseline="0" noProof="0" dirty="0" err="1">
                <a:ln>
                  <a:noFill/>
                </a:ln>
                <a:solidFill>
                  <a:srgbClr val="70AD47">
                    <a:lumMod val="75000"/>
                  </a:srgbClr>
                </a:solidFill>
                <a:effectLst/>
                <a:uLnTx/>
                <a:uFillTx/>
                <a:latin typeface="Arial" panose="020B0604020202020204" pitchFamily="34" charset="0"/>
                <a:ea typeface="微软雅黑"/>
                <a:cs typeface="Arial" panose="020B0604020202020204" pitchFamily="34" charset="0"/>
              </a:rPr>
              <a:t>điện</a:t>
            </a:r>
            <a:endParaRPr kumimoji="0" lang="en-US" sz="2800" b="1" i="0" u="sng" strike="noStrike" kern="1200" cap="none" spc="0" normalizeH="0" baseline="0" noProof="0" dirty="0">
              <a:ln>
                <a:noFill/>
              </a:ln>
              <a:solidFill>
                <a:srgbClr val="70AD47">
                  <a:lumMod val="75000"/>
                </a:srgbClr>
              </a:solidFill>
              <a:effectLst/>
              <a:uLnTx/>
              <a:uFillTx/>
              <a:latin typeface="Arial" panose="020B0604020202020204" pitchFamily="34" charset="0"/>
              <a:ea typeface="微软雅黑"/>
              <a:cs typeface="Arial" panose="020B0604020202020204" pitchFamily="34" charset="0"/>
            </a:endParaRPr>
          </a:p>
        </p:txBody>
      </p:sp>
      <p:sp>
        <p:nvSpPr>
          <p:cNvPr id="558" name="直接连接符 40"/>
          <p:cNvSpPr>
            <a:spLocks noChangeShapeType="1"/>
          </p:cNvSpPr>
          <p:nvPr/>
        </p:nvSpPr>
        <p:spPr bwMode="auto">
          <a:xfrm>
            <a:off x="652073" y="639260"/>
            <a:ext cx="5955495" cy="0"/>
          </a:xfrm>
          <a:prstGeom prst="line">
            <a:avLst/>
          </a:prstGeom>
          <a:noFill/>
          <a:ln w="28575">
            <a:solidFill>
              <a:schemeClr val="accent2">
                <a:lumMod val="75000"/>
              </a:schemeClr>
            </a:solidFill>
            <a:bevel/>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微软雅黑"/>
              <a:ea typeface="微软雅黑"/>
              <a:cs typeface="+mn-cs"/>
            </a:endParaRPr>
          </a:p>
        </p:txBody>
      </p:sp>
      <p:sp>
        <p:nvSpPr>
          <p:cNvPr id="6" name="TextBox 5">
            <a:extLst>
              <a:ext uri="{FF2B5EF4-FFF2-40B4-BE49-F238E27FC236}">
                <a16:creationId xmlns:a16="http://schemas.microsoft.com/office/drawing/2014/main" id="{ECBDA1EC-F8B8-21BF-9C76-7388AE143AF6}"/>
              </a:ext>
            </a:extLst>
          </p:cNvPr>
          <p:cNvSpPr txBox="1"/>
          <p:nvPr/>
        </p:nvSpPr>
        <p:spPr>
          <a:xfrm>
            <a:off x="371475" y="770685"/>
            <a:ext cx="6065837" cy="2911695"/>
          </a:xfrm>
          <a:prstGeom prst="rect">
            <a:avLst/>
          </a:prstGeom>
          <a:noFill/>
        </p:spPr>
        <p:txBody>
          <a:bodyPr wrap="square">
            <a:spAutoFit/>
          </a:bodyPr>
          <a:lstStyle/>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a:p>
            <a:pPr marL="0" marR="0" lvl="0" indent="254000" algn="just" defTabSz="914400"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dẫn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cách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Là</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vật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cho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dòng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điện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đi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rPr>
              <a:t> qua.</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ea typeface="Segoe UI" panose="020B0502040204020203" pitchFamily="34" charset="0"/>
              <a:cs typeface="Arial" panose="020B0604020202020204" pitchFamily="34" charset="0"/>
            </a:endParaRPr>
          </a:p>
        </p:txBody>
      </p:sp>
      <p:pic>
        <p:nvPicPr>
          <p:cNvPr id="7" name="Picture 6" descr="A yellow hand holding a pen&#10;&#10;Description automatically generated">
            <a:extLst>
              <a:ext uri="{FF2B5EF4-FFF2-40B4-BE49-F238E27FC236}">
                <a16:creationId xmlns:a16="http://schemas.microsoft.com/office/drawing/2014/main" id="{EAFE0604-FB82-2B8D-E82B-D74856319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1500" flipH="1">
            <a:off x="-165082" y="892896"/>
            <a:ext cx="769938" cy="812800"/>
          </a:xfrm>
          <a:prstGeom prst="rect">
            <a:avLst/>
          </a:prstGeom>
        </p:spPr>
      </p:pic>
      <p:sp>
        <p:nvSpPr>
          <p:cNvPr id="483" name="Text Box 2">
            <a:extLst>
              <a:ext uri="{FF2B5EF4-FFF2-40B4-BE49-F238E27FC236}">
                <a16:creationId xmlns:a16="http://schemas.microsoft.com/office/drawing/2014/main" id="{333CA635-B69D-4207-9018-DFF3CAF62FCE}"/>
              </a:ext>
            </a:extLst>
          </p:cNvPr>
          <p:cNvSpPr txBox="1">
            <a:spLocks noChangeArrowheads="1"/>
          </p:cNvSpPr>
          <p:nvPr/>
        </p:nvSpPr>
        <p:spPr bwMode="auto">
          <a:xfrm>
            <a:off x="7288214" y="400953"/>
            <a:ext cx="4648200" cy="554037"/>
          </a:xfrm>
          <a:prstGeom prst="rect">
            <a:avLst/>
          </a:prstGeom>
          <a:solidFill>
            <a:schemeClr val="accent4">
              <a:lumMod val="20000"/>
              <a:lumOff val="80000"/>
            </a:schemeClr>
          </a:solidFill>
          <a:ln>
            <a:noFill/>
          </a:ln>
          <a:effec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CÓ THỂ EM CHƯA BIẾT</a:t>
            </a:r>
          </a:p>
        </p:txBody>
      </p:sp>
      <p:grpSp>
        <p:nvGrpSpPr>
          <p:cNvPr id="489" name="Group 488">
            <a:extLst>
              <a:ext uri="{FF2B5EF4-FFF2-40B4-BE49-F238E27FC236}">
                <a16:creationId xmlns:a16="http://schemas.microsoft.com/office/drawing/2014/main" id="{36254074-E805-6F76-84E1-3E617F9D1865}"/>
              </a:ext>
            </a:extLst>
          </p:cNvPr>
          <p:cNvGrpSpPr/>
          <p:nvPr/>
        </p:nvGrpSpPr>
        <p:grpSpPr>
          <a:xfrm>
            <a:off x="2682269" y="773565"/>
            <a:ext cx="8995966" cy="6096000"/>
            <a:chOff x="1750075" y="2670926"/>
            <a:chExt cx="8995966" cy="6096000"/>
          </a:xfrm>
        </p:grpSpPr>
        <p:sp>
          <p:nvSpPr>
            <p:cNvPr id="484" name="Text Box 5">
              <a:extLst>
                <a:ext uri="{FF2B5EF4-FFF2-40B4-BE49-F238E27FC236}">
                  <a16:creationId xmlns:a16="http://schemas.microsoft.com/office/drawing/2014/main" id="{B4D67EB2-C44B-34CA-6021-5497251704C7}"/>
                </a:ext>
              </a:extLst>
            </p:cNvPr>
            <p:cNvSpPr txBox="1">
              <a:spLocks noChangeArrowheads="1"/>
            </p:cNvSpPr>
            <p:nvPr/>
          </p:nvSpPr>
          <p:spPr bwMode="auto">
            <a:xfrm>
              <a:off x="2200066" y="3224828"/>
              <a:ext cx="8545975" cy="518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DẪN ĐIỆN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Bạc,đồng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vàng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nhôm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sắt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ngân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than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chì</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dung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dịch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axít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kiềm</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muối</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dùng</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CHẤT CÁCH ĐIỆN </a:t>
              </a:r>
              <a:r>
                <a:rPr kumimoji="0" lang="en-US" altLang="en-VN" sz="2800"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Ở</a:t>
              </a:r>
              <a:r>
                <a:rPr kumimoji="0" lang="en-US" alt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ĐIỀU KIỆN THƯỜNG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Nước</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nguyên</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không</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khí</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gỗ</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khô</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Chất</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dẻo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nhựa</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cao</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su</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Thủy</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tinh</a:t>
              </a:r>
              <a:r>
                <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28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sứ</a:t>
              </a:r>
              <a:endParaRPr kumimoji="0" lang="en-US" altLang="en-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485" name="AutoShape 6">
              <a:extLst>
                <a:ext uri="{FF2B5EF4-FFF2-40B4-BE49-F238E27FC236}">
                  <a16:creationId xmlns:a16="http://schemas.microsoft.com/office/drawing/2014/main" id="{84B1E21C-8F1D-DAD2-92D5-699B0A5A5A0A}"/>
                </a:ext>
              </a:extLst>
            </p:cNvPr>
            <p:cNvSpPr>
              <a:spLocks noChangeArrowheads="1"/>
            </p:cNvSpPr>
            <p:nvPr/>
          </p:nvSpPr>
          <p:spPr bwMode="auto">
            <a:xfrm>
              <a:off x="1750075" y="2670926"/>
              <a:ext cx="346365" cy="6096000"/>
            </a:xfrm>
            <a:prstGeom prst="upDownArrow">
              <a:avLst>
                <a:gd name="adj1" fmla="val 37500"/>
                <a:gd name="adj2" fmla="val 197556"/>
              </a:avLst>
            </a:prstGeom>
            <a:solidFill>
              <a:schemeClr val="accent2">
                <a:lumMod val="20000"/>
                <a:lumOff val="80000"/>
              </a:schemeClr>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Times New Roman" pitchFamily="18" charset="0"/>
                <a:ea typeface="微软雅黑"/>
                <a:cs typeface="Times New Roman" pitchFamily="18" charset="0"/>
              </a:endParaRPr>
            </a:p>
          </p:txBody>
        </p:sp>
        <p:sp>
          <p:nvSpPr>
            <p:cNvPr id="486" name="Line 7">
              <a:extLst>
                <a:ext uri="{FF2B5EF4-FFF2-40B4-BE49-F238E27FC236}">
                  <a16:creationId xmlns:a16="http://schemas.microsoft.com/office/drawing/2014/main" id="{0E03A6EB-B55F-8740-92A0-A02DDEEDC2FF}"/>
                </a:ext>
              </a:extLst>
            </p:cNvPr>
            <p:cNvSpPr>
              <a:spLocks noChangeShapeType="1"/>
            </p:cNvSpPr>
            <p:nvPr/>
          </p:nvSpPr>
          <p:spPr bwMode="auto">
            <a:xfrm>
              <a:off x="1968153" y="5795126"/>
              <a:ext cx="683805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微软雅黑"/>
                <a:ea typeface="微软雅黑"/>
                <a:cs typeface="+mn-cs"/>
              </a:endParaRPr>
            </a:p>
          </p:txBody>
        </p:sp>
      </p:grpSp>
    </p:spTree>
    <p:extLst>
      <p:ext uri="{BB962C8B-B14F-4D97-AF65-F5344CB8AC3E}">
        <p14:creationId xmlns:p14="http://schemas.microsoft.com/office/powerpoint/2010/main" val="3347960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6" presetClass="exit" presetSubtype="21" fill="hold" grpId="1" nodeType="withEffect">
                                  <p:stCondLst>
                                    <p:cond delay="0"/>
                                  </p:stCondLst>
                                  <p:childTnLst>
                                    <p:animEffect transition="out" filter="barn(inVertic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483"/>
                                        </p:tgtEl>
                                        <p:attrNameLst>
                                          <p:attrName>style.visibility</p:attrName>
                                        </p:attrNameLst>
                                      </p:cBhvr>
                                      <p:to>
                                        <p:strVal val="visible"/>
                                      </p:to>
                                    </p:set>
                                    <p:animEffect transition="in" filter="barn(inVertical)">
                                      <p:cBhvr>
                                        <p:cTn id="21" dur="500"/>
                                        <p:tgtEl>
                                          <p:spTgt spid="483"/>
                                        </p:tgtEl>
                                      </p:cBhvr>
                                    </p:animEffect>
                                  </p:childTnLst>
                                </p:cTn>
                              </p:par>
                              <p:par>
                                <p:cTn id="22" presetID="16" presetClass="entr" presetSubtype="21" fill="hold" nodeType="withEffect">
                                  <p:stCondLst>
                                    <p:cond delay="0"/>
                                  </p:stCondLst>
                                  <p:childTnLst>
                                    <p:set>
                                      <p:cBhvr>
                                        <p:cTn id="23" dur="1" fill="hold">
                                          <p:stCondLst>
                                            <p:cond delay="0"/>
                                          </p:stCondLst>
                                        </p:cTn>
                                        <p:tgtEl>
                                          <p:spTgt spid="489"/>
                                        </p:tgtEl>
                                        <p:attrNameLst>
                                          <p:attrName>style.visibility</p:attrName>
                                        </p:attrNameLst>
                                      </p:cBhvr>
                                      <p:to>
                                        <p:strVal val="visible"/>
                                      </p:to>
                                    </p:set>
                                    <p:animEffect transition="in" filter="barn(inVertical)">
                                      <p:cBhvr>
                                        <p:cTn id="24"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8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id="{FE221A23-0DB0-40E4-8D35-D26E3A13B86D}"/>
              </a:ext>
            </a:extLst>
          </p:cNvPr>
          <p:cNvGrpSpPr/>
          <p:nvPr/>
        </p:nvGrpSpPr>
        <p:grpSpPr>
          <a:xfrm>
            <a:off x="8201331" y="1296733"/>
            <a:ext cx="3773532" cy="3741482"/>
            <a:chOff x="4448652" y="2433610"/>
            <a:chExt cx="3305169" cy="3277098"/>
          </a:xfrm>
        </p:grpSpPr>
        <p:sp>
          <p:nvSpPr>
            <p:cNvPr id="22" name="Hình tự do: Hình 21">
              <a:extLst>
                <a:ext uri="{FF2B5EF4-FFF2-40B4-BE49-F238E27FC236}">
                  <a16:creationId xmlns:a16="http://schemas.microsoft.com/office/drawing/2014/main" id="{7788C9CA-57CC-41AF-901E-EA07B56DD0E7}"/>
                </a:ext>
              </a:extLst>
            </p:cNvPr>
            <p:cNvSpPr/>
            <p:nvPr/>
          </p:nvSpPr>
          <p:spPr>
            <a:xfrm>
              <a:off x="7328674" y="3500957"/>
              <a:ext cx="425123" cy="386394"/>
            </a:xfrm>
            <a:custGeom>
              <a:avLst/>
              <a:gdLst>
                <a:gd name="connsiteX0" fmla="*/ 425124 w 425123"/>
                <a:gd name="connsiteY0" fmla="*/ 153731 h 386394"/>
                <a:gd name="connsiteX1" fmla="*/ 206248 w 425123"/>
                <a:gd name="connsiteY1" fmla="*/ 386395 h 386394"/>
                <a:gd name="connsiteX2" fmla="*/ 0 w 425123"/>
                <a:gd name="connsiteY2" fmla="*/ 0 h 386394"/>
              </a:gdLst>
              <a:ahLst/>
              <a:cxnLst>
                <a:cxn ang="0">
                  <a:pos x="connsiteX0" y="connsiteY0"/>
                </a:cxn>
                <a:cxn ang="0">
                  <a:pos x="connsiteX1" y="connsiteY1"/>
                </a:cxn>
                <a:cxn ang="0">
                  <a:pos x="connsiteX2" y="connsiteY2"/>
                </a:cxn>
              </a:cxnLst>
              <a:rect l="l" t="t" r="r" b="b"/>
              <a:pathLst>
                <a:path w="425123" h="386394">
                  <a:moveTo>
                    <a:pt x="425124" y="153731"/>
                  </a:moveTo>
                  <a:lnTo>
                    <a:pt x="206248"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4C3CB190-F7C0-44AE-9764-C6A68BBC2F86}"/>
                </a:ext>
              </a:extLst>
            </p:cNvPr>
            <p:cNvSpPr/>
            <p:nvPr/>
          </p:nvSpPr>
          <p:spPr>
            <a:xfrm>
              <a:off x="4448652" y="3489757"/>
              <a:ext cx="308259" cy="456280"/>
            </a:xfrm>
            <a:custGeom>
              <a:avLst/>
              <a:gdLst>
                <a:gd name="connsiteX0" fmla="*/ 0 w 308259"/>
                <a:gd name="connsiteY0" fmla="*/ 163721 h 456280"/>
                <a:gd name="connsiteX1" fmla="*/ 213699 w 308259"/>
                <a:gd name="connsiteY1" fmla="*/ 456281 h 456280"/>
                <a:gd name="connsiteX2" fmla="*/ 308259 w 308259"/>
                <a:gd name="connsiteY2" fmla="*/ 0 h 456280"/>
              </a:gdLst>
              <a:ahLst/>
              <a:cxnLst>
                <a:cxn ang="0">
                  <a:pos x="connsiteX0" y="connsiteY0"/>
                </a:cxn>
                <a:cxn ang="0">
                  <a:pos x="connsiteX1" y="connsiteY1"/>
                </a:cxn>
                <a:cxn ang="0">
                  <a:pos x="connsiteX2" y="connsiteY2"/>
                </a:cxn>
              </a:cxnLst>
              <a:rect l="l" t="t" r="r" b="b"/>
              <a:pathLst>
                <a:path w="308259" h="456280">
                  <a:moveTo>
                    <a:pt x="0" y="163721"/>
                  </a:moveTo>
                  <a:lnTo>
                    <a:pt x="213699" y="456281"/>
                  </a:lnTo>
                  <a:lnTo>
                    <a:pt x="308259"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Nhóm 23">
              <a:extLst>
                <a:ext uri="{FF2B5EF4-FFF2-40B4-BE49-F238E27FC236}">
                  <a16:creationId xmlns:a16="http://schemas.microsoft.com/office/drawing/2014/main" id="{EFAC0C04-1C42-4373-A422-99012B3A68CF}"/>
                </a:ext>
              </a:extLst>
            </p:cNvPr>
            <p:cNvGrpSpPr/>
            <p:nvPr/>
          </p:nvGrpSpPr>
          <p:grpSpPr>
            <a:xfrm>
              <a:off x="4544640" y="2612731"/>
              <a:ext cx="3097977" cy="3097977"/>
              <a:chOff x="4544640" y="2612731"/>
              <a:chExt cx="3097977" cy="3097977"/>
            </a:xfrm>
          </p:grpSpPr>
          <p:sp>
            <p:nvSpPr>
              <p:cNvPr id="30" name="Hình tự do: Hình 29">
                <a:hlinkClick r:id="rId2" action="ppaction://hlinksldjump"/>
                <a:extLst>
                  <a:ext uri="{FF2B5EF4-FFF2-40B4-BE49-F238E27FC236}">
                    <a16:creationId xmlns:a16="http://schemas.microsoft.com/office/drawing/2014/main" id="{AE8B8365-F048-4BF2-B6B9-6D268B7F865D}"/>
                  </a:ext>
                </a:extLst>
              </p:cNvPr>
              <p:cNvSpPr/>
              <p:nvPr/>
            </p:nvSpPr>
            <p:spPr>
              <a:xfrm>
                <a:off x="4544640" y="2612731"/>
                <a:ext cx="3097977" cy="3097977"/>
              </a:xfrm>
              <a:custGeom>
                <a:avLst/>
                <a:gdLst>
                  <a:gd name="connsiteX0" fmla="*/ 3097978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8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8" y="1548989"/>
                    </a:moveTo>
                    <a:cubicBezTo>
                      <a:pt x="3097978" y="2404472"/>
                      <a:pt x="2404472" y="3097978"/>
                      <a:pt x="1548989" y="3097978"/>
                    </a:cubicBezTo>
                    <a:cubicBezTo>
                      <a:pt x="693506" y="3097978"/>
                      <a:pt x="0" y="2404472"/>
                      <a:pt x="0" y="1548989"/>
                    </a:cubicBezTo>
                    <a:cubicBezTo>
                      <a:pt x="0" y="693506"/>
                      <a:pt x="693506" y="0"/>
                      <a:pt x="1548989" y="0"/>
                    </a:cubicBezTo>
                    <a:cubicBezTo>
                      <a:pt x="2404472" y="0"/>
                      <a:pt x="3097978" y="693506"/>
                      <a:pt x="3097978"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Hình tự do: Hình 30">
                <a:extLst>
                  <a:ext uri="{FF2B5EF4-FFF2-40B4-BE49-F238E27FC236}">
                    <a16:creationId xmlns:a16="http://schemas.microsoft.com/office/drawing/2014/main" id="{A85ECC53-3AF6-4114-9E6E-90B283FA3D17}"/>
                  </a:ext>
                </a:extLst>
              </p:cNvPr>
              <p:cNvSpPr/>
              <p:nvPr/>
            </p:nvSpPr>
            <p:spPr>
              <a:xfrm>
                <a:off x="4649119" y="2716914"/>
                <a:ext cx="2889334" cy="2888590"/>
              </a:xfrm>
              <a:custGeom>
                <a:avLst/>
                <a:gdLst>
                  <a:gd name="connsiteX0" fmla="*/ 1499979 w 2889334"/>
                  <a:gd name="connsiteY0" fmla="*/ 2888591 h 2888590"/>
                  <a:gd name="connsiteX1" fmla="*/ 1499036 w 2889334"/>
                  <a:gd name="connsiteY1" fmla="*/ 2864400 h 2888590"/>
                  <a:gd name="connsiteX2" fmla="*/ 1595265 w 2889334"/>
                  <a:gd name="connsiteY2" fmla="*/ 2857482 h 2888590"/>
                  <a:gd name="connsiteX3" fmla="*/ 1597805 w 2889334"/>
                  <a:gd name="connsiteY3" fmla="*/ 2881527 h 2888590"/>
                  <a:gd name="connsiteX4" fmla="*/ 1499979 w 2889334"/>
                  <a:gd name="connsiteY4" fmla="*/ 2888591 h 2888590"/>
                  <a:gd name="connsiteX5" fmla="*/ 1352877 w 2889334"/>
                  <a:gd name="connsiteY5" fmla="*/ 2886752 h 2888590"/>
                  <a:gd name="connsiteX6" fmla="*/ 1255244 w 2889334"/>
                  <a:gd name="connsiteY6" fmla="*/ 2877245 h 2888590"/>
                  <a:gd name="connsiteX7" fmla="*/ 1258413 w 2889334"/>
                  <a:gd name="connsiteY7" fmla="*/ 2853297 h 2888590"/>
                  <a:gd name="connsiteX8" fmla="*/ 1354401 w 2889334"/>
                  <a:gd name="connsiteY8" fmla="*/ 2862610 h 2888590"/>
                  <a:gd name="connsiteX9" fmla="*/ 1352877 w 2889334"/>
                  <a:gd name="connsiteY9" fmla="*/ 2886752 h 2888590"/>
                  <a:gd name="connsiteX10" fmla="*/ 1743142 w 2889334"/>
                  <a:gd name="connsiteY10" fmla="*/ 2858595 h 2888590"/>
                  <a:gd name="connsiteX11" fmla="*/ 1738182 w 2889334"/>
                  <a:gd name="connsiteY11" fmla="*/ 2834912 h 2888590"/>
                  <a:gd name="connsiteX12" fmla="*/ 1831848 w 2889334"/>
                  <a:gd name="connsiteY12" fmla="*/ 2811883 h 2888590"/>
                  <a:gd name="connsiteX13" fmla="*/ 1838404 w 2889334"/>
                  <a:gd name="connsiteY13" fmla="*/ 2835154 h 2888590"/>
                  <a:gd name="connsiteX14" fmla="*/ 1743142 w 2889334"/>
                  <a:gd name="connsiteY14" fmla="*/ 2858595 h 2888590"/>
                  <a:gd name="connsiteX15" fmla="*/ 1110585 w 2889334"/>
                  <a:gd name="connsiteY15" fmla="*/ 2850733 h 2888590"/>
                  <a:gd name="connsiteX16" fmla="*/ 1015976 w 2889334"/>
                  <a:gd name="connsiteY16" fmla="*/ 2824945 h 2888590"/>
                  <a:gd name="connsiteX17" fmla="*/ 1023112 w 2889334"/>
                  <a:gd name="connsiteY17" fmla="*/ 2801843 h 2888590"/>
                  <a:gd name="connsiteX18" fmla="*/ 1116173 w 2889334"/>
                  <a:gd name="connsiteY18" fmla="*/ 2827220 h 2888590"/>
                  <a:gd name="connsiteX19" fmla="*/ 1110585 w 2889334"/>
                  <a:gd name="connsiteY19" fmla="*/ 2850733 h 2888590"/>
                  <a:gd name="connsiteX20" fmla="*/ 1977765 w 2889334"/>
                  <a:gd name="connsiteY20" fmla="*/ 2788007 h 2888590"/>
                  <a:gd name="connsiteX21" fmla="*/ 1968839 w 2889334"/>
                  <a:gd name="connsiteY21" fmla="*/ 2765534 h 2888590"/>
                  <a:gd name="connsiteX22" fmla="*/ 2057255 w 2889334"/>
                  <a:gd name="connsiteY22" fmla="*/ 2726902 h 2888590"/>
                  <a:gd name="connsiteX23" fmla="*/ 2067705 w 2889334"/>
                  <a:gd name="connsiteY23" fmla="*/ 2748721 h 2888590"/>
                  <a:gd name="connsiteX24" fmla="*/ 1977765 w 2889334"/>
                  <a:gd name="connsiteY24" fmla="*/ 2788007 h 2888590"/>
                  <a:gd name="connsiteX25" fmla="*/ 877824 w 2889334"/>
                  <a:gd name="connsiteY25" fmla="*/ 2774315 h 2888590"/>
                  <a:gd name="connsiteX26" fmla="*/ 788972 w 2889334"/>
                  <a:gd name="connsiteY26" fmla="*/ 2732828 h 2888590"/>
                  <a:gd name="connsiteX27" fmla="*/ 799931 w 2889334"/>
                  <a:gd name="connsiteY27" fmla="*/ 2711250 h 2888590"/>
                  <a:gd name="connsiteX28" fmla="*/ 887307 w 2889334"/>
                  <a:gd name="connsiteY28" fmla="*/ 2752060 h 2888590"/>
                  <a:gd name="connsiteX29" fmla="*/ 877824 w 2889334"/>
                  <a:gd name="connsiteY29" fmla="*/ 2774315 h 2888590"/>
                  <a:gd name="connsiteX30" fmla="*/ 2197051 w 2889334"/>
                  <a:gd name="connsiteY30" fmla="*/ 2678593 h 2888590"/>
                  <a:gd name="connsiteX31" fmla="*/ 2184448 w 2889334"/>
                  <a:gd name="connsiteY31" fmla="*/ 2657935 h 2888590"/>
                  <a:gd name="connsiteX32" fmla="*/ 2265027 w 2889334"/>
                  <a:gd name="connsiteY32" fmla="*/ 2604836 h 2888590"/>
                  <a:gd name="connsiteX33" fmla="*/ 2279009 w 2889334"/>
                  <a:gd name="connsiteY33" fmla="*/ 2624576 h 2888590"/>
                  <a:gd name="connsiteX34" fmla="*/ 2197051 w 2889334"/>
                  <a:gd name="connsiteY34" fmla="*/ 2678593 h 2888590"/>
                  <a:gd name="connsiteX35" fmla="*/ 661464 w 2889334"/>
                  <a:gd name="connsiteY35" fmla="*/ 2659434 h 2888590"/>
                  <a:gd name="connsiteX36" fmla="*/ 581007 w 2889334"/>
                  <a:gd name="connsiteY36" fmla="*/ 2603482 h 2888590"/>
                  <a:gd name="connsiteX37" fmla="*/ 595473 w 2889334"/>
                  <a:gd name="connsiteY37" fmla="*/ 2584105 h 2888590"/>
                  <a:gd name="connsiteX38" fmla="*/ 674600 w 2889334"/>
                  <a:gd name="connsiteY38" fmla="*/ 2639114 h 2888590"/>
                  <a:gd name="connsiteX39" fmla="*/ 661464 w 2889334"/>
                  <a:gd name="connsiteY39" fmla="*/ 2659434 h 2888590"/>
                  <a:gd name="connsiteX40" fmla="*/ 2394519 w 2889334"/>
                  <a:gd name="connsiteY40" fmla="*/ 2533499 h 2888590"/>
                  <a:gd name="connsiteX41" fmla="*/ 2378601 w 2889334"/>
                  <a:gd name="connsiteY41" fmla="*/ 2515259 h 2888590"/>
                  <a:gd name="connsiteX42" fmla="*/ 2449044 w 2889334"/>
                  <a:gd name="connsiteY42" fmla="*/ 2449364 h 2888590"/>
                  <a:gd name="connsiteX43" fmla="*/ 2450955 w 2889334"/>
                  <a:gd name="connsiteY43" fmla="*/ 2447453 h 2888590"/>
                  <a:gd name="connsiteX44" fmla="*/ 2468663 w 2889334"/>
                  <a:gd name="connsiteY44" fmla="*/ 2463951 h 2888590"/>
                  <a:gd name="connsiteX45" fmla="*/ 2466243 w 2889334"/>
                  <a:gd name="connsiteY45" fmla="*/ 2466370 h 2888590"/>
                  <a:gd name="connsiteX46" fmla="*/ 2394519 w 2889334"/>
                  <a:gd name="connsiteY46" fmla="*/ 2533499 h 2888590"/>
                  <a:gd name="connsiteX47" fmla="*/ 467771 w 2889334"/>
                  <a:gd name="connsiteY47" fmla="*/ 2509526 h 2888590"/>
                  <a:gd name="connsiteX48" fmla="*/ 422874 w 2889334"/>
                  <a:gd name="connsiteY48" fmla="*/ 2466467 h 2888590"/>
                  <a:gd name="connsiteX49" fmla="*/ 397812 w 2889334"/>
                  <a:gd name="connsiteY49" fmla="*/ 2440777 h 2888590"/>
                  <a:gd name="connsiteX50" fmla="*/ 415350 w 2889334"/>
                  <a:gd name="connsiteY50" fmla="*/ 2424109 h 2888590"/>
                  <a:gd name="connsiteX51" fmla="*/ 440000 w 2889334"/>
                  <a:gd name="connsiteY51" fmla="*/ 2449364 h 2888590"/>
                  <a:gd name="connsiteX52" fmla="*/ 484172 w 2889334"/>
                  <a:gd name="connsiteY52" fmla="*/ 2491722 h 2888590"/>
                  <a:gd name="connsiteX53" fmla="*/ 467771 w 2889334"/>
                  <a:gd name="connsiteY53" fmla="*/ 2509526 h 2888590"/>
                  <a:gd name="connsiteX54" fmla="*/ 2567094 w 2889334"/>
                  <a:gd name="connsiteY54" fmla="*/ 2354610 h 2888590"/>
                  <a:gd name="connsiteX55" fmla="*/ 2548345 w 2889334"/>
                  <a:gd name="connsiteY55" fmla="*/ 2339346 h 2888590"/>
                  <a:gd name="connsiteX56" fmla="*/ 2606548 w 2889334"/>
                  <a:gd name="connsiteY56" fmla="*/ 2262517 h 2888590"/>
                  <a:gd name="connsiteX57" fmla="*/ 2626288 w 2889334"/>
                  <a:gd name="connsiteY57" fmla="*/ 2276451 h 2888590"/>
                  <a:gd name="connsiteX58" fmla="*/ 2567094 w 2889334"/>
                  <a:gd name="connsiteY58" fmla="*/ 2354610 h 2888590"/>
                  <a:gd name="connsiteX59" fmla="*/ 301849 w 2889334"/>
                  <a:gd name="connsiteY59" fmla="*/ 2329307 h 2888590"/>
                  <a:gd name="connsiteX60" fmla="*/ 244348 w 2889334"/>
                  <a:gd name="connsiteY60" fmla="*/ 2249744 h 2888590"/>
                  <a:gd name="connsiteX61" fmla="*/ 264426 w 2889334"/>
                  <a:gd name="connsiteY61" fmla="*/ 2236246 h 2888590"/>
                  <a:gd name="connsiteX62" fmla="*/ 320959 w 2889334"/>
                  <a:gd name="connsiteY62" fmla="*/ 2314454 h 2888590"/>
                  <a:gd name="connsiteX63" fmla="*/ 301849 w 2889334"/>
                  <a:gd name="connsiteY63" fmla="*/ 2329307 h 2888590"/>
                  <a:gd name="connsiteX64" fmla="*/ 2704810 w 2889334"/>
                  <a:gd name="connsiteY64" fmla="*/ 2152063 h 2888590"/>
                  <a:gd name="connsiteX65" fmla="*/ 2683740 w 2889334"/>
                  <a:gd name="connsiteY65" fmla="*/ 2140234 h 2888590"/>
                  <a:gd name="connsiteX66" fmla="*/ 2728057 w 2889334"/>
                  <a:gd name="connsiteY66" fmla="*/ 2054600 h 2888590"/>
                  <a:gd name="connsiteX67" fmla="*/ 2749877 w 2889334"/>
                  <a:gd name="connsiteY67" fmla="*/ 2065002 h 2888590"/>
                  <a:gd name="connsiteX68" fmla="*/ 2704810 w 2889334"/>
                  <a:gd name="connsiteY68" fmla="*/ 2152063 h 2888590"/>
                  <a:gd name="connsiteX69" fmla="*/ 168632 w 2889334"/>
                  <a:gd name="connsiteY69" fmla="*/ 2123591 h 2888590"/>
                  <a:gd name="connsiteX70" fmla="*/ 125500 w 2889334"/>
                  <a:gd name="connsiteY70" fmla="*/ 2035441 h 2888590"/>
                  <a:gd name="connsiteX71" fmla="*/ 147562 w 2889334"/>
                  <a:gd name="connsiteY71" fmla="*/ 2025523 h 2888590"/>
                  <a:gd name="connsiteX72" fmla="*/ 189992 w 2889334"/>
                  <a:gd name="connsiteY72" fmla="*/ 2112221 h 2888590"/>
                  <a:gd name="connsiteX73" fmla="*/ 168632 w 2889334"/>
                  <a:gd name="connsiteY73" fmla="*/ 2123591 h 2888590"/>
                  <a:gd name="connsiteX74" fmla="*/ 2806144 w 2889334"/>
                  <a:gd name="connsiteY74" fmla="*/ 1929051 h 2888590"/>
                  <a:gd name="connsiteX75" fmla="*/ 2783332 w 2889334"/>
                  <a:gd name="connsiteY75" fmla="*/ 1920972 h 2888590"/>
                  <a:gd name="connsiteX76" fmla="*/ 2812457 w 2889334"/>
                  <a:gd name="connsiteY76" fmla="*/ 1829023 h 2888590"/>
                  <a:gd name="connsiteX77" fmla="*/ 2835753 w 2889334"/>
                  <a:gd name="connsiteY77" fmla="*/ 1835555 h 2888590"/>
                  <a:gd name="connsiteX78" fmla="*/ 2806144 w 2889334"/>
                  <a:gd name="connsiteY78" fmla="*/ 1929051 h 2888590"/>
                  <a:gd name="connsiteX79" fmla="*/ 72378 w 2889334"/>
                  <a:gd name="connsiteY79" fmla="*/ 1898257 h 2888590"/>
                  <a:gd name="connsiteX80" fmla="*/ 44849 w 2889334"/>
                  <a:gd name="connsiteY80" fmla="*/ 1804083 h 2888590"/>
                  <a:gd name="connsiteX81" fmla="*/ 68290 w 2889334"/>
                  <a:gd name="connsiteY81" fmla="*/ 1798084 h 2888590"/>
                  <a:gd name="connsiteX82" fmla="*/ 95335 w 2889334"/>
                  <a:gd name="connsiteY82" fmla="*/ 1890685 h 2888590"/>
                  <a:gd name="connsiteX83" fmla="*/ 72378 w 2889334"/>
                  <a:gd name="connsiteY83" fmla="*/ 1898257 h 2888590"/>
                  <a:gd name="connsiteX84" fmla="*/ 2868168 w 2889334"/>
                  <a:gd name="connsiteY84" fmla="*/ 1692081 h 2888590"/>
                  <a:gd name="connsiteX85" fmla="*/ 2844316 w 2889334"/>
                  <a:gd name="connsiteY85" fmla="*/ 1687969 h 2888590"/>
                  <a:gd name="connsiteX86" fmla="*/ 2857524 w 2889334"/>
                  <a:gd name="connsiteY86" fmla="*/ 1592417 h 2888590"/>
                  <a:gd name="connsiteX87" fmla="*/ 2881570 w 2889334"/>
                  <a:gd name="connsiteY87" fmla="*/ 1594932 h 2888590"/>
                  <a:gd name="connsiteX88" fmla="*/ 2868168 w 2889334"/>
                  <a:gd name="connsiteY88" fmla="*/ 1692081 h 2888590"/>
                  <a:gd name="connsiteX89" fmla="*/ 15724 w 2889334"/>
                  <a:gd name="connsiteY89" fmla="*/ 1659835 h 2888590"/>
                  <a:gd name="connsiteX90" fmla="*/ 4499 w 2889334"/>
                  <a:gd name="connsiteY90" fmla="*/ 1562420 h 2888590"/>
                  <a:gd name="connsiteX91" fmla="*/ 28593 w 2889334"/>
                  <a:gd name="connsiteY91" fmla="*/ 1560437 h 2888590"/>
                  <a:gd name="connsiteX92" fmla="*/ 39624 w 2889334"/>
                  <a:gd name="connsiteY92" fmla="*/ 1656303 h 2888590"/>
                  <a:gd name="connsiteX93" fmla="*/ 15724 w 2889334"/>
                  <a:gd name="connsiteY93" fmla="*/ 1659835 h 2888590"/>
                  <a:gd name="connsiteX94" fmla="*/ 2889335 w 2889334"/>
                  <a:gd name="connsiteY94" fmla="*/ 1447999 h 2888590"/>
                  <a:gd name="connsiteX95" fmla="*/ 2865144 w 2889334"/>
                  <a:gd name="connsiteY95" fmla="*/ 1447999 h 2888590"/>
                  <a:gd name="connsiteX96" fmla="*/ 2865144 w 2889334"/>
                  <a:gd name="connsiteY96" fmla="*/ 1444830 h 2888590"/>
                  <a:gd name="connsiteX97" fmla="*/ 2862072 w 2889334"/>
                  <a:gd name="connsiteY97" fmla="*/ 1351552 h 2888590"/>
                  <a:gd name="connsiteX98" fmla="*/ 2886214 w 2889334"/>
                  <a:gd name="connsiteY98" fmla="*/ 1349979 h 2888590"/>
                  <a:gd name="connsiteX99" fmla="*/ 2889335 w 2889334"/>
                  <a:gd name="connsiteY99" fmla="*/ 1444830 h 2888590"/>
                  <a:gd name="connsiteX100" fmla="*/ 2889335 w 2889334"/>
                  <a:gd name="connsiteY100" fmla="*/ 1447999 h 2888590"/>
                  <a:gd name="connsiteX101" fmla="*/ 24190 w 2889334"/>
                  <a:gd name="connsiteY101" fmla="*/ 1415850 h 2888590"/>
                  <a:gd name="connsiteX102" fmla="*/ 0 w 2889334"/>
                  <a:gd name="connsiteY102" fmla="*/ 1415342 h 2888590"/>
                  <a:gd name="connsiteX103" fmla="*/ 5298 w 2889334"/>
                  <a:gd name="connsiteY103" fmla="*/ 1317419 h 2888590"/>
                  <a:gd name="connsiteX104" fmla="*/ 29391 w 2889334"/>
                  <a:gd name="connsiteY104" fmla="*/ 1319524 h 2888590"/>
                  <a:gd name="connsiteX105" fmla="*/ 24190 w 2889334"/>
                  <a:gd name="connsiteY105" fmla="*/ 1415850 h 2888590"/>
                  <a:gd name="connsiteX106" fmla="*/ 2845357 w 2889334"/>
                  <a:gd name="connsiteY106" fmla="*/ 1207860 h 2888590"/>
                  <a:gd name="connsiteX107" fmla="*/ 2826125 w 2889334"/>
                  <a:gd name="connsiteY107" fmla="*/ 1113324 h 2888590"/>
                  <a:gd name="connsiteX108" fmla="*/ 2849663 w 2889334"/>
                  <a:gd name="connsiteY108" fmla="*/ 1107712 h 2888590"/>
                  <a:gd name="connsiteX109" fmla="*/ 2869233 w 2889334"/>
                  <a:gd name="connsiteY109" fmla="*/ 1203869 h 2888590"/>
                  <a:gd name="connsiteX110" fmla="*/ 2845357 w 2889334"/>
                  <a:gd name="connsiteY110" fmla="*/ 1207860 h 2888590"/>
                  <a:gd name="connsiteX111" fmla="*/ 49373 w 2889334"/>
                  <a:gd name="connsiteY111" fmla="*/ 1176268 h 2888590"/>
                  <a:gd name="connsiteX112" fmla="*/ 25617 w 2889334"/>
                  <a:gd name="connsiteY112" fmla="*/ 1171720 h 2888590"/>
                  <a:gd name="connsiteX113" fmla="*/ 47341 w 2889334"/>
                  <a:gd name="connsiteY113" fmla="*/ 1076071 h 2888590"/>
                  <a:gd name="connsiteX114" fmla="*/ 70733 w 2889334"/>
                  <a:gd name="connsiteY114" fmla="*/ 1082239 h 2888590"/>
                  <a:gd name="connsiteX115" fmla="*/ 49373 w 2889334"/>
                  <a:gd name="connsiteY115" fmla="*/ 1176268 h 2888590"/>
                  <a:gd name="connsiteX116" fmla="*/ 2785413 w 2889334"/>
                  <a:gd name="connsiteY116" fmla="*/ 974519 h 2888590"/>
                  <a:gd name="connsiteX117" fmla="*/ 2750433 w 2889334"/>
                  <a:gd name="connsiteY117" fmla="*/ 884603 h 2888590"/>
                  <a:gd name="connsiteX118" fmla="*/ 2772688 w 2889334"/>
                  <a:gd name="connsiteY118" fmla="*/ 875048 h 2888590"/>
                  <a:gd name="connsiteX119" fmla="*/ 2808248 w 2889334"/>
                  <a:gd name="connsiteY119" fmla="*/ 966512 h 2888590"/>
                  <a:gd name="connsiteX120" fmla="*/ 2785413 w 2889334"/>
                  <a:gd name="connsiteY120" fmla="*/ 974519 h 2888590"/>
                  <a:gd name="connsiteX121" fmla="*/ 114566 w 2889334"/>
                  <a:gd name="connsiteY121" fmla="*/ 944402 h 2888590"/>
                  <a:gd name="connsiteX122" fmla="*/ 91924 w 2889334"/>
                  <a:gd name="connsiteY122" fmla="*/ 935887 h 2888590"/>
                  <a:gd name="connsiteX123" fmla="*/ 129516 w 2889334"/>
                  <a:gd name="connsiteY123" fmla="*/ 845318 h 2888590"/>
                  <a:gd name="connsiteX124" fmla="*/ 151529 w 2889334"/>
                  <a:gd name="connsiteY124" fmla="*/ 855357 h 2888590"/>
                  <a:gd name="connsiteX125" fmla="*/ 114566 w 2889334"/>
                  <a:gd name="connsiteY125" fmla="*/ 944402 h 2888590"/>
                  <a:gd name="connsiteX126" fmla="*/ 2686715 w 2889334"/>
                  <a:gd name="connsiteY126" fmla="*/ 754748 h 2888590"/>
                  <a:gd name="connsiteX127" fmla="*/ 2636931 w 2889334"/>
                  <a:gd name="connsiteY127" fmla="*/ 672090 h 2888590"/>
                  <a:gd name="connsiteX128" fmla="*/ 2657203 w 2889334"/>
                  <a:gd name="connsiteY128" fmla="*/ 658906 h 2888590"/>
                  <a:gd name="connsiteX129" fmla="*/ 2707834 w 2889334"/>
                  <a:gd name="connsiteY129" fmla="*/ 742992 h 2888590"/>
                  <a:gd name="connsiteX130" fmla="*/ 2686715 w 2889334"/>
                  <a:gd name="connsiteY130" fmla="*/ 754748 h 2888590"/>
                  <a:gd name="connsiteX131" fmla="*/ 218174 w 2889334"/>
                  <a:gd name="connsiteY131" fmla="*/ 727002 h 2888590"/>
                  <a:gd name="connsiteX132" fmla="*/ 197297 w 2889334"/>
                  <a:gd name="connsiteY132" fmla="*/ 714762 h 2888590"/>
                  <a:gd name="connsiteX133" fmla="*/ 249742 w 2889334"/>
                  <a:gd name="connsiteY133" fmla="*/ 631933 h 2888590"/>
                  <a:gd name="connsiteX134" fmla="*/ 269724 w 2889334"/>
                  <a:gd name="connsiteY134" fmla="*/ 645553 h 2888590"/>
                  <a:gd name="connsiteX135" fmla="*/ 218174 w 2889334"/>
                  <a:gd name="connsiteY135" fmla="*/ 727002 h 2888590"/>
                  <a:gd name="connsiteX136" fmla="*/ 2552047 w 2889334"/>
                  <a:gd name="connsiteY136" fmla="*/ 554959 h 2888590"/>
                  <a:gd name="connsiteX137" fmla="*/ 2489006 w 2889334"/>
                  <a:gd name="connsiteY137" fmla="*/ 481856 h 2888590"/>
                  <a:gd name="connsiteX138" fmla="*/ 2506762 w 2889334"/>
                  <a:gd name="connsiteY138" fmla="*/ 465455 h 2888590"/>
                  <a:gd name="connsiteX139" fmla="*/ 2570891 w 2889334"/>
                  <a:gd name="connsiteY139" fmla="*/ 539768 h 2888590"/>
                  <a:gd name="connsiteX140" fmla="*/ 2552047 w 2889334"/>
                  <a:gd name="connsiteY140" fmla="*/ 554959 h 2888590"/>
                  <a:gd name="connsiteX141" fmla="*/ 357221 w 2889334"/>
                  <a:gd name="connsiteY141" fmla="*/ 530382 h 2888590"/>
                  <a:gd name="connsiteX142" fmla="*/ 338691 w 2889334"/>
                  <a:gd name="connsiteY142" fmla="*/ 514779 h 2888590"/>
                  <a:gd name="connsiteX143" fmla="*/ 404392 w 2889334"/>
                  <a:gd name="connsiteY143" fmla="*/ 441990 h 2888590"/>
                  <a:gd name="connsiteX144" fmla="*/ 421785 w 2889334"/>
                  <a:gd name="connsiteY144" fmla="*/ 458778 h 2888590"/>
                  <a:gd name="connsiteX145" fmla="*/ 357221 w 2889334"/>
                  <a:gd name="connsiteY145" fmla="*/ 530382 h 2888590"/>
                  <a:gd name="connsiteX146" fmla="*/ 2385665 w 2889334"/>
                  <a:gd name="connsiteY146" fmla="*/ 380594 h 2888590"/>
                  <a:gd name="connsiteX147" fmla="*/ 2311376 w 2889334"/>
                  <a:gd name="connsiteY147" fmla="*/ 319102 h 2888590"/>
                  <a:gd name="connsiteX148" fmla="*/ 2326156 w 2889334"/>
                  <a:gd name="connsiteY148" fmla="*/ 299943 h 2888590"/>
                  <a:gd name="connsiteX149" fmla="*/ 2401727 w 2889334"/>
                  <a:gd name="connsiteY149" fmla="*/ 362476 h 2888590"/>
                  <a:gd name="connsiteX150" fmla="*/ 2385665 w 2889334"/>
                  <a:gd name="connsiteY150" fmla="*/ 380594 h 2888590"/>
                  <a:gd name="connsiteX151" fmla="*/ 527304 w 2889334"/>
                  <a:gd name="connsiteY151" fmla="*/ 359815 h 2888590"/>
                  <a:gd name="connsiteX152" fmla="*/ 511677 w 2889334"/>
                  <a:gd name="connsiteY152" fmla="*/ 341357 h 2888590"/>
                  <a:gd name="connsiteX153" fmla="*/ 588675 w 2889334"/>
                  <a:gd name="connsiteY153" fmla="*/ 280470 h 2888590"/>
                  <a:gd name="connsiteX154" fmla="*/ 603044 w 2889334"/>
                  <a:gd name="connsiteY154" fmla="*/ 299943 h 2888590"/>
                  <a:gd name="connsiteX155" fmla="*/ 527304 w 2889334"/>
                  <a:gd name="connsiteY155" fmla="*/ 359815 h 2888590"/>
                  <a:gd name="connsiteX156" fmla="*/ 2192504 w 2889334"/>
                  <a:gd name="connsiteY156" fmla="*/ 236661 h 2888590"/>
                  <a:gd name="connsiteX157" fmla="*/ 2108902 w 2889334"/>
                  <a:gd name="connsiteY157" fmla="*/ 188691 h 2888590"/>
                  <a:gd name="connsiteX158" fmla="*/ 2120199 w 2889334"/>
                  <a:gd name="connsiteY158" fmla="*/ 167307 h 2888590"/>
                  <a:gd name="connsiteX159" fmla="*/ 2205277 w 2889334"/>
                  <a:gd name="connsiteY159" fmla="*/ 216123 h 2888590"/>
                  <a:gd name="connsiteX160" fmla="*/ 2192504 w 2889334"/>
                  <a:gd name="connsiteY160" fmla="*/ 236661 h 2888590"/>
                  <a:gd name="connsiteX161" fmla="*/ 723706 w 2889334"/>
                  <a:gd name="connsiteY161" fmla="*/ 220211 h 2888590"/>
                  <a:gd name="connsiteX162" fmla="*/ 711418 w 2889334"/>
                  <a:gd name="connsiteY162" fmla="*/ 199383 h 2888590"/>
                  <a:gd name="connsiteX163" fmla="*/ 797608 w 2889334"/>
                  <a:gd name="connsiteY163" fmla="*/ 152454 h 2888590"/>
                  <a:gd name="connsiteX164" fmla="*/ 808421 w 2889334"/>
                  <a:gd name="connsiteY164" fmla="*/ 174104 h 2888590"/>
                  <a:gd name="connsiteX165" fmla="*/ 723706 w 2889334"/>
                  <a:gd name="connsiteY165" fmla="*/ 220211 h 2888590"/>
                  <a:gd name="connsiteX166" fmla="*/ 1977789 w 2889334"/>
                  <a:gd name="connsiteY166" fmla="*/ 127659 h 2888590"/>
                  <a:gd name="connsiteX167" fmla="*/ 1887220 w 2889334"/>
                  <a:gd name="connsiteY167" fmla="*/ 94590 h 2888590"/>
                  <a:gd name="connsiteX168" fmla="*/ 1894743 w 2889334"/>
                  <a:gd name="connsiteY168" fmla="*/ 71609 h 2888590"/>
                  <a:gd name="connsiteX169" fmla="*/ 1986885 w 2889334"/>
                  <a:gd name="connsiteY169" fmla="*/ 105258 h 2888590"/>
                  <a:gd name="connsiteX170" fmla="*/ 1977789 w 2889334"/>
                  <a:gd name="connsiteY170" fmla="*/ 127659 h 2888590"/>
                  <a:gd name="connsiteX171" fmla="*/ 940961 w 2889334"/>
                  <a:gd name="connsiteY171" fmla="*/ 116047 h 2888590"/>
                  <a:gd name="connsiteX172" fmla="*/ 932398 w 2889334"/>
                  <a:gd name="connsiteY172" fmla="*/ 93405 h 2888590"/>
                  <a:gd name="connsiteX173" fmla="*/ 1025338 w 2889334"/>
                  <a:gd name="connsiteY173" fmla="*/ 61836 h 2888590"/>
                  <a:gd name="connsiteX174" fmla="*/ 1032329 w 2889334"/>
                  <a:gd name="connsiteY174" fmla="*/ 84987 h 2888590"/>
                  <a:gd name="connsiteX175" fmla="*/ 940961 w 2889334"/>
                  <a:gd name="connsiteY175" fmla="*/ 116047 h 2888590"/>
                  <a:gd name="connsiteX176" fmla="*/ 1747641 w 2889334"/>
                  <a:gd name="connsiteY176" fmla="*/ 56708 h 2888590"/>
                  <a:gd name="connsiteX177" fmla="*/ 1652742 w 2889334"/>
                  <a:gd name="connsiteY177" fmla="*/ 39436 h 2888590"/>
                  <a:gd name="connsiteX178" fmla="*/ 1656274 w 2889334"/>
                  <a:gd name="connsiteY178" fmla="*/ 15512 h 2888590"/>
                  <a:gd name="connsiteX179" fmla="*/ 1752769 w 2889334"/>
                  <a:gd name="connsiteY179" fmla="*/ 33074 h 2888590"/>
                  <a:gd name="connsiteX180" fmla="*/ 1747641 w 2889334"/>
                  <a:gd name="connsiteY180" fmla="*/ 56708 h 2888590"/>
                  <a:gd name="connsiteX181" fmla="*/ 1172730 w 2889334"/>
                  <a:gd name="connsiteY181" fmla="*/ 50249 h 2888590"/>
                  <a:gd name="connsiteX182" fmla="*/ 1168158 w 2889334"/>
                  <a:gd name="connsiteY182" fmla="*/ 26518 h 2888590"/>
                  <a:gd name="connsiteX183" fmla="*/ 1265041 w 2889334"/>
                  <a:gd name="connsiteY183" fmla="*/ 11109 h 2888590"/>
                  <a:gd name="connsiteX184" fmla="*/ 1268016 w 2889334"/>
                  <a:gd name="connsiteY184" fmla="*/ 35106 h 2888590"/>
                  <a:gd name="connsiteX185" fmla="*/ 1172730 w 2889334"/>
                  <a:gd name="connsiteY185" fmla="*/ 50249 h 2888590"/>
                  <a:gd name="connsiteX186" fmla="*/ 1508760 w 2889334"/>
                  <a:gd name="connsiteY186" fmla="*/ 25623 h 2888590"/>
                  <a:gd name="connsiteX187" fmla="*/ 1412313 w 2889334"/>
                  <a:gd name="connsiteY187" fmla="*/ 24559 h 2888590"/>
                  <a:gd name="connsiteX188" fmla="*/ 1411756 w 2889334"/>
                  <a:gd name="connsiteY188" fmla="*/ 368 h 2888590"/>
                  <a:gd name="connsiteX189" fmla="*/ 1509873 w 2889334"/>
                  <a:gd name="connsiteY189" fmla="*/ 1457 h 2888590"/>
                  <a:gd name="connsiteX190" fmla="*/ 1508760 w 2889334"/>
                  <a:gd name="connsiteY190" fmla="*/ 25623 h 2888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34" h="2888590">
                    <a:moveTo>
                      <a:pt x="1499979" y="2888591"/>
                    </a:moveTo>
                    <a:lnTo>
                      <a:pt x="1499036" y="2864400"/>
                    </a:lnTo>
                    <a:cubicBezTo>
                      <a:pt x="1531112" y="2863166"/>
                      <a:pt x="1563479" y="2860868"/>
                      <a:pt x="1595265" y="2857482"/>
                    </a:cubicBezTo>
                    <a:lnTo>
                      <a:pt x="1597805" y="2881527"/>
                    </a:lnTo>
                    <a:cubicBezTo>
                      <a:pt x="1565487" y="2884962"/>
                      <a:pt x="1532588" y="2887357"/>
                      <a:pt x="1499979" y="2888591"/>
                    </a:cubicBezTo>
                    <a:close/>
                    <a:moveTo>
                      <a:pt x="1352877" y="2886752"/>
                    </a:moveTo>
                    <a:cubicBezTo>
                      <a:pt x="1320292" y="2884696"/>
                      <a:pt x="1287466" y="2881503"/>
                      <a:pt x="1255244" y="2877245"/>
                    </a:cubicBezTo>
                    <a:lnTo>
                      <a:pt x="1258413" y="2853297"/>
                    </a:lnTo>
                    <a:cubicBezTo>
                      <a:pt x="1290102" y="2857458"/>
                      <a:pt x="1322397" y="2860578"/>
                      <a:pt x="1354401" y="2862610"/>
                    </a:cubicBezTo>
                    <a:lnTo>
                      <a:pt x="1352877" y="2886752"/>
                    </a:lnTo>
                    <a:close/>
                    <a:moveTo>
                      <a:pt x="1743142" y="2858595"/>
                    </a:moveTo>
                    <a:lnTo>
                      <a:pt x="1738182" y="2834912"/>
                    </a:lnTo>
                    <a:cubicBezTo>
                      <a:pt x="1769534" y="2828356"/>
                      <a:pt x="1801053" y="2820567"/>
                      <a:pt x="1831848" y="2811883"/>
                    </a:cubicBezTo>
                    <a:lnTo>
                      <a:pt x="1838404" y="2835154"/>
                    </a:lnTo>
                    <a:cubicBezTo>
                      <a:pt x="1807101" y="2844032"/>
                      <a:pt x="1775025" y="2851894"/>
                      <a:pt x="1743142" y="2858595"/>
                    </a:cubicBezTo>
                    <a:close/>
                    <a:moveTo>
                      <a:pt x="1110585" y="2850733"/>
                    </a:moveTo>
                    <a:cubicBezTo>
                      <a:pt x="1078871" y="2843234"/>
                      <a:pt x="1047036" y="2834549"/>
                      <a:pt x="1015976" y="2824945"/>
                    </a:cubicBezTo>
                    <a:lnTo>
                      <a:pt x="1023112" y="2801843"/>
                    </a:lnTo>
                    <a:cubicBezTo>
                      <a:pt x="1053689" y="2811302"/>
                      <a:pt x="1084991" y="2819817"/>
                      <a:pt x="1116173" y="2827220"/>
                    </a:cubicBezTo>
                    <a:lnTo>
                      <a:pt x="1110585" y="2850733"/>
                    </a:lnTo>
                    <a:close/>
                    <a:moveTo>
                      <a:pt x="1977765" y="2788007"/>
                    </a:moveTo>
                    <a:lnTo>
                      <a:pt x="1968839" y="2765534"/>
                    </a:lnTo>
                    <a:cubicBezTo>
                      <a:pt x="1998569" y="2753753"/>
                      <a:pt x="2028323" y="2740763"/>
                      <a:pt x="2057255" y="2726902"/>
                    </a:cubicBezTo>
                    <a:lnTo>
                      <a:pt x="2067705" y="2748721"/>
                    </a:lnTo>
                    <a:cubicBezTo>
                      <a:pt x="2038241" y="2762824"/>
                      <a:pt x="2007979" y="2776057"/>
                      <a:pt x="1977765" y="2788007"/>
                    </a:cubicBezTo>
                    <a:close/>
                    <a:moveTo>
                      <a:pt x="877824" y="2774315"/>
                    </a:moveTo>
                    <a:cubicBezTo>
                      <a:pt x="847973" y="2761566"/>
                      <a:pt x="818049" y="2747609"/>
                      <a:pt x="788972" y="2732828"/>
                    </a:cubicBezTo>
                    <a:lnTo>
                      <a:pt x="799931" y="2711250"/>
                    </a:lnTo>
                    <a:cubicBezTo>
                      <a:pt x="828548" y="2725813"/>
                      <a:pt x="857915" y="2739529"/>
                      <a:pt x="887307" y="2752060"/>
                    </a:cubicBezTo>
                    <a:lnTo>
                      <a:pt x="877824" y="2774315"/>
                    </a:lnTo>
                    <a:close/>
                    <a:moveTo>
                      <a:pt x="2197051" y="2678593"/>
                    </a:moveTo>
                    <a:lnTo>
                      <a:pt x="2184448" y="2657935"/>
                    </a:lnTo>
                    <a:cubicBezTo>
                      <a:pt x="2211759" y="2641267"/>
                      <a:pt x="2238853" y="2623390"/>
                      <a:pt x="2265027" y="2604836"/>
                    </a:cubicBezTo>
                    <a:lnTo>
                      <a:pt x="2279009" y="2624576"/>
                    </a:lnTo>
                    <a:cubicBezTo>
                      <a:pt x="2252400" y="2643444"/>
                      <a:pt x="2224798" y="2661611"/>
                      <a:pt x="2197051" y="2678593"/>
                    </a:cubicBezTo>
                    <a:close/>
                    <a:moveTo>
                      <a:pt x="661464" y="2659434"/>
                    </a:moveTo>
                    <a:cubicBezTo>
                      <a:pt x="634105" y="2641775"/>
                      <a:pt x="607036" y="2622931"/>
                      <a:pt x="581007" y="2603482"/>
                    </a:cubicBezTo>
                    <a:lnTo>
                      <a:pt x="595473" y="2584105"/>
                    </a:lnTo>
                    <a:cubicBezTo>
                      <a:pt x="621115" y="2603240"/>
                      <a:pt x="647724" y="2621770"/>
                      <a:pt x="674600" y="2639114"/>
                    </a:cubicBezTo>
                    <a:lnTo>
                      <a:pt x="661464" y="2659434"/>
                    </a:lnTo>
                    <a:close/>
                    <a:moveTo>
                      <a:pt x="2394519" y="2533499"/>
                    </a:moveTo>
                    <a:lnTo>
                      <a:pt x="2378601" y="2515259"/>
                    </a:lnTo>
                    <a:cubicBezTo>
                      <a:pt x="2402670" y="2494213"/>
                      <a:pt x="2426402" y="2472031"/>
                      <a:pt x="2449044" y="2449364"/>
                    </a:cubicBezTo>
                    <a:lnTo>
                      <a:pt x="2450955" y="2447453"/>
                    </a:lnTo>
                    <a:lnTo>
                      <a:pt x="2468663" y="2463951"/>
                    </a:lnTo>
                    <a:lnTo>
                      <a:pt x="2466243" y="2466370"/>
                    </a:lnTo>
                    <a:cubicBezTo>
                      <a:pt x="2443118" y="2489496"/>
                      <a:pt x="2418999" y="2512066"/>
                      <a:pt x="2394519" y="2533499"/>
                    </a:cubicBezTo>
                    <a:close/>
                    <a:moveTo>
                      <a:pt x="467771" y="2509526"/>
                    </a:moveTo>
                    <a:cubicBezTo>
                      <a:pt x="452580" y="2495544"/>
                      <a:pt x="437606" y="2481175"/>
                      <a:pt x="422874" y="2466467"/>
                    </a:cubicBezTo>
                    <a:cubicBezTo>
                      <a:pt x="414383" y="2457976"/>
                      <a:pt x="406037" y="2449437"/>
                      <a:pt x="397812" y="2440777"/>
                    </a:cubicBezTo>
                    <a:lnTo>
                      <a:pt x="415350" y="2424109"/>
                    </a:lnTo>
                    <a:cubicBezTo>
                      <a:pt x="423430" y="2432624"/>
                      <a:pt x="431655" y="2441018"/>
                      <a:pt x="440000" y="2449364"/>
                    </a:cubicBezTo>
                    <a:cubicBezTo>
                      <a:pt x="454515" y="2463854"/>
                      <a:pt x="469247" y="2477981"/>
                      <a:pt x="484172" y="2491722"/>
                    </a:cubicBezTo>
                    <a:lnTo>
                      <a:pt x="467771" y="2509526"/>
                    </a:lnTo>
                    <a:close/>
                    <a:moveTo>
                      <a:pt x="2567094" y="2354610"/>
                    </a:moveTo>
                    <a:lnTo>
                      <a:pt x="2548345" y="2339346"/>
                    </a:lnTo>
                    <a:cubicBezTo>
                      <a:pt x="2568496" y="2314551"/>
                      <a:pt x="2588091" y="2288691"/>
                      <a:pt x="2606548" y="2262517"/>
                    </a:cubicBezTo>
                    <a:lnTo>
                      <a:pt x="2626288" y="2276451"/>
                    </a:lnTo>
                    <a:cubicBezTo>
                      <a:pt x="2607516" y="2303060"/>
                      <a:pt x="2587607" y="2329379"/>
                      <a:pt x="2567094" y="2354610"/>
                    </a:cubicBezTo>
                    <a:close/>
                    <a:moveTo>
                      <a:pt x="301849" y="2329307"/>
                    </a:moveTo>
                    <a:cubicBezTo>
                      <a:pt x="281819" y="2303495"/>
                      <a:pt x="262466" y="2276692"/>
                      <a:pt x="244348" y="2249744"/>
                    </a:cubicBezTo>
                    <a:lnTo>
                      <a:pt x="264426" y="2236246"/>
                    </a:lnTo>
                    <a:cubicBezTo>
                      <a:pt x="282230" y="2262759"/>
                      <a:pt x="301244" y="2289078"/>
                      <a:pt x="320959" y="2314454"/>
                    </a:cubicBezTo>
                    <a:lnTo>
                      <a:pt x="301849" y="2329307"/>
                    </a:lnTo>
                    <a:close/>
                    <a:moveTo>
                      <a:pt x="2704810" y="2152063"/>
                    </a:moveTo>
                    <a:lnTo>
                      <a:pt x="2683740" y="2140234"/>
                    </a:lnTo>
                    <a:cubicBezTo>
                      <a:pt x="2699439" y="2112246"/>
                      <a:pt x="2714365" y="2083411"/>
                      <a:pt x="2728057" y="2054600"/>
                    </a:cubicBezTo>
                    <a:lnTo>
                      <a:pt x="2749877" y="2065002"/>
                    </a:lnTo>
                    <a:cubicBezTo>
                      <a:pt x="2735967" y="2094272"/>
                      <a:pt x="2720799" y="2123567"/>
                      <a:pt x="2704810" y="2152063"/>
                    </a:cubicBezTo>
                    <a:close/>
                    <a:moveTo>
                      <a:pt x="168632" y="2123591"/>
                    </a:moveTo>
                    <a:cubicBezTo>
                      <a:pt x="153392" y="2094974"/>
                      <a:pt x="138901" y="2065316"/>
                      <a:pt x="125500" y="2035441"/>
                    </a:cubicBezTo>
                    <a:lnTo>
                      <a:pt x="147562" y="2025523"/>
                    </a:lnTo>
                    <a:cubicBezTo>
                      <a:pt x="160745" y="2054938"/>
                      <a:pt x="175018" y="2084112"/>
                      <a:pt x="189992" y="2112221"/>
                    </a:cubicBezTo>
                    <a:lnTo>
                      <a:pt x="168632" y="2123591"/>
                    </a:lnTo>
                    <a:close/>
                    <a:moveTo>
                      <a:pt x="2806144" y="1929051"/>
                    </a:moveTo>
                    <a:lnTo>
                      <a:pt x="2783332" y="1920972"/>
                    </a:lnTo>
                    <a:cubicBezTo>
                      <a:pt x="2794073" y="1890612"/>
                      <a:pt x="2803894" y="1859697"/>
                      <a:pt x="2812457" y="1829023"/>
                    </a:cubicBezTo>
                    <a:lnTo>
                      <a:pt x="2835753" y="1835555"/>
                    </a:lnTo>
                    <a:cubicBezTo>
                      <a:pt x="2827044" y="1866736"/>
                      <a:pt x="2817078" y="1898184"/>
                      <a:pt x="2806144" y="1929051"/>
                    </a:cubicBezTo>
                    <a:close/>
                    <a:moveTo>
                      <a:pt x="72378" y="1898257"/>
                    </a:moveTo>
                    <a:cubicBezTo>
                      <a:pt x="62169" y="1867341"/>
                      <a:pt x="52904" y="1835652"/>
                      <a:pt x="44849" y="1804083"/>
                    </a:cubicBezTo>
                    <a:lnTo>
                      <a:pt x="68290" y="1798084"/>
                    </a:lnTo>
                    <a:cubicBezTo>
                      <a:pt x="76224" y="1829120"/>
                      <a:pt x="85320" y="1860253"/>
                      <a:pt x="95335" y="1890685"/>
                    </a:cubicBezTo>
                    <a:lnTo>
                      <a:pt x="72378" y="1898257"/>
                    </a:lnTo>
                    <a:close/>
                    <a:moveTo>
                      <a:pt x="2868168" y="1692081"/>
                    </a:moveTo>
                    <a:lnTo>
                      <a:pt x="2844316" y="1687969"/>
                    </a:lnTo>
                    <a:cubicBezTo>
                      <a:pt x="2849783" y="1656303"/>
                      <a:pt x="2854210" y="1624154"/>
                      <a:pt x="2857524" y="1592417"/>
                    </a:cubicBezTo>
                    <a:lnTo>
                      <a:pt x="2881570" y="1594932"/>
                    </a:lnTo>
                    <a:cubicBezTo>
                      <a:pt x="2878207" y="1627202"/>
                      <a:pt x="2873683" y="1659883"/>
                      <a:pt x="2868168" y="1692081"/>
                    </a:cubicBezTo>
                    <a:close/>
                    <a:moveTo>
                      <a:pt x="15724" y="1659835"/>
                    </a:moveTo>
                    <a:cubicBezTo>
                      <a:pt x="10910" y="1627662"/>
                      <a:pt x="7136" y="1594860"/>
                      <a:pt x="4499" y="1562420"/>
                    </a:cubicBezTo>
                    <a:lnTo>
                      <a:pt x="28593" y="1560437"/>
                    </a:lnTo>
                    <a:cubicBezTo>
                      <a:pt x="31182" y="1592368"/>
                      <a:pt x="34907" y="1624614"/>
                      <a:pt x="39624" y="1656303"/>
                    </a:cubicBezTo>
                    <a:lnTo>
                      <a:pt x="15724" y="1659835"/>
                    </a:lnTo>
                    <a:close/>
                    <a:moveTo>
                      <a:pt x="2889335" y="1447999"/>
                    </a:moveTo>
                    <a:lnTo>
                      <a:pt x="2865144" y="1447999"/>
                    </a:lnTo>
                    <a:lnTo>
                      <a:pt x="2865144" y="1444830"/>
                    </a:lnTo>
                    <a:cubicBezTo>
                      <a:pt x="2865120" y="1413600"/>
                      <a:pt x="2864080" y="1382225"/>
                      <a:pt x="2862072" y="1351552"/>
                    </a:cubicBezTo>
                    <a:lnTo>
                      <a:pt x="2886214" y="1349979"/>
                    </a:lnTo>
                    <a:cubicBezTo>
                      <a:pt x="2888270" y="1381185"/>
                      <a:pt x="2889310" y="1413092"/>
                      <a:pt x="2889335" y="1444830"/>
                    </a:cubicBezTo>
                    <a:lnTo>
                      <a:pt x="2889335" y="1447999"/>
                    </a:lnTo>
                    <a:close/>
                    <a:moveTo>
                      <a:pt x="24190" y="1415850"/>
                    </a:moveTo>
                    <a:lnTo>
                      <a:pt x="0" y="1415342"/>
                    </a:lnTo>
                    <a:cubicBezTo>
                      <a:pt x="653" y="1382782"/>
                      <a:pt x="2467" y="1349834"/>
                      <a:pt x="5298" y="1317419"/>
                    </a:cubicBezTo>
                    <a:lnTo>
                      <a:pt x="29391" y="1319524"/>
                    </a:lnTo>
                    <a:cubicBezTo>
                      <a:pt x="26609" y="1351431"/>
                      <a:pt x="24868" y="1383846"/>
                      <a:pt x="24190" y="1415850"/>
                    </a:cubicBezTo>
                    <a:close/>
                    <a:moveTo>
                      <a:pt x="2845357" y="1207860"/>
                    </a:moveTo>
                    <a:cubicBezTo>
                      <a:pt x="2840059" y="1176388"/>
                      <a:pt x="2833624" y="1144578"/>
                      <a:pt x="2826125" y="1113324"/>
                    </a:cubicBezTo>
                    <a:lnTo>
                      <a:pt x="2849663" y="1107712"/>
                    </a:lnTo>
                    <a:cubicBezTo>
                      <a:pt x="2857258" y="1139498"/>
                      <a:pt x="2863838" y="1171841"/>
                      <a:pt x="2869233" y="1203869"/>
                    </a:cubicBezTo>
                    <a:lnTo>
                      <a:pt x="2845357" y="1207860"/>
                    </a:lnTo>
                    <a:close/>
                    <a:moveTo>
                      <a:pt x="49373" y="1176268"/>
                    </a:moveTo>
                    <a:lnTo>
                      <a:pt x="25617" y="1171720"/>
                    </a:lnTo>
                    <a:cubicBezTo>
                      <a:pt x="31762" y="1139740"/>
                      <a:pt x="39067" y="1107567"/>
                      <a:pt x="47341" y="1076071"/>
                    </a:cubicBezTo>
                    <a:lnTo>
                      <a:pt x="70733" y="1082239"/>
                    </a:lnTo>
                    <a:cubicBezTo>
                      <a:pt x="62557" y="1113179"/>
                      <a:pt x="55396" y="1144820"/>
                      <a:pt x="49373" y="1176268"/>
                    </a:cubicBezTo>
                    <a:close/>
                    <a:moveTo>
                      <a:pt x="2785413" y="974519"/>
                    </a:moveTo>
                    <a:cubicBezTo>
                      <a:pt x="2774744" y="944087"/>
                      <a:pt x="2762964" y="913825"/>
                      <a:pt x="2750433" y="884603"/>
                    </a:cubicBezTo>
                    <a:lnTo>
                      <a:pt x="2772688" y="875048"/>
                    </a:lnTo>
                    <a:cubicBezTo>
                      <a:pt x="2785413" y="904778"/>
                      <a:pt x="2797387" y="935548"/>
                      <a:pt x="2808248" y="966512"/>
                    </a:cubicBezTo>
                    <a:lnTo>
                      <a:pt x="2785413" y="974519"/>
                    </a:lnTo>
                    <a:close/>
                    <a:moveTo>
                      <a:pt x="114566" y="944402"/>
                    </a:moveTo>
                    <a:lnTo>
                      <a:pt x="91924" y="935887"/>
                    </a:lnTo>
                    <a:cubicBezTo>
                      <a:pt x="103366" y="905407"/>
                      <a:pt x="116017" y="874927"/>
                      <a:pt x="129516" y="845318"/>
                    </a:cubicBezTo>
                    <a:lnTo>
                      <a:pt x="151529" y="855357"/>
                    </a:lnTo>
                    <a:cubicBezTo>
                      <a:pt x="138248" y="884482"/>
                      <a:pt x="125839" y="914430"/>
                      <a:pt x="114566" y="944402"/>
                    </a:cubicBezTo>
                    <a:close/>
                    <a:moveTo>
                      <a:pt x="2686715" y="754748"/>
                    </a:moveTo>
                    <a:cubicBezTo>
                      <a:pt x="2671088" y="726639"/>
                      <a:pt x="2654324" y="698844"/>
                      <a:pt x="2636931" y="672090"/>
                    </a:cubicBezTo>
                    <a:lnTo>
                      <a:pt x="2657203" y="658906"/>
                    </a:lnTo>
                    <a:cubicBezTo>
                      <a:pt x="2674886" y="686120"/>
                      <a:pt x="2691940" y="714423"/>
                      <a:pt x="2707834" y="742992"/>
                    </a:cubicBezTo>
                    <a:lnTo>
                      <a:pt x="2686715" y="754748"/>
                    </a:lnTo>
                    <a:close/>
                    <a:moveTo>
                      <a:pt x="218174" y="727002"/>
                    </a:moveTo>
                    <a:lnTo>
                      <a:pt x="197297" y="714762"/>
                    </a:lnTo>
                    <a:cubicBezTo>
                      <a:pt x="213723" y="686797"/>
                      <a:pt x="231334" y="658930"/>
                      <a:pt x="249742" y="631933"/>
                    </a:cubicBezTo>
                    <a:lnTo>
                      <a:pt x="269724" y="645553"/>
                    </a:lnTo>
                    <a:cubicBezTo>
                      <a:pt x="251654" y="672114"/>
                      <a:pt x="234285" y="699497"/>
                      <a:pt x="218174" y="727002"/>
                    </a:cubicBezTo>
                    <a:close/>
                    <a:moveTo>
                      <a:pt x="2552047" y="554959"/>
                    </a:moveTo>
                    <a:cubicBezTo>
                      <a:pt x="2531969" y="530019"/>
                      <a:pt x="2510754" y="505441"/>
                      <a:pt x="2489006" y="481856"/>
                    </a:cubicBezTo>
                    <a:lnTo>
                      <a:pt x="2506762" y="465455"/>
                    </a:lnTo>
                    <a:cubicBezTo>
                      <a:pt x="2528897" y="489427"/>
                      <a:pt x="2550475" y="514440"/>
                      <a:pt x="2570891" y="539768"/>
                    </a:cubicBezTo>
                    <a:lnTo>
                      <a:pt x="2552047" y="554959"/>
                    </a:lnTo>
                    <a:close/>
                    <a:moveTo>
                      <a:pt x="357221" y="530382"/>
                    </a:moveTo>
                    <a:lnTo>
                      <a:pt x="338691" y="514779"/>
                    </a:lnTo>
                    <a:cubicBezTo>
                      <a:pt x="359640" y="489911"/>
                      <a:pt x="381750" y="465430"/>
                      <a:pt x="404392" y="441990"/>
                    </a:cubicBezTo>
                    <a:lnTo>
                      <a:pt x="421785" y="458778"/>
                    </a:lnTo>
                    <a:cubicBezTo>
                      <a:pt x="399530" y="481856"/>
                      <a:pt x="377831" y="505925"/>
                      <a:pt x="357221" y="530382"/>
                    </a:cubicBezTo>
                    <a:close/>
                    <a:moveTo>
                      <a:pt x="2385665" y="380594"/>
                    </a:moveTo>
                    <a:cubicBezTo>
                      <a:pt x="2361668" y="359331"/>
                      <a:pt x="2336679" y="338648"/>
                      <a:pt x="2311376" y="319102"/>
                    </a:cubicBezTo>
                    <a:lnTo>
                      <a:pt x="2326156" y="299943"/>
                    </a:lnTo>
                    <a:cubicBezTo>
                      <a:pt x="2351871" y="319804"/>
                      <a:pt x="2377295" y="340849"/>
                      <a:pt x="2401727" y="362476"/>
                    </a:cubicBezTo>
                    <a:lnTo>
                      <a:pt x="2385665" y="380594"/>
                    </a:lnTo>
                    <a:close/>
                    <a:moveTo>
                      <a:pt x="527304" y="359815"/>
                    </a:moveTo>
                    <a:lnTo>
                      <a:pt x="511677" y="341357"/>
                    </a:lnTo>
                    <a:cubicBezTo>
                      <a:pt x="536617" y="320215"/>
                      <a:pt x="562549" y="299750"/>
                      <a:pt x="588675" y="280470"/>
                    </a:cubicBezTo>
                    <a:lnTo>
                      <a:pt x="603044" y="299943"/>
                    </a:lnTo>
                    <a:cubicBezTo>
                      <a:pt x="577330" y="318909"/>
                      <a:pt x="551833" y="339059"/>
                      <a:pt x="527304" y="359815"/>
                    </a:cubicBezTo>
                    <a:close/>
                    <a:moveTo>
                      <a:pt x="2192504" y="236661"/>
                    </a:moveTo>
                    <a:cubicBezTo>
                      <a:pt x="2165144" y="219703"/>
                      <a:pt x="2137011" y="203544"/>
                      <a:pt x="2108902" y="188691"/>
                    </a:cubicBezTo>
                    <a:lnTo>
                      <a:pt x="2120199" y="167307"/>
                    </a:lnTo>
                    <a:cubicBezTo>
                      <a:pt x="2148816" y="182426"/>
                      <a:pt x="2177433" y="198851"/>
                      <a:pt x="2205277" y="216123"/>
                    </a:cubicBezTo>
                    <a:lnTo>
                      <a:pt x="2192504" y="236661"/>
                    </a:lnTo>
                    <a:close/>
                    <a:moveTo>
                      <a:pt x="723706" y="220211"/>
                    </a:moveTo>
                    <a:lnTo>
                      <a:pt x="711418" y="199383"/>
                    </a:lnTo>
                    <a:cubicBezTo>
                      <a:pt x="739454" y="182837"/>
                      <a:pt x="768434" y="167065"/>
                      <a:pt x="797608" y="152454"/>
                    </a:cubicBezTo>
                    <a:lnTo>
                      <a:pt x="808421" y="174104"/>
                    </a:lnTo>
                    <a:cubicBezTo>
                      <a:pt x="779804" y="188449"/>
                      <a:pt x="751283" y="203955"/>
                      <a:pt x="723706" y="220211"/>
                    </a:cubicBezTo>
                    <a:close/>
                    <a:moveTo>
                      <a:pt x="1977789" y="127659"/>
                    </a:moveTo>
                    <a:cubicBezTo>
                      <a:pt x="1948180" y="115684"/>
                      <a:pt x="1917724" y="104557"/>
                      <a:pt x="1887220" y="94590"/>
                    </a:cubicBezTo>
                    <a:lnTo>
                      <a:pt x="1894743" y="71609"/>
                    </a:lnTo>
                    <a:cubicBezTo>
                      <a:pt x="1925755" y="81745"/>
                      <a:pt x="1956768" y="93066"/>
                      <a:pt x="1986885" y="105258"/>
                    </a:cubicBezTo>
                    <a:lnTo>
                      <a:pt x="1977789" y="127659"/>
                    </a:lnTo>
                    <a:close/>
                    <a:moveTo>
                      <a:pt x="940961" y="116047"/>
                    </a:moveTo>
                    <a:lnTo>
                      <a:pt x="932398" y="93405"/>
                    </a:lnTo>
                    <a:cubicBezTo>
                      <a:pt x="962829" y="81890"/>
                      <a:pt x="994083" y="71271"/>
                      <a:pt x="1025338" y="61836"/>
                    </a:cubicBezTo>
                    <a:lnTo>
                      <a:pt x="1032329" y="84987"/>
                    </a:lnTo>
                    <a:cubicBezTo>
                      <a:pt x="1001631" y="94276"/>
                      <a:pt x="970861" y="104726"/>
                      <a:pt x="940961" y="116047"/>
                    </a:cubicBezTo>
                    <a:close/>
                    <a:moveTo>
                      <a:pt x="1747641" y="56708"/>
                    </a:moveTo>
                    <a:cubicBezTo>
                      <a:pt x="1716314" y="49910"/>
                      <a:pt x="1684383" y="44105"/>
                      <a:pt x="1652742" y="39436"/>
                    </a:cubicBezTo>
                    <a:lnTo>
                      <a:pt x="1656274" y="15512"/>
                    </a:lnTo>
                    <a:cubicBezTo>
                      <a:pt x="1688422" y="20253"/>
                      <a:pt x="1720911" y="26155"/>
                      <a:pt x="1752769" y="33074"/>
                    </a:cubicBezTo>
                    <a:lnTo>
                      <a:pt x="1747641" y="56708"/>
                    </a:lnTo>
                    <a:close/>
                    <a:moveTo>
                      <a:pt x="1172730" y="50249"/>
                    </a:moveTo>
                    <a:lnTo>
                      <a:pt x="1168158" y="26518"/>
                    </a:lnTo>
                    <a:cubicBezTo>
                      <a:pt x="1200065" y="20325"/>
                      <a:pt x="1232674" y="15149"/>
                      <a:pt x="1265041" y="11109"/>
                    </a:cubicBezTo>
                    <a:lnTo>
                      <a:pt x="1268016" y="35106"/>
                    </a:lnTo>
                    <a:cubicBezTo>
                      <a:pt x="1236182" y="39073"/>
                      <a:pt x="1204129" y="44177"/>
                      <a:pt x="1172730" y="50249"/>
                    </a:cubicBezTo>
                    <a:close/>
                    <a:moveTo>
                      <a:pt x="1508760" y="25623"/>
                    </a:moveTo>
                    <a:cubicBezTo>
                      <a:pt x="1476635" y="24172"/>
                      <a:pt x="1444510" y="23785"/>
                      <a:pt x="1412313" y="24559"/>
                    </a:cubicBezTo>
                    <a:lnTo>
                      <a:pt x="1411756" y="368"/>
                    </a:lnTo>
                    <a:cubicBezTo>
                      <a:pt x="1444510" y="-357"/>
                      <a:pt x="1477167" y="-19"/>
                      <a:pt x="1509873" y="1457"/>
                    </a:cubicBezTo>
                    <a:lnTo>
                      <a:pt x="1508760" y="25623"/>
                    </a:lnTo>
                    <a:close/>
                  </a:path>
                </a:pathLst>
              </a:custGeom>
              <a:solidFill>
                <a:srgbClr val="FFAA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hỗ dành sẵn cho Văn bản 3">
                <a:extLst>
                  <a:ext uri="{FF2B5EF4-FFF2-40B4-BE49-F238E27FC236}">
                    <a16:creationId xmlns:a16="http://schemas.microsoft.com/office/drawing/2014/main" id="{B600D944-20DF-4A12-8FD1-F8BD61D00D2E}"/>
                  </a:ext>
                </a:extLst>
              </p:cNvPr>
              <p:cNvSpPr txBox="1">
                <a:spLocks/>
              </p:cNvSpPr>
              <p:nvPr/>
            </p:nvSpPr>
            <p:spPr>
              <a:xfrm>
                <a:off x="4628925" y="3719169"/>
                <a:ext cx="2799732" cy="1267007"/>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TRẢ LỜI CÂU HỎI</a:t>
                </a:r>
              </a:p>
            </p:txBody>
          </p:sp>
        </p:grpSp>
        <p:sp>
          <p:nvSpPr>
            <p:cNvPr id="25" name="Hình tự do: Hình 24">
              <a:extLst>
                <a:ext uri="{FF2B5EF4-FFF2-40B4-BE49-F238E27FC236}">
                  <a16:creationId xmlns:a16="http://schemas.microsoft.com/office/drawing/2014/main" id="{97C05E25-84B1-4E4A-A1E7-E332A2E63E6F}"/>
                </a:ext>
              </a:extLst>
            </p:cNvPr>
            <p:cNvSpPr/>
            <p:nvPr/>
          </p:nvSpPr>
          <p:spPr>
            <a:xfrm>
              <a:off x="4448676" y="2433610"/>
              <a:ext cx="3305145" cy="1221078"/>
            </a:xfrm>
            <a:custGeom>
              <a:avLst/>
              <a:gdLst>
                <a:gd name="connsiteX0" fmla="*/ 2908228 w 3305145"/>
                <a:gd name="connsiteY0" fmla="*/ 540769 h 1221078"/>
                <a:gd name="connsiteX1" fmla="*/ 464724 w 3305145"/>
                <a:gd name="connsiteY1" fmla="*/ 472697 h 1221078"/>
                <a:gd name="connsiteX2" fmla="*/ 0 w 3305145"/>
                <a:gd name="connsiteY2" fmla="*/ 1219893 h 1221078"/>
                <a:gd name="connsiteX3" fmla="*/ 3305145 w 3305145"/>
                <a:gd name="connsiteY3" fmla="*/ 1221078 h 1221078"/>
                <a:gd name="connsiteX4" fmla="*/ 2908228 w 3305145"/>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45" h="1221078">
                  <a:moveTo>
                    <a:pt x="2908228" y="540769"/>
                  </a:moveTo>
                  <a:cubicBezTo>
                    <a:pt x="2252303" y="-152772"/>
                    <a:pt x="1158265" y="-183252"/>
                    <a:pt x="464724" y="472697"/>
                  </a:cubicBezTo>
                  <a:cubicBezTo>
                    <a:pt x="239873" y="685356"/>
                    <a:pt x="84691" y="943855"/>
                    <a:pt x="0" y="1219893"/>
                  </a:cubicBezTo>
                  <a:lnTo>
                    <a:pt x="3305145" y="1221078"/>
                  </a:lnTo>
                  <a:cubicBezTo>
                    <a:pt x="3229719" y="974408"/>
                    <a:pt x="3097470" y="740873"/>
                    <a:pt x="2908228" y="540769"/>
                  </a:cubicBezTo>
                  <a:close/>
                </a:path>
              </a:pathLst>
            </a:custGeom>
            <a:solidFill>
              <a:srgbClr val="96ABE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Đồ họa 45">
              <a:extLst>
                <a:ext uri="{FF2B5EF4-FFF2-40B4-BE49-F238E27FC236}">
                  <a16:creationId xmlns:a16="http://schemas.microsoft.com/office/drawing/2014/main" id="{9EB4B51E-AA9B-4D2C-B096-6CA0EC2A1A5C}"/>
                </a:ext>
              </a:extLst>
            </p:cNvPr>
            <p:cNvGrpSpPr/>
            <p:nvPr/>
          </p:nvGrpSpPr>
          <p:grpSpPr>
            <a:xfrm>
              <a:off x="5612819" y="2584441"/>
              <a:ext cx="933607" cy="933607"/>
              <a:chOff x="5612819" y="1285675"/>
              <a:chExt cx="933607" cy="933607"/>
            </a:xfrm>
          </p:grpSpPr>
          <p:sp>
            <p:nvSpPr>
              <p:cNvPr id="28" name="Hình tự do: Hình 27">
                <a:extLst>
                  <a:ext uri="{FF2B5EF4-FFF2-40B4-BE49-F238E27FC236}">
                    <a16:creationId xmlns:a16="http://schemas.microsoft.com/office/drawing/2014/main" id="{D0432BCB-F690-49F5-A8D8-9E61D80E2809}"/>
                  </a:ext>
                </a:extLst>
              </p:cNvPr>
              <p:cNvSpPr/>
              <p:nvPr/>
            </p:nvSpPr>
            <p:spPr>
              <a:xfrm>
                <a:off x="5637009" y="1309865"/>
                <a:ext cx="885226" cy="885226"/>
              </a:xfrm>
              <a:custGeom>
                <a:avLst/>
                <a:gdLst>
                  <a:gd name="connsiteX0" fmla="*/ 885226 w 885226"/>
                  <a:gd name="connsiteY0" fmla="*/ 442613 h 885226"/>
                  <a:gd name="connsiteX1" fmla="*/ 442613 w 885226"/>
                  <a:gd name="connsiteY1" fmla="*/ 885226 h 885226"/>
                  <a:gd name="connsiteX2" fmla="*/ 0 w 885226"/>
                  <a:gd name="connsiteY2" fmla="*/ 442613 h 885226"/>
                  <a:gd name="connsiteX3" fmla="*/ 442613 w 885226"/>
                  <a:gd name="connsiteY3" fmla="*/ 0 h 885226"/>
                  <a:gd name="connsiteX4" fmla="*/ 885226 w 885226"/>
                  <a:gd name="connsiteY4" fmla="*/ 442613 h 885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226" h="885226">
                    <a:moveTo>
                      <a:pt x="885226" y="442613"/>
                    </a:moveTo>
                    <a:cubicBezTo>
                      <a:pt x="885226" y="687062"/>
                      <a:pt x="687062" y="885226"/>
                      <a:pt x="442613" y="885226"/>
                    </a:cubicBezTo>
                    <a:cubicBezTo>
                      <a:pt x="198165" y="885226"/>
                      <a:pt x="0" y="687062"/>
                      <a:pt x="0" y="442613"/>
                    </a:cubicBezTo>
                    <a:cubicBezTo>
                      <a:pt x="0" y="198165"/>
                      <a:pt x="198165" y="0"/>
                      <a:pt x="442613" y="0"/>
                    </a:cubicBezTo>
                    <a:cubicBezTo>
                      <a:pt x="687062" y="0"/>
                      <a:pt x="885226" y="198165"/>
                      <a:pt x="885226" y="442613"/>
                    </a:cubicBezTo>
                    <a:close/>
                  </a:path>
                </a:pathLst>
              </a:custGeom>
              <a:solidFill>
                <a:srgbClr val="96ABE7"/>
              </a:solidFill>
              <a:ln w="2419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Hình tự do: Hình 28">
                <a:hlinkClick r:id="rId3" action="ppaction://hlinksldjump"/>
                <a:extLst>
                  <a:ext uri="{FF2B5EF4-FFF2-40B4-BE49-F238E27FC236}">
                    <a16:creationId xmlns:a16="http://schemas.microsoft.com/office/drawing/2014/main" id="{D6F2C1A7-68DB-41F9-ADFC-9080E85B43C3}"/>
                  </a:ext>
                </a:extLst>
              </p:cNvPr>
              <p:cNvSpPr/>
              <p:nvPr/>
            </p:nvSpPr>
            <p:spPr>
              <a:xfrm>
                <a:off x="5612819" y="1285675"/>
                <a:ext cx="933607" cy="933607"/>
              </a:xfrm>
              <a:custGeom>
                <a:avLst/>
                <a:gdLst>
                  <a:gd name="connsiteX0" fmla="*/ 466804 w 933607"/>
                  <a:gd name="connsiteY0" fmla="*/ 933607 h 933607"/>
                  <a:gd name="connsiteX1" fmla="*/ 136724 w 933607"/>
                  <a:gd name="connsiteY1" fmla="*/ 796883 h 933607"/>
                  <a:gd name="connsiteX2" fmla="*/ 0 w 933607"/>
                  <a:gd name="connsiteY2" fmla="*/ 466804 h 933607"/>
                  <a:gd name="connsiteX3" fmla="*/ 136724 w 933607"/>
                  <a:gd name="connsiteY3" fmla="*/ 136725 h 933607"/>
                  <a:gd name="connsiteX4" fmla="*/ 466804 w 933607"/>
                  <a:gd name="connsiteY4" fmla="*/ 0 h 933607"/>
                  <a:gd name="connsiteX5" fmla="*/ 796882 w 933607"/>
                  <a:gd name="connsiteY5" fmla="*/ 136725 h 933607"/>
                  <a:gd name="connsiteX6" fmla="*/ 933607 w 933607"/>
                  <a:gd name="connsiteY6" fmla="*/ 466804 h 933607"/>
                  <a:gd name="connsiteX7" fmla="*/ 796882 w 933607"/>
                  <a:gd name="connsiteY7" fmla="*/ 796883 h 933607"/>
                  <a:gd name="connsiteX8" fmla="*/ 796882 w 933607"/>
                  <a:gd name="connsiteY8" fmla="*/ 796883 h 933607"/>
                  <a:gd name="connsiteX9" fmla="*/ 466804 w 933607"/>
                  <a:gd name="connsiteY9" fmla="*/ 933607 h 933607"/>
                  <a:gd name="connsiteX10" fmla="*/ 466804 w 933607"/>
                  <a:gd name="connsiteY10" fmla="*/ 48405 h 933607"/>
                  <a:gd name="connsiteX11" fmla="*/ 170954 w 933607"/>
                  <a:gd name="connsiteY11" fmla="*/ 170954 h 933607"/>
                  <a:gd name="connsiteX12" fmla="*/ 48405 w 933607"/>
                  <a:gd name="connsiteY12" fmla="*/ 466804 h 933607"/>
                  <a:gd name="connsiteX13" fmla="*/ 170954 w 933607"/>
                  <a:gd name="connsiteY13" fmla="*/ 762653 h 933607"/>
                  <a:gd name="connsiteX14" fmla="*/ 466804 w 933607"/>
                  <a:gd name="connsiteY14" fmla="*/ 885202 h 933607"/>
                  <a:gd name="connsiteX15" fmla="*/ 762653 w 933607"/>
                  <a:gd name="connsiteY15" fmla="*/ 762653 h 933607"/>
                  <a:gd name="connsiteX16" fmla="*/ 762653 w 933607"/>
                  <a:gd name="connsiteY16" fmla="*/ 762653 h 933607"/>
                  <a:gd name="connsiteX17" fmla="*/ 885202 w 933607"/>
                  <a:gd name="connsiteY17" fmla="*/ 466804 h 933607"/>
                  <a:gd name="connsiteX18" fmla="*/ 762653 w 933607"/>
                  <a:gd name="connsiteY18" fmla="*/ 170954 h 933607"/>
                  <a:gd name="connsiteX19" fmla="*/ 466804 w 933607"/>
                  <a:gd name="connsiteY19" fmla="*/ 48405 h 9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33607" h="933607">
                    <a:moveTo>
                      <a:pt x="466804" y="933607"/>
                    </a:moveTo>
                    <a:cubicBezTo>
                      <a:pt x="342126" y="933607"/>
                      <a:pt x="224899" y="885057"/>
                      <a:pt x="136724" y="796883"/>
                    </a:cubicBezTo>
                    <a:cubicBezTo>
                      <a:pt x="48550" y="708709"/>
                      <a:pt x="0" y="591506"/>
                      <a:pt x="0" y="466804"/>
                    </a:cubicBezTo>
                    <a:cubicBezTo>
                      <a:pt x="0" y="342102"/>
                      <a:pt x="48574" y="224899"/>
                      <a:pt x="136724" y="136725"/>
                    </a:cubicBezTo>
                    <a:cubicBezTo>
                      <a:pt x="224899" y="48550"/>
                      <a:pt x="342102" y="0"/>
                      <a:pt x="466804" y="0"/>
                    </a:cubicBezTo>
                    <a:cubicBezTo>
                      <a:pt x="591505" y="0"/>
                      <a:pt x="708708" y="48550"/>
                      <a:pt x="796882" y="136725"/>
                    </a:cubicBezTo>
                    <a:cubicBezTo>
                      <a:pt x="885057" y="224899"/>
                      <a:pt x="933607" y="342102"/>
                      <a:pt x="933607" y="466804"/>
                    </a:cubicBezTo>
                    <a:cubicBezTo>
                      <a:pt x="933607" y="591506"/>
                      <a:pt x="885033" y="708709"/>
                      <a:pt x="796882" y="796883"/>
                    </a:cubicBezTo>
                    <a:lnTo>
                      <a:pt x="796882" y="796883"/>
                    </a:lnTo>
                    <a:cubicBezTo>
                      <a:pt x="708708" y="885057"/>
                      <a:pt x="591505" y="933607"/>
                      <a:pt x="466804" y="933607"/>
                    </a:cubicBezTo>
                    <a:close/>
                    <a:moveTo>
                      <a:pt x="466804" y="48405"/>
                    </a:moveTo>
                    <a:cubicBezTo>
                      <a:pt x="355044" y="48405"/>
                      <a:pt x="249960" y="91924"/>
                      <a:pt x="170954" y="170954"/>
                    </a:cubicBezTo>
                    <a:cubicBezTo>
                      <a:pt x="91948" y="249985"/>
                      <a:pt x="48405" y="355044"/>
                      <a:pt x="48405" y="466804"/>
                    </a:cubicBezTo>
                    <a:cubicBezTo>
                      <a:pt x="48405" y="578564"/>
                      <a:pt x="91948" y="683623"/>
                      <a:pt x="170954" y="762653"/>
                    </a:cubicBezTo>
                    <a:cubicBezTo>
                      <a:pt x="249960" y="841684"/>
                      <a:pt x="355044" y="885202"/>
                      <a:pt x="466804" y="885202"/>
                    </a:cubicBezTo>
                    <a:cubicBezTo>
                      <a:pt x="578563" y="885202"/>
                      <a:pt x="683647" y="841684"/>
                      <a:pt x="762653" y="762653"/>
                    </a:cubicBezTo>
                    <a:lnTo>
                      <a:pt x="762653" y="762653"/>
                    </a:lnTo>
                    <a:cubicBezTo>
                      <a:pt x="841684" y="683623"/>
                      <a:pt x="885202" y="578564"/>
                      <a:pt x="885202" y="466804"/>
                    </a:cubicBezTo>
                    <a:cubicBezTo>
                      <a:pt x="885202" y="355044"/>
                      <a:pt x="841659" y="249985"/>
                      <a:pt x="762653" y="170954"/>
                    </a:cubicBezTo>
                    <a:cubicBezTo>
                      <a:pt x="683647" y="91924"/>
                      <a:pt x="578563" y="48405"/>
                      <a:pt x="466804" y="48405"/>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Hình tự do: Hình 26">
              <a:extLst>
                <a:ext uri="{FF2B5EF4-FFF2-40B4-BE49-F238E27FC236}">
                  <a16:creationId xmlns:a16="http://schemas.microsoft.com/office/drawing/2014/main" id="{A18B3C49-1E51-4639-8102-B5BA3CF763F5}"/>
                </a:ext>
              </a:extLst>
            </p:cNvPr>
            <p:cNvSpPr/>
            <p:nvPr/>
          </p:nvSpPr>
          <p:spPr>
            <a:xfrm>
              <a:off x="5870181" y="2897998"/>
              <a:ext cx="417915" cy="281528"/>
            </a:xfrm>
            <a:custGeom>
              <a:avLst/>
              <a:gdLst>
                <a:gd name="connsiteX0" fmla="*/ 0 w 417915"/>
                <a:gd name="connsiteY0" fmla="*/ 0 h 281528"/>
                <a:gd name="connsiteX1" fmla="*/ 0 w 417915"/>
                <a:gd name="connsiteY1" fmla="*/ 281529 h 281528"/>
                <a:gd name="connsiteX2" fmla="*/ 417915 w 417915"/>
                <a:gd name="connsiteY2" fmla="*/ 281529 h 281528"/>
                <a:gd name="connsiteX3" fmla="*/ 417915 w 417915"/>
                <a:gd name="connsiteY3" fmla="*/ 0 h 281528"/>
                <a:gd name="connsiteX4" fmla="*/ 0 w 417915"/>
                <a:gd name="connsiteY4" fmla="*/ 0 h 281528"/>
                <a:gd name="connsiteX5" fmla="*/ 208643 w 417915"/>
                <a:gd name="connsiteY5" fmla="*/ 147659 h 281528"/>
                <a:gd name="connsiteX6" fmla="*/ 50074 w 417915"/>
                <a:gd name="connsiteY6" fmla="*/ 25448 h 281528"/>
                <a:gd name="connsiteX7" fmla="*/ 367720 w 417915"/>
                <a:gd name="connsiteY7" fmla="*/ 25448 h 281528"/>
                <a:gd name="connsiteX8" fmla="*/ 208643 w 417915"/>
                <a:gd name="connsiteY8" fmla="*/ 147659 h 281528"/>
                <a:gd name="connsiteX9" fmla="*/ 153682 w 417915"/>
                <a:gd name="connsiteY9" fmla="*/ 137450 h 281528"/>
                <a:gd name="connsiteX10" fmla="*/ 25473 w 417915"/>
                <a:gd name="connsiteY10" fmla="*/ 242002 h 281528"/>
                <a:gd name="connsiteX11" fmla="*/ 25473 w 417915"/>
                <a:gd name="connsiteY11" fmla="*/ 38632 h 281528"/>
                <a:gd name="connsiteX12" fmla="*/ 153682 w 417915"/>
                <a:gd name="connsiteY12" fmla="*/ 137450 h 281528"/>
                <a:gd name="connsiteX13" fmla="*/ 174389 w 417915"/>
                <a:gd name="connsiteY13" fmla="*/ 153416 h 281528"/>
                <a:gd name="connsiteX14" fmla="*/ 208619 w 417915"/>
                <a:gd name="connsiteY14" fmla="*/ 179784 h 281528"/>
                <a:gd name="connsiteX15" fmla="*/ 244711 w 417915"/>
                <a:gd name="connsiteY15" fmla="*/ 152061 h 281528"/>
                <a:gd name="connsiteX16" fmla="*/ 369970 w 417915"/>
                <a:gd name="connsiteY16" fmla="*/ 256080 h 281528"/>
                <a:gd name="connsiteX17" fmla="*/ 48502 w 417915"/>
                <a:gd name="connsiteY17" fmla="*/ 256080 h 281528"/>
                <a:gd name="connsiteX18" fmla="*/ 174389 w 417915"/>
                <a:gd name="connsiteY18" fmla="*/ 153416 h 281528"/>
                <a:gd name="connsiteX19" fmla="*/ 265370 w 417915"/>
                <a:gd name="connsiteY19" fmla="*/ 136168 h 281528"/>
                <a:gd name="connsiteX20" fmla="*/ 392467 w 417915"/>
                <a:gd name="connsiteY20" fmla="*/ 38535 h 281528"/>
                <a:gd name="connsiteX21" fmla="*/ 392467 w 417915"/>
                <a:gd name="connsiteY21" fmla="*/ 241663 h 281528"/>
                <a:gd name="connsiteX22" fmla="*/ 265370 w 417915"/>
                <a:gd name="connsiteY22" fmla="*/ 136168 h 28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915" h="281528">
                  <a:moveTo>
                    <a:pt x="0" y="0"/>
                  </a:moveTo>
                  <a:lnTo>
                    <a:pt x="0" y="281529"/>
                  </a:lnTo>
                  <a:lnTo>
                    <a:pt x="417915" y="281529"/>
                  </a:lnTo>
                  <a:lnTo>
                    <a:pt x="417915" y="0"/>
                  </a:lnTo>
                  <a:lnTo>
                    <a:pt x="0" y="0"/>
                  </a:lnTo>
                  <a:close/>
                  <a:moveTo>
                    <a:pt x="208643" y="147659"/>
                  </a:moveTo>
                  <a:lnTo>
                    <a:pt x="50074" y="25448"/>
                  </a:lnTo>
                  <a:lnTo>
                    <a:pt x="367720" y="25448"/>
                  </a:lnTo>
                  <a:lnTo>
                    <a:pt x="208643" y="147659"/>
                  </a:lnTo>
                  <a:close/>
                  <a:moveTo>
                    <a:pt x="153682" y="137450"/>
                  </a:moveTo>
                  <a:lnTo>
                    <a:pt x="25473" y="242002"/>
                  </a:lnTo>
                  <a:lnTo>
                    <a:pt x="25473" y="38632"/>
                  </a:lnTo>
                  <a:lnTo>
                    <a:pt x="153682" y="137450"/>
                  </a:lnTo>
                  <a:close/>
                  <a:moveTo>
                    <a:pt x="174389" y="153416"/>
                  </a:moveTo>
                  <a:lnTo>
                    <a:pt x="208619" y="179784"/>
                  </a:lnTo>
                  <a:lnTo>
                    <a:pt x="244711" y="152061"/>
                  </a:lnTo>
                  <a:lnTo>
                    <a:pt x="369970" y="256080"/>
                  </a:lnTo>
                  <a:lnTo>
                    <a:pt x="48502" y="256080"/>
                  </a:lnTo>
                  <a:lnTo>
                    <a:pt x="174389" y="153416"/>
                  </a:lnTo>
                  <a:close/>
                  <a:moveTo>
                    <a:pt x="265370" y="136168"/>
                  </a:moveTo>
                  <a:lnTo>
                    <a:pt x="392467" y="38535"/>
                  </a:lnTo>
                  <a:lnTo>
                    <a:pt x="392467" y="241663"/>
                  </a:lnTo>
                  <a:lnTo>
                    <a:pt x="265370" y="136168"/>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hỗ dành sẵn cho Văn bản 3">
            <a:extLst>
              <a:ext uri="{FF2B5EF4-FFF2-40B4-BE49-F238E27FC236}">
                <a16:creationId xmlns:a16="http://schemas.microsoft.com/office/drawing/2014/main" id="{429BF8F9-D10D-6673-8CB7-42C5D4E1A5FD}"/>
              </a:ext>
            </a:extLst>
          </p:cNvPr>
          <p:cNvSpPr txBox="1">
            <a:spLocks/>
          </p:cNvSpPr>
          <p:nvPr/>
        </p:nvSpPr>
        <p:spPr>
          <a:xfrm>
            <a:off x="-343620" y="2860436"/>
            <a:ext cx="6475204" cy="807618"/>
          </a:xfrm>
          <a:prstGeom prst="rect">
            <a:avLst/>
          </a:prstGeom>
        </p:spPr>
        <p:txBody>
          <a:bodyPr anchor="t"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GỒM CÓ 10 CÂU HỎI</a:t>
            </a:r>
          </a:p>
        </p:txBody>
      </p:sp>
      <p:grpSp>
        <p:nvGrpSpPr>
          <p:cNvPr id="143" name="Đồ họa 147">
            <a:extLst>
              <a:ext uri="{FF2B5EF4-FFF2-40B4-BE49-F238E27FC236}">
                <a16:creationId xmlns:a16="http://schemas.microsoft.com/office/drawing/2014/main" id="{A4A320CC-A517-B25A-2828-47E578C7433D}"/>
              </a:ext>
            </a:extLst>
          </p:cNvPr>
          <p:cNvGrpSpPr/>
          <p:nvPr/>
        </p:nvGrpSpPr>
        <p:grpSpPr>
          <a:xfrm>
            <a:off x="3826750" y="5950620"/>
            <a:ext cx="1844544" cy="1046507"/>
            <a:chOff x="1126473" y="4149411"/>
            <a:chExt cx="2477211" cy="1266274"/>
          </a:xfrm>
          <a:solidFill>
            <a:srgbClr val="CACACA"/>
          </a:solidFill>
        </p:grpSpPr>
        <p:sp>
          <p:nvSpPr>
            <p:cNvPr id="144" name="Hình tự do: Hình 4">
              <a:extLst>
                <a:ext uri="{FF2B5EF4-FFF2-40B4-BE49-F238E27FC236}">
                  <a16:creationId xmlns:a16="http://schemas.microsoft.com/office/drawing/2014/main" id="{73703AC0-5995-CAFF-F47C-A803FE8170A0}"/>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Hình tự do: Hình 5">
              <a:extLst>
                <a:ext uri="{FF2B5EF4-FFF2-40B4-BE49-F238E27FC236}">
                  <a16:creationId xmlns:a16="http://schemas.microsoft.com/office/drawing/2014/main" id="{1B733E97-391F-22A1-4D24-31648EB13DAD}"/>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6">
              <a:extLst>
                <a:ext uri="{FF2B5EF4-FFF2-40B4-BE49-F238E27FC236}">
                  <a16:creationId xmlns:a16="http://schemas.microsoft.com/office/drawing/2014/main" id="{8CD724AD-D420-E83D-60F6-ABC30168EBA4}"/>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Đồ họa 147">
            <a:extLst>
              <a:ext uri="{FF2B5EF4-FFF2-40B4-BE49-F238E27FC236}">
                <a16:creationId xmlns:a16="http://schemas.microsoft.com/office/drawing/2014/main" id="{24C7C9A4-CD35-0999-BD92-5881BBF90192}"/>
              </a:ext>
            </a:extLst>
          </p:cNvPr>
          <p:cNvGrpSpPr/>
          <p:nvPr/>
        </p:nvGrpSpPr>
        <p:grpSpPr>
          <a:xfrm rot="10800000">
            <a:off x="3890320" y="-168418"/>
            <a:ext cx="1861215" cy="864882"/>
            <a:chOff x="4855735" y="4149411"/>
            <a:chExt cx="2477278" cy="1266274"/>
          </a:xfrm>
          <a:solidFill>
            <a:srgbClr val="CACACA"/>
          </a:solidFill>
        </p:grpSpPr>
        <p:sp>
          <p:nvSpPr>
            <p:cNvPr id="148" name="Hình tự do: Hình 8">
              <a:extLst>
                <a:ext uri="{FF2B5EF4-FFF2-40B4-BE49-F238E27FC236}">
                  <a16:creationId xmlns:a16="http://schemas.microsoft.com/office/drawing/2014/main" id="{CC66D5A4-DC4A-E532-A91F-29D446E79FA1}"/>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9">
              <a:extLst>
                <a:ext uri="{FF2B5EF4-FFF2-40B4-BE49-F238E27FC236}">
                  <a16:creationId xmlns:a16="http://schemas.microsoft.com/office/drawing/2014/main" id="{88906481-3F96-5C00-1B89-3BE785758C3A}"/>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0">
              <a:extLst>
                <a:ext uri="{FF2B5EF4-FFF2-40B4-BE49-F238E27FC236}">
                  <a16:creationId xmlns:a16="http://schemas.microsoft.com/office/drawing/2014/main" id="{E2697CDD-433F-70BD-8027-64B0EBEA8468}"/>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5" name="1.">
            <a:hlinkClick r:id="rId4" action="ppaction://hlinksldjump"/>
            <a:extLst>
              <a:ext uri="{FF2B5EF4-FFF2-40B4-BE49-F238E27FC236}">
                <a16:creationId xmlns:a16="http://schemas.microsoft.com/office/drawing/2014/main" id="{7C76339A-CF28-818C-FEB0-510109E59B58}"/>
              </a:ext>
            </a:extLst>
          </p:cNvPr>
          <p:cNvSpPr/>
          <p:nvPr/>
        </p:nvSpPr>
        <p:spPr>
          <a:xfrm>
            <a:off x="1234832" y="165070"/>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2.">
            <a:hlinkClick r:id="rId5" action="ppaction://hlinksldjump"/>
            <a:extLst>
              <a:ext uri="{FF2B5EF4-FFF2-40B4-BE49-F238E27FC236}">
                <a16:creationId xmlns:a16="http://schemas.microsoft.com/office/drawing/2014/main" id="{EECF814E-6D1C-93B1-7221-4B06421EA931}"/>
              </a:ext>
            </a:extLst>
          </p:cNvPr>
          <p:cNvSpPr/>
          <p:nvPr/>
        </p:nvSpPr>
        <p:spPr>
          <a:xfrm>
            <a:off x="3061249" y="183178"/>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3.">
            <a:hlinkClick r:id="rId6" action="ppaction://hlinksldjump"/>
            <a:extLst>
              <a:ext uri="{FF2B5EF4-FFF2-40B4-BE49-F238E27FC236}">
                <a16:creationId xmlns:a16="http://schemas.microsoft.com/office/drawing/2014/main" id="{031E282D-35E9-3818-300E-0B4297C65B81}"/>
              </a:ext>
            </a:extLst>
          </p:cNvPr>
          <p:cNvSpPr/>
          <p:nvPr/>
        </p:nvSpPr>
        <p:spPr>
          <a:xfrm>
            <a:off x="4966161" y="242243"/>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Chỗ dành sẵn cho Văn bản 3">
            <a:extLst>
              <a:ext uri="{FF2B5EF4-FFF2-40B4-BE49-F238E27FC236}">
                <a16:creationId xmlns:a16="http://schemas.microsoft.com/office/drawing/2014/main" id="{986BCBD9-D211-6FC5-748C-847222EF3AC1}"/>
              </a:ext>
            </a:extLst>
          </p:cNvPr>
          <p:cNvSpPr txBox="1">
            <a:spLocks/>
          </p:cNvSpPr>
          <p:nvPr/>
        </p:nvSpPr>
        <p:spPr>
          <a:xfrm>
            <a:off x="1733780" y="57927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159" name="Chỗ dành sẵn cho Văn bản 3">
            <a:extLst>
              <a:ext uri="{FF2B5EF4-FFF2-40B4-BE49-F238E27FC236}">
                <a16:creationId xmlns:a16="http://schemas.microsoft.com/office/drawing/2014/main" id="{8BB24654-8001-8246-92D0-E4A2B1E9CF73}"/>
              </a:ext>
            </a:extLst>
          </p:cNvPr>
          <p:cNvSpPr txBox="1">
            <a:spLocks/>
          </p:cNvSpPr>
          <p:nvPr/>
        </p:nvSpPr>
        <p:spPr>
          <a:xfrm>
            <a:off x="3560197" y="597384"/>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160" name="Chỗ dành sẵn cho Văn bản 3">
            <a:extLst>
              <a:ext uri="{FF2B5EF4-FFF2-40B4-BE49-F238E27FC236}">
                <a16:creationId xmlns:a16="http://schemas.microsoft.com/office/drawing/2014/main" id="{B7088419-77F5-5D0D-7421-FC0B10407286}"/>
              </a:ext>
            </a:extLst>
          </p:cNvPr>
          <p:cNvSpPr txBox="1">
            <a:spLocks/>
          </p:cNvSpPr>
          <p:nvPr/>
        </p:nvSpPr>
        <p:spPr>
          <a:xfrm>
            <a:off x="5465109" y="6564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3</a:t>
            </a:r>
          </a:p>
        </p:txBody>
      </p:sp>
      <p:grpSp>
        <p:nvGrpSpPr>
          <p:cNvPr id="161" name="Đồ họa 147">
            <a:extLst>
              <a:ext uri="{FF2B5EF4-FFF2-40B4-BE49-F238E27FC236}">
                <a16:creationId xmlns:a16="http://schemas.microsoft.com/office/drawing/2014/main" id="{76D62A64-C17E-3583-772A-9E42A828AF7D}"/>
              </a:ext>
            </a:extLst>
          </p:cNvPr>
          <p:cNvGrpSpPr/>
          <p:nvPr/>
        </p:nvGrpSpPr>
        <p:grpSpPr>
          <a:xfrm>
            <a:off x="2034762" y="4425614"/>
            <a:ext cx="1861165" cy="951422"/>
            <a:chOff x="2991916" y="1760863"/>
            <a:chExt cx="2477211" cy="1266342"/>
          </a:xfrm>
          <a:solidFill>
            <a:srgbClr val="CACACA"/>
          </a:solidFill>
        </p:grpSpPr>
        <p:sp>
          <p:nvSpPr>
            <p:cNvPr id="162" name="Hình tự do: Hình 61">
              <a:extLst>
                <a:ext uri="{FF2B5EF4-FFF2-40B4-BE49-F238E27FC236}">
                  <a16:creationId xmlns:a16="http://schemas.microsoft.com/office/drawing/2014/main" id="{83D1A2C3-D448-21A5-1F59-C795B17E3576}"/>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Hình tự do: Hình 62">
              <a:extLst>
                <a:ext uri="{FF2B5EF4-FFF2-40B4-BE49-F238E27FC236}">
                  <a16:creationId xmlns:a16="http://schemas.microsoft.com/office/drawing/2014/main" id="{34633799-7C27-3C44-9C00-5B174A3090D6}"/>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Hình tự do: Hình 63">
              <a:extLst>
                <a:ext uri="{FF2B5EF4-FFF2-40B4-BE49-F238E27FC236}">
                  <a16:creationId xmlns:a16="http://schemas.microsoft.com/office/drawing/2014/main" id="{7C8DCE49-43CD-A631-327E-3A2FA93CDB86}"/>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5" name="Đồ họa 147">
            <a:extLst>
              <a:ext uri="{FF2B5EF4-FFF2-40B4-BE49-F238E27FC236}">
                <a16:creationId xmlns:a16="http://schemas.microsoft.com/office/drawing/2014/main" id="{0EA83A50-0A47-8A6A-034E-7941E016B83D}"/>
              </a:ext>
            </a:extLst>
          </p:cNvPr>
          <p:cNvGrpSpPr/>
          <p:nvPr/>
        </p:nvGrpSpPr>
        <p:grpSpPr>
          <a:xfrm>
            <a:off x="2147988" y="1288936"/>
            <a:ext cx="1538111" cy="864882"/>
            <a:chOff x="8594547" y="4149411"/>
            <a:chExt cx="2477143" cy="1266274"/>
          </a:xfrm>
          <a:solidFill>
            <a:srgbClr val="CACACA"/>
          </a:solidFill>
        </p:grpSpPr>
        <p:sp>
          <p:nvSpPr>
            <p:cNvPr id="166" name="Hình tự do: Hình 20">
              <a:extLst>
                <a:ext uri="{FF2B5EF4-FFF2-40B4-BE49-F238E27FC236}">
                  <a16:creationId xmlns:a16="http://schemas.microsoft.com/office/drawing/2014/main" id="{45F440B8-1AB2-1910-1968-0A9D186AFA92}"/>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Hình tự do: Hình 21">
              <a:extLst>
                <a:ext uri="{FF2B5EF4-FFF2-40B4-BE49-F238E27FC236}">
                  <a16:creationId xmlns:a16="http://schemas.microsoft.com/office/drawing/2014/main" id="{8047FBD6-143C-37E5-9270-1A584C030CA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Hình tự do: Hình 22">
              <a:extLst>
                <a:ext uri="{FF2B5EF4-FFF2-40B4-BE49-F238E27FC236}">
                  <a16:creationId xmlns:a16="http://schemas.microsoft.com/office/drawing/2014/main" id="{DA167EC9-4789-D01F-1FFC-1CDB94A4DC1F}"/>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4.">
            <a:hlinkClick r:id="rId7" action="ppaction://hlinksldjump"/>
            <a:extLst>
              <a:ext uri="{FF2B5EF4-FFF2-40B4-BE49-F238E27FC236}">
                <a16:creationId xmlns:a16="http://schemas.microsoft.com/office/drawing/2014/main" id="{F1A80EE6-E78A-8407-F146-344463617620}"/>
              </a:ext>
            </a:extLst>
          </p:cNvPr>
          <p:cNvSpPr/>
          <p:nvPr/>
        </p:nvSpPr>
        <p:spPr>
          <a:xfrm>
            <a:off x="1214056" y="4869700"/>
            <a:ext cx="1628512" cy="1628512"/>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5.">
            <a:hlinkClick r:id="rId8" action="ppaction://hlinksldjump"/>
            <a:extLst>
              <a:ext uri="{FF2B5EF4-FFF2-40B4-BE49-F238E27FC236}">
                <a16:creationId xmlns:a16="http://schemas.microsoft.com/office/drawing/2014/main" id="{4F5CD35F-1BB2-6B87-F6CC-34484CE6AA79}"/>
              </a:ext>
            </a:extLst>
          </p:cNvPr>
          <p:cNvSpPr/>
          <p:nvPr/>
        </p:nvSpPr>
        <p:spPr>
          <a:xfrm>
            <a:off x="3040405" y="4814543"/>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6.">
            <a:hlinkClick r:id="rId9" action="ppaction://hlinksldjump"/>
            <a:extLst>
              <a:ext uri="{FF2B5EF4-FFF2-40B4-BE49-F238E27FC236}">
                <a16:creationId xmlns:a16="http://schemas.microsoft.com/office/drawing/2014/main" id="{3E2CFB5A-A789-7C71-FC56-F0C37F9C9E58}"/>
              </a:ext>
            </a:extLst>
          </p:cNvPr>
          <p:cNvSpPr/>
          <p:nvPr/>
        </p:nvSpPr>
        <p:spPr>
          <a:xfrm>
            <a:off x="4931417" y="4847446"/>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Chỗ dành sẵn cho Văn bản 3">
            <a:extLst>
              <a:ext uri="{FF2B5EF4-FFF2-40B4-BE49-F238E27FC236}">
                <a16:creationId xmlns:a16="http://schemas.microsoft.com/office/drawing/2014/main" id="{2F3AC881-E329-F756-AC92-05F8239C4977}"/>
              </a:ext>
            </a:extLst>
          </p:cNvPr>
          <p:cNvSpPr txBox="1">
            <a:spLocks/>
          </p:cNvSpPr>
          <p:nvPr/>
        </p:nvSpPr>
        <p:spPr>
          <a:xfrm>
            <a:off x="1712970" y="528390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73" name="Chỗ dành sẵn cho Văn bản 3">
            <a:extLst>
              <a:ext uri="{FF2B5EF4-FFF2-40B4-BE49-F238E27FC236}">
                <a16:creationId xmlns:a16="http://schemas.microsoft.com/office/drawing/2014/main" id="{EB3849A5-F67A-1044-A3DD-56070E58263F}"/>
              </a:ext>
            </a:extLst>
          </p:cNvPr>
          <p:cNvSpPr txBox="1">
            <a:spLocks/>
          </p:cNvSpPr>
          <p:nvPr/>
        </p:nvSpPr>
        <p:spPr>
          <a:xfrm>
            <a:off x="3539353" y="522874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174" name="Chỗ dành sẵn cho Văn bản 3">
            <a:extLst>
              <a:ext uri="{FF2B5EF4-FFF2-40B4-BE49-F238E27FC236}">
                <a16:creationId xmlns:a16="http://schemas.microsoft.com/office/drawing/2014/main" id="{79276E7D-FFF6-003D-47E6-B69DC6935EB9}"/>
              </a:ext>
            </a:extLst>
          </p:cNvPr>
          <p:cNvSpPr txBox="1">
            <a:spLocks/>
          </p:cNvSpPr>
          <p:nvPr/>
        </p:nvSpPr>
        <p:spPr>
          <a:xfrm>
            <a:off x="5430365" y="5261652"/>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3" name="2.">
            <a:hlinkClick r:id="rId10" action="ppaction://hlinksldjump"/>
            <a:extLst>
              <a:ext uri="{FF2B5EF4-FFF2-40B4-BE49-F238E27FC236}">
                <a16:creationId xmlns:a16="http://schemas.microsoft.com/office/drawing/2014/main" id="{564574D7-A5DA-C2D3-CED4-6A68167DB276}"/>
              </a:ext>
            </a:extLst>
          </p:cNvPr>
          <p:cNvSpPr/>
          <p:nvPr/>
        </p:nvSpPr>
        <p:spPr>
          <a:xfrm>
            <a:off x="6781438" y="241319"/>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3.">
            <a:hlinkClick r:id="rId11" action="ppaction://hlinksldjump"/>
            <a:extLst>
              <a:ext uri="{FF2B5EF4-FFF2-40B4-BE49-F238E27FC236}">
                <a16:creationId xmlns:a16="http://schemas.microsoft.com/office/drawing/2014/main" id="{2D58662D-101A-968A-E8C5-67485F7789FE}"/>
              </a:ext>
            </a:extLst>
          </p:cNvPr>
          <p:cNvSpPr/>
          <p:nvPr/>
        </p:nvSpPr>
        <p:spPr>
          <a:xfrm>
            <a:off x="8686350" y="300384"/>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A86C58DC-53E0-29B7-F80C-5DAC92CDAB80}"/>
              </a:ext>
            </a:extLst>
          </p:cNvPr>
          <p:cNvSpPr txBox="1">
            <a:spLocks/>
          </p:cNvSpPr>
          <p:nvPr/>
        </p:nvSpPr>
        <p:spPr>
          <a:xfrm>
            <a:off x="7280386" y="655525"/>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4</a:t>
            </a:r>
          </a:p>
        </p:txBody>
      </p:sp>
      <p:sp>
        <p:nvSpPr>
          <p:cNvPr id="7" name="Chỗ dành sẵn cho Văn bản 3">
            <a:extLst>
              <a:ext uri="{FF2B5EF4-FFF2-40B4-BE49-F238E27FC236}">
                <a16:creationId xmlns:a16="http://schemas.microsoft.com/office/drawing/2014/main" id="{93D8A56E-CCC8-448F-AC84-856519E40449}"/>
              </a:ext>
            </a:extLst>
          </p:cNvPr>
          <p:cNvSpPr txBox="1">
            <a:spLocks/>
          </p:cNvSpPr>
          <p:nvPr/>
        </p:nvSpPr>
        <p:spPr>
          <a:xfrm>
            <a:off x="9185298" y="7145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8" name="5.">
            <a:hlinkClick r:id="rId12" action="ppaction://hlinksldjump"/>
            <a:extLst>
              <a:ext uri="{FF2B5EF4-FFF2-40B4-BE49-F238E27FC236}">
                <a16:creationId xmlns:a16="http://schemas.microsoft.com/office/drawing/2014/main" id="{D0231435-5783-6706-4805-E8CB2F0EC96B}"/>
              </a:ext>
            </a:extLst>
          </p:cNvPr>
          <p:cNvSpPr/>
          <p:nvPr/>
        </p:nvSpPr>
        <p:spPr>
          <a:xfrm>
            <a:off x="6760594" y="4872684"/>
            <a:ext cx="1628580" cy="1628512"/>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6.">
            <a:hlinkClick r:id="rId13" action="ppaction://hlinksldjump"/>
            <a:extLst>
              <a:ext uri="{FF2B5EF4-FFF2-40B4-BE49-F238E27FC236}">
                <a16:creationId xmlns:a16="http://schemas.microsoft.com/office/drawing/2014/main" id="{FEB6309E-93B0-E81B-C329-D25ACAA3B306}"/>
              </a:ext>
            </a:extLst>
          </p:cNvPr>
          <p:cNvSpPr/>
          <p:nvPr/>
        </p:nvSpPr>
        <p:spPr>
          <a:xfrm>
            <a:off x="8651606" y="4905587"/>
            <a:ext cx="1628580" cy="1628512"/>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hỗ dành sẵn cho Văn bản 3">
            <a:extLst>
              <a:ext uri="{FF2B5EF4-FFF2-40B4-BE49-F238E27FC236}">
                <a16:creationId xmlns:a16="http://schemas.microsoft.com/office/drawing/2014/main" id="{56534D40-BE21-FBB2-BAA3-FF6F8D3A2F5E}"/>
              </a:ext>
            </a:extLst>
          </p:cNvPr>
          <p:cNvSpPr txBox="1">
            <a:spLocks/>
          </p:cNvSpPr>
          <p:nvPr/>
        </p:nvSpPr>
        <p:spPr>
          <a:xfrm>
            <a:off x="7259542" y="5286890"/>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F8674E29-3164-5E44-E8C4-1838974CBC11}"/>
              </a:ext>
            </a:extLst>
          </p:cNvPr>
          <p:cNvSpPr txBox="1">
            <a:spLocks/>
          </p:cNvSpPr>
          <p:nvPr/>
        </p:nvSpPr>
        <p:spPr>
          <a:xfrm>
            <a:off x="9025922" y="5333950"/>
            <a:ext cx="74037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8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grpSp>
        <p:nvGrpSpPr>
          <p:cNvPr id="12" name="Đồ họa 147">
            <a:extLst>
              <a:ext uri="{FF2B5EF4-FFF2-40B4-BE49-F238E27FC236}">
                <a16:creationId xmlns:a16="http://schemas.microsoft.com/office/drawing/2014/main" id="{5F6D7220-0D54-3356-E6E4-C656DA5E21AE}"/>
              </a:ext>
            </a:extLst>
          </p:cNvPr>
          <p:cNvGrpSpPr/>
          <p:nvPr/>
        </p:nvGrpSpPr>
        <p:grpSpPr>
          <a:xfrm>
            <a:off x="5906745" y="1297361"/>
            <a:ext cx="1538111" cy="864882"/>
            <a:chOff x="8594547" y="4149411"/>
            <a:chExt cx="2477143" cy="1266274"/>
          </a:xfrm>
          <a:solidFill>
            <a:srgbClr val="CACACA"/>
          </a:solidFill>
        </p:grpSpPr>
        <p:sp>
          <p:nvSpPr>
            <p:cNvPr id="13" name="Hình tự do: Hình 20">
              <a:extLst>
                <a:ext uri="{FF2B5EF4-FFF2-40B4-BE49-F238E27FC236}">
                  <a16:creationId xmlns:a16="http://schemas.microsoft.com/office/drawing/2014/main" id="{15B4EACB-911D-9355-D029-9386AC001A17}"/>
                </a:ext>
              </a:extLst>
            </p:cNvPr>
            <p:cNvSpPr/>
            <p:nvPr/>
          </p:nvSpPr>
          <p:spPr>
            <a:xfrm>
              <a:off x="9785163" y="4656259"/>
              <a:ext cx="98687" cy="759426"/>
            </a:xfrm>
            <a:custGeom>
              <a:avLst/>
              <a:gdLst>
                <a:gd name="connsiteX0" fmla="*/ 98687 w 98687"/>
                <a:gd name="connsiteY0" fmla="*/ 89747 h 759426"/>
                <a:gd name="connsiteX1" fmla="*/ 58724 w 98687"/>
                <a:gd name="connsiteY1" fmla="*/ 89747 h 759426"/>
                <a:gd name="connsiteX2" fmla="*/ 58724 w 98687"/>
                <a:gd name="connsiteY2" fmla="*/ 669747 h 759426"/>
                <a:gd name="connsiteX3" fmla="*/ 98687 w 98687"/>
                <a:gd name="connsiteY3" fmla="*/ 669747 h 759426"/>
                <a:gd name="connsiteX4" fmla="*/ 49309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09 w 98687"/>
                <a:gd name="connsiteY9" fmla="*/ 0 h 759426"/>
                <a:gd name="connsiteX10" fmla="*/ 98687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7" y="89747"/>
                  </a:moveTo>
                  <a:lnTo>
                    <a:pt x="58724" y="89747"/>
                  </a:lnTo>
                  <a:lnTo>
                    <a:pt x="58724" y="669747"/>
                  </a:lnTo>
                  <a:lnTo>
                    <a:pt x="98687" y="669747"/>
                  </a:lnTo>
                  <a:lnTo>
                    <a:pt x="49309" y="759426"/>
                  </a:lnTo>
                  <a:lnTo>
                    <a:pt x="0" y="669747"/>
                  </a:lnTo>
                  <a:lnTo>
                    <a:pt x="39895" y="669747"/>
                  </a:lnTo>
                  <a:lnTo>
                    <a:pt x="39895" y="89747"/>
                  </a:lnTo>
                  <a:lnTo>
                    <a:pt x="0" y="89747"/>
                  </a:lnTo>
                  <a:lnTo>
                    <a:pt x="49309" y="0"/>
                  </a:lnTo>
                  <a:lnTo>
                    <a:pt x="98687"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ình tự do: Hình 21">
              <a:extLst>
                <a:ext uri="{FF2B5EF4-FFF2-40B4-BE49-F238E27FC236}">
                  <a16:creationId xmlns:a16="http://schemas.microsoft.com/office/drawing/2014/main" id="{9D1019BB-30D8-0C37-8980-911D51001BCD}"/>
                </a:ext>
              </a:extLst>
            </p:cNvPr>
            <p:cNvSpPr/>
            <p:nvPr/>
          </p:nvSpPr>
          <p:spPr>
            <a:xfrm>
              <a:off x="8594547" y="4149411"/>
              <a:ext cx="2477143" cy="807618"/>
            </a:xfrm>
            <a:custGeom>
              <a:avLst/>
              <a:gdLst>
                <a:gd name="connsiteX0" fmla="*/ 2477143 w 2477143"/>
                <a:gd name="connsiteY0" fmla="*/ 107696 h 807618"/>
                <a:gd name="connsiteX1" fmla="*/ 2441855 w 2477143"/>
                <a:gd name="connsiteY1" fmla="*/ 89069 h 807618"/>
                <a:gd name="connsiteX2" fmla="*/ 35357 w 2477143"/>
                <a:gd name="connsiteY2" fmla="*/ 83854 h 807618"/>
                <a:gd name="connsiteX3" fmla="*/ 0 w 2477143"/>
                <a:gd name="connsiteY3" fmla="*/ 102345 h 807618"/>
                <a:gd name="connsiteX4" fmla="*/ 2235 w 2477143"/>
                <a:gd name="connsiteY4" fmla="*/ 0 h 807618"/>
                <a:gd name="connsiteX5" fmla="*/ 87444 w 2477143"/>
                <a:gd name="connsiteY5" fmla="*/ 56693 h 807618"/>
                <a:gd name="connsiteX6" fmla="*/ 52087 w 2477143"/>
                <a:gd name="connsiteY6" fmla="*/ 75116 h 807618"/>
                <a:gd name="connsiteX7" fmla="*/ 2425125 w 2477143"/>
                <a:gd name="connsiteY7" fmla="*/ 80264 h 807618"/>
                <a:gd name="connsiteX8" fmla="*/ 2389835 w 2477143"/>
                <a:gd name="connsiteY8" fmla="*/ 61638 h 807618"/>
                <a:gd name="connsiteX9" fmla="*/ 2475314 w 2477143"/>
                <a:gd name="connsiteY9" fmla="*/ 5351 h 807618"/>
                <a:gd name="connsiteX10" fmla="*/ 2477143 w 2477143"/>
                <a:gd name="connsiteY10" fmla="*/ 107696 h 807618"/>
                <a:gd name="connsiteX11" fmla="*/ 2477143 w 2477143"/>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143" h="807618">
                  <a:moveTo>
                    <a:pt x="2477143" y="107696"/>
                  </a:moveTo>
                  <a:lnTo>
                    <a:pt x="2441855" y="89069"/>
                  </a:lnTo>
                  <a:cubicBezTo>
                    <a:pt x="1930400" y="1044516"/>
                    <a:pt x="547827" y="1051492"/>
                    <a:pt x="35357" y="83854"/>
                  </a:cubicBezTo>
                  <a:lnTo>
                    <a:pt x="0" y="102345"/>
                  </a:lnTo>
                  <a:lnTo>
                    <a:pt x="2235" y="0"/>
                  </a:lnTo>
                  <a:lnTo>
                    <a:pt x="87444" y="56693"/>
                  </a:lnTo>
                  <a:lnTo>
                    <a:pt x="52087" y="75116"/>
                  </a:lnTo>
                  <a:cubicBezTo>
                    <a:pt x="555346" y="1026092"/>
                    <a:pt x="1919224" y="1024738"/>
                    <a:pt x="2425125" y="80264"/>
                  </a:cubicBezTo>
                  <a:lnTo>
                    <a:pt x="2389835" y="61638"/>
                  </a:lnTo>
                  <a:lnTo>
                    <a:pt x="2475314" y="5351"/>
                  </a:lnTo>
                  <a:lnTo>
                    <a:pt x="2477143" y="107696"/>
                  </a:lnTo>
                  <a:lnTo>
                    <a:pt x="2477143"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Hình tự do: Hình 22">
              <a:extLst>
                <a:ext uri="{FF2B5EF4-FFF2-40B4-BE49-F238E27FC236}">
                  <a16:creationId xmlns:a16="http://schemas.microsoft.com/office/drawing/2014/main" id="{23C0B66B-C0EF-738B-0FBE-58E3451C99D2}"/>
                </a:ext>
              </a:extLst>
            </p:cNvPr>
            <p:cNvSpPr/>
            <p:nvPr/>
          </p:nvSpPr>
          <p:spPr>
            <a:xfrm>
              <a:off x="9761050"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7" y="32241"/>
                    <a:pt x="144137" y="72068"/>
                  </a:cubicBezTo>
                  <a:cubicBezTo>
                    <a:pt x="144137" y="111896"/>
                    <a:pt x="111828" y="144137"/>
                    <a:pt x="72068" y="144137"/>
                  </a:cubicBezTo>
                  <a:cubicBezTo>
                    <a:pt x="32241" y="144137"/>
                    <a:pt x="0" y="111896"/>
                    <a:pt x="0" y="72068"/>
                  </a:cubicBezTo>
                  <a:cubicBezTo>
                    <a:pt x="0" y="32241"/>
                    <a:pt x="32309"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Đồ họa 147">
            <a:extLst>
              <a:ext uri="{FF2B5EF4-FFF2-40B4-BE49-F238E27FC236}">
                <a16:creationId xmlns:a16="http://schemas.microsoft.com/office/drawing/2014/main" id="{20738EBD-B226-419D-759B-4B853350EBD3}"/>
              </a:ext>
            </a:extLst>
          </p:cNvPr>
          <p:cNvGrpSpPr/>
          <p:nvPr/>
        </p:nvGrpSpPr>
        <p:grpSpPr>
          <a:xfrm rot="10800000">
            <a:off x="7647707" y="-118321"/>
            <a:ext cx="1861215" cy="864882"/>
            <a:chOff x="4855735" y="4149411"/>
            <a:chExt cx="2477278" cy="1266274"/>
          </a:xfrm>
          <a:solidFill>
            <a:srgbClr val="CACACA"/>
          </a:solidFill>
        </p:grpSpPr>
        <p:sp>
          <p:nvSpPr>
            <p:cNvPr id="17" name="Hình tự do: Hình 8">
              <a:extLst>
                <a:ext uri="{FF2B5EF4-FFF2-40B4-BE49-F238E27FC236}">
                  <a16:creationId xmlns:a16="http://schemas.microsoft.com/office/drawing/2014/main" id="{6C116485-62BB-A866-734E-2F5B8F161F78}"/>
                </a:ext>
              </a:extLst>
            </p:cNvPr>
            <p:cNvSpPr/>
            <p:nvPr/>
          </p:nvSpPr>
          <p:spPr>
            <a:xfrm>
              <a:off x="4855735" y="4149411"/>
              <a:ext cx="2477278" cy="807618"/>
            </a:xfrm>
            <a:custGeom>
              <a:avLst/>
              <a:gdLst>
                <a:gd name="connsiteX0" fmla="*/ 2477279 w 2477278"/>
                <a:gd name="connsiteY0" fmla="*/ 107696 h 807618"/>
                <a:gd name="connsiteX1" fmla="*/ 2441922 w 2477278"/>
                <a:gd name="connsiteY1" fmla="*/ 89069 h 807618"/>
                <a:gd name="connsiteX2" fmla="*/ 35424 w 2477278"/>
                <a:gd name="connsiteY2" fmla="*/ 83854 h 807618"/>
                <a:gd name="connsiteX3" fmla="*/ 0 w 2477278"/>
                <a:gd name="connsiteY3" fmla="*/ 102345 h 807618"/>
                <a:gd name="connsiteX4" fmla="*/ 2235 w 2477278"/>
                <a:gd name="connsiteY4" fmla="*/ 0 h 807618"/>
                <a:gd name="connsiteX5" fmla="*/ 87511 w 2477278"/>
                <a:gd name="connsiteY5" fmla="*/ 56693 h 807618"/>
                <a:gd name="connsiteX6" fmla="*/ 52155 w 2477278"/>
                <a:gd name="connsiteY6" fmla="*/ 75116 h 807618"/>
                <a:gd name="connsiteX7" fmla="*/ 2425192 w 2477278"/>
                <a:gd name="connsiteY7" fmla="*/ 80264 h 807618"/>
                <a:gd name="connsiteX8" fmla="*/ 2389971 w 2477278"/>
                <a:gd name="connsiteY8" fmla="*/ 61638 h 807618"/>
                <a:gd name="connsiteX9" fmla="*/ 2475450 w 2477278"/>
                <a:gd name="connsiteY9" fmla="*/ 5351 h 807618"/>
                <a:gd name="connsiteX10" fmla="*/ 2477279 w 2477278"/>
                <a:gd name="connsiteY10" fmla="*/ 107696 h 807618"/>
                <a:gd name="connsiteX11" fmla="*/ 2477279 w 2477278"/>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78" h="807618">
                  <a:moveTo>
                    <a:pt x="2477279" y="107696"/>
                  </a:moveTo>
                  <a:lnTo>
                    <a:pt x="2441922" y="89069"/>
                  </a:lnTo>
                  <a:cubicBezTo>
                    <a:pt x="1930468" y="1044516"/>
                    <a:pt x="547895" y="1051492"/>
                    <a:pt x="35424" y="83854"/>
                  </a:cubicBezTo>
                  <a:lnTo>
                    <a:pt x="0" y="102345"/>
                  </a:lnTo>
                  <a:lnTo>
                    <a:pt x="2235" y="0"/>
                  </a:lnTo>
                  <a:lnTo>
                    <a:pt x="87511" y="56693"/>
                  </a:lnTo>
                  <a:lnTo>
                    <a:pt x="52155" y="75116"/>
                  </a:lnTo>
                  <a:cubicBezTo>
                    <a:pt x="555413" y="1026092"/>
                    <a:pt x="1919292" y="1024738"/>
                    <a:pt x="2425192" y="80264"/>
                  </a:cubicBezTo>
                  <a:lnTo>
                    <a:pt x="2389971" y="61638"/>
                  </a:lnTo>
                  <a:lnTo>
                    <a:pt x="2475450" y="5351"/>
                  </a:lnTo>
                  <a:lnTo>
                    <a:pt x="2477279" y="107696"/>
                  </a:lnTo>
                  <a:lnTo>
                    <a:pt x="2477279"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Hình tự do: Hình 9">
              <a:extLst>
                <a:ext uri="{FF2B5EF4-FFF2-40B4-BE49-F238E27FC236}">
                  <a16:creationId xmlns:a16="http://schemas.microsoft.com/office/drawing/2014/main" id="{B3CD544D-5521-9A4B-B7EB-E36409A5ED8D}"/>
                </a:ext>
              </a:extLst>
            </p:cNvPr>
            <p:cNvSpPr/>
            <p:nvPr/>
          </p:nvSpPr>
          <p:spPr>
            <a:xfrm>
              <a:off x="6022373" y="4877205"/>
              <a:ext cx="144136" cy="144136"/>
            </a:xfrm>
            <a:custGeom>
              <a:avLst/>
              <a:gdLst>
                <a:gd name="connsiteX0" fmla="*/ 72068 w 144136"/>
                <a:gd name="connsiteY0" fmla="*/ 0 h 144136"/>
                <a:gd name="connsiteX1" fmla="*/ 144136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6" y="0"/>
                    <a:pt x="144136" y="32241"/>
                    <a:pt x="144136" y="72068"/>
                  </a:cubicBezTo>
                  <a:cubicBezTo>
                    <a:pt x="144136" y="111896"/>
                    <a:pt x="111896"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ình tự do: Hình 10">
              <a:extLst>
                <a:ext uri="{FF2B5EF4-FFF2-40B4-BE49-F238E27FC236}">
                  <a16:creationId xmlns:a16="http://schemas.microsoft.com/office/drawing/2014/main" id="{74BF9077-7AC0-337B-28EE-1040607BC920}"/>
                </a:ext>
              </a:extLst>
            </p:cNvPr>
            <p:cNvSpPr/>
            <p:nvPr/>
          </p:nvSpPr>
          <p:spPr>
            <a:xfrm>
              <a:off x="6046486"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Đồ họa 147">
            <a:extLst>
              <a:ext uri="{FF2B5EF4-FFF2-40B4-BE49-F238E27FC236}">
                <a16:creationId xmlns:a16="http://schemas.microsoft.com/office/drawing/2014/main" id="{E4620D9E-2FDB-2C0A-3981-F20063CC161B}"/>
              </a:ext>
            </a:extLst>
          </p:cNvPr>
          <p:cNvGrpSpPr/>
          <p:nvPr/>
        </p:nvGrpSpPr>
        <p:grpSpPr>
          <a:xfrm>
            <a:off x="5719311" y="4417422"/>
            <a:ext cx="1861165" cy="951422"/>
            <a:chOff x="2991916" y="1760863"/>
            <a:chExt cx="2477211" cy="1266342"/>
          </a:xfrm>
          <a:solidFill>
            <a:srgbClr val="CACACA"/>
          </a:solidFill>
        </p:grpSpPr>
        <p:sp>
          <p:nvSpPr>
            <p:cNvPr id="33" name="Hình tự do: Hình 61">
              <a:extLst>
                <a:ext uri="{FF2B5EF4-FFF2-40B4-BE49-F238E27FC236}">
                  <a16:creationId xmlns:a16="http://schemas.microsoft.com/office/drawing/2014/main" id="{662A3434-3796-3C97-DC3B-6178F2DB02CA}"/>
                </a:ext>
              </a:extLst>
            </p:cNvPr>
            <p:cNvSpPr/>
            <p:nvPr/>
          </p:nvSpPr>
          <p:spPr>
            <a:xfrm>
              <a:off x="2991916" y="2219586"/>
              <a:ext cx="2477211" cy="807618"/>
            </a:xfrm>
            <a:custGeom>
              <a:avLst/>
              <a:gdLst>
                <a:gd name="connsiteX0" fmla="*/ 2477211 w 2477211"/>
                <a:gd name="connsiteY0" fmla="*/ 699923 h 807618"/>
                <a:gd name="connsiteX1" fmla="*/ 2441922 w 2477211"/>
                <a:gd name="connsiteY1" fmla="*/ 718549 h 807618"/>
                <a:gd name="connsiteX2" fmla="*/ 35425 w 2477211"/>
                <a:gd name="connsiteY2" fmla="*/ 723765 h 807618"/>
                <a:gd name="connsiteX3" fmla="*/ 0 w 2477211"/>
                <a:gd name="connsiteY3" fmla="*/ 705274 h 807618"/>
                <a:gd name="connsiteX4" fmla="*/ 2235 w 2477211"/>
                <a:gd name="connsiteY4" fmla="*/ 807618 h 807618"/>
                <a:gd name="connsiteX5" fmla="*/ 87444 w 2477211"/>
                <a:gd name="connsiteY5" fmla="*/ 750926 h 807618"/>
                <a:gd name="connsiteX6" fmla="*/ 52087 w 2477211"/>
                <a:gd name="connsiteY6" fmla="*/ 732502 h 807618"/>
                <a:gd name="connsiteX7" fmla="*/ 2425192 w 2477211"/>
                <a:gd name="connsiteY7" fmla="*/ 727354 h 807618"/>
                <a:gd name="connsiteX8" fmla="*/ 2389903 w 2477211"/>
                <a:gd name="connsiteY8" fmla="*/ 745981 h 807618"/>
                <a:gd name="connsiteX9" fmla="*/ 2475382 w 2477211"/>
                <a:gd name="connsiteY9" fmla="*/ 802268 h 807618"/>
                <a:gd name="connsiteX10" fmla="*/ 2477211 w 2477211"/>
                <a:gd name="connsiteY10" fmla="*/ 699923 h 807618"/>
                <a:gd name="connsiteX11" fmla="*/ 2477211 w 2477211"/>
                <a:gd name="connsiteY11" fmla="*/ 699923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699923"/>
                  </a:moveTo>
                  <a:lnTo>
                    <a:pt x="2441922" y="718549"/>
                  </a:lnTo>
                  <a:cubicBezTo>
                    <a:pt x="1930468" y="-236897"/>
                    <a:pt x="547827" y="-243874"/>
                    <a:pt x="35425" y="723765"/>
                  </a:cubicBezTo>
                  <a:lnTo>
                    <a:pt x="0" y="705274"/>
                  </a:lnTo>
                  <a:lnTo>
                    <a:pt x="2235" y="807618"/>
                  </a:lnTo>
                  <a:lnTo>
                    <a:pt x="87444" y="750926"/>
                  </a:lnTo>
                  <a:lnTo>
                    <a:pt x="52087" y="732502"/>
                  </a:lnTo>
                  <a:cubicBezTo>
                    <a:pt x="555346" y="-218474"/>
                    <a:pt x="1919224" y="-217119"/>
                    <a:pt x="2425192" y="727354"/>
                  </a:cubicBezTo>
                  <a:lnTo>
                    <a:pt x="2389903" y="745981"/>
                  </a:lnTo>
                  <a:lnTo>
                    <a:pt x="2475382" y="802268"/>
                  </a:lnTo>
                  <a:lnTo>
                    <a:pt x="2477211" y="699923"/>
                  </a:lnTo>
                  <a:lnTo>
                    <a:pt x="2477211" y="699923"/>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Hình tự do: Hình 62">
              <a:extLst>
                <a:ext uri="{FF2B5EF4-FFF2-40B4-BE49-F238E27FC236}">
                  <a16:creationId xmlns:a16="http://schemas.microsoft.com/office/drawing/2014/main" id="{0A3DDE4A-91CA-E2F1-D308-D28D70E0E4EE}"/>
                </a:ext>
              </a:extLst>
            </p:cNvPr>
            <p:cNvSpPr/>
            <p:nvPr/>
          </p:nvSpPr>
          <p:spPr>
            <a:xfrm>
              <a:off x="4158420" y="2155274"/>
              <a:ext cx="144136" cy="144136"/>
            </a:xfrm>
            <a:custGeom>
              <a:avLst/>
              <a:gdLst>
                <a:gd name="connsiteX0" fmla="*/ 72068 w 144136"/>
                <a:gd name="connsiteY0" fmla="*/ 144137 h 144136"/>
                <a:gd name="connsiteX1" fmla="*/ 144136 w 144136"/>
                <a:gd name="connsiteY1" fmla="*/ 72068 h 144136"/>
                <a:gd name="connsiteX2" fmla="*/ 72068 w 144136"/>
                <a:gd name="connsiteY2" fmla="*/ 0 h 144136"/>
                <a:gd name="connsiteX3" fmla="*/ 0 w 144136"/>
                <a:gd name="connsiteY3" fmla="*/ 72068 h 144136"/>
                <a:gd name="connsiteX4" fmla="*/ 72068 w 144136"/>
                <a:gd name="connsiteY4" fmla="*/ 144137 h 144136"/>
                <a:gd name="connsiteX5" fmla="*/ 72068 w 144136"/>
                <a:gd name="connsiteY5" fmla="*/ 144137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144137"/>
                  </a:moveTo>
                  <a:cubicBezTo>
                    <a:pt x="111896" y="144137"/>
                    <a:pt x="144136" y="111895"/>
                    <a:pt x="144136" y="72068"/>
                  </a:cubicBezTo>
                  <a:cubicBezTo>
                    <a:pt x="144136" y="32241"/>
                    <a:pt x="111896" y="0"/>
                    <a:pt x="72068" y="0"/>
                  </a:cubicBezTo>
                  <a:cubicBezTo>
                    <a:pt x="32241" y="0"/>
                    <a:pt x="0" y="32241"/>
                    <a:pt x="0" y="72068"/>
                  </a:cubicBezTo>
                  <a:cubicBezTo>
                    <a:pt x="0" y="111828"/>
                    <a:pt x="32309" y="144137"/>
                    <a:pt x="72068" y="144137"/>
                  </a:cubicBezTo>
                  <a:lnTo>
                    <a:pt x="72068" y="14413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Hình tự do: Hình 63">
              <a:extLst>
                <a:ext uri="{FF2B5EF4-FFF2-40B4-BE49-F238E27FC236}">
                  <a16:creationId xmlns:a16="http://schemas.microsoft.com/office/drawing/2014/main" id="{7E4F7CB5-85C9-49F9-CD4B-C69638A87082}"/>
                </a:ext>
              </a:extLst>
            </p:cNvPr>
            <p:cNvSpPr/>
            <p:nvPr/>
          </p:nvSpPr>
          <p:spPr>
            <a:xfrm>
              <a:off x="4181178" y="1760863"/>
              <a:ext cx="98687" cy="759426"/>
            </a:xfrm>
            <a:custGeom>
              <a:avLst/>
              <a:gdLst>
                <a:gd name="connsiteX0" fmla="*/ 98688 w 98687"/>
                <a:gd name="connsiteY0" fmla="*/ 669747 h 759426"/>
                <a:gd name="connsiteX1" fmla="*/ 58792 w 98687"/>
                <a:gd name="connsiteY1" fmla="*/ 669747 h 759426"/>
                <a:gd name="connsiteX2" fmla="*/ 58792 w 98687"/>
                <a:gd name="connsiteY2" fmla="*/ 89747 h 759426"/>
                <a:gd name="connsiteX3" fmla="*/ 98688 w 98687"/>
                <a:gd name="connsiteY3" fmla="*/ 89747 h 759426"/>
                <a:gd name="connsiteX4" fmla="*/ 49310 w 98687"/>
                <a:gd name="connsiteY4" fmla="*/ 0 h 759426"/>
                <a:gd name="connsiteX5" fmla="*/ 0 w 98687"/>
                <a:gd name="connsiteY5" fmla="*/ 89747 h 759426"/>
                <a:gd name="connsiteX6" fmla="*/ 39895 w 98687"/>
                <a:gd name="connsiteY6" fmla="*/ 89747 h 759426"/>
                <a:gd name="connsiteX7" fmla="*/ 39895 w 98687"/>
                <a:gd name="connsiteY7" fmla="*/ 669747 h 759426"/>
                <a:gd name="connsiteX8" fmla="*/ 0 w 98687"/>
                <a:gd name="connsiteY8" fmla="*/ 669747 h 759426"/>
                <a:gd name="connsiteX9" fmla="*/ 49310 w 98687"/>
                <a:gd name="connsiteY9" fmla="*/ 759426 h 759426"/>
                <a:gd name="connsiteX10" fmla="*/ 98688 w 98687"/>
                <a:gd name="connsiteY10" fmla="*/ 66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669747"/>
                  </a:moveTo>
                  <a:lnTo>
                    <a:pt x="58792" y="669747"/>
                  </a:lnTo>
                  <a:lnTo>
                    <a:pt x="58792" y="89747"/>
                  </a:lnTo>
                  <a:lnTo>
                    <a:pt x="98688" y="89747"/>
                  </a:lnTo>
                  <a:lnTo>
                    <a:pt x="49310" y="0"/>
                  </a:lnTo>
                  <a:lnTo>
                    <a:pt x="0" y="89747"/>
                  </a:lnTo>
                  <a:lnTo>
                    <a:pt x="39895" y="89747"/>
                  </a:lnTo>
                  <a:lnTo>
                    <a:pt x="39895" y="669747"/>
                  </a:lnTo>
                  <a:lnTo>
                    <a:pt x="0" y="669747"/>
                  </a:lnTo>
                  <a:lnTo>
                    <a:pt x="49310" y="759426"/>
                  </a:lnTo>
                  <a:lnTo>
                    <a:pt x="98688" y="66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Đồ họa 147">
            <a:extLst>
              <a:ext uri="{FF2B5EF4-FFF2-40B4-BE49-F238E27FC236}">
                <a16:creationId xmlns:a16="http://schemas.microsoft.com/office/drawing/2014/main" id="{F8A601AD-24CB-0A5D-3F21-B6D9FF2A150A}"/>
              </a:ext>
            </a:extLst>
          </p:cNvPr>
          <p:cNvGrpSpPr/>
          <p:nvPr/>
        </p:nvGrpSpPr>
        <p:grpSpPr>
          <a:xfrm>
            <a:off x="7582212" y="6029426"/>
            <a:ext cx="1844544" cy="1046507"/>
            <a:chOff x="1126473" y="4149411"/>
            <a:chExt cx="2477211" cy="1266274"/>
          </a:xfrm>
          <a:solidFill>
            <a:srgbClr val="CACACA"/>
          </a:solidFill>
        </p:grpSpPr>
        <p:sp>
          <p:nvSpPr>
            <p:cNvPr id="37" name="Hình tự do: Hình 4">
              <a:extLst>
                <a:ext uri="{FF2B5EF4-FFF2-40B4-BE49-F238E27FC236}">
                  <a16:creationId xmlns:a16="http://schemas.microsoft.com/office/drawing/2014/main" id="{5727159A-7731-E1F5-7117-FEF5F6F95CEE}"/>
                </a:ext>
              </a:extLst>
            </p:cNvPr>
            <p:cNvSpPr/>
            <p:nvPr/>
          </p:nvSpPr>
          <p:spPr>
            <a:xfrm>
              <a:off x="1126473" y="4149411"/>
              <a:ext cx="2477211" cy="807618"/>
            </a:xfrm>
            <a:custGeom>
              <a:avLst/>
              <a:gdLst>
                <a:gd name="connsiteX0" fmla="*/ 2477211 w 2477211"/>
                <a:gd name="connsiteY0" fmla="*/ 107696 h 807618"/>
                <a:gd name="connsiteX1" fmla="*/ 2441922 w 2477211"/>
                <a:gd name="connsiteY1" fmla="*/ 89069 h 807618"/>
                <a:gd name="connsiteX2" fmla="*/ 35425 w 2477211"/>
                <a:gd name="connsiteY2" fmla="*/ 83854 h 807618"/>
                <a:gd name="connsiteX3" fmla="*/ 0 w 2477211"/>
                <a:gd name="connsiteY3" fmla="*/ 102345 h 807618"/>
                <a:gd name="connsiteX4" fmla="*/ 2235 w 2477211"/>
                <a:gd name="connsiteY4" fmla="*/ 0 h 807618"/>
                <a:gd name="connsiteX5" fmla="*/ 87511 w 2477211"/>
                <a:gd name="connsiteY5" fmla="*/ 56693 h 807618"/>
                <a:gd name="connsiteX6" fmla="*/ 52155 w 2477211"/>
                <a:gd name="connsiteY6" fmla="*/ 75116 h 807618"/>
                <a:gd name="connsiteX7" fmla="*/ 2425260 w 2477211"/>
                <a:gd name="connsiteY7" fmla="*/ 80264 h 807618"/>
                <a:gd name="connsiteX8" fmla="*/ 2389971 w 2477211"/>
                <a:gd name="connsiteY8" fmla="*/ 61638 h 807618"/>
                <a:gd name="connsiteX9" fmla="*/ 2475450 w 2477211"/>
                <a:gd name="connsiteY9" fmla="*/ 5351 h 807618"/>
                <a:gd name="connsiteX10" fmla="*/ 2477211 w 2477211"/>
                <a:gd name="connsiteY10" fmla="*/ 107696 h 807618"/>
                <a:gd name="connsiteX11" fmla="*/ 2477211 w 2477211"/>
                <a:gd name="connsiteY11" fmla="*/ 107696 h 80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7211" h="807618">
                  <a:moveTo>
                    <a:pt x="2477211" y="107696"/>
                  </a:moveTo>
                  <a:lnTo>
                    <a:pt x="2441922" y="89069"/>
                  </a:lnTo>
                  <a:cubicBezTo>
                    <a:pt x="1930468" y="1044516"/>
                    <a:pt x="547827" y="1051492"/>
                    <a:pt x="35425" y="83854"/>
                  </a:cubicBezTo>
                  <a:lnTo>
                    <a:pt x="0" y="102345"/>
                  </a:lnTo>
                  <a:lnTo>
                    <a:pt x="2235" y="0"/>
                  </a:lnTo>
                  <a:lnTo>
                    <a:pt x="87511" y="56693"/>
                  </a:lnTo>
                  <a:lnTo>
                    <a:pt x="52155" y="75116"/>
                  </a:lnTo>
                  <a:cubicBezTo>
                    <a:pt x="555413" y="1026092"/>
                    <a:pt x="1919292" y="1024738"/>
                    <a:pt x="2425260" y="80264"/>
                  </a:cubicBezTo>
                  <a:lnTo>
                    <a:pt x="2389971" y="61638"/>
                  </a:lnTo>
                  <a:lnTo>
                    <a:pt x="2475450" y="5351"/>
                  </a:lnTo>
                  <a:lnTo>
                    <a:pt x="2477211" y="107696"/>
                  </a:lnTo>
                  <a:lnTo>
                    <a:pt x="2477211" y="107696"/>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Hình tự do: Hình 5">
              <a:extLst>
                <a:ext uri="{FF2B5EF4-FFF2-40B4-BE49-F238E27FC236}">
                  <a16:creationId xmlns:a16="http://schemas.microsoft.com/office/drawing/2014/main" id="{2422975D-E9D5-7310-3B4B-2734EE7BE3EE}"/>
                </a:ext>
              </a:extLst>
            </p:cNvPr>
            <p:cNvSpPr/>
            <p:nvPr/>
          </p:nvSpPr>
          <p:spPr>
            <a:xfrm>
              <a:off x="2293044" y="4877205"/>
              <a:ext cx="144136" cy="144136"/>
            </a:xfrm>
            <a:custGeom>
              <a:avLst/>
              <a:gdLst>
                <a:gd name="connsiteX0" fmla="*/ 72068 w 144136"/>
                <a:gd name="connsiteY0" fmla="*/ 0 h 144136"/>
                <a:gd name="connsiteX1" fmla="*/ 144137 w 144136"/>
                <a:gd name="connsiteY1" fmla="*/ 72068 h 144136"/>
                <a:gd name="connsiteX2" fmla="*/ 72068 w 144136"/>
                <a:gd name="connsiteY2" fmla="*/ 144137 h 144136"/>
                <a:gd name="connsiteX3" fmla="*/ 0 w 144136"/>
                <a:gd name="connsiteY3" fmla="*/ 72068 h 144136"/>
                <a:gd name="connsiteX4" fmla="*/ 72068 w 144136"/>
                <a:gd name="connsiteY4" fmla="*/ 0 h 144136"/>
                <a:gd name="connsiteX5" fmla="*/ 72068 w 144136"/>
                <a:gd name="connsiteY5" fmla="*/ 0 h 14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136" h="144136">
                  <a:moveTo>
                    <a:pt x="72068" y="0"/>
                  </a:moveTo>
                  <a:cubicBezTo>
                    <a:pt x="111895" y="0"/>
                    <a:pt x="144137" y="32241"/>
                    <a:pt x="144137" y="72068"/>
                  </a:cubicBezTo>
                  <a:cubicBezTo>
                    <a:pt x="144137" y="111896"/>
                    <a:pt x="111895" y="144137"/>
                    <a:pt x="72068" y="144137"/>
                  </a:cubicBezTo>
                  <a:cubicBezTo>
                    <a:pt x="32241" y="144137"/>
                    <a:pt x="0" y="111896"/>
                    <a:pt x="0" y="72068"/>
                  </a:cubicBezTo>
                  <a:cubicBezTo>
                    <a:pt x="0" y="32241"/>
                    <a:pt x="32241" y="0"/>
                    <a:pt x="72068" y="0"/>
                  </a:cubicBezTo>
                  <a:lnTo>
                    <a:pt x="72068" y="0"/>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Hình tự do: Hình 6">
              <a:extLst>
                <a:ext uri="{FF2B5EF4-FFF2-40B4-BE49-F238E27FC236}">
                  <a16:creationId xmlns:a16="http://schemas.microsoft.com/office/drawing/2014/main" id="{B8514E01-3A9F-D74C-2956-17070F4D99DB}"/>
                </a:ext>
              </a:extLst>
            </p:cNvPr>
            <p:cNvSpPr/>
            <p:nvPr/>
          </p:nvSpPr>
          <p:spPr>
            <a:xfrm>
              <a:off x="2317157" y="4656259"/>
              <a:ext cx="98687" cy="759426"/>
            </a:xfrm>
            <a:custGeom>
              <a:avLst/>
              <a:gdLst>
                <a:gd name="connsiteX0" fmla="*/ 98688 w 98687"/>
                <a:gd name="connsiteY0" fmla="*/ 89747 h 759426"/>
                <a:gd name="connsiteX1" fmla="*/ 58792 w 98687"/>
                <a:gd name="connsiteY1" fmla="*/ 89747 h 759426"/>
                <a:gd name="connsiteX2" fmla="*/ 58792 w 98687"/>
                <a:gd name="connsiteY2" fmla="*/ 669747 h 759426"/>
                <a:gd name="connsiteX3" fmla="*/ 98688 w 98687"/>
                <a:gd name="connsiteY3" fmla="*/ 669747 h 759426"/>
                <a:gd name="connsiteX4" fmla="*/ 49310 w 98687"/>
                <a:gd name="connsiteY4" fmla="*/ 759426 h 759426"/>
                <a:gd name="connsiteX5" fmla="*/ 0 w 98687"/>
                <a:gd name="connsiteY5" fmla="*/ 669747 h 759426"/>
                <a:gd name="connsiteX6" fmla="*/ 39895 w 98687"/>
                <a:gd name="connsiteY6" fmla="*/ 669747 h 759426"/>
                <a:gd name="connsiteX7" fmla="*/ 39895 w 98687"/>
                <a:gd name="connsiteY7" fmla="*/ 89747 h 759426"/>
                <a:gd name="connsiteX8" fmla="*/ 0 w 98687"/>
                <a:gd name="connsiteY8" fmla="*/ 89747 h 759426"/>
                <a:gd name="connsiteX9" fmla="*/ 49310 w 98687"/>
                <a:gd name="connsiteY9" fmla="*/ 0 h 759426"/>
                <a:gd name="connsiteX10" fmla="*/ 98688 w 98687"/>
                <a:gd name="connsiteY10" fmla="*/ 89747 h 75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687" h="759426">
                  <a:moveTo>
                    <a:pt x="98688" y="89747"/>
                  </a:moveTo>
                  <a:lnTo>
                    <a:pt x="58792" y="89747"/>
                  </a:lnTo>
                  <a:lnTo>
                    <a:pt x="58792" y="669747"/>
                  </a:lnTo>
                  <a:lnTo>
                    <a:pt x="98688" y="669747"/>
                  </a:lnTo>
                  <a:lnTo>
                    <a:pt x="49310" y="759426"/>
                  </a:lnTo>
                  <a:lnTo>
                    <a:pt x="0" y="669747"/>
                  </a:lnTo>
                  <a:lnTo>
                    <a:pt x="39895" y="669747"/>
                  </a:lnTo>
                  <a:lnTo>
                    <a:pt x="39895" y="89747"/>
                  </a:lnTo>
                  <a:lnTo>
                    <a:pt x="0" y="89747"/>
                  </a:lnTo>
                  <a:lnTo>
                    <a:pt x="49310" y="0"/>
                  </a:lnTo>
                  <a:lnTo>
                    <a:pt x="98688" y="89747"/>
                  </a:lnTo>
                  <a:close/>
                </a:path>
              </a:pathLst>
            </a:custGeom>
            <a:solidFill>
              <a:srgbClr val="CACAC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0861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000" fill="hold"/>
                                        <p:tgtEl>
                                          <p:spTgt spid="86"/>
                                        </p:tgtEl>
                                        <p:attrNameLst>
                                          <p:attrName>ppt_x</p:attrName>
                                        </p:attrNameLst>
                                      </p:cBhvr>
                                      <p:tavLst>
                                        <p:tav tm="0">
                                          <p:val>
                                            <p:strVal val="1+#ppt_w/2"/>
                                          </p:val>
                                        </p:tav>
                                        <p:tav tm="100000">
                                          <p:val>
                                            <p:strVal val="#ppt_x"/>
                                          </p:val>
                                        </p:tav>
                                      </p:tavLst>
                                    </p:anim>
                                    <p:anim calcmode="lin" valueType="num">
                                      <p:cBhvr additive="base">
                                        <p:cTn id="24" dur="1000" fill="hold"/>
                                        <p:tgtEl>
                                          <p:spTgt spid="86"/>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iterate type="lt">
                                    <p:tmPct val="5000"/>
                                  </p:iterate>
                                  <p:childTnLst>
                                    <p:set>
                                      <p:cBhvr>
                                        <p:cTn id="26" dur="1" fill="hold">
                                          <p:stCondLst>
                                            <p:cond delay="0"/>
                                          </p:stCondLst>
                                        </p:cTn>
                                        <p:tgtEl>
                                          <p:spTgt spid="2"/>
                                        </p:tgtEl>
                                        <p:attrNameLst>
                                          <p:attrName>style.visibility</p:attrName>
                                        </p:attrNameLst>
                                      </p:cBhvr>
                                      <p:to>
                                        <p:strVal val="visible"/>
                                      </p:to>
                                    </p:set>
                                    <p:animEffect transition="in" filter="fade">
                                      <p:cBhvr>
                                        <p:cTn id="27" dur="1250"/>
                                        <p:tgtEl>
                                          <p:spTgt spid="2"/>
                                        </p:tgtEl>
                                      </p:cBhvr>
                                    </p:animEffect>
                                  </p:childTnLst>
                                </p:cTn>
                              </p:par>
                              <p:par>
                                <p:cTn id="28" presetID="2" presetClass="entr" presetSubtype="8" decel="100000" fill="hold" nodeType="withEffect">
                                  <p:stCondLst>
                                    <p:cond delay="1250"/>
                                  </p:stCondLst>
                                  <p:iterate type="wd">
                                    <p:tmPct val="6000"/>
                                  </p:iterate>
                                  <p:childTnLst>
                                    <p:set>
                                      <p:cBhvr>
                                        <p:cTn id="29" dur="1" fill="hold">
                                          <p:stCondLst>
                                            <p:cond delay="0"/>
                                          </p:stCondLst>
                                        </p:cTn>
                                        <p:tgtEl>
                                          <p:spTgt spid="143"/>
                                        </p:tgtEl>
                                        <p:attrNameLst>
                                          <p:attrName>style.visibility</p:attrName>
                                        </p:attrNameLst>
                                      </p:cBhvr>
                                      <p:to>
                                        <p:strVal val="visible"/>
                                      </p:to>
                                    </p:set>
                                    <p:anim calcmode="lin" valueType="num">
                                      <p:cBhvr additive="base">
                                        <p:cTn id="30" dur="1500" fill="hold"/>
                                        <p:tgtEl>
                                          <p:spTgt spid="143"/>
                                        </p:tgtEl>
                                        <p:attrNameLst>
                                          <p:attrName>ppt_x</p:attrName>
                                        </p:attrNameLst>
                                      </p:cBhvr>
                                      <p:tavLst>
                                        <p:tav tm="0">
                                          <p:val>
                                            <p:strVal val="0-#ppt_w/2"/>
                                          </p:val>
                                        </p:tav>
                                        <p:tav tm="100000">
                                          <p:val>
                                            <p:strVal val="#ppt_x"/>
                                          </p:val>
                                        </p:tav>
                                      </p:tavLst>
                                    </p:anim>
                                    <p:anim calcmode="lin" valueType="num">
                                      <p:cBhvr additive="base">
                                        <p:cTn id="31" dur="1500" fill="hold"/>
                                        <p:tgtEl>
                                          <p:spTgt spid="143"/>
                                        </p:tgtEl>
                                        <p:attrNameLst>
                                          <p:attrName>ppt_y</p:attrName>
                                        </p:attrNameLst>
                                      </p:cBhvr>
                                      <p:tavLst>
                                        <p:tav tm="0">
                                          <p:val>
                                            <p:strVal val="#ppt_y"/>
                                          </p:val>
                                        </p:tav>
                                        <p:tav tm="100000">
                                          <p:val>
                                            <p:strVal val="#ppt_y"/>
                                          </p:val>
                                        </p:tav>
                                      </p:tavLst>
                                    </p:anim>
                                  </p:childTnLst>
                                </p:cTn>
                              </p:par>
                              <p:par>
                                <p:cTn id="32" presetID="2" presetClass="entr" presetSubtype="4" decel="100000" fill="hold" nodeType="withEffect">
                                  <p:stCondLst>
                                    <p:cond delay="1250"/>
                                  </p:stCondLst>
                                  <p:iterate type="wd">
                                    <p:tmPct val="6000"/>
                                  </p:iterate>
                                  <p:childTnLst>
                                    <p:set>
                                      <p:cBhvr>
                                        <p:cTn id="33" dur="1" fill="hold">
                                          <p:stCondLst>
                                            <p:cond delay="0"/>
                                          </p:stCondLst>
                                        </p:cTn>
                                        <p:tgtEl>
                                          <p:spTgt spid="147"/>
                                        </p:tgtEl>
                                        <p:attrNameLst>
                                          <p:attrName>style.visibility</p:attrName>
                                        </p:attrNameLst>
                                      </p:cBhvr>
                                      <p:to>
                                        <p:strVal val="visible"/>
                                      </p:to>
                                    </p:set>
                                    <p:anim calcmode="lin" valueType="num">
                                      <p:cBhvr additive="base">
                                        <p:cTn id="34" dur="1500" fill="hold"/>
                                        <p:tgtEl>
                                          <p:spTgt spid="147"/>
                                        </p:tgtEl>
                                        <p:attrNameLst>
                                          <p:attrName>ppt_x</p:attrName>
                                        </p:attrNameLst>
                                      </p:cBhvr>
                                      <p:tavLst>
                                        <p:tav tm="0">
                                          <p:val>
                                            <p:strVal val="#ppt_x"/>
                                          </p:val>
                                        </p:tav>
                                        <p:tav tm="100000">
                                          <p:val>
                                            <p:strVal val="#ppt_x"/>
                                          </p:val>
                                        </p:tav>
                                      </p:tavLst>
                                    </p:anim>
                                    <p:anim calcmode="lin" valueType="num">
                                      <p:cBhvr additive="base">
                                        <p:cTn id="35" dur="1500" fill="hold"/>
                                        <p:tgtEl>
                                          <p:spTgt spid="147"/>
                                        </p:tgtEl>
                                        <p:attrNameLst>
                                          <p:attrName>ppt_y</p:attrName>
                                        </p:attrNameLst>
                                      </p:cBhvr>
                                      <p:tavLst>
                                        <p:tav tm="0">
                                          <p:val>
                                            <p:strVal val="1+#ppt_h/2"/>
                                          </p:val>
                                        </p:tav>
                                        <p:tav tm="100000">
                                          <p:val>
                                            <p:strVal val="#ppt_y"/>
                                          </p:val>
                                        </p:tav>
                                      </p:tavLst>
                                    </p:anim>
                                  </p:childTnLst>
                                </p:cTn>
                              </p:par>
                              <p:par>
                                <p:cTn id="36" presetID="2" presetClass="entr" presetSubtype="8" decel="100000" fill="hold" grpId="0" nodeType="withEffect">
                                  <p:stCondLst>
                                    <p:cond delay="1250"/>
                                  </p:stCondLst>
                                  <p:iterate type="wd">
                                    <p:tmPct val="6000"/>
                                  </p:iterate>
                                  <p:childTnLst>
                                    <p:set>
                                      <p:cBhvr>
                                        <p:cTn id="37" dur="1" fill="hold">
                                          <p:stCondLst>
                                            <p:cond delay="0"/>
                                          </p:stCondLst>
                                        </p:cTn>
                                        <p:tgtEl>
                                          <p:spTgt spid="155"/>
                                        </p:tgtEl>
                                        <p:attrNameLst>
                                          <p:attrName>style.visibility</p:attrName>
                                        </p:attrNameLst>
                                      </p:cBhvr>
                                      <p:to>
                                        <p:strVal val="visible"/>
                                      </p:to>
                                    </p:set>
                                    <p:anim calcmode="lin" valueType="num">
                                      <p:cBhvr additive="base">
                                        <p:cTn id="38" dur="1500" fill="hold"/>
                                        <p:tgtEl>
                                          <p:spTgt spid="155"/>
                                        </p:tgtEl>
                                        <p:attrNameLst>
                                          <p:attrName>ppt_x</p:attrName>
                                        </p:attrNameLst>
                                      </p:cBhvr>
                                      <p:tavLst>
                                        <p:tav tm="0">
                                          <p:val>
                                            <p:strVal val="0-#ppt_w/2"/>
                                          </p:val>
                                        </p:tav>
                                        <p:tav tm="100000">
                                          <p:val>
                                            <p:strVal val="#ppt_x"/>
                                          </p:val>
                                        </p:tav>
                                      </p:tavLst>
                                    </p:anim>
                                    <p:anim calcmode="lin" valueType="num">
                                      <p:cBhvr additive="base">
                                        <p:cTn id="39" dur="1500" fill="hold"/>
                                        <p:tgtEl>
                                          <p:spTgt spid="155"/>
                                        </p:tgtEl>
                                        <p:attrNameLst>
                                          <p:attrName>ppt_y</p:attrName>
                                        </p:attrNameLst>
                                      </p:cBhvr>
                                      <p:tavLst>
                                        <p:tav tm="0">
                                          <p:val>
                                            <p:strVal val="#ppt_y"/>
                                          </p:val>
                                        </p:tav>
                                        <p:tav tm="100000">
                                          <p:val>
                                            <p:strVal val="#ppt_y"/>
                                          </p:val>
                                        </p:tav>
                                      </p:tavLst>
                                    </p:anim>
                                  </p:childTnLst>
                                </p:cTn>
                              </p:par>
                              <p:par>
                                <p:cTn id="40" presetID="2" presetClass="entr" presetSubtype="8" decel="100000" fill="hold" grpId="0" nodeType="withEffect">
                                  <p:stCondLst>
                                    <p:cond delay="1250"/>
                                  </p:stCondLst>
                                  <p:iterate type="wd">
                                    <p:tmPct val="6000"/>
                                  </p:iterate>
                                  <p:childTnLst>
                                    <p:set>
                                      <p:cBhvr>
                                        <p:cTn id="41" dur="1" fill="hold">
                                          <p:stCondLst>
                                            <p:cond delay="0"/>
                                          </p:stCondLst>
                                        </p:cTn>
                                        <p:tgtEl>
                                          <p:spTgt spid="156"/>
                                        </p:tgtEl>
                                        <p:attrNameLst>
                                          <p:attrName>style.visibility</p:attrName>
                                        </p:attrNameLst>
                                      </p:cBhvr>
                                      <p:to>
                                        <p:strVal val="visible"/>
                                      </p:to>
                                    </p:set>
                                    <p:anim calcmode="lin" valueType="num">
                                      <p:cBhvr additive="base">
                                        <p:cTn id="42" dur="1500" fill="hold"/>
                                        <p:tgtEl>
                                          <p:spTgt spid="156"/>
                                        </p:tgtEl>
                                        <p:attrNameLst>
                                          <p:attrName>ppt_x</p:attrName>
                                        </p:attrNameLst>
                                      </p:cBhvr>
                                      <p:tavLst>
                                        <p:tav tm="0">
                                          <p:val>
                                            <p:strVal val="0-#ppt_w/2"/>
                                          </p:val>
                                        </p:tav>
                                        <p:tav tm="100000">
                                          <p:val>
                                            <p:strVal val="#ppt_x"/>
                                          </p:val>
                                        </p:tav>
                                      </p:tavLst>
                                    </p:anim>
                                    <p:anim calcmode="lin" valueType="num">
                                      <p:cBhvr additive="base">
                                        <p:cTn id="43" dur="1500" fill="hold"/>
                                        <p:tgtEl>
                                          <p:spTgt spid="156"/>
                                        </p:tgtEl>
                                        <p:attrNameLst>
                                          <p:attrName>ppt_y</p:attrName>
                                        </p:attrNameLst>
                                      </p:cBhvr>
                                      <p:tavLst>
                                        <p:tav tm="0">
                                          <p:val>
                                            <p:strVal val="#ppt_y"/>
                                          </p:val>
                                        </p:tav>
                                        <p:tav tm="100000">
                                          <p:val>
                                            <p:strVal val="#ppt_y"/>
                                          </p:val>
                                        </p:tav>
                                      </p:tavLst>
                                    </p:anim>
                                  </p:childTnLst>
                                </p:cTn>
                              </p:par>
                              <p:par>
                                <p:cTn id="44" presetID="2" presetClass="entr" presetSubtype="8" decel="100000" fill="hold" grpId="0" nodeType="withEffect">
                                  <p:stCondLst>
                                    <p:cond delay="1250"/>
                                  </p:stCondLst>
                                  <p:iterate type="wd">
                                    <p:tmPct val="6000"/>
                                  </p:iterate>
                                  <p:childTnLst>
                                    <p:set>
                                      <p:cBhvr>
                                        <p:cTn id="45" dur="1" fill="hold">
                                          <p:stCondLst>
                                            <p:cond delay="0"/>
                                          </p:stCondLst>
                                        </p:cTn>
                                        <p:tgtEl>
                                          <p:spTgt spid="157"/>
                                        </p:tgtEl>
                                        <p:attrNameLst>
                                          <p:attrName>style.visibility</p:attrName>
                                        </p:attrNameLst>
                                      </p:cBhvr>
                                      <p:to>
                                        <p:strVal val="visible"/>
                                      </p:to>
                                    </p:set>
                                    <p:anim calcmode="lin" valueType="num">
                                      <p:cBhvr additive="base">
                                        <p:cTn id="46" dur="1500" fill="hold"/>
                                        <p:tgtEl>
                                          <p:spTgt spid="157"/>
                                        </p:tgtEl>
                                        <p:attrNameLst>
                                          <p:attrName>ppt_x</p:attrName>
                                        </p:attrNameLst>
                                      </p:cBhvr>
                                      <p:tavLst>
                                        <p:tav tm="0">
                                          <p:val>
                                            <p:strVal val="0-#ppt_w/2"/>
                                          </p:val>
                                        </p:tav>
                                        <p:tav tm="100000">
                                          <p:val>
                                            <p:strVal val="#ppt_x"/>
                                          </p:val>
                                        </p:tav>
                                      </p:tavLst>
                                    </p:anim>
                                    <p:anim calcmode="lin" valueType="num">
                                      <p:cBhvr additive="base">
                                        <p:cTn id="47" dur="1500" fill="hold"/>
                                        <p:tgtEl>
                                          <p:spTgt spid="157"/>
                                        </p:tgtEl>
                                        <p:attrNameLst>
                                          <p:attrName>ppt_y</p:attrName>
                                        </p:attrNameLst>
                                      </p:cBhvr>
                                      <p:tavLst>
                                        <p:tav tm="0">
                                          <p:val>
                                            <p:strVal val="#ppt_y"/>
                                          </p:val>
                                        </p:tav>
                                        <p:tav tm="100000">
                                          <p:val>
                                            <p:strVal val="#ppt_y"/>
                                          </p:val>
                                        </p:tav>
                                      </p:tavLst>
                                    </p:anim>
                                  </p:childTnLst>
                                </p:cTn>
                              </p:par>
                              <p:par>
                                <p:cTn id="48" presetID="10" presetClass="entr" presetSubtype="0" fill="hold" grpId="0" nodeType="withEffect">
                                  <p:stCondLst>
                                    <p:cond delay="1750"/>
                                  </p:stCondLst>
                                  <p:iterate type="wd">
                                    <p:tmPct val="5000"/>
                                  </p:iterate>
                                  <p:childTnLst>
                                    <p:set>
                                      <p:cBhvr>
                                        <p:cTn id="49" dur="1" fill="hold">
                                          <p:stCondLst>
                                            <p:cond delay="0"/>
                                          </p:stCondLst>
                                        </p:cTn>
                                        <p:tgtEl>
                                          <p:spTgt spid="158"/>
                                        </p:tgtEl>
                                        <p:attrNameLst>
                                          <p:attrName>style.visibility</p:attrName>
                                        </p:attrNameLst>
                                      </p:cBhvr>
                                      <p:to>
                                        <p:strVal val="visible"/>
                                      </p:to>
                                    </p:set>
                                    <p:animEffect transition="in" filter="fade">
                                      <p:cBhvr>
                                        <p:cTn id="50" dur="1250"/>
                                        <p:tgtEl>
                                          <p:spTgt spid="158"/>
                                        </p:tgtEl>
                                      </p:cBhvr>
                                    </p:animEffect>
                                  </p:childTnLst>
                                </p:cTn>
                              </p:par>
                              <p:par>
                                <p:cTn id="51" presetID="10" presetClass="entr" presetSubtype="0" fill="hold" grpId="0" nodeType="withEffect">
                                  <p:stCondLst>
                                    <p:cond delay="2000"/>
                                  </p:stCondLst>
                                  <p:iterate type="wd">
                                    <p:tmPct val="5000"/>
                                  </p:iterate>
                                  <p:childTnLst>
                                    <p:set>
                                      <p:cBhvr>
                                        <p:cTn id="52" dur="1" fill="hold">
                                          <p:stCondLst>
                                            <p:cond delay="0"/>
                                          </p:stCondLst>
                                        </p:cTn>
                                        <p:tgtEl>
                                          <p:spTgt spid="159"/>
                                        </p:tgtEl>
                                        <p:attrNameLst>
                                          <p:attrName>style.visibility</p:attrName>
                                        </p:attrNameLst>
                                      </p:cBhvr>
                                      <p:to>
                                        <p:strVal val="visible"/>
                                      </p:to>
                                    </p:set>
                                    <p:animEffect transition="in" filter="fade">
                                      <p:cBhvr>
                                        <p:cTn id="53" dur="1250"/>
                                        <p:tgtEl>
                                          <p:spTgt spid="159"/>
                                        </p:tgtEl>
                                      </p:cBhvr>
                                    </p:animEffect>
                                  </p:childTnLst>
                                </p:cTn>
                              </p:par>
                              <p:par>
                                <p:cTn id="54" presetID="10" presetClass="entr" presetSubtype="0" fill="hold" grpId="0" nodeType="withEffect">
                                  <p:stCondLst>
                                    <p:cond delay="2250"/>
                                  </p:stCondLst>
                                  <p:iterate type="wd">
                                    <p:tmPct val="5000"/>
                                  </p:iterate>
                                  <p:childTnLst>
                                    <p:set>
                                      <p:cBhvr>
                                        <p:cTn id="55" dur="1" fill="hold">
                                          <p:stCondLst>
                                            <p:cond delay="0"/>
                                          </p:stCondLst>
                                        </p:cTn>
                                        <p:tgtEl>
                                          <p:spTgt spid="160"/>
                                        </p:tgtEl>
                                        <p:attrNameLst>
                                          <p:attrName>style.visibility</p:attrName>
                                        </p:attrNameLst>
                                      </p:cBhvr>
                                      <p:to>
                                        <p:strVal val="visible"/>
                                      </p:to>
                                    </p:set>
                                    <p:animEffect transition="in" filter="fade">
                                      <p:cBhvr>
                                        <p:cTn id="56" dur="1250"/>
                                        <p:tgtEl>
                                          <p:spTgt spid="160"/>
                                        </p:tgtEl>
                                      </p:cBhvr>
                                    </p:animEffect>
                                  </p:childTnLst>
                                </p:cTn>
                              </p:par>
                              <p:par>
                                <p:cTn id="57" presetID="2" presetClass="entr" presetSubtype="2" decel="100000" fill="hold" nodeType="withEffect">
                                  <p:stCondLst>
                                    <p:cond delay="1250"/>
                                  </p:stCondLst>
                                  <p:iterate type="wd">
                                    <p:tmPct val="6000"/>
                                  </p:iterate>
                                  <p:childTnLst>
                                    <p:set>
                                      <p:cBhvr>
                                        <p:cTn id="58" dur="1" fill="hold">
                                          <p:stCondLst>
                                            <p:cond delay="0"/>
                                          </p:stCondLst>
                                        </p:cTn>
                                        <p:tgtEl>
                                          <p:spTgt spid="165"/>
                                        </p:tgtEl>
                                        <p:attrNameLst>
                                          <p:attrName>style.visibility</p:attrName>
                                        </p:attrNameLst>
                                      </p:cBhvr>
                                      <p:to>
                                        <p:strVal val="visible"/>
                                      </p:to>
                                    </p:set>
                                    <p:anim calcmode="lin" valueType="num">
                                      <p:cBhvr additive="base">
                                        <p:cTn id="59" dur="1500" fill="hold"/>
                                        <p:tgtEl>
                                          <p:spTgt spid="165"/>
                                        </p:tgtEl>
                                        <p:attrNameLst>
                                          <p:attrName>ppt_x</p:attrName>
                                        </p:attrNameLst>
                                      </p:cBhvr>
                                      <p:tavLst>
                                        <p:tav tm="0">
                                          <p:val>
                                            <p:strVal val="1+#ppt_w/2"/>
                                          </p:val>
                                        </p:tav>
                                        <p:tav tm="100000">
                                          <p:val>
                                            <p:strVal val="#ppt_x"/>
                                          </p:val>
                                        </p:tav>
                                      </p:tavLst>
                                    </p:anim>
                                    <p:anim calcmode="lin" valueType="num">
                                      <p:cBhvr additive="base">
                                        <p:cTn id="60" dur="1500" fill="hold"/>
                                        <p:tgtEl>
                                          <p:spTgt spid="165"/>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250"/>
                                  </p:stCondLst>
                                  <p:iterate type="wd">
                                    <p:tmPct val="6000"/>
                                  </p:iterate>
                                  <p:childTnLst>
                                    <p:set>
                                      <p:cBhvr>
                                        <p:cTn id="62" dur="1" fill="hold">
                                          <p:stCondLst>
                                            <p:cond delay="0"/>
                                          </p:stCondLst>
                                        </p:cTn>
                                        <p:tgtEl>
                                          <p:spTgt spid="161"/>
                                        </p:tgtEl>
                                        <p:attrNameLst>
                                          <p:attrName>style.visibility</p:attrName>
                                        </p:attrNameLst>
                                      </p:cBhvr>
                                      <p:to>
                                        <p:strVal val="visible"/>
                                      </p:to>
                                    </p:set>
                                    <p:anim calcmode="lin" valueType="num">
                                      <p:cBhvr additive="base">
                                        <p:cTn id="63" dur="1500" fill="hold"/>
                                        <p:tgtEl>
                                          <p:spTgt spid="161"/>
                                        </p:tgtEl>
                                        <p:attrNameLst>
                                          <p:attrName>ppt_x</p:attrName>
                                        </p:attrNameLst>
                                      </p:cBhvr>
                                      <p:tavLst>
                                        <p:tav tm="0">
                                          <p:val>
                                            <p:strVal val="0-#ppt_w/2"/>
                                          </p:val>
                                        </p:tav>
                                        <p:tav tm="100000">
                                          <p:val>
                                            <p:strVal val="#ppt_x"/>
                                          </p:val>
                                        </p:tav>
                                      </p:tavLst>
                                    </p:anim>
                                    <p:anim calcmode="lin" valueType="num">
                                      <p:cBhvr additive="base">
                                        <p:cTn id="64" dur="1500" fill="hold"/>
                                        <p:tgtEl>
                                          <p:spTgt spid="161"/>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1250"/>
                                  </p:stCondLst>
                                  <p:iterate type="wd">
                                    <p:tmPct val="6000"/>
                                  </p:iterate>
                                  <p:childTnLst>
                                    <p:set>
                                      <p:cBhvr>
                                        <p:cTn id="66" dur="1" fill="hold">
                                          <p:stCondLst>
                                            <p:cond delay="0"/>
                                          </p:stCondLst>
                                        </p:cTn>
                                        <p:tgtEl>
                                          <p:spTgt spid="169"/>
                                        </p:tgtEl>
                                        <p:attrNameLst>
                                          <p:attrName>style.visibility</p:attrName>
                                        </p:attrNameLst>
                                      </p:cBhvr>
                                      <p:to>
                                        <p:strVal val="visible"/>
                                      </p:to>
                                    </p:set>
                                    <p:anim calcmode="lin" valueType="num">
                                      <p:cBhvr additive="base">
                                        <p:cTn id="67" dur="1500" fill="hold"/>
                                        <p:tgtEl>
                                          <p:spTgt spid="169"/>
                                        </p:tgtEl>
                                        <p:attrNameLst>
                                          <p:attrName>ppt_x</p:attrName>
                                        </p:attrNameLst>
                                      </p:cBhvr>
                                      <p:tavLst>
                                        <p:tav tm="0">
                                          <p:val>
                                            <p:strVal val="0-#ppt_w/2"/>
                                          </p:val>
                                        </p:tav>
                                        <p:tav tm="100000">
                                          <p:val>
                                            <p:strVal val="#ppt_x"/>
                                          </p:val>
                                        </p:tav>
                                      </p:tavLst>
                                    </p:anim>
                                    <p:anim calcmode="lin" valueType="num">
                                      <p:cBhvr additive="base">
                                        <p:cTn id="68" dur="1500" fill="hold"/>
                                        <p:tgtEl>
                                          <p:spTgt spid="16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1250"/>
                                  </p:stCondLst>
                                  <p:iterate type="wd">
                                    <p:tmPct val="6000"/>
                                  </p:iterate>
                                  <p:childTnLst>
                                    <p:set>
                                      <p:cBhvr>
                                        <p:cTn id="70" dur="1" fill="hold">
                                          <p:stCondLst>
                                            <p:cond delay="0"/>
                                          </p:stCondLst>
                                        </p:cTn>
                                        <p:tgtEl>
                                          <p:spTgt spid="170"/>
                                        </p:tgtEl>
                                        <p:attrNameLst>
                                          <p:attrName>style.visibility</p:attrName>
                                        </p:attrNameLst>
                                      </p:cBhvr>
                                      <p:to>
                                        <p:strVal val="visible"/>
                                      </p:to>
                                    </p:set>
                                    <p:anim calcmode="lin" valueType="num">
                                      <p:cBhvr additive="base">
                                        <p:cTn id="71" dur="1500" fill="hold"/>
                                        <p:tgtEl>
                                          <p:spTgt spid="170"/>
                                        </p:tgtEl>
                                        <p:attrNameLst>
                                          <p:attrName>ppt_x</p:attrName>
                                        </p:attrNameLst>
                                      </p:cBhvr>
                                      <p:tavLst>
                                        <p:tav tm="0">
                                          <p:val>
                                            <p:strVal val="0-#ppt_w/2"/>
                                          </p:val>
                                        </p:tav>
                                        <p:tav tm="100000">
                                          <p:val>
                                            <p:strVal val="#ppt_x"/>
                                          </p:val>
                                        </p:tav>
                                      </p:tavLst>
                                    </p:anim>
                                    <p:anim calcmode="lin" valueType="num">
                                      <p:cBhvr additive="base">
                                        <p:cTn id="72" dur="1500" fill="hold"/>
                                        <p:tgtEl>
                                          <p:spTgt spid="17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1250"/>
                                  </p:stCondLst>
                                  <p:iterate type="wd">
                                    <p:tmPct val="6000"/>
                                  </p:iterate>
                                  <p:childTnLst>
                                    <p:set>
                                      <p:cBhvr>
                                        <p:cTn id="74" dur="1" fill="hold">
                                          <p:stCondLst>
                                            <p:cond delay="0"/>
                                          </p:stCondLst>
                                        </p:cTn>
                                        <p:tgtEl>
                                          <p:spTgt spid="171"/>
                                        </p:tgtEl>
                                        <p:attrNameLst>
                                          <p:attrName>style.visibility</p:attrName>
                                        </p:attrNameLst>
                                      </p:cBhvr>
                                      <p:to>
                                        <p:strVal val="visible"/>
                                      </p:to>
                                    </p:set>
                                    <p:anim calcmode="lin" valueType="num">
                                      <p:cBhvr additive="base">
                                        <p:cTn id="75" dur="1500" fill="hold"/>
                                        <p:tgtEl>
                                          <p:spTgt spid="171"/>
                                        </p:tgtEl>
                                        <p:attrNameLst>
                                          <p:attrName>ppt_x</p:attrName>
                                        </p:attrNameLst>
                                      </p:cBhvr>
                                      <p:tavLst>
                                        <p:tav tm="0">
                                          <p:val>
                                            <p:strVal val="0-#ppt_w/2"/>
                                          </p:val>
                                        </p:tav>
                                        <p:tav tm="100000">
                                          <p:val>
                                            <p:strVal val="#ppt_x"/>
                                          </p:val>
                                        </p:tav>
                                      </p:tavLst>
                                    </p:anim>
                                    <p:anim calcmode="lin" valueType="num">
                                      <p:cBhvr additive="base">
                                        <p:cTn id="76" dur="1500" fill="hold"/>
                                        <p:tgtEl>
                                          <p:spTgt spid="171"/>
                                        </p:tgtEl>
                                        <p:attrNameLst>
                                          <p:attrName>ppt_y</p:attrName>
                                        </p:attrNameLst>
                                      </p:cBhvr>
                                      <p:tavLst>
                                        <p:tav tm="0">
                                          <p:val>
                                            <p:strVal val="#ppt_y"/>
                                          </p:val>
                                        </p:tav>
                                        <p:tav tm="100000">
                                          <p:val>
                                            <p:strVal val="#ppt_y"/>
                                          </p:val>
                                        </p:tav>
                                      </p:tavLst>
                                    </p:anim>
                                  </p:childTnLst>
                                </p:cTn>
                              </p:par>
                              <p:par>
                                <p:cTn id="77" presetID="10" presetClass="entr" presetSubtype="0" fill="hold" grpId="0" nodeType="withEffect">
                                  <p:stCondLst>
                                    <p:cond delay="2500"/>
                                  </p:stCondLst>
                                  <p:iterate type="wd">
                                    <p:tmPct val="5000"/>
                                  </p:iterate>
                                  <p:childTnLst>
                                    <p:set>
                                      <p:cBhvr>
                                        <p:cTn id="78" dur="1" fill="hold">
                                          <p:stCondLst>
                                            <p:cond delay="0"/>
                                          </p:stCondLst>
                                        </p:cTn>
                                        <p:tgtEl>
                                          <p:spTgt spid="172"/>
                                        </p:tgtEl>
                                        <p:attrNameLst>
                                          <p:attrName>style.visibility</p:attrName>
                                        </p:attrNameLst>
                                      </p:cBhvr>
                                      <p:to>
                                        <p:strVal val="visible"/>
                                      </p:to>
                                    </p:set>
                                    <p:animEffect transition="in" filter="fade">
                                      <p:cBhvr>
                                        <p:cTn id="79" dur="1250"/>
                                        <p:tgtEl>
                                          <p:spTgt spid="172"/>
                                        </p:tgtEl>
                                      </p:cBhvr>
                                    </p:animEffect>
                                  </p:childTnLst>
                                </p:cTn>
                              </p:par>
                              <p:par>
                                <p:cTn id="80" presetID="10" presetClass="entr" presetSubtype="0" fill="hold" grpId="0" nodeType="withEffect">
                                  <p:stCondLst>
                                    <p:cond delay="2750"/>
                                  </p:stCondLst>
                                  <p:iterate type="wd">
                                    <p:tmPct val="5000"/>
                                  </p:iterate>
                                  <p:childTnLst>
                                    <p:set>
                                      <p:cBhvr>
                                        <p:cTn id="81" dur="1" fill="hold">
                                          <p:stCondLst>
                                            <p:cond delay="0"/>
                                          </p:stCondLst>
                                        </p:cTn>
                                        <p:tgtEl>
                                          <p:spTgt spid="173"/>
                                        </p:tgtEl>
                                        <p:attrNameLst>
                                          <p:attrName>style.visibility</p:attrName>
                                        </p:attrNameLst>
                                      </p:cBhvr>
                                      <p:to>
                                        <p:strVal val="visible"/>
                                      </p:to>
                                    </p:set>
                                    <p:animEffect transition="in" filter="fade">
                                      <p:cBhvr>
                                        <p:cTn id="82" dur="1250"/>
                                        <p:tgtEl>
                                          <p:spTgt spid="173"/>
                                        </p:tgtEl>
                                      </p:cBhvr>
                                    </p:animEffect>
                                  </p:childTnLst>
                                </p:cTn>
                              </p:par>
                              <p:par>
                                <p:cTn id="83" presetID="10" presetClass="entr" presetSubtype="0" fill="hold" grpId="0" nodeType="withEffect">
                                  <p:stCondLst>
                                    <p:cond delay="3000"/>
                                  </p:stCondLst>
                                  <p:iterate type="wd">
                                    <p:tmPct val="5000"/>
                                  </p:iterate>
                                  <p:childTnLst>
                                    <p:set>
                                      <p:cBhvr>
                                        <p:cTn id="84" dur="1" fill="hold">
                                          <p:stCondLst>
                                            <p:cond delay="0"/>
                                          </p:stCondLst>
                                        </p:cTn>
                                        <p:tgtEl>
                                          <p:spTgt spid="174"/>
                                        </p:tgtEl>
                                        <p:attrNameLst>
                                          <p:attrName>style.visibility</p:attrName>
                                        </p:attrNameLst>
                                      </p:cBhvr>
                                      <p:to>
                                        <p:strVal val="visible"/>
                                      </p:to>
                                    </p:set>
                                    <p:animEffect transition="in" filter="fade">
                                      <p:cBhvr>
                                        <p:cTn id="85" dur="1250"/>
                                        <p:tgtEl>
                                          <p:spTgt spid="174"/>
                                        </p:tgtEl>
                                      </p:cBhvr>
                                    </p:animEffect>
                                  </p:childTnLst>
                                </p:cTn>
                              </p:par>
                              <p:par>
                                <p:cTn id="86" presetID="2" presetClass="entr" presetSubtype="8" decel="100000" fill="hold" grpId="0" nodeType="withEffect">
                                  <p:stCondLst>
                                    <p:cond delay="1250"/>
                                  </p:stCondLst>
                                  <p:iterate type="wd">
                                    <p:tmPct val="6000"/>
                                  </p:iterate>
                                  <p:childTnLst>
                                    <p:set>
                                      <p:cBhvr>
                                        <p:cTn id="87" dur="1" fill="hold">
                                          <p:stCondLst>
                                            <p:cond delay="0"/>
                                          </p:stCondLst>
                                        </p:cTn>
                                        <p:tgtEl>
                                          <p:spTgt spid="3"/>
                                        </p:tgtEl>
                                        <p:attrNameLst>
                                          <p:attrName>style.visibility</p:attrName>
                                        </p:attrNameLst>
                                      </p:cBhvr>
                                      <p:to>
                                        <p:strVal val="visible"/>
                                      </p:to>
                                    </p:set>
                                    <p:anim calcmode="lin" valueType="num">
                                      <p:cBhvr additive="base">
                                        <p:cTn id="88" dur="1500" fill="hold"/>
                                        <p:tgtEl>
                                          <p:spTgt spid="3"/>
                                        </p:tgtEl>
                                        <p:attrNameLst>
                                          <p:attrName>ppt_x</p:attrName>
                                        </p:attrNameLst>
                                      </p:cBhvr>
                                      <p:tavLst>
                                        <p:tav tm="0">
                                          <p:val>
                                            <p:strVal val="0-#ppt_w/2"/>
                                          </p:val>
                                        </p:tav>
                                        <p:tav tm="100000">
                                          <p:val>
                                            <p:strVal val="#ppt_x"/>
                                          </p:val>
                                        </p:tav>
                                      </p:tavLst>
                                    </p:anim>
                                    <p:anim calcmode="lin" valueType="num">
                                      <p:cBhvr additive="base">
                                        <p:cTn id="89" dur="1500" fill="hold"/>
                                        <p:tgtEl>
                                          <p:spTgt spid="3"/>
                                        </p:tgtEl>
                                        <p:attrNameLst>
                                          <p:attrName>ppt_y</p:attrName>
                                        </p:attrNameLst>
                                      </p:cBhvr>
                                      <p:tavLst>
                                        <p:tav tm="0">
                                          <p:val>
                                            <p:strVal val="#ppt_y"/>
                                          </p:val>
                                        </p:tav>
                                        <p:tav tm="100000">
                                          <p:val>
                                            <p:strVal val="#ppt_y"/>
                                          </p:val>
                                        </p:tav>
                                      </p:tavLst>
                                    </p:anim>
                                  </p:childTnLst>
                                </p:cTn>
                              </p:par>
                              <p:par>
                                <p:cTn id="90" presetID="2" presetClass="entr" presetSubtype="8" decel="100000" fill="hold" grpId="0" nodeType="withEffect">
                                  <p:stCondLst>
                                    <p:cond delay="1250"/>
                                  </p:stCondLst>
                                  <p:iterate type="wd">
                                    <p:tmPct val="6000"/>
                                  </p:iterate>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500" fill="hold"/>
                                        <p:tgtEl>
                                          <p:spTgt spid="5"/>
                                        </p:tgtEl>
                                        <p:attrNameLst>
                                          <p:attrName>ppt_x</p:attrName>
                                        </p:attrNameLst>
                                      </p:cBhvr>
                                      <p:tavLst>
                                        <p:tav tm="0">
                                          <p:val>
                                            <p:strVal val="0-#ppt_w/2"/>
                                          </p:val>
                                        </p:tav>
                                        <p:tav tm="100000">
                                          <p:val>
                                            <p:strVal val="#ppt_x"/>
                                          </p:val>
                                        </p:tav>
                                      </p:tavLst>
                                    </p:anim>
                                    <p:anim calcmode="lin" valueType="num">
                                      <p:cBhvr additive="base">
                                        <p:cTn id="93" dur="1500" fill="hold"/>
                                        <p:tgtEl>
                                          <p:spTgt spid="5"/>
                                        </p:tgtEl>
                                        <p:attrNameLst>
                                          <p:attrName>ppt_y</p:attrName>
                                        </p:attrNameLst>
                                      </p:cBhvr>
                                      <p:tavLst>
                                        <p:tav tm="0">
                                          <p:val>
                                            <p:strVal val="#ppt_y"/>
                                          </p:val>
                                        </p:tav>
                                        <p:tav tm="100000">
                                          <p:val>
                                            <p:strVal val="#ppt_y"/>
                                          </p:val>
                                        </p:tav>
                                      </p:tavLst>
                                    </p:anim>
                                  </p:childTnLst>
                                </p:cTn>
                              </p:par>
                              <p:par>
                                <p:cTn id="94" presetID="10" presetClass="entr" presetSubtype="0" fill="hold" grpId="0" nodeType="withEffect">
                                  <p:stCondLst>
                                    <p:cond delay="2000"/>
                                  </p:stCondLst>
                                  <p:iterate type="wd">
                                    <p:tmPct val="5000"/>
                                  </p:iterate>
                                  <p:childTnLst>
                                    <p:set>
                                      <p:cBhvr>
                                        <p:cTn id="95" dur="1" fill="hold">
                                          <p:stCondLst>
                                            <p:cond delay="0"/>
                                          </p:stCondLst>
                                        </p:cTn>
                                        <p:tgtEl>
                                          <p:spTgt spid="6"/>
                                        </p:tgtEl>
                                        <p:attrNameLst>
                                          <p:attrName>style.visibility</p:attrName>
                                        </p:attrNameLst>
                                      </p:cBhvr>
                                      <p:to>
                                        <p:strVal val="visible"/>
                                      </p:to>
                                    </p:set>
                                    <p:animEffect transition="in" filter="fade">
                                      <p:cBhvr>
                                        <p:cTn id="96" dur="1250"/>
                                        <p:tgtEl>
                                          <p:spTgt spid="6"/>
                                        </p:tgtEl>
                                      </p:cBhvr>
                                    </p:animEffect>
                                  </p:childTnLst>
                                </p:cTn>
                              </p:par>
                              <p:par>
                                <p:cTn id="97" presetID="10" presetClass="entr" presetSubtype="0" fill="hold" grpId="0" nodeType="withEffect">
                                  <p:stCondLst>
                                    <p:cond delay="2250"/>
                                  </p:stCondLst>
                                  <p:iterate type="wd">
                                    <p:tmPct val="5000"/>
                                  </p:iterate>
                                  <p:childTnLst>
                                    <p:set>
                                      <p:cBhvr>
                                        <p:cTn id="98" dur="1" fill="hold">
                                          <p:stCondLst>
                                            <p:cond delay="0"/>
                                          </p:stCondLst>
                                        </p:cTn>
                                        <p:tgtEl>
                                          <p:spTgt spid="7"/>
                                        </p:tgtEl>
                                        <p:attrNameLst>
                                          <p:attrName>style.visibility</p:attrName>
                                        </p:attrNameLst>
                                      </p:cBhvr>
                                      <p:to>
                                        <p:strVal val="visible"/>
                                      </p:to>
                                    </p:set>
                                    <p:animEffect transition="in" filter="fade">
                                      <p:cBhvr>
                                        <p:cTn id="99" dur="1250"/>
                                        <p:tgtEl>
                                          <p:spTgt spid="7"/>
                                        </p:tgtEl>
                                      </p:cBhvr>
                                    </p:animEffect>
                                  </p:childTnLst>
                                </p:cTn>
                              </p:par>
                              <p:par>
                                <p:cTn id="100" presetID="2" presetClass="entr" presetSubtype="8" decel="100000" fill="hold" grpId="0" nodeType="withEffect">
                                  <p:stCondLst>
                                    <p:cond delay="1250"/>
                                  </p:stCondLst>
                                  <p:iterate type="wd">
                                    <p:tmPct val="6000"/>
                                  </p:iterate>
                                  <p:childTnLst>
                                    <p:set>
                                      <p:cBhvr>
                                        <p:cTn id="101" dur="1" fill="hold">
                                          <p:stCondLst>
                                            <p:cond delay="0"/>
                                          </p:stCondLst>
                                        </p:cTn>
                                        <p:tgtEl>
                                          <p:spTgt spid="8"/>
                                        </p:tgtEl>
                                        <p:attrNameLst>
                                          <p:attrName>style.visibility</p:attrName>
                                        </p:attrNameLst>
                                      </p:cBhvr>
                                      <p:to>
                                        <p:strVal val="visible"/>
                                      </p:to>
                                    </p:set>
                                    <p:anim calcmode="lin" valueType="num">
                                      <p:cBhvr additive="base">
                                        <p:cTn id="102" dur="1500" fill="hold"/>
                                        <p:tgtEl>
                                          <p:spTgt spid="8"/>
                                        </p:tgtEl>
                                        <p:attrNameLst>
                                          <p:attrName>ppt_x</p:attrName>
                                        </p:attrNameLst>
                                      </p:cBhvr>
                                      <p:tavLst>
                                        <p:tav tm="0">
                                          <p:val>
                                            <p:strVal val="0-#ppt_w/2"/>
                                          </p:val>
                                        </p:tav>
                                        <p:tav tm="100000">
                                          <p:val>
                                            <p:strVal val="#ppt_x"/>
                                          </p:val>
                                        </p:tav>
                                      </p:tavLst>
                                    </p:anim>
                                    <p:anim calcmode="lin" valueType="num">
                                      <p:cBhvr additive="base">
                                        <p:cTn id="103" dur="1500" fill="hold"/>
                                        <p:tgtEl>
                                          <p:spTgt spid="8"/>
                                        </p:tgtEl>
                                        <p:attrNameLst>
                                          <p:attrName>ppt_y</p:attrName>
                                        </p:attrNameLst>
                                      </p:cBhvr>
                                      <p:tavLst>
                                        <p:tav tm="0">
                                          <p:val>
                                            <p:strVal val="#ppt_y"/>
                                          </p:val>
                                        </p:tav>
                                        <p:tav tm="100000">
                                          <p:val>
                                            <p:strVal val="#ppt_y"/>
                                          </p:val>
                                        </p:tav>
                                      </p:tavLst>
                                    </p:anim>
                                  </p:childTnLst>
                                </p:cTn>
                              </p:par>
                              <p:par>
                                <p:cTn id="104" presetID="2" presetClass="entr" presetSubtype="8" decel="100000" fill="hold" grpId="0" nodeType="withEffect">
                                  <p:stCondLst>
                                    <p:cond delay="1250"/>
                                  </p:stCondLst>
                                  <p:iterate type="wd">
                                    <p:tmPct val="6000"/>
                                  </p:iterate>
                                  <p:childTnLst>
                                    <p:set>
                                      <p:cBhvr>
                                        <p:cTn id="105" dur="1" fill="hold">
                                          <p:stCondLst>
                                            <p:cond delay="0"/>
                                          </p:stCondLst>
                                        </p:cTn>
                                        <p:tgtEl>
                                          <p:spTgt spid="9"/>
                                        </p:tgtEl>
                                        <p:attrNameLst>
                                          <p:attrName>style.visibility</p:attrName>
                                        </p:attrNameLst>
                                      </p:cBhvr>
                                      <p:to>
                                        <p:strVal val="visible"/>
                                      </p:to>
                                    </p:set>
                                    <p:anim calcmode="lin" valueType="num">
                                      <p:cBhvr additive="base">
                                        <p:cTn id="106" dur="1500" fill="hold"/>
                                        <p:tgtEl>
                                          <p:spTgt spid="9"/>
                                        </p:tgtEl>
                                        <p:attrNameLst>
                                          <p:attrName>ppt_x</p:attrName>
                                        </p:attrNameLst>
                                      </p:cBhvr>
                                      <p:tavLst>
                                        <p:tav tm="0">
                                          <p:val>
                                            <p:strVal val="0-#ppt_w/2"/>
                                          </p:val>
                                        </p:tav>
                                        <p:tav tm="100000">
                                          <p:val>
                                            <p:strVal val="#ppt_x"/>
                                          </p:val>
                                        </p:tav>
                                      </p:tavLst>
                                    </p:anim>
                                    <p:anim calcmode="lin" valueType="num">
                                      <p:cBhvr additive="base">
                                        <p:cTn id="107" dur="1500" fill="hold"/>
                                        <p:tgtEl>
                                          <p:spTgt spid="9"/>
                                        </p:tgtEl>
                                        <p:attrNameLst>
                                          <p:attrName>ppt_y</p:attrName>
                                        </p:attrNameLst>
                                      </p:cBhvr>
                                      <p:tavLst>
                                        <p:tav tm="0">
                                          <p:val>
                                            <p:strVal val="#ppt_y"/>
                                          </p:val>
                                        </p:tav>
                                        <p:tav tm="100000">
                                          <p:val>
                                            <p:strVal val="#ppt_y"/>
                                          </p:val>
                                        </p:tav>
                                      </p:tavLst>
                                    </p:anim>
                                  </p:childTnLst>
                                </p:cTn>
                              </p:par>
                              <p:par>
                                <p:cTn id="108" presetID="10" presetClass="entr" presetSubtype="0" fill="hold" grpId="0" nodeType="withEffect">
                                  <p:stCondLst>
                                    <p:cond delay="2750"/>
                                  </p:stCondLst>
                                  <p:iterate type="wd">
                                    <p:tmPct val="5000"/>
                                  </p:iterate>
                                  <p:childTnLst>
                                    <p:set>
                                      <p:cBhvr>
                                        <p:cTn id="109" dur="1" fill="hold">
                                          <p:stCondLst>
                                            <p:cond delay="0"/>
                                          </p:stCondLst>
                                        </p:cTn>
                                        <p:tgtEl>
                                          <p:spTgt spid="10"/>
                                        </p:tgtEl>
                                        <p:attrNameLst>
                                          <p:attrName>style.visibility</p:attrName>
                                        </p:attrNameLst>
                                      </p:cBhvr>
                                      <p:to>
                                        <p:strVal val="visible"/>
                                      </p:to>
                                    </p:set>
                                    <p:animEffect transition="in" filter="fade">
                                      <p:cBhvr>
                                        <p:cTn id="110" dur="1250"/>
                                        <p:tgtEl>
                                          <p:spTgt spid="10"/>
                                        </p:tgtEl>
                                      </p:cBhvr>
                                    </p:animEffect>
                                  </p:childTnLst>
                                </p:cTn>
                              </p:par>
                              <p:par>
                                <p:cTn id="111" presetID="10" presetClass="entr" presetSubtype="0" fill="hold" grpId="0" nodeType="withEffect">
                                  <p:stCondLst>
                                    <p:cond delay="3000"/>
                                  </p:stCondLst>
                                  <p:iterate type="wd">
                                    <p:tmPct val="5000"/>
                                  </p:iterate>
                                  <p:childTnLst>
                                    <p:set>
                                      <p:cBhvr>
                                        <p:cTn id="112" dur="1" fill="hold">
                                          <p:stCondLst>
                                            <p:cond delay="0"/>
                                          </p:stCondLst>
                                        </p:cTn>
                                        <p:tgtEl>
                                          <p:spTgt spid="11"/>
                                        </p:tgtEl>
                                        <p:attrNameLst>
                                          <p:attrName>style.visibility</p:attrName>
                                        </p:attrNameLst>
                                      </p:cBhvr>
                                      <p:to>
                                        <p:strVal val="visible"/>
                                      </p:to>
                                    </p:set>
                                    <p:animEffect transition="in" filter="fade">
                                      <p:cBhvr>
                                        <p:cTn id="113" dur="1250"/>
                                        <p:tgtEl>
                                          <p:spTgt spid="11"/>
                                        </p:tgtEl>
                                      </p:cBhvr>
                                    </p:animEffect>
                                  </p:childTnLst>
                                </p:cTn>
                              </p:par>
                              <p:par>
                                <p:cTn id="114" presetID="2" presetClass="entr" presetSubtype="2" decel="100000" fill="hold" nodeType="withEffect">
                                  <p:stCondLst>
                                    <p:cond delay="1250"/>
                                  </p:stCondLst>
                                  <p:iterate type="wd">
                                    <p:tmPct val="6000"/>
                                  </p:iterate>
                                  <p:childTnLst>
                                    <p:set>
                                      <p:cBhvr>
                                        <p:cTn id="115" dur="1" fill="hold">
                                          <p:stCondLst>
                                            <p:cond delay="0"/>
                                          </p:stCondLst>
                                        </p:cTn>
                                        <p:tgtEl>
                                          <p:spTgt spid="12"/>
                                        </p:tgtEl>
                                        <p:attrNameLst>
                                          <p:attrName>style.visibility</p:attrName>
                                        </p:attrNameLst>
                                      </p:cBhvr>
                                      <p:to>
                                        <p:strVal val="visible"/>
                                      </p:to>
                                    </p:set>
                                    <p:anim calcmode="lin" valueType="num">
                                      <p:cBhvr additive="base">
                                        <p:cTn id="116" dur="1500" fill="hold"/>
                                        <p:tgtEl>
                                          <p:spTgt spid="12"/>
                                        </p:tgtEl>
                                        <p:attrNameLst>
                                          <p:attrName>ppt_x</p:attrName>
                                        </p:attrNameLst>
                                      </p:cBhvr>
                                      <p:tavLst>
                                        <p:tav tm="0">
                                          <p:val>
                                            <p:strVal val="1+#ppt_w/2"/>
                                          </p:val>
                                        </p:tav>
                                        <p:tav tm="100000">
                                          <p:val>
                                            <p:strVal val="#ppt_x"/>
                                          </p:val>
                                        </p:tav>
                                      </p:tavLst>
                                    </p:anim>
                                    <p:anim calcmode="lin" valueType="num">
                                      <p:cBhvr additive="base">
                                        <p:cTn id="117" dur="1500" fill="hold"/>
                                        <p:tgtEl>
                                          <p:spTgt spid="12"/>
                                        </p:tgtEl>
                                        <p:attrNameLst>
                                          <p:attrName>ppt_y</p:attrName>
                                        </p:attrNameLst>
                                      </p:cBhvr>
                                      <p:tavLst>
                                        <p:tav tm="0">
                                          <p:val>
                                            <p:strVal val="#ppt_y"/>
                                          </p:val>
                                        </p:tav>
                                        <p:tav tm="100000">
                                          <p:val>
                                            <p:strVal val="#ppt_y"/>
                                          </p:val>
                                        </p:tav>
                                      </p:tavLst>
                                    </p:anim>
                                  </p:childTnLst>
                                </p:cTn>
                              </p:par>
                              <p:par>
                                <p:cTn id="118" presetID="2" presetClass="entr" presetSubtype="4" decel="100000" fill="hold" nodeType="withEffect">
                                  <p:stCondLst>
                                    <p:cond delay="1250"/>
                                  </p:stCondLst>
                                  <p:iterate type="wd">
                                    <p:tmPct val="6000"/>
                                  </p:iterate>
                                  <p:childTnLst>
                                    <p:set>
                                      <p:cBhvr>
                                        <p:cTn id="119" dur="1" fill="hold">
                                          <p:stCondLst>
                                            <p:cond delay="0"/>
                                          </p:stCondLst>
                                        </p:cTn>
                                        <p:tgtEl>
                                          <p:spTgt spid="16"/>
                                        </p:tgtEl>
                                        <p:attrNameLst>
                                          <p:attrName>style.visibility</p:attrName>
                                        </p:attrNameLst>
                                      </p:cBhvr>
                                      <p:to>
                                        <p:strVal val="visible"/>
                                      </p:to>
                                    </p:set>
                                    <p:anim calcmode="lin" valueType="num">
                                      <p:cBhvr additive="base">
                                        <p:cTn id="120" dur="1500" fill="hold"/>
                                        <p:tgtEl>
                                          <p:spTgt spid="16"/>
                                        </p:tgtEl>
                                        <p:attrNameLst>
                                          <p:attrName>ppt_x</p:attrName>
                                        </p:attrNameLst>
                                      </p:cBhvr>
                                      <p:tavLst>
                                        <p:tav tm="0">
                                          <p:val>
                                            <p:strVal val="#ppt_x"/>
                                          </p:val>
                                        </p:tav>
                                        <p:tav tm="100000">
                                          <p:val>
                                            <p:strVal val="#ppt_x"/>
                                          </p:val>
                                        </p:tav>
                                      </p:tavLst>
                                    </p:anim>
                                    <p:anim calcmode="lin" valueType="num">
                                      <p:cBhvr additive="base">
                                        <p:cTn id="121" dur="1500" fill="hold"/>
                                        <p:tgtEl>
                                          <p:spTgt spid="16"/>
                                        </p:tgtEl>
                                        <p:attrNameLst>
                                          <p:attrName>ppt_y</p:attrName>
                                        </p:attrNameLst>
                                      </p:cBhvr>
                                      <p:tavLst>
                                        <p:tav tm="0">
                                          <p:val>
                                            <p:strVal val="1+#ppt_h/2"/>
                                          </p:val>
                                        </p:tav>
                                        <p:tav tm="100000">
                                          <p:val>
                                            <p:strVal val="#ppt_y"/>
                                          </p:val>
                                        </p:tav>
                                      </p:tavLst>
                                    </p:anim>
                                  </p:childTnLst>
                                </p:cTn>
                              </p:par>
                              <p:par>
                                <p:cTn id="122" presetID="2" presetClass="entr" presetSubtype="8" decel="100000" fill="hold" nodeType="withEffect">
                                  <p:stCondLst>
                                    <p:cond delay="1250"/>
                                  </p:stCondLst>
                                  <p:iterate type="wd">
                                    <p:tmPct val="6000"/>
                                  </p:iterate>
                                  <p:childTnLst>
                                    <p:set>
                                      <p:cBhvr>
                                        <p:cTn id="123" dur="1" fill="hold">
                                          <p:stCondLst>
                                            <p:cond delay="0"/>
                                          </p:stCondLst>
                                        </p:cTn>
                                        <p:tgtEl>
                                          <p:spTgt spid="20"/>
                                        </p:tgtEl>
                                        <p:attrNameLst>
                                          <p:attrName>style.visibility</p:attrName>
                                        </p:attrNameLst>
                                      </p:cBhvr>
                                      <p:to>
                                        <p:strVal val="visible"/>
                                      </p:to>
                                    </p:set>
                                    <p:anim calcmode="lin" valueType="num">
                                      <p:cBhvr additive="base">
                                        <p:cTn id="124" dur="1500" fill="hold"/>
                                        <p:tgtEl>
                                          <p:spTgt spid="20"/>
                                        </p:tgtEl>
                                        <p:attrNameLst>
                                          <p:attrName>ppt_x</p:attrName>
                                        </p:attrNameLst>
                                      </p:cBhvr>
                                      <p:tavLst>
                                        <p:tav tm="0">
                                          <p:val>
                                            <p:strVal val="0-#ppt_w/2"/>
                                          </p:val>
                                        </p:tav>
                                        <p:tav tm="100000">
                                          <p:val>
                                            <p:strVal val="#ppt_x"/>
                                          </p:val>
                                        </p:tav>
                                      </p:tavLst>
                                    </p:anim>
                                    <p:anim calcmode="lin" valueType="num">
                                      <p:cBhvr additive="base">
                                        <p:cTn id="125" dur="1500" fill="hold"/>
                                        <p:tgtEl>
                                          <p:spTgt spid="20"/>
                                        </p:tgtEl>
                                        <p:attrNameLst>
                                          <p:attrName>ppt_y</p:attrName>
                                        </p:attrNameLst>
                                      </p:cBhvr>
                                      <p:tavLst>
                                        <p:tav tm="0">
                                          <p:val>
                                            <p:strVal val="#ppt_y"/>
                                          </p:val>
                                        </p:tav>
                                        <p:tav tm="100000">
                                          <p:val>
                                            <p:strVal val="#ppt_y"/>
                                          </p:val>
                                        </p:tav>
                                      </p:tavLst>
                                    </p:anim>
                                  </p:childTnLst>
                                </p:cTn>
                              </p:par>
                              <p:par>
                                <p:cTn id="126" presetID="2" presetClass="entr" presetSubtype="8" decel="100000" fill="hold" nodeType="withEffect">
                                  <p:stCondLst>
                                    <p:cond delay="1250"/>
                                  </p:stCondLst>
                                  <p:iterate type="wd">
                                    <p:tmPct val="6000"/>
                                  </p:iterate>
                                  <p:childTnLst>
                                    <p:set>
                                      <p:cBhvr>
                                        <p:cTn id="127" dur="1" fill="hold">
                                          <p:stCondLst>
                                            <p:cond delay="0"/>
                                          </p:stCondLst>
                                        </p:cTn>
                                        <p:tgtEl>
                                          <p:spTgt spid="36"/>
                                        </p:tgtEl>
                                        <p:attrNameLst>
                                          <p:attrName>style.visibility</p:attrName>
                                        </p:attrNameLst>
                                      </p:cBhvr>
                                      <p:to>
                                        <p:strVal val="visible"/>
                                      </p:to>
                                    </p:set>
                                    <p:anim calcmode="lin" valueType="num">
                                      <p:cBhvr additive="base">
                                        <p:cTn id="128" dur="1500" fill="hold"/>
                                        <p:tgtEl>
                                          <p:spTgt spid="36"/>
                                        </p:tgtEl>
                                        <p:attrNameLst>
                                          <p:attrName>ppt_x</p:attrName>
                                        </p:attrNameLst>
                                      </p:cBhvr>
                                      <p:tavLst>
                                        <p:tav tm="0">
                                          <p:val>
                                            <p:strVal val="0-#ppt_w/2"/>
                                          </p:val>
                                        </p:tav>
                                        <p:tav tm="100000">
                                          <p:val>
                                            <p:strVal val="#ppt_x"/>
                                          </p:val>
                                        </p:tav>
                                      </p:tavLst>
                                    </p:anim>
                                    <p:anim calcmode="lin" valueType="num">
                                      <p:cBhvr additive="base">
                                        <p:cTn id="129" dur="1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155"/>
                    </p:tgtEl>
                  </p:cond>
                </p:stCondLst>
                <p:endSync evt="end" delay="0">
                  <p:rtn val="all"/>
                </p:endSync>
                <p:childTnLst>
                  <p:par>
                    <p:cTn id="131" fill="hold">
                      <p:stCondLst>
                        <p:cond delay="0"/>
                      </p:stCondLst>
                      <p:childTnLst>
                        <p:par>
                          <p:cTn id="132" fill="hold">
                            <p:stCondLst>
                              <p:cond delay="0"/>
                            </p:stCondLst>
                            <p:childTnLst>
                              <p:par>
                                <p:cTn id="133" presetID="16" presetClass="exit" presetSubtype="21" fill="hold" grpId="1" nodeType="clickEffect">
                                  <p:stCondLst>
                                    <p:cond delay="0"/>
                                  </p:stCondLst>
                                  <p:iterate type="wd">
                                    <p:tmPct val="0"/>
                                  </p:iterate>
                                  <p:childTnLst>
                                    <p:animEffect transition="out" filter="barn(inVertical)">
                                      <p:cBhvr>
                                        <p:cTn id="134" dur="500"/>
                                        <p:tgtEl>
                                          <p:spTgt spid="155"/>
                                        </p:tgtEl>
                                      </p:cBhvr>
                                    </p:animEffect>
                                    <p:set>
                                      <p:cBhvr>
                                        <p:cTn id="135" dur="1" fill="hold">
                                          <p:stCondLst>
                                            <p:cond delay="499"/>
                                          </p:stCondLst>
                                        </p:cTn>
                                        <p:tgtEl>
                                          <p:spTgt spid="155"/>
                                        </p:tgtEl>
                                        <p:attrNameLst>
                                          <p:attrName>style.visibility</p:attrName>
                                        </p:attrNameLst>
                                      </p:cBhvr>
                                      <p:to>
                                        <p:strVal val="hidden"/>
                                      </p:to>
                                    </p:set>
                                  </p:childTnLst>
                                </p:cTn>
                              </p:par>
                              <p:par>
                                <p:cTn id="136" presetID="16" presetClass="exit" presetSubtype="21" fill="hold" grpId="1" nodeType="withEffect">
                                  <p:stCondLst>
                                    <p:cond delay="0"/>
                                  </p:stCondLst>
                                  <p:iterate type="wd">
                                    <p:tmPct val="0"/>
                                  </p:iterate>
                                  <p:childTnLst>
                                    <p:animEffect transition="out" filter="barn(inVertical)">
                                      <p:cBhvr>
                                        <p:cTn id="137" dur="500"/>
                                        <p:tgtEl>
                                          <p:spTgt spid="158"/>
                                        </p:tgtEl>
                                      </p:cBhvr>
                                    </p:animEffect>
                                    <p:set>
                                      <p:cBhvr>
                                        <p:cTn id="138" dur="1" fill="hold">
                                          <p:stCondLst>
                                            <p:cond delay="499"/>
                                          </p:stCondLst>
                                        </p:cTn>
                                        <p:tgtEl>
                                          <p:spTgt spid="158"/>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39" restart="whenNotActive" fill="hold" evtFilter="cancelBubble" nodeType="interactiveSeq">
                <p:stCondLst>
                  <p:cond evt="onClick" delay="0">
                    <p:tgtEl>
                      <p:spTgt spid="156"/>
                    </p:tgtEl>
                  </p:cond>
                </p:stCondLst>
                <p:endSync evt="end" delay="0">
                  <p:rtn val="all"/>
                </p:endSync>
                <p:childTnLst>
                  <p:par>
                    <p:cTn id="140" fill="hold">
                      <p:stCondLst>
                        <p:cond delay="0"/>
                      </p:stCondLst>
                      <p:childTnLst>
                        <p:par>
                          <p:cTn id="141" fill="hold">
                            <p:stCondLst>
                              <p:cond delay="0"/>
                            </p:stCondLst>
                            <p:childTnLst>
                              <p:par>
                                <p:cTn id="142" presetID="16" presetClass="exit" presetSubtype="21" fill="hold" grpId="1" nodeType="clickEffect">
                                  <p:stCondLst>
                                    <p:cond delay="0"/>
                                  </p:stCondLst>
                                  <p:iterate type="wd">
                                    <p:tmPct val="0"/>
                                  </p:iterate>
                                  <p:childTnLst>
                                    <p:animEffect transition="out" filter="barn(inVertical)">
                                      <p:cBhvr>
                                        <p:cTn id="143" dur="500"/>
                                        <p:tgtEl>
                                          <p:spTgt spid="156"/>
                                        </p:tgtEl>
                                      </p:cBhvr>
                                    </p:animEffect>
                                    <p:set>
                                      <p:cBhvr>
                                        <p:cTn id="144" dur="1" fill="hold">
                                          <p:stCondLst>
                                            <p:cond delay="499"/>
                                          </p:stCondLst>
                                        </p:cTn>
                                        <p:tgtEl>
                                          <p:spTgt spid="156"/>
                                        </p:tgtEl>
                                        <p:attrNameLst>
                                          <p:attrName>style.visibility</p:attrName>
                                        </p:attrNameLst>
                                      </p:cBhvr>
                                      <p:to>
                                        <p:strVal val="hidden"/>
                                      </p:to>
                                    </p:set>
                                  </p:childTnLst>
                                </p:cTn>
                              </p:par>
                              <p:par>
                                <p:cTn id="145" presetID="16" presetClass="exit" presetSubtype="21" fill="hold" grpId="1" nodeType="withEffect">
                                  <p:stCondLst>
                                    <p:cond delay="0"/>
                                  </p:stCondLst>
                                  <p:iterate type="wd">
                                    <p:tmPct val="0"/>
                                  </p:iterate>
                                  <p:childTnLst>
                                    <p:animEffect transition="out" filter="barn(inVertical)">
                                      <p:cBhvr>
                                        <p:cTn id="146" dur="500"/>
                                        <p:tgtEl>
                                          <p:spTgt spid="159"/>
                                        </p:tgtEl>
                                      </p:cBhvr>
                                    </p:animEffect>
                                    <p:set>
                                      <p:cBhvr>
                                        <p:cTn id="147" dur="1" fill="hold">
                                          <p:stCondLst>
                                            <p:cond delay="499"/>
                                          </p:stCondLst>
                                        </p:cTn>
                                        <p:tgtEl>
                                          <p:spTgt spid="159"/>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148" restart="whenNotActive" fill="hold" evtFilter="cancelBubble" nodeType="interactiveSeq">
                <p:stCondLst>
                  <p:cond evt="onClick" delay="0">
                    <p:tgtEl>
                      <p:spTgt spid="157"/>
                    </p:tgtEl>
                  </p:cond>
                </p:stCondLst>
                <p:endSync evt="end" delay="0">
                  <p:rtn val="all"/>
                </p:endSync>
                <p:childTnLst>
                  <p:par>
                    <p:cTn id="149" fill="hold">
                      <p:stCondLst>
                        <p:cond delay="0"/>
                      </p:stCondLst>
                      <p:childTnLst>
                        <p:par>
                          <p:cTn id="150" fill="hold">
                            <p:stCondLst>
                              <p:cond delay="0"/>
                            </p:stCondLst>
                            <p:childTnLst>
                              <p:par>
                                <p:cTn id="151" presetID="20" presetClass="exit" presetSubtype="0" fill="hold" grpId="1" nodeType="clickEffect">
                                  <p:stCondLst>
                                    <p:cond delay="0"/>
                                  </p:stCondLst>
                                  <p:iterate type="wd">
                                    <p:tmPct val="0"/>
                                  </p:iterate>
                                  <p:childTnLst>
                                    <p:animEffect transition="out" filter="wedge">
                                      <p:cBhvr>
                                        <p:cTn id="152" dur="2000"/>
                                        <p:tgtEl>
                                          <p:spTgt spid="157"/>
                                        </p:tgtEl>
                                      </p:cBhvr>
                                    </p:animEffect>
                                    <p:set>
                                      <p:cBhvr>
                                        <p:cTn id="153" dur="1" fill="hold">
                                          <p:stCondLst>
                                            <p:cond delay="1999"/>
                                          </p:stCondLst>
                                        </p:cTn>
                                        <p:tgtEl>
                                          <p:spTgt spid="157"/>
                                        </p:tgtEl>
                                        <p:attrNameLst>
                                          <p:attrName>style.visibility</p:attrName>
                                        </p:attrNameLst>
                                      </p:cBhvr>
                                      <p:to>
                                        <p:strVal val="hidden"/>
                                      </p:to>
                                    </p:set>
                                  </p:childTnLst>
                                </p:cTn>
                              </p:par>
                              <p:par>
                                <p:cTn id="154" presetID="20" presetClass="exit" presetSubtype="0" fill="hold" grpId="1" nodeType="withEffect">
                                  <p:stCondLst>
                                    <p:cond delay="0"/>
                                  </p:stCondLst>
                                  <p:iterate type="wd">
                                    <p:tmPct val="0"/>
                                  </p:iterate>
                                  <p:childTnLst>
                                    <p:animEffect transition="out" filter="wedge">
                                      <p:cBhvr>
                                        <p:cTn id="155" dur="2000"/>
                                        <p:tgtEl>
                                          <p:spTgt spid="160"/>
                                        </p:tgtEl>
                                      </p:cBhvr>
                                    </p:animEffect>
                                    <p:set>
                                      <p:cBhvr>
                                        <p:cTn id="156" dur="1" fill="hold">
                                          <p:stCondLst>
                                            <p:cond delay="199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57" restart="whenNotActive" fill="hold" evtFilter="cancelBubble" nodeType="interactiveSeq">
                <p:stCondLst>
                  <p:cond evt="onClick" delay="0">
                    <p:tgtEl>
                      <p:spTgt spid="169"/>
                    </p:tgtEl>
                  </p:cond>
                </p:stCondLst>
                <p:endSync evt="end" delay="0">
                  <p:rtn val="all"/>
                </p:endSync>
                <p:childTnLst>
                  <p:par>
                    <p:cTn id="158" fill="hold">
                      <p:stCondLst>
                        <p:cond delay="0"/>
                      </p:stCondLst>
                      <p:childTnLst>
                        <p:par>
                          <p:cTn id="159" fill="hold">
                            <p:stCondLst>
                              <p:cond delay="0"/>
                            </p:stCondLst>
                            <p:childTnLst>
                              <p:par>
                                <p:cTn id="160" presetID="22" presetClass="exit" presetSubtype="4" fill="hold" grpId="1" nodeType="clickEffect">
                                  <p:stCondLst>
                                    <p:cond delay="0"/>
                                  </p:stCondLst>
                                  <p:iterate type="wd">
                                    <p:tmPct val="0"/>
                                  </p:iterate>
                                  <p:childTnLst>
                                    <p:animEffect transition="out" filter="wipe(down)">
                                      <p:cBhvr>
                                        <p:cTn id="161" dur="500"/>
                                        <p:tgtEl>
                                          <p:spTgt spid="169"/>
                                        </p:tgtEl>
                                      </p:cBhvr>
                                    </p:animEffect>
                                    <p:set>
                                      <p:cBhvr>
                                        <p:cTn id="162" dur="1" fill="hold">
                                          <p:stCondLst>
                                            <p:cond delay="499"/>
                                          </p:stCondLst>
                                        </p:cTn>
                                        <p:tgtEl>
                                          <p:spTgt spid="169"/>
                                        </p:tgtEl>
                                        <p:attrNameLst>
                                          <p:attrName>style.visibility</p:attrName>
                                        </p:attrNameLst>
                                      </p:cBhvr>
                                      <p:to>
                                        <p:strVal val="hidden"/>
                                      </p:to>
                                    </p:set>
                                  </p:childTnLst>
                                </p:cTn>
                              </p:par>
                              <p:par>
                                <p:cTn id="163" presetID="22" presetClass="exit" presetSubtype="4" fill="hold" grpId="1" nodeType="withEffect">
                                  <p:stCondLst>
                                    <p:cond delay="0"/>
                                  </p:stCondLst>
                                  <p:iterate type="wd">
                                    <p:tmPct val="0"/>
                                  </p:iterate>
                                  <p:childTnLst>
                                    <p:animEffect transition="out" filter="wipe(down)">
                                      <p:cBhvr>
                                        <p:cTn id="164" dur="500"/>
                                        <p:tgtEl>
                                          <p:spTgt spid="172"/>
                                        </p:tgtEl>
                                      </p:cBhvr>
                                    </p:animEffect>
                                    <p:set>
                                      <p:cBhvr>
                                        <p:cTn id="165" dur="1" fill="hold">
                                          <p:stCondLst>
                                            <p:cond delay="499"/>
                                          </p:stCondLst>
                                        </p:cTn>
                                        <p:tgtEl>
                                          <p:spTgt spid="172"/>
                                        </p:tgtEl>
                                        <p:attrNameLst>
                                          <p:attrName>style.visibility</p:attrName>
                                        </p:attrNameLst>
                                      </p:cBhvr>
                                      <p:to>
                                        <p:strVal val="hidden"/>
                                      </p:to>
                                    </p:set>
                                  </p:childTnLst>
                                </p:cTn>
                              </p:par>
                            </p:childTnLst>
                          </p:cTn>
                        </p:par>
                      </p:childTnLst>
                    </p:cTn>
                  </p:par>
                </p:childTnLst>
              </p:cTn>
              <p:nextCondLst>
                <p:cond evt="onClick" delay="0">
                  <p:tgtEl>
                    <p:spTgt spid="169"/>
                  </p:tgtEl>
                </p:cond>
              </p:nextCondLst>
            </p:seq>
            <p:seq concurrent="1" nextAc="seek">
              <p:cTn id="166" restart="whenNotActive" fill="hold" evtFilter="cancelBubble" nodeType="interactiveSeq">
                <p:stCondLst>
                  <p:cond evt="onClick" delay="0">
                    <p:tgtEl>
                      <p:spTgt spid="170"/>
                    </p:tgtEl>
                  </p:cond>
                </p:stCondLst>
                <p:endSync evt="end" delay="0">
                  <p:rtn val="all"/>
                </p:endSync>
                <p:childTnLst>
                  <p:par>
                    <p:cTn id="167" fill="hold">
                      <p:stCondLst>
                        <p:cond delay="0"/>
                      </p:stCondLst>
                      <p:childTnLst>
                        <p:par>
                          <p:cTn id="168" fill="hold">
                            <p:stCondLst>
                              <p:cond delay="0"/>
                            </p:stCondLst>
                            <p:childTnLst>
                              <p:par>
                                <p:cTn id="169" presetID="16" presetClass="exit" presetSubtype="21" fill="hold" grpId="1" nodeType="clickEffect">
                                  <p:stCondLst>
                                    <p:cond delay="0"/>
                                  </p:stCondLst>
                                  <p:iterate type="wd">
                                    <p:tmPct val="0"/>
                                  </p:iterate>
                                  <p:childTnLst>
                                    <p:animEffect transition="out" filter="barn(inVertical)">
                                      <p:cBhvr>
                                        <p:cTn id="170" dur="500"/>
                                        <p:tgtEl>
                                          <p:spTgt spid="170"/>
                                        </p:tgtEl>
                                      </p:cBhvr>
                                    </p:animEffect>
                                    <p:set>
                                      <p:cBhvr>
                                        <p:cTn id="171" dur="1" fill="hold">
                                          <p:stCondLst>
                                            <p:cond delay="499"/>
                                          </p:stCondLst>
                                        </p:cTn>
                                        <p:tgtEl>
                                          <p:spTgt spid="170"/>
                                        </p:tgtEl>
                                        <p:attrNameLst>
                                          <p:attrName>style.visibility</p:attrName>
                                        </p:attrNameLst>
                                      </p:cBhvr>
                                      <p:to>
                                        <p:strVal val="hidden"/>
                                      </p:to>
                                    </p:set>
                                  </p:childTnLst>
                                </p:cTn>
                              </p:par>
                              <p:par>
                                <p:cTn id="172" presetID="16" presetClass="exit" presetSubtype="21" fill="hold" grpId="1" nodeType="withEffect">
                                  <p:stCondLst>
                                    <p:cond delay="0"/>
                                  </p:stCondLst>
                                  <p:iterate type="wd">
                                    <p:tmPct val="0"/>
                                  </p:iterate>
                                  <p:childTnLst>
                                    <p:animEffect transition="out" filter="barn(inVertical)">
                                      <p:cBhvr>
                                        <p:cTn id="173" dur="500"/>
                                        <p:tgtEl>
                                          <p:spTgt spid="173"/>
                                        </p:tgtEl>
                                      </p:cBhvr>
                                    </p:animEffect>
                                    <p:set>
                                      <p:cBhvr>
                                        <p:cTn id="174" dur="1" fill="hold">
                                          <p:stCondLst>
                                            <p:cond delay="499"/>
                                          </p:stCondLst>
                                        </p:cTn>
                                        <p:tgtEl>
                                          <p:spTgt spid="173"/>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175" restart="whenNotActive" fill="hold" evtFilter="cancelBubble" nodeType="interactiveSeq">
                <p:stCondLst>
                  <p:cond evt="onClick" delay="0">
                    <p:tgtEl>
                      <p:spTgt spid="171"/>
                    </p:tgtEl>
                  </p:cond>
                </p:stCondLst>
                <p:endSync evt="end" delay="0">
                  <p:rtn val="all"/>
                </p:endSync>
                <p:childTnLst>
                  <p:par>
                    <p:cTn id="176" fill="hold">
                      <p:stCondLst>
                        <p:cond delay="0"/>
                      </p:stCondLst>
                      <p:childTnLst>
                        <p:par>
                          <p:cTn id="177" fill="hold">
                            <p:stCondLst>
                              <p:cond delay="0"/>
                            </p:stCondLst>
                            <p:childTnLst>
                              <p:par>
                                <p:cTn id="178" presetID="21" presetClass="exit" presetSubtype="1" fill="hold" grpId="1" nodeType="clickEffect">
                                  <p:stCondLst>
                                    <p:cond delay="0"/>
                                  </p:stCondLst>
                                  <p:iterate type="wd">
                                    <p:tmPct val="0"/>
                                  </p:iterate>
                                  <p:childTnLst>
                                    <p:animEffect transition="out" filter="wheel(1)">
                                      <p:cBhvr>
                                        <p:cTn id="179" dur="2000"/>
                                        <p:tgtEl>
                                          <p:spTgt spid="174"/>
                                        </p:tgtEl>
                                      </p:cBhvr>
                                    </p:animEffect>
                                    <p:set>
                                      <p:cBhvr>
                                        <p:cTn id="180" dur="1" fill="hold">
                                          <p:stCondLst>
                                            <p:cond delay="1999"/>
                                          </p:stCondLst>
                                        </p:cTn>
                                        <p:tgtEl>
                                          <p:spTgt spid="174"/>
                                        </p:tgtEl>
                                        <p:attrNameLst>
                                          <p:attrName>style.visibility</p:attrName>
                                        </p:attrNameLst>
                                      </p:cBhvr>
                                      <p:to>
                                        <p:strVal val="hidden"/>
                                      </p:to>
                                    </p:set>
                                  </p:childTnLst>
                                </p:cTn>
                              </p:par>
                              <p:par>
                                <p:cTn id="181" presetID="21" presetClass="exit" presetSubtype="1" fill="hold" grpId="1" nodeType="withEffect">
                                  <p:stCondLst>
                                    <p:cond delay="0"/>
                                  </p:stCondLst>
                                  <p:iterate type="wd">
                                    <p:tmPct val="0"/>
                                  </p:iterate>
                                  <p:childTnLst>
                                    <p:animEffect transition="out" filter="wheel(1)">
                                      <p:cBhvr>
                                        <p:cTn id="182" dur="2000"/>
                                        <p:tgtEl>
                                          <p:spTgt spid="171"/>
                                        </p:tgtEl>
                                      </p:cBhvr>
                                    </p:animEffect>
                                    <p:set>
                                      <p:cBhvr>
                                        <p:cTn id="183" dur="1" fill="hold">
                                          <p:stCondLst>
                                            <p:cond delay="199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184" restart="whenNotActive" fill="hold" evtFilter="cancelBubble" nodeType="interactiveSeq">
                <p:stCondLst>
                  <p:cond evt="onClick" delay="0">
                    <p:tgtEl>
                      <p:spTgt spid="3"/>
                    </p:tgtEl>
                  </p:cond>
                </p:stCondLst>
                <p:endSync evt="end" delay="0">
                  <p:rtn val="all"/>
                </p:endSync>
                <p:childTnLst>
                  <p:par>
                    <p:cTn id="185" fill="hold">
                      <p:stCondLst>
                        <p:cond delay="0"/>
                      </p:stCondLst>
                      <p:childTnLst>
                        <p:par>
                          <p:cTn id="186" fill="hold">
                            <p:stCondLst>
                              <p:cond delay="0"/>
                            </p:stCondLst>
                            <p:childTnLst>
                              <p:par>
                                <p:cTn id="187" presetID="16" presetClass="exit" presetSubtype="21" fill="hold" grpId="1" nodeType="clickEffect">
                                  <p:stCondLst>
                                    <p:cond delay="0"/>
                                  </p:stCondLst>
                                  <p:iterate type="wd">
                                    <p:tmPct val="0"/>
                                  </p:iterate>
                                  <p:childTnLst>
                                    <p:animEffect transition="out" filter="barn(inVertical)">
                                      <p:cBhvr>
                                        <p:cTn id="188" dur="500"/>
                                        <p:tgtEl>
                                          <p:spTgt spid="3"/>
                                        </p:tgtEl>
                                      </p:cBhvr>
                                    </p:animEffect>
                                    <p:set>
                                      <p:cBhvr>
                                        <p:cTn id="189" dur="1" fill="hold">
                                          <p:stCondLst>
                                            <p:cond delay="499"/>
                                          </p:stCondLst>
                                        </p:cTn>
                                        <p:tgtEl>
                                          <p:spTgt spid="3"/>
                                        </p:tgtEl>
                                        <p:attrNameLst>
                                          <p:attrName>style.visibility</p:attrName>
                                        </p:attrNameLst>
                                      </p:cBhvr>
                                      <p:to>
                                        <p:strVal val="hidden"/>
                                      </p:to>
                                    </p:set>
                                  </p:childTnLst>
                                </p:cTn>
                              </p:par>
                              <p:par>
                                <p:cTn id="190" presetID="16" presetClass="exit" presetSubtype="21" fill="hold" grpId="1" nodeType="withEffect">
                                  <p:stCondLst>
                                    <p:cond delay="0"/>
                                  </p:stCondLst>
                                  <p:iterate type="wd">
                                    <p:tmPct val="0"/>
                                  </p:iterate>
                                  <p:childTnLst>
                                    <p:animEffect transition="out" filter="barn(inVertical)">
                                      <p:cBhvr>
                                        <p:cTn id="191" dur="500"/>
                                        <p:tgtEl>
                                          <p:spTgt spid="6"/>
                                        </p:tgtEl>
                                      </p:cBhvr>
                                    </p:animEffect>
                                    <p:set>
                                      <p:cBhvr>
                                        <p:cTn id="19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93" restart="whenNotActive" fill="hold" evtFilter="cancelBubble" nodeType="interactiveSeq">
                <p:stCondLst>
                  <p:cond evt="onClick" delay="0">
                    <p:tgtEl>
                      <p:spTgt spid="5"/>
                    </p:tgtEl>
                  </p:cond>
                </p:stCondLst>
                <p:endSync evt="end" delay="0">
                  <p:rtn val="all"/>
                </p:endSync>
                <p:childTnLst>
                  <p:par>
                    <p:cTn id="194" fill="hold">
                      <p:stCondLst>
                        <p:cond delay="0"/>
                      </p:stCondLst>
                      <p:childTnLst>
                        <p:par>
                          <p:cTn id="195" fill="hold">
                            <p:stCondLst>
                              <p:cond delay="0"/>
                            </p:stCondLst>
                            <p:childTnLst>
                              <p:par>
                                <p:cTn id="196" presetID="20" presetClass="exit" presetSubtype="0" fill="hold" grpId="1" nodeType="clickEffect">
                                  <p:stCondLst>
                                    <p:cond delay="0"/>
                                  </p:stCondLst>
                                  <p:iterate type="wd">
                                    <p:tmPct val="0"/>
                                  </p:iterate>
                                  <p:childTnLst>
                                    <p:animEffect transition="out" filter="wedge">
                                      <p:cBhvr>
                                        <p:cTn id="197" dur="2000"/>
                                        <p:tgtEl>
                                          <p:spTgt spid="5"/>
                                        </p:tgtEl>
                                      </p:cBhvr>
                                    </p:animEffect>
                                    <p:set>
                                      <p:cBhvr>
                                        <p:cTn id="198" dur="1" fill="hold">
                                          <p:stCondLst>
                                            <p:cond delay="1999"/>
                                          </p:stCondLst>
                                        </p:cTn>
                                        <p:tgtEl>
                                          <p:spTgt spid="5"/>
                                        </p:tgtEl>
                                        <p:attrNameLst>
                                          <p:attrName>style.visibility</p:attrName>
                                        </p:attrNameLst>
                                      </p:cBhvr>
                                      <p:to>
                                        <p:strVal val="hidden"/>
                                      </p:to>
                                    </p:set>
                                  </p:childTnLst>
                                </p:cTn>
                              </p:par>
                              <p:par>
                                <p:cTn id="199" presetID="20" presetClass="exit" presetSubtype="0" fill="hold" grpId="1" nodeType="withEffect">
                                  <p:stCondLst>
                                    <p:cond delay="0"/>
                                  </p:stCondLst>
                                  <p:iterate type="wd">
                                    <p:tmPct val="0"/>
                                  </p:iterate>
                                  <p:childTnLst>
                                    <p:animEffect transition="out" filter="wedge">
                                      <p:cBhvr>
                                        <p:cTn id="200" dur="2000"/>
                                        <p:tgtEl>
                                          <p:spTgt spid="7"/>
                                        </p:tgtEl>
                                      </p:cBhvr>
                                    </p:animEffect>
                                    <p:set>
                                      <p:cBhvr>
                                        <p:cTn id="20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xit" presetSubtype="21" fill="hold" grpId="1" nodeType="clickEffect">
                                  <p:stCondLst>
                                    <p:cond delay="0"/>
                                  </p:stCondLst>
                                  <p:iterate type="wd">
                                    <p:tmPct val="0"/>
                                  </p:iterate>
                                  <p:childTnLst>
                                    <p:animEffect transition="out" filter="barn(inVertical)">
                                      <p:cBhvr>
                                        <p:cTn id="206" dur="500"/>
                                        <p:tgtEl>
                                          <p:spTgt spid="8"/>
                                        </p:tgtEl>
                                      </p:cBhvr>
                                    </p:animEffect>
                                    <p:set>
                                      <p:cBhvr>
                                        <p:cTn id="207" dur="1" fill="hold">
                                          <p:stCondLst>
                                            <p:cond delay="499"/>
                                          </p:stCondLst>
                                        </p:cTn>
                                        <p:tgtEl>
                                          <p:spTgt spid="8"/>
                                        </p:tgtEl>
                                        <p:attrNameLst>
                                          <p:attrName>style.visibility</p:attrName>
                                        </p:attrNameLst>
                                      </p:cBhvr>
                                      <p:to>
                                        <p:strVal val="hidden"/>
                                      </p:to>
                                    </p:set>
                                  </p:childTnLst>
                                </p:cTn>
                              </p:par>
                              <p:par>
                                <p:cTn id="208" presetID="16" presetClass="exit" presetSubtype="21" fill="hold" grpId="1" nodeType="withEffect">
                                  <p:stCondLst>
                                    <p:cond delay="0"/>
                                  </p:stCondLst>
                                  <p:iterate type="wd">
                                    <p:tmPct val="0"/>
                                  </p:iterate>
                                  <p:childTnLst>
                                    <p:animEffect transition="out" filter="barn(inVertical)">
                                      <p:cBhvr>
                                        <p:cTn id="209" dur="500"/>
                                        <p:tgtEl>
                                          <p:spTgt spid="10"/>
                                        </p:tgtEl>
                                      </p:cBhvr>
                                    </p:animEffect>
                                    <p:set>
                                      <p:cBhvr>
                                        <p:cTn id="21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1" restart="whenNotActive" fill="hold" evtFilter="cancelBubble" nodeType="interactiveSeq">
                <p:stCondLst>
                  <p:cond evt="onClick" delay="0">
                    <p:tgtEl>
                      <p:spTgt spid="9"/>
                    </p:tgtEl>
                  </p:cond>
                </p:stCondLst>
                <p:endSync evt="end" delay="0">
                  <p:rtn val="all"/>
                </p:endSync>
                <p:childTnLst>
                  <p:par>
                    <p:cTn id="212" fill="hold">
                      <p:stCondLst>
                        <p:cond delay="0"/>
                      </p:stCondLst>
                      <p:childTnLst>
                        <p:par>
                          <p:cTn id="213" fill="hold">
                            <p:stCondLst>
                              <p:cond delay="0"/>
                            </p:stCondLst>
                            <p:childTnLst>
                              <p:par>
                                <p:cTn id="214" presetID="21" presetClass="exit" presetSubtype="1" fill="hold" grpId="1" nodeType="clickEffect">
                                  <p:stCondLst>
                                    <p:cond delay="0"/>
                                  </p:stCondLst>
                                  <p:iterate type="wd">
                                    <p:tmPct val="0"/>
                                  </p:iterate>
                                  <p:childTnLst>
                                    <p:animEffect transition="out" filter="wheel(1)">
                                      <p:cBhvr>
                                        <p:cTn id="215" dur="2000"/>
                                        <p:tgtEl>
                                          <p:spTgt spid="11"/>
                                        </p:tgtEl>
                                      </p:cBhvr>
                                    </p:animEffect>
                                    <p:set>
                                      <p:cBhvr>
                                        <p:cTn id="216" dur="1" fill="hold">
                                          <p:stCondLst>
                                            <p:cond delay="1999"/>
                                          </p:stCondLst>
                                        </p:cTn>
                                        <p:tgtEl>
                                          <p:spTgt spid="11"/>
                                        </p:tgtEl>
                                        <p:attrNameLst>
                                          <p:attrName>style.visibility</p:attrName>
                                        </p:attrNameLst>
                                      </p:cBhvr>
                                      <p:to>
                                        <p:strVal val="hidden"/>
                                      </p:to>
                                    </p:set>
                                  </p:childTnLst>
                                </p:cTn>
                              </p:par>
                              <p:par>
                                <p:cTn id="217" presetID="21" presetClass="exit" presetSubtype="1" fill="hold" grpId="1" nodeType="withEffect">
                                  <p:stCondLst>
                                    <p:cond delay="0"/>
                                  </p:stCondLst>
                                  <p:iterate type="wd">
                                    <p:tmPct val="0"/>
                                  </p:iterate>
                                  <p:childTnLst>
                                    <p:animEffect transition="out" filter="wheel(1)">
                                      <p:cBhvr>
                                        <p:cTn id="218" dur="2000"/>
                                        <p:tgtEl>
                                          <p:spTgt spid="9"/>
                                        </p:tgtEl>
                                      </p:cBhvr>
                                    </p:animEffect>
                                    <p:set>
                                      <p:cBhvr>
                                        <p:cTn id="219"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2" grpId="0"/>
      <p:bldP spid="155" grpId="0" animBg="1"/>
      <p:bldP spid="155" grpId="1" animBg="1"/>
      <p:bldP spid="156" grpId="0" animBg="1"/>
      <p:bldP spid="156" grpId="1" animBg="1"/>
      <p:bldP spid="157" grpId="0" animBg="1"/>
      <p:bldP spid="157" grpId="1" animBg="1"/>
      <p:bldP spid="158" grpId="0"/>
      <p:bldP spid="158" grpId="1"/>
      <p:bldP spid="159" grpId="0"/>
      <p:bldP spid="159" grpId="1"/>
      <p:bldP spid="160" grpId="0"/>
      <p:bldP spid="160" grpId="1"/>
      <p:bldP spid="169" grpId="0" animBg="1"/>
      <p:bldP spid="169" grpId="1" animBg="1"/>
      <p:bldP spid="170" grpId="0" animBg="1"/>
      <p:bldP spid="170" grpId="1" animBg="1"/>
      <p:bldP spid="171" grpId="0" animBg="1"/>
      <p:bldP spid="171" grpId="1" animBg="1"/>
      <p:bldP spid="172" grpId="0"/>
      <p:bldP spid="172" grpId="1"/>
      <p:bldP spid="173" grpId="0"/>
      <p:bldP spid="173" grpId="1"/>
      <p:bldP spid="174" grpId="0"/>
      <p:bldP spid="174" grpId="1"/>
      <p:bldP spid="3" grpId="0" animBg="1"/>
      <p:bldP spid="3" grpId="1" animBg="1"/>
      <p:bldP spid="5" grpId="0" animBg="1"/>
      <p:bldP spid="5" grpId="1" animBg="1"/>
      <p:bldP spid="6" grpId="0"/>
      <p:bldP spid="6" grpId="1"/>
      <p:bldP spid="7" grpId="0"/>
      <p:bldP spid="7" grpId="1"/>
      <p:bldP spid="8" grpId="0" animBg="1"/>
      <p:bldP spid="8" grpId="1" animBg="1"/>
      <p:bldP spid="9" grpId="0" animBg="1"/>
      <p:bldP spid="9" grpId="1" animBg="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1500447">
            <a:off x="11246097" y="5050992"/>
            <a:ext cx="621813" cy="178885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6668296" y="5630044"/>
            <a:ext cx="1346186" cy="1199812"/>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6903" y="5630044"/>
            <a:ext cx="2008762" cy="1257386"/>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842418" y="5869385"/>
            <a:ext cx="1644091" cy="996617"/>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10963907" y="-2"/>
            <a:ext cx="1228092" cy="2818719"/>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 name="1.">
            <a:hlinkClick r:id="rId5" action="ppaction://hlinksldjump"/>
            <a:extLst>
              <a:ext uri="{FF2B5EF4-FFF2-40B4-BE49-F238E27FC236}">
                <a16:creationId xmlns:a16="http://schemas.microsoft.com/office/drawing/2014/main" id="{B4DC1EFE-8F0F-3585-9442-6F449294063A}"/>
              </a:ext>
            </a:extLst>
          </p:cNvPr>
          <p:cNvSpPr/>
          <p:nvPr/>
        </p:nvSpPr>
        <p:spPr>
          <a:xfrm>
            <a:off x="-31971" y="54787"/>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8" y="1628513"/>
                  <a:pt x="0" y="1263904"/>
                  <a:pt x="0" y="814290"/>
                </a:cubicBezTo>
                <a:cubicBezTo>
                  <a:pt x="68" y="364608"/>
                  <a:pt x="364608"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47564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hỗ dành sẵn cho Văn bản 3">
            <a:extLst>
              <a:ext uri="{FF2B5EF4-FFF2-40B4-BE49-F238E27FC236}">
                <a16:creationId xmlns:a16="http://schemas.microsoft.com/office/drawing/2014/main" id="{E6B4AF2A-07C6-F9F6-9383-A6EBDE145A08}"/>
              </a:ext>
            </a:extLst>
          </p:cNvPr>
          <p:cNvSpPr txBox="1">
            <a:spLocks/>
          </p:cNvSpPr>
          <p:nvPr/>
        </p:nvSpPr>
        <p:spPr>
          <a:xfrm>
            <a:off x="466977" y="3949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0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1</a:t>
            </a:r>
            <a:endPar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endParaRPr>
          </a:p>
        </p:txBody>
      </p:sp>
      <p:sp>
        <p:nvSpPr>
          <p:cNvPr id="48" name="Chỗ dành sẵn cho Văn bản 3">
            <a:extLst>
              <a:ext uri="{FF2B5EF4-FFF2-40B4-BE49-F238E27FC236}">
                <a16:creationId xmlns:a16="http://schemas.microsoft.com/office/drawing/2014/main" id="{EBF97A72-D2D4-0CD2-2998-5269931CDD69}"/>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Times New Roman" panose="02020603050405020304" pitchFamily="18" charset="0"/>
                <a:cs typeface="Times New Roman" panose="02020603050405020304" pitchFamily="18" charset="0"/>
              </a:rPr>
              <a:t>D.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Có</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2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đều</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là</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cực</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3200" dirty="0" err="1">
                <a:solidFill>
                  <a:srgbClr val="000000"/>
                </a:solidFill>
                <a:latin typeface="Arial" panose="020B0604020202020204" pitchFamily="34" charset="0"/>
                <a:ea typeface="Courier New" panose="02070309020205020404" pitchFamily="49" charset="0"/>
                <a:cs typeface="Arial" panose="020B0604020202020204" pitchFamily="34" charset="0"/>
              </a:rPr>
              <a:t>âm</a:t>
            </a:r>
            <a:r>
              <a:rPr lang="vi-VN" sz="3200" dirty="0">
                <a:solidFill>
                  <a:srgbClr val="000000"/>
                </a:solidFill>
                <a:ea typeface="Courier New" panose="02070309020205020404" pitchFamily="49" charset="0"/>
                <a:cs typeface="Arial" panose="020B0604020202020204" pitchFamily="34" charset="0"/>
              </a:rPr>
              <a:t>.</a:t>
            </a:r>
            <a:endParaRPr lang="en-VN" sz="3200" dirty="0">
              <a:latin typeface="Times New Roman" panose="02020603050405020304" pitchFamily="18" charset="0"/>
              <a:cs typeface="Times New Roman" panose="02020603050405020304" pitchFamily="18" charset="0"/>
            </a:endParaRPr>
          </a:p>
        </p:txBody>
      </p:sp>
      <p:sp>
        <p:nvSpPr>
          <p:cNvPr id="49" name="Chỗ dành sẵn cho Văn bản 3">
            <a:extLst>
              <a:ext uri="{FF2B5EF4-FFF2-40B4-BE49-F238E27FC236}">
                <a16:creationId xmlns:a16="http://schemas.microsoft.com/office/drawing/2014/main" id="{4B8026D2-D663-51FD-88EE-9D1D6D5FBEF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Times New Roman" panose="02020603050405020304" pitchFamily="18" charset="0"/>
                <a:cs typeface="Times New Roman" panose="02020603050405020304" pitchFamily="18" charset="0"/>
              </a:rPr>
              <a:t>C. </a:t>
            </a:r>
            <a:r>
              <a:rPr lang="vi-VN" sz="3200" dirty="0">
                <a:solidFill>
                  <a:srgbClr val="000000"/>
                </a:solidFill>
                <a:ea typeface="Courier New" panose="02070309020205020404" pitchFamily="49" charset="0"/>
                <a:cs typeface="Arial" panose="020B0604020202020204" pitchFamily="34" charset="0"/>
              </a:rPr>
              <a:t>Có cùng cấu tạo .	</a:t>
            </a:r>
            <a:endParaRPr lang="en-VN" sz="3200" dirty="0">
              <a:latin typeface="Times New Roman" panose="02020603050405020304" pitchFamily="18" charset="0"/>
              <a:cs typeface="Times New Roman" panose="02020603050405020304" pitchFamily="18" charset="0"/>
            </a:endParaRPr>
          </a:p>
        </p:txBody>
      </p:sp>
      <p:sp>
        <p:nvSpPr>
          <p:cNvPr id="51" name="Chỗ dành sẵn cho Văn bản 3">
            <a:extLst>
              <a:ext uri="{FF2B5EF4-FFF2-40B4-BE49-F238E27FC236}">
                <a16:creationId xmlns:a16="http://schemas.microsoft.com/office/drawing/2014/main" id="{81B6FFC7-9DE4-F750-1966-E7A9290D7CCD}"/>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ea typeface="Courier New" panose="02070309020205020404" pitchFamily="49" charset="0"/>
                <a:cs typeface="Arial" panose="020B0604020202020204" pitchFamily="34" charset="0"/>
              </a:rPr>
              <a:t>A. Có cùng hình dạng, kích thước.	</a:t>
            </a:r>
          </a:p>
        </p:txBody>
      </p:sp>
      <p:sp>
        <p:nvSpPr>
          <p:cNvPr id="52" name="Chỗ dành sẵn cho Văn bản 3">
            <a:extLst>
              <a:ext uri="{FF2B5EF4-FFF2-40B4-BE49-F238E27FC236}">
                <a16:creationId xmlns:a16="http://schemas.microsoft.com/office/drawing/2014/main" id="{18058147-6861-4705-5A79-296E1721F44D}"/>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30000"/>
              </a:lnSpc>
            </a:pPr>
            <a:r>
              <a:rPr lang="vi-VN" sz="3200" dirty="0">
                <a:solidFill>
                  <a:srgbClr val="000000"/>
                </a:solidFill>
                <a:ea typeface="Courier New" panose="02070309020205020404" pitchFamily="49" charset="0"/>
                <a:cs typeface="Arial" panose="020B0604020202020204" pitchFamily="34" charset="0"/>
              </a:rPr>
              <a:t>Đặc điểm chung của nguồn điện là gì?</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pic>
        <p:nvPicPr>
          <p:cNvPr id="53" name="đếm" descr="A picture containing diagram&#10;&#10;Description automatically generated">
            <a:hlinkClick r:id="rId6" action="ppaction://hlinksldjump"/>
            <a:extLst>
              <a:ext uri="{FF2B5EF4-FFF2-40B4-BE49-F238E27FC236}">
                <a16:creationId xmlns:a16="http://schemas.microsoft.com/office/drawing/2014/main" id="{15E8B716-9FD7-84A3-3AA1-8B1905AC1EA5}"/>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57" name="B.">
            <a:extLst>
              <a:ext uri="{FF2B5EF4-FFF2-40B4-BE49-F238E27FC236}">
                <a16:creationId xmlns:a16="http://schemas.microsoft.com/office/drawing/2014/main" id="{E4B919E6-DB40-EC6E-4B16-E51E583E7926}"/>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Có hai cực là dương và âm.</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58" name="Decagon 57">
            <a:extLst>
              <a:ext uri="{FF2B5EF4-FFF2-40B4-BE49-F238E27FC236}">
                <a16:creationId xmlns:a16="http://schemas.microsoft.com/office/drawing/2014/main" id="{BF185BC9-852B-E1AD-1817-393D9EE847C9}"/>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9" name="ĐHồ-đếm-1 phút.mp4">
            <a:hlinkClick r:id="" action="ppaction://media"/>
            <a:extLst>
              <a:ext uri="{FF2B5EF4-FFF2-40B4-BE49-F238E27FC236}">
                <a16:creationId xmlns:a16="http://schemas.microsoft.com/office/drawing/2014/main" id="{D1380EF5-26D6-27A4-97CD-FF4E98C594B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79281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0-#ppt_w/2"/>
                                          </p:val>
                                        </p:tav>
                                        <p:tav tm="100000">
                                          <p:val>
                                            <p:strVal val="#ppt_x"/>
                                          </p:val>
                                        </p:tav>
                                      </p:tavLst>
                                    </p:anim>
                                    <p:anim calcmode="lin" valueType="num">
                                      <p:cBhvr additive="base">
                                        <p:cTn id="36" dur="1500" fill="hold"/>
                                        <p:tgtEl>
                                          <p:spTgt spid="2"/>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1750"/>
                                  </p:stCondLst>
                                  <p:iterate type="wd">
                                    <p:tmPct val="5000"/>
                                  </p:iterate>
                                  <p:childTnLst>
                                    <p:set>
                                      <p:cBhvr>
                                        <p:cTn id="38" dur="1" fill="hold">
                                          <p:stCondLst>
                                            <p:cond delay="0"/>
                                          </p:stCondLst>
                                        </p:cTn>
                                        <p:tgtEl>
                                          <p:spTgt spid="3"/>
                                        </p:tgtEl>
                                        <p:attrNameLst>
                                          <p:attrName>style.visibility</p:attrName>
                                        </p:attrNameLst>
                                      </p:cBhvr>
                                      <p:to>
                                        <p:strVal val="visible"/>
                                      </p:to>
                                    </p:set>
                                    <p:animEffect transition="in" filter="fade">
                                      <p:cBhvr>
                                        <p:cTn id="39" dur="1250"/>
                                        <p:tgtEl>
                                          <p:spTgt spid="3"/>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52"/>
                                        </p:tgtEl>
                                        <p:attrNameLst>
                                          <p:attrName>style.visibility</p:attrName>
                                        </p:attrNameLst>
                                      </p:cBhvr>
                                      <p:to>
                                        <p:strVal val="visible"/>
                                      </p:to>
                                    </p:set>
                                    <p:animEffect transition="in" filter="fade">
                                      <p:cBhvr>
                                        <p:cTn id="42" dur="1250"/>
                                        <p:tgtEl>
                                          <p:spTgt spid="5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51"/>
                                        </p:tgtEl>
                                        <p:attrNameLst>
                                          <p:attrName>style.visibility</p:attrName>
                                        </p:attrNameLst>
                                      </p:cBhvr>
                                      <p:to>
                                        <p:strVal val="visible"/>
                                      </p:to>
                                    </p:set>
                                    <p:animEffect transition="in" filter="fade">
                                      <p:cBhvr>
                                        <p:cTn id="45" dur="1250"/>
                                        <p:tgtEl>
                                          <p:spTgt spid="5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49"/>
                                        </p:tgtEl>
                                        <p:attrNameLst>
                                          <p:attrName>style.visibility</p:attrName>
                                        </p:attrNameLst>
                                      </p:cBhvr>
                                      <p:to>
                                        <p:strVal val="visible"/>
                                      </p:to>
                                    </p:set>
                                    <p:animEffect transition="in" filter="fade">
                                      <p:cBhvr>
                                        <p:cTn id="51" dur="1250"/>
                                        <p:tgtEl>
                                          <p:spTgt spid="49"/>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48"/>
                                        </p:tgtEl>
                                        <p:attrNameLst>
                                          <p:attrName>style.visibility</p:attrName>
                                        </p:attrNameLst>
                                      </p:cBhvr>
                                      <p:to>
                                        <p:strVal val="visible"/>
                                      </p:to>
                                    </p:set>
                                    <p:animEffect transition="in" filter="fade">
                                      <p:cBhvr>
                                        <p:cTn id="54" dur="1250"/>
                                        <p:tgtEl>
                                          <p:spTgt spid="48"/>
                                        </p:tgtEl>
                                      </p:cBhvr>
                                    </p:animEffect>
                                  </p:childTnLst>
                                </p:cTn>
                              </p:par>
                              <p:par>
                                <p:cTn id="55" presetID="9" presetClass="entr" presetSubtype="0" fill="hold" nodeType="withEffect">
                                  <p:stCondLst>
                                    <p:cond delay="2500"/>
                                  </p:stCondLst>
                                  <p:childTnLst>
                                    <p:set>
                                      <p:cBhvr>
                                        <p:cTn id="56" dur="1" fill="hold">
                                          <p:stCondLst>
                                            <p:cond delay="0"/>
                                          </p:stCondLst>
                                        </p:cTn>
                                        <p:tgtEl>
                                          <p:spTgt spid="59"/>
                                        </p:tgtEl>
                                        <p:attrNameLst>
                                          <p:attrName>style.visibility</p:attrName>
                                        </p:attrNameLst>
                                      </p:cBhvr>
                                      <p:to>
                                        <p:strVal val="visible"/>
                                      </p:to>
                                    </p:set>
                                    <p:animEffect transition="in" filter="dissolve">
                                      <p:cBhvr>
                                        <p:cTn id="5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7"/>
                    </p:tgtEl>
                  </p:cond>
                </p:stCondLst>
                <p:endSync evt="end" delay="0">
                  <p:rtn val="all"/>
                </p:endSync>
                <p:childTnLst>
                  <p:par>
                    <p:cTn id="59" fill="hold">
                      <p:stCondLst>
                        <p:cond delay="0"/>
                      </p:stCondLst>
                      <p:childTnLst>
                        <p:par>
                          <p:cTn id="60" fill="hold">
                            <p:stCondLst>
                              <p:cond delay="0"/>
                            </p:stCondLst>
                            <p:childTnLst>
                              <p:par>
                                <p:cTn id="61" presetID="16" presetClass="entr" presetSubtype="42"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barn(outHorizontal)">
                                      <p:cBhvr>
                                        <p:cTn id="63" dur="1250"/>
                                        <p:tgtEl>
                                          <p:spTgt spid="58"/>
                                        </p:tgtEl>
                                      </p:cBhvr>
                                    </p:animEffect>
                                  </p:childTnLst>
                                </p:cTn>
                              </p:par>
                            </p:childTnLst>
                          </p:cTn>
                        </p:par>
                        <p:par>
                          <p:cTn id="64" fill="hold">
                            <p:stCondLst>
                              <p:cond delay="1250"/>
                            </p:stCondLst>
                            <p:childTnLst>
                              <p:par>
                                <p:cTn id="65" presetID="9"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dissolve">
                                      <p:cBhvr>
                                        <p:cTn id="67" dur="1500"/>
                                        <p:tgtEl>
                                          <p:spTgt spid="53"/>
                                        </p:tgtEl>
                                      </p:cBhvr>
                                    </p:animEffect>
                                  </p:childTnLst>
                                </p:cTn>
                              </p:par>
                            </p:childTnLst>
                          </p:cTn>
                        </p:par>
                      </p:childTnLst>
                    </p:cTn>
                  </p:par>
                </p:childTnLst>
              </p:cTn>
              <p:nextCondLst>
                <p:cond evt="onClick" delay="0">
                  <p:tgtEl>
                    <p:spTgt spid="57"/>
                  </p:tgtEl>
                </p:cond>
              </p:nextCondLst>
            </p:seq>
            <p:video>
              <p:cMediaNode vol="80000">
                <p:cTn id="68" fill="hold" display="0">
                  <p:stCondLst>
                    <p:cond delay="indefinite"/>
                  </p:stCondLst>
                </p:cTn>
                <p:tgtEl>
                  <p:spTgt spid="59"/>
                </p:tgtEl>
              </p:cMediaNode>
            </p:video>
            <p:seq concurrent="1" nextAc="seek">
              <p:cTn id="69" restart="whenNotActive" fill="hold" evtFilter="cancelBubble" nodeType="interactiveSeq">
                <p:stCondLst>
                  <p:cond evt="onClick" delay="0">
                    <p:tgtEl>
                      <p:spTgt spid="59"/>
                    </p:tgtEl>
                  </p:cond>
                </p:stCondLst>
                <p:endSync evt="end" delay="0">
                  <p:rtn val="all"/>
                </p:endSync>
                <p:childTnLst>
                  <p:par>
                    <p:cTn id="70" fill="hold">
                      <p:stCondLst>
                        <p:cond delay="0"/>
                      </p:stCondLst>
                      <p:childTnLst>
                        <p:par>
                          <p:cTn id="71" fill="hold">
                            <p:stCondLst>
                              <p:cond delay="0"/>
                            </p:stCondLst>
                            <p:childTnLst>
                              <p:par>
                                <p:cTn id="72" presetID="2" presetClass="mediacall" presetSubtype="0" fill="hold" nodeType="clickEffect">
                                  <p:stCondLst>
                                    <p:cond delay="0"/>
                                  </p:stCondLst>
                                  <p:childTnLst>
                                    <p:cmd type="call" cmd="togglePause">
                                      <p:cBhvr>
                                        <p:cTn id="73" dur="1" fill="hold"/>
                                        <p:tgtEl>
                                          <p:spTgt spid="59"/>
                                        </p:tgtEl>
                                      </p:cBhvr>
                                    </p:cmd>
                                  </p:childTnLst>
                                </p:cTn>
                              </p:par>
                            </p:childTnLst>
                          </p:cTn>
                        </p:par>
                      </p:childTnLst>
                    </p:cTn>
                  </p:par>
                </p:childTnLst>
              </p:cTn>
              <p:nextCondLst>
                <p:cond evt="onClick" delay="0">
                  <p:tgtEl>
                    <p:spTgt spid="59"/>
                  </p:tgtEl>
                </p:cond>
              </p:nextCondLst>
            </p:seq>
          </p:childTnLst>
        </p:cTn>
      </p:par>
    </p:tnLst>
    <p:bldLst>
      <p:bldP spid="92" grpId="0" animBg="1"/>
      <p:bldP spid="93" grpId="0" animBg="1"/>
      <p:bldP spid="2" grpId="0" animBg="1"/>
      <p:bldP spid="3" grpId="0"/>
      <p:bldP spid="48" grpId="0"/>
      <p:bldP spid="49" grpId="0"/>
      <p:bldP spid="51" grpId="0"/>
      <p:bldP spid="52" grpId="0"/>
      <p:bldP spid="57" grpId="0"/>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2.">
            <a:hlinkClick r:id="rId5" action="ppaction://hlinksldjump"/>
            <a:extLst>
              <a:ext uri="{FF2B5EF4-FFF2-40B4-BE49-F238E27FC236}">
                <a16:creationId xmlns:a16="http://schemas.microsoft.com/office/drawing/2014/main" id="{5B90385E-7AB6-1999-020D-D6AAF0A6F5EA}"/>
              </a:ext>
            </a:extLst>
          </p:cNvPr>
          <p:cNvSpPr/>
          <p:nvPr/>
        </p:nvSpPr>
        <p:spPr>
          <a:xfrm>
            <a:off x="0" y="0"/>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B3030D22-E644-9752-8B08-8B79A99EEB2C}"/>
              </a:ext>
            </a:extLst>
          </p:cNvPr>
          <p:cNvSpPr txBox="1">
            <a:spLocks/>
          </p:cNvSpPr>
          <p:nvPr/>
        </p:nvSpPr>
        <p:spPr>
          <a:xfrm>
            <a:off x="486503" y="302083"/>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2</a:t>
            </a:r>
          </a:p>
        </p:txBody>
      </p:sp>
      <p:sp>
        <p:nvSpPr>
          <p:cNvPr id="9" name="Chỗ dành sẵn cho Văn bản 3">
            <a:extLst>
              <a:ext uri="{FF2B5EF4-FFF2-40B4-BE49-F238E27FC236}">
                <a16:creationId xmlns:a16="http://schemas.microsoft.com/office/drawing/2014/main" id="{B1E4BAD9-1196-6116-BE3C-D40AD2289BFF}"/>
              </a:ext>
            </a:extLst>
          </p:cNvPr>
          <p:cNvSpPr txBox="1">
            <a:spLocks/>
          </p:cNvSpPr>
          <p:nvPr/>
        </p:nvSpPr>
        <p:spPr>
          <a:xfrm>
            <a:off x="1562493" y="3692249"/>
            <a:ext cx="9396760"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nguyên tử chuyển động có hướng.</a:t>
            </a:r>
            <a:endParaRPr lang="en-VN" sz="3200" dirty="0">
              <a:latin typeface="Arial" panose="020B0604020202020204" pitchFamily="34" charset="0"/>
              <a:cs typeface="Arial" panose="020B0604020202020204" pitchFamily="34" charset="0"/>
            </a:endParaRPr>
          </a:p>
        </p:txBody>
      </p:sp>
      <p:sp>
        <p:nvSpPr>
          <p:cNvPr id="10" name="C.">
            <a:extLst>
              <a:ext uri="{FF2B5EF4-FFF2-40B4-BE49-F238E27FC236}">
                <a16:creationId xmlns:a16="http://schemas.microsoft.com/office/drawing/2014/main" id="{E2D8F3AA-22E8-F8C0-5E43-D1A07AEA7180}"/>
              </a:ext>
            </a:extLst>
          </p:cNvPr>
          <p:cNvSpPr txBox="1">
            <a:spLocks/>
          </p:cNvSpPr>
          <p:nvPr/>
        </p:nvSpPr>
        <p:spPr>
          <a:xfrm>
            <a:off x="1484055" y="3121637"/>
            <a:ext cx="878907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dịch chuyển có hướng.</a:t>
            </a:r>
            <a:endParaRPr lang="en-VN" sz="3200" dirty="0">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6BE9244F-1AF6-18E6-3D13-2F04958FA194}"/>
              </a:ext>
            </a:extLst>
          </p:cNvPr>
          <p:cNvSpPr txBox="1">
            <a:spLocks/>
          </p:cNvSpPr>
          <p:nvPr/>
        </p:nvSpPr>
        <p:spPr>
          <a:xfrm>
            <a:off x="1036127" y="1704261"/>
            <a:ext cx="10511815"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en-US" sz="3200" dirty="0">
                <a:solidFill>
                  <a:srgbClr val="000000"/>
                </a:solidFill>
                <a:latin typeface="Arial" panose="020B0604020202020204" pitchFamily="34" charset="0"/>
                <a:ea typeface="Courier New" panose="02070309020205020404" pitchFamily="49" charset="0"/>
                <a:cs typeface="Arial" panose="020B0604020202020204" pitchFamily="34" charset="0"/>
              </a:rPr>
              <a:t>d</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òng các điện tích dương chuyển động hỗn loạn.</a:t>
            </a:r>
            <a:endParaRPr lang="en-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93DC81C1-7EAE-CAB6-0E79-D2E26FB96C31}"/>
              </a:ext>
            </a:extLst>
          </p:cNvPr>
          <p:cNvSpPr txBox="1">
            <a:spLocks/>
          </p:cNvSpPr>
          <p:nvPr/>
        </p:nvSpPr>
        <p:spPr>
          <a:xfrm>
            <a:off x="1308065" y="572858"/>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Dòng điện là:</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CEEA7DEB-DCB9-4B62-F688-C13A154FFC27}"/>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644361C4-E425-ED64-4896-27FECC5B80FB}"/>
              </a:ext>
            </a:extLst>
          </p:cNvPr>
          <p:cNvSpPr txBox="1"/>
          <p:nvPr/>
        </p:nvSpPr>
        <p:spPr>
          <a:xfrm>
            <a:off x="1484055" y="2410218"/>
            <a:ext cx="939933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en-US" sz="3200" dirty="0">
                <a:latin typeface="Arial" panose="020B0604020202020204" pitchFamily="34" charset="0"/>
                <a:cs typeface="Arial" panose="020B0604020202020204" pitchFamily="34" charset="0"/>
              </a:rPr>
              <a:t>d</a:t>
            </a:r>
            <a:r>
              <a:rPr lang="vi-VN" sz="3200" dirty="0">
                <a:latin typeface="Arial" panose="020B0604020202020204" pitchFamily="34" charset="0"/>
                <a:cs typeface="Arial" panose="020B0604020202020204" pitchFamily="34" charset="0"/>
              </a:rPr>
              <a:t>òng các điện tích âm chuyển động hỗn loạn.</a:t>
            </a:r>
            <a:endParaRPr lang="en-VN" sz="3200" dirty="0">
              <a:latin typeface="Arial" panose="020B0604020202020204" pitchFamily="34" charset="0"/>
              <a:cs typeface="Arial" panose="020B0604020202020204" pitchFamily="34" charset="0"/>
            </a:endParaRPr>
          </a:p>
        </p:txBody>
      </p:sp>
      <p:sp>
        <p:nvSpPr>
          <p:cNvPr id="15" name="Decagon 14">
            <a:extLst>
              <a:ext uri="{FF2B5EF4-FFF2-40B4-BE49-F238E27FC236}">
                <a16:creationId xmlns:a16="http://schemas.microsoft.com/office/drawing/2014/main" id="{0182048D-E765-13EB-E827-2C92FA651902}"/>
              </a:ext>
            </a:extLst>
          </p:cNvPr>
          <p:cNvSpPr/>
          <p:nvPr/>
        </p:nvSpPr>
        <p:spPr>
          <a:xfrm>
            <a:off x="1456718" y="3026304"/>
            <a:ext cx="582240" cy="665888"/>
          </a:xfrm>
          <a:prstGeom prst="decagon">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0115656E-EC6F-57BE-5FE0-82CE4F39F4F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988137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00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10"/>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3</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Acquy. </a:t>
            </a:r>
            <a:r>
              <a:rPr lang="en-VN" sz="3200" dirty="0">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Đèn pin</a:t>
            </a:r>
            <a:r>
              <a:rPr lang="en-VN" sz="3200" dirty="0">
                <a:latin typeface="Arial" panose="020B0604020202020204" pitchFamily="34" charset="0"/>
                <a:cs typeface="Arial" panose="020B0604020202020204" pitchFamily="34" charset="0"/>
              </a:rPr>
              <a:t>.</a:t>
            </a: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máy.</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2211410" y="617940"/>
            <a:ext cx="7055397"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Thiết bị nào sau đây là nguồn điện?</a:t>
            </a:r>
            <a:endParaRPr lang="en-VN" sz="32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Bếp lửa.        </a:t>
            </a:r>
            <a:endParaRPr lang="en-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3407340"/>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827222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a:ln>
                  <a:noFill/>
                </a:ln>
                <a:solidFill>
                  <a:prstClr val="black"/>
                </a:solidFill>
                <a:effectLst/>
                <a:uLnTx/>
                <a:uFillTx/>
                <a:latin typeface="#9Slide03 Bebas Neue ZSmall ZSm" panose="020B0606020202050201" pitchFamily="34" charset="0"/>
                <a:ea typeface="+mn-ea"/>
                <a:cs typeface="+mn-cs"/>
              </a:rPr>
              <a:t>4</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Rađio đang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vi-VN"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1" y="3013237"/>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Thước nhựa đang bị nhiễm điện.</a:t>
            </a:r>
            <a:r>
              <a:rPr lang="en-VN" sz="3200" dirty="0">
                <a:latin typeface="Arial" panose="020B0604020202020204" pitchFamily="34" charset="0"/>
                <a:cs typeface="Arial" panose="020B0604020202020204" pitchFamily="34" charset="0"/>
              </a:rPr>
              <a:t> </a:t>
            </a: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Quạt điện đang quay liên tục.</a:t>
            </a:r>
            <a:r>
              <a:rPr lang="en-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974968" y="433024"/>
            <a:ext cx="7359217"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Không có dòng điện chạy qua vật nào dưới đây?</a:t>
            </a:r>
            <a:endParaRPr lang="en-VN" sz="3200" dirty="0">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8668567"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Bóng đèn điện đang phát sáng.</a:t>
            </a:r>
            <a:endParaRPr lang="en-VN" sz="3200" dirty="0">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708832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5</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585498" y="3962331"/>
            <a:ext cx="102124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Nguồn điện có khả năng duy trì hoạt động của các thiết bị điện.</a:t>
            </a:r>
            <a:endParaRPr lang="en-VN" sz="32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583932" y="2789731"/>
            <a:ext cx="8479438"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Nguồn điện có thể tồn tại ở nhiều dạng khác nhau.</a:t>
            </a:r>
            <a:endParaRPr lang="en-VN" sz="3200" dirty="0">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583932" y="1232449"/>
            <a:ext cx="99971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Nguồn điện càng lớn thì thiết bị càng mạnh.</a:t>
            </a: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Chọn câu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r>
              <a:rPr lang="en-US" sz="3200"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không</a:t>
            </a:r>
            <a:r>
              <a:rPr lang="en-US" sz="3200" b="1" i="1" dirty="0">
                <a:latin typeface="Arial" panose="020B0604020202020204" pitchFamily="34" charset="0"/>
                <a:cs typeface="Arial" panose="020B0604020202020204" pitchFamily="34" charset="0"/>
              </a:rPr>
              <a:t> </a:t>
            </a:r>
            <a:r>
              <a:rPr lang="en-US" sz="3200" b="1" i="1" dirty="0" err="1">
                <a:latin typeface="Arial" panose="020B0604020202020204" pitchFamily="34" charset="0"/>
                <a:cs typeface="Arial" panose="020B0604020202020204" pitchFamily="34" charset="0"/>
              </a:rPr>
              <a:t>đúng</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583932" y="1964644"/>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Nguồn điện tạo ra dòng điện.</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99644" y="130956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90354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9C180-4438-2473-4FEB-A1E09A9D9EE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09" y="691808"/>
            <a:ext cx="5348903" cy="332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light bulb with legs and legs plugged into a wall outlet&#10;&#10;Description automatically generated">
            <a:extLst>
              <a:ext uri="{FF2B5EF4-FFF2-40B4-BE49-F238E27FC236}">
                <a16:creationId xmlns:a16="http://schemas.microsoft.com/office/drawing/2014/main" id="{60D9D02A-26F0-A4C8-445C-48CCBE75BE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1332" y="711686"/>
            <a:ext cx="6156959" cy="3308278"/>
          </a:xfrm>
          <a:prstGeom prst="rect">
            <a:avLst/>
          </a:prstGeom>
        </p:spPr>
      </p:pic>
      <p:pic>
        <p:nvPicPr>
          <p:cNvPr id="10" name="SG-ĐÊM.mp4">
            <a:hlinkClick r:id="" action="ppaction://media"/>
            <a:extLst>
              <a:ext uri="{FF2B5EF4-FFF2-40B4-BE49-F238E27FC236}">
                <a16:creationId xmlns:a16="http://schemas.microsoft.com/office/drawing/2014/main" id="{FA4E1C1F-657D-FFFF-7278-01C4024ABB9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709" y="5352600"/>
            <a:ext cx="2540000" cy="1428750"/>
          </a:xfrm>
          <a:prstGeom prst="rect">
            <a:avLst/>
          </a:prstGeom>
        </p:spPr>
      </p:pic>
      <p:pic>
        <p:nvPicPr>
          <p:cNvPr id="2" name="Picture 1" descr="A cartoon character with big eyes&#10;&#10;Description automatically generated">
            <a:extLst>
              <a:ext uri="{FF2B5EF4-FFF2-40B4-BE49-F238E27FC236}">
                <a16:creationId xmlns:a16="http://schemas.microsoft.com/office/drawing/2014/main" id="{DAB2A717-999C-5687-6E69-8C5D38AC98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8209" y="4306576"/>
            <a:ext cx="1951000" cy="2289175"/>
          </a:xfrm>
          <a:prstGeom prst="rect">
            <a:avLst/>
          </a:prstGeom>
        </p:spPr>
      </p:pic>
      <p:graphicFrame>
        <p:nvGraphicFramePr>
          <p:cNvPr id="4" name="Diagram 3">
            <a:extLst>
              <a:ext uri="{FF2B5EF4-FFF2-40B4-BE49-F238E27FC236}">
                <a16:creationId xmlns:a16="http://schemas.microsoft.com/office/drawing/2014/main" id="{6FCA409A-08DD-0E03-010E-6BAF1A138CB5}"/>
              </a:ext>
            </a:extLst>
          </p:cNvPr>
          <p:cNvGraphicFramePr/>
          <p:nvPr>
            <p:extLst>
              <p:ext uri="{D42A27DB-BD31-4B8C-83A1-F6EECF244321}">
                <p14:modId xmlns:p14="http://schemas.microsoft.com/office/powerpoint/2010/main" val="3920052380"/>
              </p:ext>
            </p:extLst>
          </p:nvPr>
        </p:nvGraphicFramePr>
        <p:xfrm>
          <a:off x="83709" y="113272"/>
          <a:ext cx="5722961" cy="3958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Oval 10">
            <a:extLst>
              <a:ext uri="{FF2B5EF4-FFF2-40B4-BE49-F238E27FC236}">
                <a16:creationId xmlns:a16="http://schemas.microsoft.com/office/drawing/2014/main" id="{D7DB1FED-BF51-2782-0669-CC9AF7CC51D9}"/>
              </a:ext>
            </a:extLst>
          </p:cNvPr>
          <p:cNvSpPr>
            <a:spLocks noChangeArrowheads="1"/>
          </p:cNvSpPr>
          <p:nvPr/>
        </p:nvSpPr>
        <p:spPr bwMode="auto">
          <a:xfrm>
            <a:off x="2623709" y="4223494"/>
            <a:ext cx="610981" cy="542816"/>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01</a:t>
            </a:r>
          </a:p>
        </p:txBody>
      </p:sp>
      <p:sp>
        <p:nvSpPr>
          <p:cNvPr id="6" name="Oval 14">
            <a:extLst>
              <a:ext uri="{FF2B5EF4-FFF2-40B4-BE49-F238E27FC236}">
                <a16:creationId xmlns:a16="http://schemas.microsoft.com/office/drawing/2014/main" id="{30824F2D-B8BF-AE3D-7221-C6D8C5CC5CA6}"/>
              </a:ext>
            </a:extLst>
          </p:cNvPr>
          <p:cNvSpPr>
            <a:spLocks noChangeArrowheads="1"/>
          </p:cNvSpPr>
          <p:nvPr/>
        </p:nvSpPr>
        <p:spPr bwMode="auto">
          <a:xfrm>
            <a:off x="2623709" y="5025488"/>
            <a:ext cx="610981" cy="528100"/>
          </a:xfrm>
          <a:prstGeom prst="ellipse">
            <a:avLst/>
          </a:prstGeom>
          <a:solidFill>
            <a:schemeClr val="accent5">
              <a:lumMod val="60000"/>
              <a:lumOff val="40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defTabSz="685307" eaLnBrk="1" fontAlgn="auto" hangingPunct="1">
              <a:spcBef>
                <a:spcPct val="0"/>
              </a:spcBef>
              <a:spcAft>
                <a:spcPts val="0"/>
              </a:spcAft>
              <a:buNone/>
            </a:pPr>
            <a:r>
              <a:rPr lang="vi-VN" altLang="zh-CN" sz="2400" dirty="0">
                <a:solidFill>
                  <a:srgbClr val="FFFFFF"/>
                </a:solidFill>
                <a:ea typeface="Yeseva One" panose="00000500000000000000" charset="0"/>
                <a:cs typeface="Arial" panose="020B0604020202020204" pitchFamily="34" charset="0"/>
                <a:sym typeface="Yeseva One" panose="00000500000000000000" charset="0"/>
              </a:rPr>
              <a:t>02</a:t>
            </a:r>
          </a:p>
        </p:txBody>
      </p:sp>
      <p:sp>
        <p:nvSpPr>
          <p:cNvPr id="7" name="矩形 1">
            <a:extLst>
              <a:ext uri="{FF2B5EF4-FFF2-40B4-BE49-F238E27FC236}">
                <a16:creationId xmlns:a16="http://schemas.microsoft.com/office/drawing/2014/main" id="{68588ACB-06BF-D9E7-130E-6A689BB76492}"/>
              </a:ext>
            </a:extLst>
          </p:cNvPr>
          <p:cNvSpPr>
            <a:spLocks noChangeArrowheads="1"/>
          </p:cNvSpPr>
          <p:nvPr/>
        </p:nvSpPr>
        <p:spPr bwMode="auto">
          <a:xfrm>
            <a:off x="3314333" y="4202678"/>
            <a:ext cx="8016276" cy="50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nl-NL" sz="2800" dirty="0" err="1">
                <a:latin typeface="Arial" panose="020B0604020202020204" pitchFamily="34" charset="0"/>
                <a:cs typeface="Arial" panose="020B0604020202020204" pitchFamily="34" charset="0"/>
              </a:rPr>
              <a:t>Sử</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loại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năng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lượng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để</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8" name="矩形 1">
            <a:extLst>
              <a:ext uri="{FF2B5EF4-FFF2-40B4-BE49-F238E27FC236}">
                <a16:creationId xmlns:a16="http://schemas.microsoft.com/office/drawing/2014/main" id="{47051558-7C98-93DE-D851-88C96B147628}"/>
              </a:ext>
            </a:extLst>
          </p:cNvPr>
          <p:cNvSpPr>
            <a:spLocks noChangeArrowheads="1"/>
          </p:cNvSpPr>
          <p:nvPr/>
        </p:nvSpPr>
        <p:spPr bwMode="auto">
          <a:xfrm>
            <a:off x="3314333" y="4964975"/>
            <a:ext cx="8016276" cy="136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1" tIns="34280" rIns="68561" bIns="34280">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nl-NL" sz="2800" dirty="0" err="1">
                <a:latin typeface="Arial" panose="020B0604020202020204" pitchFamily="34" charset="0"/>
                <a:cs typeface="Arial" panose="020B0604020202020204" pitchFamily="34" charset="0"/>
              </a:rPr>
              <a:t>Muốn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thắp</a:t>
            </a:r>
            <a:r>
              <a:rPr lang="nl-NL" sz="2800" dirty="0">
                <a:latin typeface="Arial" panose="020B0604020202020204" pitchFamily="34" charset="0"/>
                <a:cs typeface="Arial" panose="020B0604020202020204" pitchFamily="34" charset="0"/>
              </a:rPr>
              <a:t> sáng </a:t>
            </a:r>
            <a:r>
              <a:rPr lang="nl-NL" sz="2800" dirty="0" err="1">
                <a:latin typeface="Arial" panose="020B0604020202020204" pitchFamily="34" charset="0"/>
                <a:cs typeface="Arial" panose="020B0604020202020204" pitchFamily="34" charset="0"/>
              </a:rPr>
              <a:t>một</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bóng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đèn</a:t>
            </a:r>
            <a:r>
              <a:rPr lang="nl-NL" sz="2800" dirty="0">
                <a:latin typeface="Arial" panose="020B0604020202020204" pitchFamily="34" charset="0"/>
                <a:cs typeface="Arial" panose="020B0604020202020204" pitchFamily="34" charset="0"/>
              </a:rPr>
              <a:t> ta </a:t>
            </a:r>
            <a:r>
              <a:rPr lang="nl-NL" sz="2800" dirty="0" err="1">
                <a:latin typeface="Arial" panose="020B0604020202020204" pitchFamily="34" charset="0"/>
                <a:cs typeface="Arial" panose="020B0604020202020204" pitchFamily="34" charset="0"/>
              </a:rPr>
              <a:t>cần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chuẩn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bị</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đơn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giản</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nào</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Và</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sẽ</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làm</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gì</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với</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những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dụng</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cụ</a:t>
            </a:r>
            <a:r>
              <a:rPr lang="nl-NL" sz="2800" dirty="0">
                <a:latin typeface="Arial" panose="020B0604020202020204" pitchFamily="34" charset="0"/>
                <a:cs typeface="Arial" panose="020B0604020202020204" pitchFamily="34" charset="0"/>
              </a:rPr>
              <a:t> </a:t>
            </a:r>
            <a:r>
              <a:rPr lang="nl-NL" sz="2800" dirty="0" err="1">
                <a:latin typeface="Arial" panose="020B0604020202020204" pitchFamily="34" charset="0"/>
                <a:cs typeface="Arial" panose="020B0604020202020204" pitchFamily="34" charset="0"/>
              </a:rPr>
              <a:t>này</a:t>
            </a:r>
            <a:r>
              <a:rPr lang="nl-NL"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xit" presetSubtype="21" fill="hold" nodeType="withEffect">
                                  <p:stCondLst>
                                    <p:cond delay="0"/>
                                  </p:stCondLst>
                                  <p:childTnLst>
                                    <p:animEffect transition="out" filter="barn(inVertical)">
                                      <p:cBhvr>
                                        <p:cTn id="14" dur="500"/>
                                        <p:tgtEl>
                                          <p:spTgt spid="10"/>
                                        </p:tgtEl>
                                      </p:cBhvr>
                                    </p:animEffect>
                                    <p:set>
                                      <p:cBhvr>
                                        <p:cTn id="15" dur="1" fill="hold">
                                          <p:stCondLst>
                                            <p:cond delay="499"/>
                                          </p:stCondLst>
                                        </p:cTn>
                                        <p:tgtEl>
                                          <p:spTgt spid="10"/>
                                        </p:tgtEl>
                                        <p:attrNameLst>
                                          <p:attrName>style.visibility</p:attrName>
                                        </p:attrNameLst>
                                      </p:cBhvr>
                                      <p:to>
                                        <p:strVal val="hidden"/>
                                      </p:to>
                                    </p:set>
                                    <p:cmd type="call" cmd="stop">
                                      <p:cBhvr>
                                        <p:cTn id="16" dur="1">
                                          <p:stCondLst>
                                            <p:cond delay="499"/>
                                          </p:stCondLst>
                                        </p:cTn>
                                        <p:tgtEl>
                                          <p:spTgt spid="10"/>
                                        </p:tgtEl>
                                      </p:cBhvr>
                                    </p:cmd>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edge">
                                      <p:cBhvr>
                                        <p:cTn id="27" dur="2000"/>
                                        <p:tgtEl>
                                          <p:spTgt spid="4"/>
                                        </p:tgtEl>
                                      </p:cBhvr>
                                    </p:animEffec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path" presetSubtype="0" accel="50000" decel="50000" fill="hold" grpId="1" nodeType="withEffect">
                                  <p:stCondLst>
                                    <p:cond delay="0"/>
                                  </p:stCondLst>
                                  <p:childTnLst>
                                    <p:animMotion origin="layout" path="M -4.375E-6 -4.07407E-6 L -0.17356 0.29051 " pathEditMode="relative" rAng="0" ptsTypes="AA">
                                      <p:cBhvr>
                                        <p:cTn id="32" dur="500" spd="-99900" fill="hold"/>
                                        <p:tgtEl>
                                          <p:spTgt spid="5"/>
                                        </p:tgtEl>
                                        <p:attrNameLst>
                                          <p:attrName>ppt_x</p:attrName>
                                          <p:attrName>ppt_y</p:attrName>
                                        </p:attrNameLst>
                                      </p:cBhvr>
                                      <p:rCtr x="-8685" y="14514"/>
                                    </p:animMotion>
                                  </p:childTnLst>
                                </p:cTn>
                              </p:par>
                            </p:childTnLst>
                          </p:cTn>
                        </p:par>
                        <p:par>
                          <p:cTn id="33" fill="hold">
                            <p:stCondLst>
                              <p:cond delay="2500"/>
                            </p:stCondLst>
                            <p:childTnLst>
                              <p:par>
                                <p:cTn id="34" presetID="2" presetClass="entr" presetSubtype="2" decel="53300"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250" fill="hold"/>
                                        <p:tgtEl>
                                          <p:spTgt spid="7"/>
                                        </p:tgtEl>
                                        <p:attrNameLst>
                                          <p:attrName>ppt_x</p:attrName>
                                        </p:attrNameLst>
                                      </p:cBhvr>
                                      <p:tavLst>
                                        <p:tav tm="0">
                                          <p:val>
                                            <p:strVal val="1+#ppt_w/2"/>
                                          </p:val>
                                        </p:tav>
                                        <p:tav tm="100000">
                                          <p:val>
                                            <p:strVal val="#ppt_x"/>
                                          </p:val>
                                        </p:tav>
                                      </p:tavLst>
                                    </p:anim>
                                    <p:anim calcmode="lin" valueType="num">
                                      <p:cBhvr additive="base">
                                        <p:cTn id="37" dur="1250" fill="hold"/>
                                        <p:tgtEl>
                                          <p:spTgt spid="7"/>
                                        </p:tgtEl>
                                        <p:attrNameLst>
                                          <p:attrName>ppt_y</p:attrName>
                                        </p:attrNameLst>
                                      </p:cBhvr>
                                      <p:tavLst>
                                        <p:tav tm="0">
                                          <p:val>
                                            <p:strVal val="#ppt_y"/>
                                          </p:val>
                                        </p:tav>
                                        <p:tav tm="100000">
                                          <p:val>
                                            <p:strVal val="#ppt_y"/>
                                          </p:val>
                                        </p:tav>
                                      </p:tavLst>
                                    </p:anim>
                                  </p:childTnLst>
                                </p:cTn>
                              </p:par>
                              <p:par>
                                <p:cTn id="38" presetID="1"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childTnLst>
                                </p:cTn>
                              </p:par>
                              <p:par>
                                <p:cTn id="40" presetID="35" presetClass="path" presetSubtype="0" accel="50000" decel="50000" fill="hold" grpId="1" nodeType="withEffect">
                                  <p:stCondLst>
                                    <p:cond delay="0"/>
                                  </p:stCondLst>
                                  <p:childTnLst>
                                    <p:animMotion origin="layout" path="M -4.375E-6 3.7037E-6 L -0.25 3.7037E-6 " pathEditMode="relative" rAng="0" ptsTypes="AA">
                                      <p:cBhvr>
                                        <p:cTn id="41" dur="500" spd="-99900" fill="hold"/>
                                        <p:tgtEl>
                                          <p:spTgt spid="6"/>
                                        </p:tgtEl>
                                        <p:attrNameLst>
                                          <p:attrName>ppt_x</p:attrName>
                                          <p:attrName>ppt_y</p:attrName>
                                        </p:attrNameLst>
                                      </p:cBhvr>
                                      <p:rCtr x="-12500" y="0"/>
                                    </p:animMotion>
                                  </p:childTnLst>
                                </p:cTn>
                              </p:par>
                            </p:childTnLst>
                          </p:cTn>
                        </p:par>
                        <p:par>
                          <p:cTn id="42" fill="hold">
                            <p:stCondLst>
                              <p:cond delay="3750"/>
                            </p:stCondLst>
                            <p:childTnLst>
                              <p:par>
                                <p:cTn id="43" presetID="2" presetClass="entr" presetSubtype="2" decel="5330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1250" fill="hold"/>
                                        <p:tgtEl>
                                          <p:spTgt spid="8"/>
                                        </p:tgtEl>
                                        <p:attrNameLst>
                                          <p:attrName>ppt_x</p:attrName>
                                        </p:attrNameLst>
                                      </p:cBhvr>
                                      <p:tavLst>
                                        <p:tav tm="0">
                                          <p:val>
                                            <p:strVal val="1+#ppt_w/2"/>
                                          </p:val>
                                        </p:tav>
                                        <p:tav tm="100000">
                                          <p:val>
                                            <p:strVal val="#ppt_x"/>
                                          </p:val>
                                        </p:tav>
                                      </p:tavLst>
                                    </p:anim>
                                    <p:anim calcmode="lin" valueType="num">
                                      <p:cBhvr additive="base">
                                        <p:cTn id="46" dur="1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0"/>
                                        </p:tgtEl>
                                      </p:cBhvr>
                                    </p:cmd>
                                  </p:childTnLst>
                                </p:cTn>
                              </p:par>
                            </p:childTnLst>
                          </p:cTn>
                        </p:par>
                      </p:childTnLst>
                    </p:cTn>
                  </p:par>
                </p:childTnLst>
              </p:cTn>
              <p:nextCondLst>
                <p:cond evt="onClick" delay="0">
                  <p:tgtEl>
                    <p:spTgt spid="10"/>
                  </p:tgtEl>
                </p:cond>
              </p:nextCondLst>
            </p:seq>
            <p:video fullScrn="1">
              <p:cMediaNode vol="80000">
                <p:cTn id="52" fill="hold" display="0">
                  <p:stCondLst>
                    <p:cond delay="indefinite"/>
                  </p:stCondLst>
                </p:cTn>
                <p:tgtEl>
                  <p:spTgt spid="10"/>
                </p:tgtEl>
              </p:cMediaNode>
            </p:video>
          </p:childTnLst>
        </p:cTn>
      </p:par>
    </p:tnLst>
    <p:bldLst>
      <p:bldGraphic spid="4" grpId="0">
        <p:bldAsOne/>
      </p:bldGraphic>
      <p:bldP spid="5" grpId="0" animBg="1" autoUpdateAnimBg="0"/>
      <p:bldP spid="5" grpId="1" animBg="1" autoUpdateAnimBg="0"/>
      <p:bldP spid="6" grpId="0" animBg="1" autoUpdateAnimBg="0"/>
      <p:bldP spid="6" grpId="1" animBg="1" autoUpdateAnimBg="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509136" y="33466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6</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2655742" y="3492313"/>
            <a:ext cx="5545284"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vi-VN" sz="3200" dirty="0">
                <a:latin typeface="Arial" panose="020B0604020202020204" pitchFamily="34" charset="0"/>
                <a:cs typeface="Arial" panose="020B0604020202020204" pitchFamily="34" charset="0"/>
              </a:rPr>
              <a:t>D. Thanh thủy tinh</a:t>
            </a:r>
            <a:r>
              <a:rPr lang="en-US" sz="3200" dirty="0">
                <a:latin typeface="Arial" panose="020B0604020202020204" pitchFamily="34" charset="0"/>
                <a:cs typeface="Arial" panose="020B0604020202020204" pitchFamily="34" charset="0"/>
              </a:rPr>
              <a:t>.</a:t>
            </a:r>
            <a:r>
              <a:rPr lang="en-VN" sz="3200" dirty="0">
                <a:latin typeface="Arial" panose="020B0604020202020204" pitchFamily="34" charset="0"/>
                <a:cs typeface="Arial" panose="020B0604020202020204" pitchFamily="34" charset="0"/>
              </a:rPr>
              <a:t>.</a:t>
            </a: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2653165" y="2879425"/>
            <a:ext cx="7702635"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3200" dirty="0">
                <a:latin typeface="Arial" panose="020B0604020202020204" pitchFamily="34" charset="0"/>
                <a:cs typeface="Arial" panose="020B0604020202020204" pitchFamily="34" charset="0"/>
              </a:rPr>
              <a:t>C. Một đoạn dây nhựa</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2653165" y="1322143"/>
            <a:ext cx="685740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rPr>
              <a:t>A. </a:t>
            </a:r>
            <a:r>
              <a:rPr lang="vi-VN" sz="3200" dirty="0">
                <a:latin typeface="Arial" panose="020B0604020202020204" pitchFamily="34" charset="0"/>
                <a:cs typeface="Arial" panose="020B0604020202020204" pitchFamily="34" charset="0"/>
              </a:rPr>
              <a:t>Thanh gỗ khô</a:t>
            </a:r>
            <a:r>
              <a:rPr lang="en-US" sz="3200" dirty="0">
                <a:latin typeface="Arial" panose="020B0604020202020204" pitchFamily="34" charset="0"/>
                <a:cs typeface="Arial" panose="020B0604020202020204" pitchFamily="34" charset="0"/>
              </a:rPr>
              <a:t>.</a:t>
            </a:r>
            <a:r>
              <a:rPr lang="vi-VN" sz="3200" dirty="0">
                <a:latin typeface="Arial" panose="020B0604020202020204" pitchFamily="34" charset="0"/>
                <a:cs typeface="Arial" panose="020B0604020202020204" pitchFamily="34" charset="0"/>
              </a:rPr>
              <a:t>        </a:t>
            </a:r>
            <a:endParaRPr lang="vi-VN" sz="3200" dirty="0">
              <a:solidFill>
                <a:srgbClr val="000000"/>
              </a:solidFill>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700679" y="461780"/>
            <a:ext cx="918271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vi-VN" sz="3200" dirty="0">
                <a:latin typeface="Arial" panose="020B0604020202020204" pitchFamily="34" charset="0"/>
                <a:cs typeface="Arial" panose="020B0604020202020204" pitchFamily="34" charset="0"/>
              </a:rPr>
              <a:t>Vật nào dưới đây là vật dẫn điện?</a:t>
            </a:r>
            <a:endParaRPr lang="en-VN" sz="32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2653165" y="2054338"/>
            <a:ext cx="6188926" cy="665888"/>
          </a:xfrm>
          <a:prstGeom prst="rect">
            <a:avLst/>
          </a:prstGeom>
          <a:noFill/>
        </p:spPr>
        <p:txBody>
          <a:bodyPr wrap="square">
            <a:spAutoFit/>
          </a:bodyPr>
          <a:lstStyle/>
          <a:p>
            <a:pPr algn="just">
              <a:lnSpc>
                <a:spcPct val="130000"/>
              </a:lnSpc>
            </a:pPr>
            <a:r>
              <a:rPr lang="vi-VN" sz="3200"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B. </a:t>
            </a:r>
            <a:r>
              <a:rPr lang="vi-VN" sz="3200" dirty="0">
                <a:latin typeface="Arial" panose="020B0604020202020204" pitchFamily="34" charset="0"/>
                <a:cs typeface="Arial" panose="020B0604020202020204" pitchFamily="34" charset="0"/>
              </a:rPr>
              <a:t>Một đoạn ruột bút chì</a:t>
            </a:r>
            <a:r>
              <a:rPr lang="en-US" sz="3200" dirty="0">
                <a:latin typeface="Arial" panose="020B0604020202020204" pitchFamily="34" charset="0"/>
                <a:cs typeface="Arial" panose="020B0604020202020204" pitchFamily="34" charset="0"/>
              </a:rPr>
              <a:t>.</a:t>
            </a:r>
            <a:endParaRPr lang="en-VN" sz="32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2635783" y="2068319"/>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64031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3.">
            <a:hlinkClick r:id="rId5" action="ppaction://hlinksldjump"/>
            <a:extLst>
              <a:ext uri="{FF2B5EF4-FFF2-40B4-BE49-F238E27FC236}">
                <a16:creationId xmlns:a16="http://schemas.microsoft.com/office/drawing/2014/main" id="{BF496873-25E6-A3FC-6D08-77732B80FB7C}"/>
              </a:ext>
            </a:extLst>
          </p:cNvPr>
          <p:cNvSpPr/>
          <p:nvPr/>
        </p:nvSpPr>
        <p:spPr>
          <a:xfrm>
            <a:off x="-12445" y="20004"/>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833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0"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833" y="1104460"/>
                  <a:pt x="1339833" y="814222"/>
                </a:cubicBezTo>
                <a:cubicBezTo>
                  <a:pt x="1339833" y="524053"/>
                  <a:pt x="1104528" y="288747"/>
                  <a:pt x="814290" y="288747"/>
                </a:cubicBezTo>
                <a:lnTo>
                  <a:pt x="814290" y="288747"/>
                </a:lnTo>
                <a:close/>
              </a:path>
            </a:pathLst>
          </a:custGeom>
          <a:solidFill>
            <a:srgbClr val="333540"/>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hỗ dành sẵn cho Văn bản 3">
            <a:extLst>
              <a:ext uri="{FF2B5EF4-FFF2-40B4-BE49-F238E27FC236}">
                <a16:creationId xmlns:a16="http://schemas.microsoft.com/office/drawing/2014/main" id="{C71B1013-21BC-DFDD-8EFC-EF617573FDF8}"/>
              </a:ext>
            </a:extLst>
          </p:cNvPr>
          <p:cNvSpPr txBox="1">
            <a:spLocks/>
          </p:cNvSpPr>
          <p:nvPr/>
        </p:nvSpPr>
        <p:spPr>
          <a:xfrm>
            <a:off x="486503"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7</a:t>
            </a:r>
          </a:p>
        </p:txBody>
      </p:sp>
      <p:sp>
        <p:nvSpPr>
          <p:cNvPr id="9" name="D.">
            <a:extLst>
              <a:ext uri="{FF2B5EF4-FFF2-40B4-BE49-F238E27FC236}">
                <a16:creationId xmlns:a16="http://schemas.microsoft.com/office/drawing/2014/main" id="{C143D36B-D71D-D3E1-41DC-03CA2258C8EF}"/>
              </a:ext>
            </a:extLst>
          </p:cNvPr>
          <p:cNvSpPr txBox="1">
            <a:spLocks/>
          </p:cNvSpPr>
          <p:nvPr/>
        </p:nvSpPr>
        <p:spPr>
          <a:xfrm>
            <a:off x="2655742" y="3492313"/>
            <a:ext cx="2375817"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Cao su</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10" name="Chỗ dành sẵn cho Văn bản 3">
            <a:extLst>
              <a:ext uri="{FF2B5EF4-FFF2-40B4-BE49-F238E27FC236}">
                <a16:creationId xmlns:a16="http://schemas.microsoft.com/office/drawing/2014/main" id="{AEE0FA8A-A190-7087-A9E6-529EECC4045B}"/>
              </a:ext>
            </a:extLst>
          </p:cNvPr>
          <p:cNvSpPr txBox="1">
            <a:spLocks/>
          </p:cNvSpPr>
          <p:nvPr/>
        </p:nvSpPr>
        <p:spPr>
          <a:xfrm>
            <a:off x="2653166" y="2879425"/>
            <a:ext cx="227718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Thủy tinh</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Chỗ dành sẵn cho Văn bản 3">
            <a:extLst>
              <a:ext uri="{FF2B5EF4-FFF2-40B4-BE49-F238E27FC236}">
                <a16:creationId xmlns:a16="http://schemas.microsoft.com/office/drawing/2014/main" id="{D537175C-5616-6787-91BC-A37CDE777BBA}"/>
              </a:ext>
            </a:extLst>
          </p:cNvPr>
          <p:cNvSpPr txBox="1">
            <a:spLocks/>
          </p:cNvSpPr>
          <p:nvPr/>
        </p:nvSpPr>
        <p:spPr>
          <a:xfrm>
            <a:off x="2653166" y="1322143"/>
            <a:ext cx="2027510"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Sứ</a:t>
            </a:r>
            <a:r>
              <a:rPr lang="en-US" sz="2800" dirty="0">
                <a:latin typeface="Arial" panose="020B0604020202020204" pitchFamily="34" charset="0"/>
                <a:cs typeface="Arial" panose="020B0604020202020204" pitchFamily="34" charset="0"/>
              </a:rPr>
              <a:t>.</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2" name="Chỗ dành sẵn cho Văn bản 3">
            <a:extLst>
              <a:ext uri="{FF2B5EF4-FFF2-40B4-BE49-F238E27FC236}">
                <a16:creationId xmlns:a16="http://schemas.microsoft.com/office/drawing/2014/main" id="{2051D26A-6F5F-D4AA-D41A-0D0384959A7F}"/>
              </a:ext>
            </a:extLst>
          </p:cNvPr>
          <p:cNvSpPr txBox="1">
            <a:spLocks/>
          </p:cNvSpPr>
          <p:nvPr/>
        </p:nvSpPr>
        <p:spPr>
          <a:xfrm>
            <a:off x="1819696" y="383742"/>
            <a:ext cx="8069910" cy="9384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Trong các dụng cụ và thiết bị điện thường dùng, vật liệu cách điện nào sử dụng nhiều nhất?</a:t>
            </a:r>
            <a:endParaRPr lang="en-VN" sz="2800" dirty="0">
              <a:latin typeface="Arial" panose="020B0604020202020204" pitchFamily="34" charset="0"/>
              <a:cs typeface="Arial" panose="020B0604020202020204" pitchFamily="34" charset="0"/>
            </a:endParaRPr>
          </a:p>
        </p:txBody>
      </p:sp>
      <p:pic>
        <p:nvPicPr>
          <p:cNvPr id="13" name="đếm" descr="A picture containing diagram&#10;&#10;Description automatically generated">
            <a:hlinkClick r:id="rId6" action="ppaction://hlinksldjump"/>
            <a:extLst>
              <a:ext uri="{FF2B5EF4-FFF2-40B4-BE49-F238E27FC236}">
                <a16:creationId xmlns:a16="http://schemas.microsoft.com/office/drawing/2014/main" id="{3552557C-5B4B-CB90-9A7B-06F50FB39AC3}"/>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4" name="B.">
            <a:extLst>
              <a:ext uri="{FF2B5EF4-FFF2-40B4-BE49-F238E27FC236}">
                <a16:creationId xmlns:a16="http://schemas.microsoft.com/office/drawing/2014/main" id="{84B775C2-4523-0E14-28B4-CDCFA158AFBC}"/>
              </a:ext>
            </a:extLst>
          </p:cNvPr>
          <p:cNvSpPr txBox="1"/>
          <p:nvPr/>
        </p:nvSpPr>
        <p:spPr>
          <a:xfrm>
            <a:off x="2653165" y="2054338"/>
            <a:ext cx="1925353"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Nhựa</a:t>
            </a:r>
            <a:r>
              <a:rPr lang="en-US" sz="2800" dirty="0">
                <a:latin typeface="Arial" panose="020B0604020202020204" pitchFamily="34" charset="0"/>
                <a:cs typeface="Arial" panose="020B0604020202020204" pitchFamily="34" charset="0"/>
              </a:rPr>
              <a:t>.</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5" name="Decagon 14">
            <a:extLst>
              <a:ext uri="{FF2B5EF4-FFF2-40B4-BE49-F238E27FC236}">
                <a16:creationId xmlns:a16="http://schemas.microsoft.com/office/drawing/2014/main" id="{22FC7D91-7AF0-6DDC-8F9F-7091CB3CB578}"/>
              </a:ext>
            </a:extLst>
          </p:cNvPr>
          <p:cNvSpPr/>
          <p:nvPr/>
        </p:nvSpPr>
        <p:spPr>
          <a:xfrm>
            <a:off x="2630469" y="2148264"/>
            <a:ext cx="582240" cy="665888"/>
          </a:xfrm>
          <a:prstGeom prst="decagon">
            <a:avLst/>
          </a:prstGeom>
          <a:noFill/>
          <a:ln w="381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6" name="ĐHồ-đếm-1 phút.mp4">
            <a:hlinkClick r:id="" action="ppaction://media"/>
            <a:extLst>
              <a:ext uri="{FF2B5EF4-FFF2-40B4-BE49-F238E27FC236}">
                <a16:creationId xmlns:a16="http://schemas.microsoft.com/office/drawing/2014/main" id="{BBEB0859-2A05-C683-4644-38D31F1F832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849343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250"/>
                                  </p:stCondLst>
                                  <p:iterate type="wd">
                                    <p:tmPct val="5000"/>
                                  </p:iterate>
                                  <p:childTnLst>
                                    <p:set>
                                      <p:cBhvr>
                                        <p:cTn id="38" dur="1" fill="hold">
                                          <p:stCondLst>
                                            <p:cond delay="0"/>
                                          </p:stCondLst>
                                        </p:cTn>
                                        <p:tgtEl>
                                          <p:spTgt spid="5"/>
                                        </p:tgtEl>
                                        <p:attrNameLst>
                                          <p:attrName>style.visibility</p:attrName>
                                        </p:attrNameLst>
                                      </p:cBhvr>
                                      <p:to>
                                        <p:strVal val="visible"/>
                                      </p:to>
                                    </p:set>
                                    <p:animEffect transition="in" filter="fade">
                                      <p:cBhvr>
                                        <p:cTn id="39" dur="1250"/>
                                        <p:tgtEl>
                                          <p:spTgt spid="5"/>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2"/>
                                        </p:tgtEl>
                                        <p:attrNameLst>
                                          <p:attrName>style.visibility</p:attrName>
                                        </p:attrNameLst>
                                      </p:cBhvr>
                                      <p:to>
                                        <p:strVal val="visible"/>
                                      </p:to>
                                    </p:set>
                                    <p:animEffect transition="in" filter="fade">
                                      <p:cBhvr>
                                        <p:cTn id="42" dur="1250"/>
                                        <p:tgtEl>
                                          <p:spTgt spid="12"/>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1"/>
                                        </p:tgtEl>
                                        <p:attrNameLst>
                                          <p:attrName>style.visibility</p:attrName>
                                        </p:attrNameLst>
                                      </p:cBhvr>
                                      <p:to>
                                        <p:strVal val="visible"/>
                                      </p:to>
                                    </p:set>
                                    <p:animEffect transition="in" filter="fade">
                                      <p:cBhvr>
                                        <p:cTn id="45" dur="1250"/>
                                        <p:tgtEl>
                                          <p:spTgt spid="11"/>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0"/>
                                        </p:tgtEl>
                                        <p:attrNameLst>
                                          <p:attrName>style.visibility</p:attrName>
                                        </p:attrNameLst>
                                      </p:cBhvr>
                                      <p:to>
                                        <p:strVal val="visible"/>
                                      </p:to>
                                    </p:set>
                                    <p:animEffect transition="in" filter="fade">
                                      <p:cBhvr>
                                        <p:cTn id="51" dur="1250"/>
                                        <p:tgtEl>
                                          <p:spTgt spid="10"/>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9"/>
                                        </p:tgtEl>
                                        <p:attrNameLst>
                                          <p:attrName>style.visibility</p:attrName>
                                        </p:attrNameLst>
                                      </p:cBhvr>
                                      <p:to>
                                        <p:strVal val="visible"/>
                                      </p:to>
                                    </p:set>
                                    <p:animEffect transition="in" filter="fade">
                                      <p:cBhvr>
                                        <p:cTn id="54" dur="1250"/>
                                        <p:tgtEl>
                                          <p:spTgt spid="9"/>
                                        </p:tgtEl>
                                      </p:cBhvr>
                                    </p:animEffect>
                                  </p:childTnLst>
                                </p:cTn>
                              </p:par>
                              <p:par>
                                <p:cTn id="55" presetID="9" presetClass="entr" presetSubtype="0" fill="hold" nodeType="withEffect">
                                  <p:stCondLst>
                                    <p:cond delay="250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0" presetClass="exit" presetSubtype="0" fill="hold" grpId="1" nodeType="clickEffect">
                                  <p:stCondLst>
                                    <p:cond delay="0"/>
                                  </p:stCondLst>
                                  <p:iterate type="wd">
                                    <p:tmPct val="0"/>
                                  </p:iterate>
                                  <p:childTnLst>
                                    <p:animEffect transition="out" filter="wedge">
                                      <p:cBhvr>
                                        <p:cTn id="62" dur="2000"/>
                                        <p:tgtEl>
                                          <p:spTgt spid="4"/>
                                        </p:tgtEl>
                                      </p:cBhvr>
                                    </p:animEffect>
                                    <p:set>
                                      <p:cBhvr>
                                        <p:cTn id="63" dur="1" fill="hold">
                                          <p:stCondLst>
                                            <p:cond delay="1999"/>
                                          </p:stCondLst>
                                        </p:cTn>
                                        <p:tgtEl>
                                          <p:spTgt spid="4"/>
                                        </p:tgtEl>
                                        <p:attrNameLst>
                                          <p:attrName>style.visibility</p:attrName>
                                        </p:attrNameLst>
                                      </p:cBhvr>
                                      <p:to>
                                        <p:strVal val="hidden"/>
                                      </p:to>
                                    </p:set>
                                  </p:childTnLst>
                                </p:cTn>
                              </p:par>
                              <p:par>
                                <p:cTn id="64" presetID="20" presetClass="exit" presetSubtype="0" fill="hold" grpId="1" nodeType="withEffect">
                                  <p:stCondLst>
                                    <p:cond delay="0"/>
                                  </p:stCondLst>
                                  <p:iterate type="wd">
                                    <p:tmPct val="0"/>
                                  </p:iterate>
                                  <p:childTnLst>
                                    <p:animEffect transition="out" filter="wedge">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6"/>
                                        </p:tgtEl>
                                      </p:cBhvr>
                                    </p:cmd>
                                  </p:childTnLst>
                                </p:cTn>
                              </p:par>
                            </p:childTnLst>
                          </p:cTn>
                        </p:par>
                      </p:childTnLst>
                    </p:cTn>
                  </p:par>
                </p:childTnLst>
              </p:cTn>
              <p:nextCondLst>
                <p:cond evt="onClick" delay="0">
                  <p:tgtEl>
                    <p:spTgt spid="16"/>
                  </p:tgtEl>
                </p:cond>
              </p:nextCondLst>
            </p:seq>
            <p:video>
              <p:cMediaNode vol="80000">
                <p:cTn id="72" fill="hold" display="0">
                  <p:stCondLst>
                    <p:cond delay="indefinite"/>
                  </p:stCondLst>
                </p:cTn>
                <p:tgtEl>
                  <p:spTgt spid="16"/>
                </p:tgtEl>
              </p:cMediaNode>
            </p:video>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outHorizontal)">
                                      <p:cBhvr>
                                        <p:cTn id="78" dur="1250"/>
                                        <p:tgtEl>
                                          <p:spTgt spid="15"/>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dissolve">
                                      <p:cBhvr>
                                        <p:cTn id="82" dur="1500"/>
                                        <p:tgtEl>
                                          <p:spTgt spid="13"/>
                                        </p:tgtEl>
                                      </p:cBhvr>
                                    </p:animEffect>
                                  </p:childTnLst>
                                </p:cTn>
                              </p:par>
                            </p:childTnLst>
                          </p:cTn>
                        </p:par>
                      </p:childTnLst>
                    </p:cTn>
                  </p:par>
                </p:childTnLst>
              </p:cTn>
              <p:nextCondLst>
                <p:cond evt="onClick" delay="0">
                  <p:tgtEl>
                    <p:spTgt spid="9"/>
                  </p:tgtEl>
                </p:cond>
              </p:nextCondLst>
            </p:seq>
          </p:childTnLst>
        </p:cTn>
      </p:par>
    </p:tnLst>
    <p:bldLst>
      <p:bldP spid="92" grpId="0" animBg="1"/>
      <p:bldP spid="93" grpId="0" animBg="1"/>
      <p:bldP spid="4" grpId="0" animBg="1"/>
      <p:bldP spid="4" grpId="1" animBg="1"/>
      <p:bldP spid="5" grpId="0"/>
      <p:bldP spid="5" grpId="1"/>
      <p:bldP spid="9" grpId="0"/>
      <p:bldP spid="10" grpId="0"/>
      <p:bldP spid="11" grpId="0"/>
      <p:bldP spid="12"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4.">
            <a:hlinkClick r:id="rId5" action="ppaction://hlinksldjump"/>
            <a:extLst>
              <a:ext uri="{FF2B5EF4-FFF2-40B4-BE49-F238E27FC236}">
                <a16:creationId xmlns:a16="http://schemas.microsoft.com/office/drawing/2014/main" id="{1AE3F346-3BD4-41A2-4041-A7C80AEAC433}"/>
              </a:ext>
            </a:extLst>
          </p:cNvPr>
          <p:cNvSpPr/>
          <p:nvPr/>
        </p:nvSpPr>
        <p:spPr>
          <a:xfrm>
            <a:off x="0" y="38677"/>
            <a:ext cx="1628512" cy="1480465"/>
          </a:xfrm>
          <a:custGeom>
            <a:avLst/>
            <a:gdLst>
              <a:gd name="connsiteX0" fmla="*/ 814290 w 1628512"/>
              <a:gd name="connsiteY0" fmla="*/ 0 h 1628512"/>
              <a:gd name="connsiteX1" fmla="*/ 1628512 w 1628512"/>
              <a:gd name="connsiteY1" fmla="*/ 814290 h 1628512"/>
              <a:gd name="connsiteX2" fmla="*/ 814290 w 1628512"/>
              <a:gd name="connsiteY2" fmla="*/ 1628513 h 1628512"/>
              <a:gd name="connsiteX3" fmla="*/ 0 w 1628512"/>
              <a:gd name="connsiteY3" fmla="*/ 814290 h 1628512"/>
              <a:gd name="connsiteX4" fmla="*/ 814290 w 1628512"/>
              <a:gd name="connsiteY4" fmla="*/ 0 h 1628512"/>
              <a:gd name="connsiteX5" fmla="*/ 814290 w 1628512"/>
              <a:gd name="connsiteY5" fmla="*/ 0 h 1628512"/>
              <a:gd name="connsiteX6" fmla="*/ 814290 w 1628512"/>
              <a:gd name="connsiteY6" fmla="*/ 288747 h 1628512"/>
              <a:gd name="connsiteX7" fmla="*/ 288747 w 1628512"/>
              <a:gd name="connsiteY7" fmla="*/ 814222 h 1628512"/>
              <a:gd name="connsiteX8" fmla="*/ 814290 w 1628512"/>
              <a:gd name="connsiteY8" fmla="*/ 1339698 h 1628512"/>
              <a:gd name="connsiteX9" fmla="*/ 1339766 w 1628512"/>
              <a:gd name="connsiteY9" fmla="*/ 814222 h 1628512"/>
              <a:gd name="connsiteX10" fmla="*/ 814290 w 1628512"/>
              <a:gd name="connsiteY10" fmla="*/ 288747 h 1628512"/>
              <a:gd name="connsiteX11" fmla="*/ 814290 w 1628512"/>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12" h="1628512">
                <a:moveTo>
                  <a:pt x="814290" y="0"/>
                </a:moveTo>
                <a:cubicBezTo>
                  <a:pt x="1263972" y="0"/>
                  <a:pt x="1628512" y="364608"/>
                  <a:pt x="1628512" y="814290"/>
                </a:cubicBezTo>
                <a:cubicBezTo>
                  <a:pt x="1628512" y="1263972"/>
                  <a:pt x="1263904" y="1628513"/>
                  <a:pt x="814290" y="1628513"/>
                </a:cubicBezTo>
                <a:cubicBezTo>
                  <a:pt x="364608" y="1628513"/>
                  <a:pt x="0" y="1263904"/>
                  <a:pt x="0" y="814290"/>
                </a:cubicBezTo>
                <a:cubicBezTo>
                  <a:pt x="0" y="364608"/>
                  <a:pt x="364608" y="0"/>
                  <a:pt x="814290" y="0"/>
                </a:cubicBezTo>
                <a:lnTo>
                  <a:pt x="814290" y="0"/>
                </a:lnTo>
                <a:close/>
                <a:moveTo>
                  <a:pt x="814290" y="288747"/>
                </a:moveTo>
                <a:cubicBezTo>
                  <a:pt x="523985" y="288747"/>
                  <a:pt x="288747" y="523985"/>
                  <a:pt x="288747" y="814222"/>
                </a:cubicBezTo>
                <a:cubicBezTo>
                  <a:pt x="288747" y="1104460"/>
                  <a:pt x="523985" y="1339698"/>
                  <a:pt x="814290" y="1339698"/>
                </a:cubicBezTo>
                <a:cubicBezTo>
                  <a:pt x="1104527" y="1339698"/>
                  <a:pt x="1339766" y="1104460"/>
                  <a:pt x="1339766" y="814222"/>
                </a:cubicBezTo>
                <a:cubicBezTo>
                  <a:pt x="1339833" y="524053"/>
                  <a:pt x="1104527" y="288747"/>
                  <a:pt x="814290" y="288747"/>
                </a:cubicBezTo>
                <a:lnTo>
                  <a:pt x="814290" y="288747"/>
                </a:lnTo>
                <a:close/>
              </a:path>
            </a:pathLst>
          </a:custGeom>
          <a:solidFill>
            <a:srgbClr val="C56028"/>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C6EBB320-B00C-CB0F-EAB1-23C1FE92572C}"/>
              </a:ext>
            </a:extLst>
          </p:cNvPr>
          <p:cNvSpPr txBox="1">
            <a:spLocks/>
          </p:cNvSpPr>
          <p:nvPr/>
        </p:nvSpPr>
        <p:spPr>
          <a:xfrm>
            <a:off x="498914" y="378859"/>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8</a:t>
            </a:r>
          </a:p>
        </p:txBody>
      </p:sp>
      <p:sp>
        <p:nvSpPr>
          <p:cNvPr id="13" name="Chỗ dành sẵn cho Văn bản 3">
            <a:extLst>
              <a:ext uri="{FF2B5EF4-FFF2-40B4-BE49-F238E27FC236}">
                <a16:creationId xmlns:a16="http://schemas.microsoft.com/office/drawing/2014/main" id="{792F023D-4727-2D25-C457-9C357930A71B}"/>
              </a:ext>
            </a:extLst>
          </p:cNvPr>
          <p:cNvSpPr txBox="1">
            <a:spLocks/>
          </p:cNvSpPr>
          <p:nvPr/>
        </p:nvSpPr>
        <p:spPr>
          <a:xfrm>
            <a:off x="1942078" y="3626125"/>
            <a:ext cx="2034996"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Acquy</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4" name="Câu C. ">
            <a:extLst>
              <a:ext uri="{FF2B5EF4-FFF2-40B4-BE49-F238E27FC236}">
                <a16:creationId xmlns:a16="http://schemas.microsoft.com/office/drawing/2014/main" id="{EE7A3213-6595-8B3E-71A8-E141366EA99B}"/>
              </a:ext>
            </a:extLst>
          </p:cNvPr>
          <p:cNvSpPr txBox="1">
            <a:spLocks/>
          </p:cNvSpPr>
          <p:nvPr/>
        </p:nvSpPr>
        <p:spPr>
          <a:xfrm>
            <a:off x="1939502" y="3013237"/>
            <a:ext cx="5608780"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sáng</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5" name="Chỗ dành sẵn cho Văn bản 3">
            <a:extLst>
              <a:ext uri="{FF2B5EF4-FFF2-40B4-BE49-F238E27FC236}">
                <a16:creationId xmlns:a16="http://schemas.microsoft.com/office/drawing/2014/main" id="{EAF748E2-9BBE-0C12-AD31-08C314C629AB}"/>
              </a:ext>
            </a:extLst>
          </p:cNvPr>
          <p:cNvSpPr txBox="1">
            <a:spLocks/>
          </p:cNvSpPr>
          <p:nvPr/>
        </p:nvSpPr>
        <p:spPr>
          <a:xfrm>
            <a:off x="1939501" y="1455955"/>
            <a:ext cx="1333923"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a:latin typeface="Arial" panose="020B0604020202020204" pitchFamily="34" charset="0"/>
                <a:cs typeface="Arial" panose="020B0604020202020204" pitchFamily="34" charset="0"/>
              </a:rPr>
              <a:t>Pin. </a:t>
            </a:r>
            <a:r>
              <a:rPr lang="en-VN" sz="2800" dirty="0">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6" name="Chỗ dành sẵn cho Văn bản 3">
            <a:extLst>
              <a:ext uri="{FF2B5EF4-FFF2-40B4-BE49-F238E27FC236}">
                <a16:creationId xmlns:a16="http://schemas.microsoft.com/office/drawing/2014/main" id="{9A314FD6-D646-C251-6943-484F199C1E81}"/>
              </a:ext>
            </a:extLst>
          </p:cNvPr>
          <p:cNvSpPr txBox="1">
            <a:spLocks/>
          </p:cNvSpPr>
          <p:nvPr/>
        </p:nvSpPr>
        <p:spPr>
          <a:xfrm>
            <a:off x="1672301" y="451596"/>
            <a:ext cx="8277531" cy="1038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ct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cụ</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nguồn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đếm" descr="A picture containing diagram&#10;&#10;Description automatically generated">
            <a:hlinkClick r:id="rId6" action="ppaction://hlinksldjump"/>
            <a:extLst>
              <a:ext uri="{FF2B5EF4-FFF2-40B4-BE49-F238E27FC236}">
                <a16:creationId xmlns:a16="http://schemas.microsoft.com/office/drawing/2014/main" id="{20C544DA-13E3-0071-BD30-71946A0CBB3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8" name="B.">
            <a:extLst>
              <a:ext uri="{FF2B5EF4-FFF2-40B4-BE49-F238E27FC236}">
                <a16:creationId xmlns:a16="http://schemas.microsoft.com/office/drawing/2014/main" id="{070A2A12-7D93-A50F-F527-4AB3BA132127}"/>
              </a:ext>
            </a:extLst>
          </p:cNvPr>
          <p:cNvSpPr txBox="1"/>
          <p:nvPr/>
        </p:nvSpPr>
        <p:spPr>
          <a:xfrm>
            <a:off x="1939500" y="2188150"/>
            <a:ext cx="4891606" cy="594137"/>
          </a:xfrm>
          <a:prstGeom prst="rect">
            <a:avLst/>
          </a:prstGeom>
          <a:noFill/>
        </p:spPr>
        <p:txBody>
          <a:bodyPr wrap="square">
            <a:spAutoFit/>
          </a:body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Đinamô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lắp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đạp</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Decagon 18">
            <a:extLst>
              <a:ext uri="{FF2B5EF4-FFF2-40B4-BE49-F238E27FC236}">
                <a16:creationId xmlns:a16="http://schemas.microsoft.com/office/drawing/2014/main" id="{DEF48CBB-489F-97AF-AC37-962B14656E05}"/>
              </a:ext>
            </a:extLst>
          </p:cNvPr>
          <p:cNvSpPr/>
          <p:nvPr/>
        </p:nvSpPr>
        <p:spPr>
          <a:xfrm>
            <a:off x="1922119" y="2915795"/>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ĐHồ-đếm-1 phút.mp4">
            <a:hlinkClick r:id="" action="ppaction://media"/>
            <a:extLst>
              <a:ext uri="{FF2B5EF4-FFF2-40B4-BE49-F238E27FC236}">
                <a16:creationId xmlns:a16="http://schemas.microsoft.com/office/drawing/2014/main" id="{678CD7A8-C642-2DBC-CA80-CA9D0252251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1701921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5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6"/>
                                        </p:tgtEl>
                                        <p:attrNameLst>
                                          <p:attrName>style.visibility</p:attrName>
                                        </p:attrNameLst>
                                      </p:cBhvr>
                                      <p:to>
                                        <p:strVal val="visible"/>
                                      </p:to>
                                    </p:set>
                                    <p:animEffect transition="in" filter="fade">
                                      <p:cBhvr>
                                        <p:cTn id="42" dur="1250"/>
                                        <p:tgtEl>
                                          <p:spTgt spid="16"/>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5"/>
                                        </p:tgtEl>
                                        <p:attrNameLst>
                                          <p:attrName>style.visibility</p:attrName>
                                        </p:attrNameLst>
                                      </p:cBhvr>
                                      <p:to>
                                        <p:strVal val="visible"/>
                                      </p:to>
                                    </p:set>
                                    <p:animEffect transition="in" filter="fade">
                                      <p:cBhvr>
                                        <p:cTn id="45" dur="1250"/>
                                        <p:tgtEl>
                                          <p:spTgt spid="15"/>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4"/>
                                        </p:tgtEl>
                                        <p:attrNameLst>
                                          <p:attrName>style.visibility</p:attrName>
                                        </p:attrNameLst>
                                      </p:cBhvr>
                                      <p:to>
                                        <p:strVal val="visible"/>
                                      </p:to>
                                    </p:set>
                                    <p:animEffect transition="in" filter="fade">
                                      <p:cBhvr>
                                        <p:cTn id="51" dur="1250"/>
                                        <p:tgtEl>
                                          <p:spTgt spid="14"/>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3"/>
                                        </p:tgtEl>
                                        <p:attrNameLst>
                                          <p:attrName>style.visibility</p:attrName>
                                        </p:attrNameLst>
                                      </p:cBhvr>
                                      <p:to>
                                        <p:strVal val="visible"/>
                                      </p:to>
                                    </p:set>
                                    <p:animEffect transition="in" filter="fade">
                                      <p:cBhvr>
                                        <p:cTn id="54" dur="1250"/>
                                        <p:tgtEl>
                                          <p:spTgt spid="13"/>
                                        </p:tgtEl>
                                      </p:cBhvr>
                                    </p:animEffect>
                                  </p:childTnLst>
                                </p:cTn>
                              </p:par>
                              <p:par>
                                <p:cTn id="55" presetID="9" presetClass="entr" presetSubtype="0" fill="hold" nodeType="withEffect">
                                  <p:stCondLst>
                                    <p:cond delay="2500"/>
                                  </p:stCondLst>
                                  <p:childTnLst>
                                    <p:set>
                                      <p:cBhvr>
                                        <p:cTn id="56" dur="1" fill="hold">
                                          <p:stCondLst>
                                            <p:cond delay="0"/>
                                          </p:stCondLst>
                                        </p:cTn>
                                        <p:tgtEl>
                                          <p:spTgt spid="20"/>
                                        </p:tgtEl>
                                        <p:attrNameLst>
                                          <p:attrName>style.visibility</p:attrName>
                                        </p:attrNameLst>
                                      </p:cBhvr>
                                      <p:to>
                                        <p:strVal val="visible"/>
                                      </p:to>
                                    </p:set>
                                    <p:animEffect transition="in" filter="dissolve">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22" presetClass="exit" presetSubtype="4" fill="hold" grpId="1" nodeType="clickEffect">
                                  <p:stCondLst>
                                    <p:cond delay="0"/>
                                  </p:stCondLst>
                                  <p:iterate type="wd">
                                    <p:tmPct val="0"/>
                                  </p:iterate>
                                  <p:childTnLst>
                                    <p:animEffect transition="out" filter="wipe(down)">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22" presetClass="exit" presetSubtype="4" fill="hold" grpId="1" nodeType="withEffect">
                                  <p:stCondLst>
                                    <p:cond delay="0"/>
                                  </p:stCondLst>
                                  <p:iterate type="wd">
                                    <p:tmPct val="0"/>
                                  </p:iterate>
                                  <p:childTnLst>
                                    <p:animEffect transition="out" filter="wipe(down)">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20"/>
                                        </p:tgtEl>
                                      </p:cBhvr>
                                    </p:cmd>
                                  </p:childTnLst>
                                </p:cTn>
                              </p:par>
                            </p:childTnLst>
                          </p:cTn>
                        </p:par>
                      </p:childTnLst>
                    </p:cTn>
                  </p:par>
                </p:childTnLst>
              </p:cTn>
              <p:nextCondLst>
                <p:cond evt="onClick" delay="0">
                  <p:tgtEl>
                    <p:spTgt spid="20"/>
                  </p:tgtEl>
                </p:cond>
              </p:nextCondLst>
            </p:seq>
            <p:video>
              <p:cMediaNode vol="80000">
                <p:cTn id="72" fill="hold" display="0">
                  <p:stCondLst>
                    <p:cond delay="indefinite"/>
                  </p:stCondLst>
                </p:cTn>
                <p:tgtEl>
                  <p:spTgt spid="20"/>
                </p:tgtEl>
              </p:cMediaNode>
            </p:video>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outHorizontal)">
                                      <p:cBhvr>
                                        <p:cTn id="78" dur="1250"/>
                                        <p:tgtEl>
                                          <p:spTgt spid="19"/>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dissolve">
                                      <p:cBhvr>
                                        <p:cTn id="82" dur="1500"/>
                                        <p:tgtEl>
                                          <p:spTgt spid="17"/>
                                        </p:tgtEl>
                                      </p:cBhvr>
                                    </p:animEffect>
                                  </p:childTnLst>
                                </p:cTn>
                              </p:par>
                            </p:childTnLst>
                          </p:cTn>
                        </p:par>
                      </p:childTnLst>
                    </p:cTn>
                  </p:par>
                </p:childTnLst>
              </p:cTn>
              <p:nextCondLst>
                <p:cond evt="onClick" delay="0">
                  <p:tgtEl>
                    <p:spTgt spid="14"/>
                  </p:tgtEl>
                </p:cond>
              </p:nextCondLst>
            </p:seq>
          </p:childTnLst>
        </p:cTn>
      </p:par>
    </p:tnLst>
    <p:bldLst>
      <p:bldP spid="92" grpId="0" animBg="1"/>
      <p:bldP spid="93" grpId="0" animBg="1"/>
      <p:bldP spid="4" grpId="0" animBg="1"/>
      <p:bldP spid="4" grpId="1" animBg="1"/>
      <p:bldP spid="7" grpId="0"/>
      <p:bldP spid="7" grpId="1"/>
      <p:bldP spid="13" grpId="0"/>
      <p:bldP spid="14" grpId="0"/>
      <p:bldP spid="15" grpId="0"/>
      <p:bldP spid="16" grpId="0"/>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rot="2885879">
            <a:off x="10508503" y="4848625"/>
            <a:ext cx="966562" cy="2518586"/>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5252932"/>
            <a:ext cx="2384852" cy="1605067"/>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5252933"/>
            <a:ext cx="2008762" cy="1480955"/>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 name="5.">
            <a:hlinkClick r:id="rId5" action="ppaction://hlinksldjump"/>
            <a:extLst>
              <a:ext uri="{FF2B5EF4-FFF2-40B4-BE49-F238E27FC236}">
                <a16:creationId xmlns:a16="http://schemas.microsoft.com/office/drawing/2014/main" id="{F01D0626-FB14-6FF8-E942-766649E95DE6}"/>
              </a:ext>
            </a:extLst>
          </p:cNvPr>
          <p:cNvSpPr/>
          <p:nvPr/>
        </p:nvSpPr>
        <p:spPr>
          <a:xfrm>
            <a:off x="19867" y="20004"/>
            <a:ext cx="1628580" cy="1480465"/>
          </a:xfrm>
          <a:custGeom>
            <a:avLst/>
            <a:gdLst>
              <a:gd name="connsiteX0" fmla="*/ 814291 w 1628580"/>
              <a:gd name="connsiteY0" fmla="*/ 0 h 1628512"/>
              <a:gd name="connsiteX1" fmla="*/ 1628581 w 1628580"/>
              <a:gd name="connsiteY1" fmla="*/ 814290 h 1628512"/>
              <a:gd name="connsiteX2" fmla="*/ 814291 w 1628580"/>
              <a:gd name="connsiteY2" fmla="*/ 1628513 h 1628512"/>
              <a:gd name="connsiteX3" fmla="*/ 0 w 1628580"/>
              <a:gd name="connsiteY3" fmla="*/ 814290 h 1628512"/>
              <a:gd name="connsiteX4" fmla="*/ 814291 w 1628580"/>
              <a:gd name="connsiteY4" fmla="*/ 0 h 1628512"/>
              <a:gd name="connsiteX5" fmla="*/ 814291 w 1628580"/>
              <a:gd name="connsiteY5" fmla="*/ 0 h 1628512"/>
              <a:gd name="connsiteX6" fmla="*/ 814291 w 1628580"/>
              <a:gd name="connsiteY6" fmla="*/ 288747 h 1628512"/>
              <a:gd name="connsiteX7" fmla="*/ 288815 w 1628580"/>
              <a:gd name="connsiteY7" fmla="*/ 814222 h 1628512"/>
              <a:gd name="connsiteX8" fmla="*/ 814291 w 1628580"/>
              <a:gd name="connsiteY8" fmla="*/ 1339698 h 1628512"/>
              <a:gd name="connsiteX9" fmla="*/ 1339766 w 1628580"/>
              <a:gd name="connsiteY9" fmla="*/ 814222 h 1628512"/>
              <a:gd name="connsiteX10" fmla="*/ 814291 w 1628580"/>
              <a:gd name="connsiteY10" fmla="*/ 288747 h 1628512"/>
              <a:gd name="connsiteX11" fmla="*/ 814291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1" y="0"/>
                </a:moveTo>
                <a:cubicBezTo>
                  <a:pt x="1263972" y="0"/>
                  <a:pt x="1628581" y="364608"/>
                  <a:pt x="1628581" y="814290"/>
                </a:cubicBezTo>
                <a:cubicBezTo>
                  <a:pt x="1628581" y="1263972"/>
                  <a:pt x="1263972" y="1628513"/>
                  <a:pt x="814291" y="1628513"/>
                </a:cubicBezTo>
                <a:cubicBezTo>
                  <a:pt x="364609" y="1628513"/>
                  <a:pt x="0" y="1263904"/>
                  <a:pt x="0" y="814290"/>
                </a:cubicBezTo>
                <a:cubicBezTo>
                  <a:pt x="0" y="364608"/>
                  <a:pt x="364609" y="0"/>
                  <a:pt x="814291" y="0"/>
                </a:cubicBezTo>
                <a:lnTo>
                  <a:pt x="814291" y="0"/>
                </a:lnTo>
                <a:close/>
                <a:moveTo>
                  <a:pt x="814291" y="288747"/>
                </a:moveTo>
                <a:cubicBezTo>
                  <a:pt x="524053" y="288747"/>
                  <a:pt x="288815" y="523985"/>
                  <a:pt x="288815" y="814222"/>
                </a:cubicBezTo>
                <a:cubicBezTo>
                  <a:pt x="288815" y="1104460"/>
                  <a:pt x="524053" y="1339698"/>
                  <a:pt x="814291" y="1339698"/>
                </a:cubicBezTo>
                <a:cubicBezTo>
                  <a:pt x="1104528" y="1339698"/>
                  <a:pt x="1339766" y="1104460"/>
                  <a:pt x="1339766" y="814222"/>
                </a:cubicBezTo>
                <a:cubicBezTo>
                  <a:pt x="1339766" y="524053"/>
                  <a:pt x="1104528" y="288747"/>
                  <a:pt x="814291" y="288747"/>
                </a:cubicBezTo>
                <a:lnTo>
                  <a:pt x="814291" y="288747"/>
                </a:lnTo>
                <a:close/>
              </a:path>
            </a:pathLst>
          </a:custGeom>
          <a:solidFill>
            <a:srgbClr val="DB884A"/>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hỗ dành sẵn cho Văn bản 3">
            <a:extLst>
              <a:ext uri="{FF2B5EF4-FFF2-40B4-BE49-F238E27FC236}">
                <a16:creationId xmlns:a16="http://schemas.microsoft.com/office/drawing/2014/main" id="{1BA67D93-EEE8-EAF5-5BF6-2CD369A8CC3B}"/>
              </a:ext>
            </a:extLst>
          </p:cNvPr>
          <p:cNvSpPr txBox="1">
            <a:spLocks/>
          </p:cNvSpPr>
          <p:nvPr/>
        </p:nvSpPr>
        <p:spPr>
          <a:xfrm>
            <a:off x="518815" y="360186"/>
            <a:ext cx="630684"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9</a:t>
            </a:r>
          </a:p>
        </p:txBody>
      </p:sp>
      <p:sp>
        <p:nvSpPr>
          <p:cNvPr id="11" name="Chỗ dành sẵn cho Văn bản 3">
            <a:extLst>
              <a:ext uri="{FF2B5EF4-FFF2-40B4-BE49-F238E27FC236}">
                <a16:creationId xmlns:a16="http://schemas.microsoft.com/office/drawing/2014/main" id="{BADD41F8-168B-E2D9-1744-86E81381282A}"/>
              </a:ext>
            </a:extLst>
          </p:cNvPr>
          <p:cNvSpPr txBox="1">
            <a:spLocks/>
          </p:cNvSpPr>
          <p:nvPr/>
        </p:nvSpPr>
        <p:spPr>
          <a:xfrm>
            <a:off x="1704500" y="3641757"/>
            <a:ext cx="5401443"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vi-VN" sz="2800" dirty="0">
                <a:latin typeface="Arial" panose="020B0604020202020204" pitchFamily="34" charset="0"/>
                <a:cs typeface="Arial" panose="020B0604020202020204" pitchFamily="34" charset="0"/>
              </a:rPr>
              <a:t>không cho electron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C363D956-9EFE-EA73-779E-4B1629227616}"/>
              </a:ext>
            </a:extLst>
          </p:cNvPr>
          <p:cNvSpPr txBox="1">
            <a:spLocks/>
          </p:cNvSpPr>
          <p:nvPr/>
        </p:nvSpPr>
        <p:spPr>
          <a:xfrm>
            <a:off x="1640890" y="3041802"/>
            <a:ext cx="5403897"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vi-VN" sz="2800" dirty="0">
                <a:latin typeface="Arial" panose="020B0604020202020204" pitchFamily="34" charset="0"/>
                <a:cs typeface="Arial" panose="020B0604020202020204" pitchFamily="34" charset="0"/>
              </a:rPr>
              <a:t>không cho điện tích chạy qua</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endParaRPr kumimoji="0" lang="en-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A. ">
            <a:extLst>
              <a:ext uri="{FF2B5EF4-FFF2-40B4-BE49-F238E27FC236}">
                <a16:creationId xmlns:a16="http://schemas.microsoft.com/office/drawing/2014/main" id="{35A6CE61-06EF-BB6E-CF5F-5145C8A91E2C}"/>
              </a:ext>
            </a:extLst>
          </p:cNvPr>
          <p:cNvSpPr txBox="1">
            <a:spLocks/>
          </p:cNvSpPr>
          <p:nvPr/>
        </p:nvSpPr>
        <p:spPr>
          <a:xfrm>
            <a:off x="1640890" y="1484520"/>
            <a:ext cx="6088724"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vi-VN" sz="2800" dirty="0">
                <a:latin typeface="Arial" panose="020B0604020202020204" pitchFamily="34" charset="0"/>
                <a:cs typeface="Arial" panose="020B0604020202020204" pitchFamily="34" charset="0"/>
              </a:rPr>
              <a:t>không có khả năng nhiễm điện</a:t>
            </a:r>
            <a:r>
              <a:rPr lang="en-US" sz="2800" dirty="0">
                <a:latin typeface="Arial" panose="020B0604020202020204" pitchFamily="34" charset="0"/>
                <a:cs typeface="Arial" panose="020B0604020202020204" pitchFamily="34" charset="0"/>
              </a:rPr>
              <a:t>.</a:t>
            </a:r>
            <a:r>
              <a:rPr lang="en-VN" sz="2800" dirty="0">
                <a:latin typeface="Arial" panose="020B0604020202020204" pitchFamily="34" charset="0"/>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	</a:t>
            </a:r>
          </a:p>
        </p:txBody>
      </p:sp>
      <p:sp>
        <p:nvSpPr>
          <p:cNvPr id="14" name="Chỗ dành sẵn cho Văn bản 3">
            <a:extLst>
              <a:ext uri="{FF2B5EF4-FFF2-40B4-BE49-F238E27FC236}">
                <a16:creationId xmlns:a16="http://schemas.microsoft.com/office/drawing/2014/main" id="{240904A3-6B29-11D0-B2DC-A61C2AB213F9}"/>
              </a:ext>
            </a:extLst>
          </p:cNvPr>
          <p:cNvSpPr txBox="1">
            <a:spLocks/>
          </p:cNvSpPr>
          <p:nvPr/>
        </p:nvSpPr>
        <p:spPr>
          <a:xfrm>
            <a:off x="1916536" y="355563"/>
            <a:ext cx="7961057" cy="1036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800" dirty="0">
                <a:latin typeface="Arial" panose="020B0604020202020204" pitchFamily="34" charset="0"/>
                <a:cs typeface="Arial" panose="020B0604020202020204" pitchFamily="34" charset="0"/>
              </a:rPr>
              <a:t>Phát biểu nào dưới đây </a:t>
            </a:r>
            <a:r>
              <a:rPr lang="vi-VN" sz="2800" b="1" i="1" dirty="0">
                <a:latin typeface="Arial" panose="020B0604020202020204" pitchFamily="34" charset="0"/>
                <a:cs typeface="Arial" panose="020B0604020202020204" pitchFamily="34" charset="0"/>
              </a:rPr>
              <a:t>sai?</a:t>
            </a:r>
            <a:r>
              <a:rPr lang="vi-VN" sz="2800" dirty="0">
                <a:latin typeface="Arial" panose="020B0604020202020204" pitchFamily="34" charset="0"/>
                <a:cs typeface="Arial" panose="020B0604020202020204" pitchFamily="34" charset="0"/>
              </a:rPr>
              <a:t> </a:t>
            </a:r>
          </a:p>
          <a:p>
            <a:r>
              <a:rPr lang="vi-VN" sz="2800" dirty="0">
                <a:latin typeface="Arial" panose="020B0604020202020204" pitchFamily="34" charset="0"/>
                <a:cs typeface="Arial" panose="020B0604020202020204" pitchFamily="34" charset="0"/>
              </a:rPr>
              <a:t>Vật cách điện là vật</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4E66AC5B-D6B5-FA89-14F1-5C667A82474A}"/>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1B539216-2555-0545-3CD8-8D5A71BD6B0E}"/>
              </a:ext>
            </a:extLst>
          </p:cNvPr>
          <p:cNvSpPr txBox="1"/>
          <p:nvPr/>
        </p:nvSpPr>
        <p:spPr>
          <a:xfrm>
            <a:off x="1640890" y="2216715"/>
            <a:ext cx="6677214"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vi-VN" sz="2800" dirty="0">
                <a:latin typeface="Arial" panose="020B0604020202020204" pitchFamily="34" charset="0"/>
                <a:cs typeface="Arial" panose="020B0604020202020204" pitchFamily="34" charset="0"/>
              </a:rPr>
              <a:t>không cho dòng điện chạy qua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B691AF09-C385-21BB-58C8-07DC655C8335}"/>
              </a:ext>
            </a:extLst>
          </p:cNvPr>
          <p:cNvSpPr/>
          <p:nvPr/>
        </p:nvSpPr>
        <p:spPr>
          <a:xfrm>
            <a:off x="1488073" y="1487632"/>
            <a:ext cx="702504" cy="675025"/>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8" name="ĐHồ-đếm-1 phút.mp4">
            <a:hlinkClick r:id="" action="ppaction://media"/>
            <a:extLst>
              <a:ext uri="{FF2B5EF4-FFF2-40B4-BE49-F238E27FC236}">
                <a16:creationId xmlns:a16="http://schemas.microsoft.com/office/drawing/2014/main" id="{0A4A6BF7-0032-210B-6A09-5CBC442D125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9750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4"/>
                                        </p:tgtEl>
                                        <p:attrNameLst>
                                          <p:attrName>style.visibility</p:attrName>
                                        </p:attrNameLst>
                                      </p:cBhvr>
                                      <p:to>
                                        <p:strVal val="visible"/>
                                      </p:to>
                                    </p:set>
                                    <p:anim calcmode="lin" valueType="num">
                                      <p:cBhvr additive="base">
                                        <p:cTn id="35" dur="1500" fill="hold"/>
                                        <p:tgtEl>
                                          <p:spTgt spid="4"/>
                                        </p:tgtEl>
                                        <p:attrNameLst>
                                          <p:attrName>ppt_x</p:attrName>
                                        </p:attrNameLst>
                                      </p:cBhvr>
                                      <p:tavLst>
                                        <p:tav tm="0">
                                          <p:val>
                                            <p:strVal val="0-#ppt_w/2"/>
                                          </p:val>
                                        </p:tav>
                                        <p:tav tm="100000">
                                          <p:val>
                                            <p:strVal val="#ppt_x"/>
                                          </p:val>
                                        </p:tav>
                                      </p:tavLst>
                                    </p:anim>
                                    <p:anim calcmode="lin" valueType="num">
                                      <p:cBhvr additive="base">
                                        <p:cTn id="36" dur="1500" fill="hold"/>
                                        <p:tgtEl>
                                          <p:spTgt spid="4"/>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2750"/>
                                  </p:stCondLst>
                                  <p:iterate type="wd">
                                    <p:tmPct val="5000"/>
                                  </p:iterate>
                                  <p:childTnLst>
                                    <p:set>
                                      <p:cBhvr>
                                        <p:cTn id="38" dur="1" fill="hold">
                                          <p:stCondLst>
                                            <p:cond delay="0"/>
                                          </p:stCondLst>
                                        </p:cTn>
                                        <p:tgtEl>
                                          <p:spTgt spid="6"/>
                                        </p:tgtEl>
                                        <p:attrNameLst>
                                          <p:attrName>style.visibility</p:attrName>
                                        </p:attrNameLst>
                                      </p:cBhvr>
                                      <p:to>
                                        <p:strVal val="visible"/>
                                      </p:to>
                                    </p:set>
                                    <p:animEffect transition="in" filter="fade">
                                      <p:cBhvr>
                                        <p:cTn id="39" dur="1250"/>
                                        <p:tgtEl>
                                          <p:spTgt spid="6"/>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4"/>
                    </p:tgtEl>
                  </p:cond>
                </p:stCondLst>
                <p:endSync evt="end" delay="0">
                  <p:rtn val="all"/>
                </p:endSync>
                <p:childTnLst>
                  <p:par>
                    <p:cTn id="59" fill="hold">
                      <p:stCondLst>
                        <p:cond delay="0"/>
                      </p:stCondLst>
                      <p:childTnLst>
                        <p:par>
                          <p:cTn id="60" fill="hold">
                            <p:stCondLst>
                              <p:cond delay="0"/>
                            </p:stCondLst>
                            <p:childTnLst>
                              <p:par>
                                <p:cTn id="61" presetID="16" presetClass="exit" presetSubtype="21" fill="hold" grpId="1" nodeType="clickEffect">
                                  <p:stCondLst>
                                    <p:cond delay="0"/>
                                  </p:stCondLst>
                                  <p:iterate type="wd">
                                    <p:tmPct val="0"/>
                                  </p:iterate>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6" presetClass="exit" presetSubtype="21" fill="hold" grpId="1" nodeType="withEffect">
                                  <p:stCondLst>
                                    <p:cond delay="0"/>
                                  </p:stCondLst>
                                  <p:iterate type="wd">
                                    <p:tmPct val="0"/>
                                  </p:iterate>
                                  <p:childTnLst>
                                    <p:animEffect transition="out" filter="barn(inVertical)">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2" presetClass="mediacall" presetSubtype="0" fill="hold" nodeType="clickEffect">
                                  <p:stCondLst>
                                    <p:cond delay="0"/>
                                  </p:stCondLst>
                                  <p:childTnLst>
                                    <p:cmd type="call" cmd="togglePause">
                                      <p:cBhvr>
                                        <p:cTn id="71" dur="1" fill="hold"/>
                                        <p:tgtEl>
                                          <p:spTgt spid="18"/>
                                        </p:tgtEl>
                                      </p:cBhvr>
                                    </p:cmd>
                                  </p:childTnLst>
                                </p:cTn>
                              </p:par>
                            </p:childTnLst>
                          </p:cTn>
                        </p:par>
                      </p:childTnLst>
                    </p:cTn>
                  </p:par>
                </p:childTnLst>
              </p:cTn>
              <p:nextCondLst>
                <p:cond evt="onClick" delay="0">
                  <p:tgtEl>
                    <p:spTgt spid="18"/>
                  </p:tgtEl>
                </p:cond>
              </p:nextCondLst>
            </p:seq>
            <p:video>
              <p:cMediaNode vol="80000">
                <p:cTn id="72" fill="hold" display="0">
                  <p:stCondLst>
                    <p:cond delay="indefinite"/>
                  </p:stCondLst>
                </p:cTn>
                <p:tgtEl>
                  <p:spTgt spid="18"/>
                </p:tgtEl>
              </p:cMediaNode>
            </p:video>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6" presetClass="entr" presetSubtype="42"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arn(outHorizontal)">
                                      <p:cBhvr>
                                        <p:cTn id="78" dur="1250"/>
                                        <p:tgtEl>
                                          <p:spTgt spid="17"/>
                                        </p:tgtEl>
                                      </p:cBhvr>
                                    </p:animEffect>
                                  </p:childTnLst>
                                </p:cTn>
                              </p:par>
                            </p:childTnLst>
                          </p:cTn>
                        </p:par>
                        <p:par>
                          <p:cTn id="79" fill="hold">
                            <p:stCondLst>
                              <p:cond delay="1250"/>
                            </p:stCondLst>
                            <p:childTnLst>
                              <p:par>
                                <p:cTn id="80" presetID="9"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dissolve">
                                      <p:cBhvr>
                                        <p:cTn id="82" dur="1500"/>
                                        <p:tgtEl>
                                          <p:spTgt spid="15"/>
                                        </p:tgtEl>
                                      </p:cBhvr>
                                    </p:animEffect>
                                  </p:childTnLst>
                                </p:cTn>
                              </p:par>
                            </p:childTnLst>
                          </p:cTn>
                        </p:par>
                      </p:childTnLst>
                    </p:cTn>
                  </p:par>
                </p:childTnLst>
              </p:cTn>
              <p:nextCondLst>
                <p:cond evt="onClick" delay="0">
                  <p:tgtEl>
                    <p:spTgt spid="13"/>
                  </p:tgtEl>
                </p:cond>
              </p:nextCondLst>
            </p:seq>
          </p:childTnLst>
        </p:cTn>
      </p:par>
    </p:tnLst>
    <p:bldLst>
      <p:bldP spid="92" grpId="0" animBg="1"/>
      <p:bldP spid="93" grpId="0" animBg="1"/>
      <p:bldP spid="4" grpId="0" animBg="1"/>
      <p:bldP spid="4" grpId="1" animBg="1"/>
      <p:bldP spid="6" grpId="0"/>
      <p:bldP spid="6" grpId="1"/>
      <p:bldP spid="11" grpId="0"/>
      <p:bldP spid="12" grpId="0"/>
      <p:bldP spid="13" grpId="0"/>
      <p:bldP spid="14" grpId="0"/>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Nhóm 83">
            <a:extLst>
              <a:ext uri="{FF2B5EF4-FFF2-40B4-BE49-F238E27FC236}">
                <a16:creationId xmlns:a16="http://schemas.microsoft.com/office/drawing/2014/main" id="{8191036C-6073-45A6-9497-EC74B85D4AF0}"/>
              </a:ext>
            </a:extLst>
          </p:cNvPr>
          <p:cNvGrpSpPr/>
          <p:nvPr/>
        </p:nvGrpSpPr>
        <p:grpSpPr>
          <a:xfrm>
            <a:off x="10751524" y="4470590"/>
            <a:ext cx="1440476" cy="2880972"/>
            <a:chOff x="9694245" y="3413306"/>
            <a:chExt cx="2497754" cy="4995540"/>
          </a:xfrm>
        </p:grpSpPr>
        <p:sp>
          <p:nvSpPr>
            <p:cNvPr id="85" name="Hình tự do: Hình 84">
              <a:extLst>
                <a:ext uri="{FF2B5EF4-FFF2-40B4-BE49-F238E27FC236}">
                  <a16:creationId xmlns:a16="http://schemas.microsoft.com/office/drawing/2014/main" id="{B005DC9E-EA08-47AE-887E-8A88D2052B30}"/>
                </a:ext>
              </a:extLst>
            </p:cNvPr>
            <p:cNvSpPr/>
            <p:nvPr/>
          </p:nvSpPr>
          <p:spPr>
            <a:xfrm>
              <a:off x="9694245" y="3413306"/>
              <a:ext cx="2497738" cy="4995540"/>
            </a:xfrm>
            <a:custGeom>
              <a:avLst/>
              <a:gdLst>
                <a:gd name="connsiteX0" fmla="*/ 486885 w 2497738"/>
                <a:gd name="connsiteY0" fmla="*/ 2497754 h 4995540"/>
                <a:gd name="connsiteX1" fmla="*/ 2497739 w 2497738"/>
                <a:gd name="connsiteY1" fmla="*/ 486886 h 4995540"/>
                <a:gd name="connsiteX2" fmla="*/ 2497739 w 2497738"/>
                <a:gd name="connsiteY2" fmla="*/ 0 h 4995540"/>
                <a:gd name="connsiteX3" fmla="*/ 0 w 2497738"/>
                <a:gd name="connsiteY3" fmla="*/ 2497770 h 4995540"/>
                <a:gd name="connsiteX4" fmla="*/ 2497739 w 2497738"/>
                <a:gd name="connsiteY4" fmla="*/ 4995541 h 4995540"/>
                <a:gd name="connsiteX5" fmla="*/ 2497739 w 2497738"/>
                <a:gd name="connsiteY5" fmla="*/ 4508656 h 4995540"/>
                <a:gd name="connsiteX6" fmla="*/ 486885 w 2497738"/>
                <a:gd name="connsiteY6" fmla="*/ 2497754 h 499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7738" h="4995540">
                  <a:moveTo>
                    <a:pt x="486885" y="2497754"/>
                  </a:moveTo>
                  <a:cubicBezTo>
                    <a:pt x="486885" y="1387148"/>
                    <a:pt x="1387180" y="486886"/>
                    <a:pt x="2497739" y="486886"/>
                  </a:cubicBezTo>
                  <a:lnTo>
                    <a:pt x="2497739" y="0"/>
                  </a:lnTo>
                  <a:cubicBezTo>
                    <a:pt x="1118291" y="0"/>
                    <a:pt x="0" y="1118275"/>
                    <a:pt x="0" y="2497770"/>
                  </a:cubicBezTo>
                  <a:cubicBezTo>
                    <a:pt x="0" y="3877249"/>
                    <a:pt x="1118291" y="4995541"/>
                    <a:pt x="2497739" y="4995541"/>
                  </a:cubicBezTo>
                  <a:lnTo>
                    <a:pt x="2497739" y="4508656"/>
                  </a:lnTo>
                  <a:cubicBezTo>
                    <a:pt x="1387180" y="4508623"/>
                    <a:pt x="486885" y="3608312"/>
                    <a:pt x="486885" y="2497754"/>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Hình tự do: Hình 85">
              <a:extLst>
                <a:ext uri="{FF2B5EF4-FFF2-40B4-BE49-F238E27FC236}">
                  <a16:creationId xmlns:a16="http://schemas.microsoft.com/office/drawing/2014/main" id="{9ABE9FD8-011D-41B9-9973-F1830BB318AC}"/>
                </a:ext>
              </a:extLst>
            </p:cNvPr>
            <p:cNvSpPr/>
            <p:nvPr/>
          </p:nvSpPr>
          <p:spPr>
            <a:xfrm>
              <a:off x="10668065" y="4387109"/>
              <a:ext cx="1523934" cy="3047885"/>
            </a:xfrm>
            <a:custGeom>
              <a:avLst/>
              <a:gdLst>
                <a:gd name="connsiteX0" fmla="*/ 297066 w 1523934"/>
                <a:gd name="connsiteY0" fmla="*/ 1523951 h 3047885"/>
                <a:gd name="connsiteX1" fmla="*/ 1523935 w 1523934"/>
                <a:gd name="connsiteY1" fmla="*/ 297050 h 3047885"/>
                <a:gd name="connsiteX2" fmla="*/ 1523935 w 1523934"/>
                <a:gd name="connsiteY2" fmla="*/ 0 h 3047885"/>
                <a:gd name="connsiteX3" fmla="*/ 0 w 1523934"/>
                <a:gd name="connsiteY3" fmla="*/ 1523951 h 3047885"/>
                <a:gd name="connsiteX4" fmla="*/ 1523935 w 1523934"/>
                <a:gd name="connsiteY4" fmla="*/ 3047885 h 3047885"/>
                <a:gd name="connsiteX5" fmla="*/ 1523935 w 1523934"/>
                <a:gd name="connsiteY5" fmla="*/ 2750868 h 3047885"/>
                <a:gd name="connsiteX6" fmla="*/ 297066 w 1523934"/>
                <a:gd name="connsiteY6" fmla="*/ 1523951 h 304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3934" h="3047885">
                  <a:moveTo>
                    <a:pt x="297066" y="1523951"/>
                  </a:moveTo>
                  <a:cubicBezTo>
                    <a:pt x="297066" y="846355"/>
                    <a:pt x="846338" y="297050"/>
                    <a:pt x="1523935" y="297050"/>
                  </a:cubicBezTo>
                  <a:lnTo>
                    <a:pt x="1523935" y="0"/>
                  </a:lnTo>
                  <a:cubicBezTo>
                    <a:pt x="682281" y="0"/>
                    <a:pt x="0" y="682281"/>
                    <a:pt x="0" y="1523951"/>
                  </a:cubicBezTo>
                  <a:cubicBezTo>
                    <a:pt x="0" y="2365604"/>
                    <a:pt x="682281" y="3047885"/>
                    <a:pt x="1523935" y="3047885"/>
                  </a:cubicBezTo>
                  <a:lnTo>
                    <a:pt x="1523935" y="2750868"/>
                  </a:lnTo>
                  <a:cubicBezTo>
                    <a:pt x="846338" y="2750868"/>
                    <a:pt x="297066" y="2201547"/>
                    <a:pt x="297066" y="1523951"/>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7" name="Nhóm 86">
            <a:extLst>
              <a:ext uri="{FF2B5EF4-FFF2-40B4-BE49-F238E27FC236}">
                <a16:creationId xmlns:a16="http://schemas.microsoft.com/office/drawing/2014/main" id="{85A5E981-2566-4E25-9CB0-1FDB943B0428}"/>
              </a:ext>
            </a:extLst>
          </p:cNvPr>
          <p:cNvGrpSpPr/>
          <p:nvPr/>
        </p:nvGrpSpPr>
        <p:grpSpPr>
          <a:xfrm flipV="1">
            <a:off x="5843921" y="4470590"/>
            <a:ext cx="2384852" cy="2387410"/>
            <a:chOff x="3786605" y="1"/>
            <a:chExt cx="5247305" cy="5252934"/>
          </a:xfrm>
        </p:grpSpPr>
        <p:sp>
          <p:nvSpPr>
            <p:cNvPr id="88" name="Hình tự do: Hình 87">
              <a:extLst>
                <a:ext uri="{FF2B5EF4-FFF2-40B4-BE49-F238E27FC236}">
                  <a16:creationId xmlns:a16="http://schemas.microsoft.com/office/drawing/2014/main" id="{5763D0BB-513A-44A6-AD73-C5A2D3EC0232}"/>
                </a:ext>
              </a:extLst>
            </p:cNvPr>
            <p:cNvSpPr/>
            <p:nvPr/>
          </p:nvSpPr>
          <p:spPr>
            <a:xfrm>
              <a:off x="5169602" y="1"/>
              <a:ext cx="2766027" cy="5252934"/>
            </a:xfrm>
            <a:custGeom>
              <a:avLst/>
              <a:gdLst>
                <a:gd name="connsiteX0" fmla="*/ 2766028 w 2766027"/>
                <a:gd name="connsiteY0" fmla="*/ 3869889 h 5252934"/>
                <a:gd name="connsiteX1" fmla="*/ 2766028 w 2766027"/>
                <a:gd name="connsiteY1" fmla="*/ 0 h 5252934"/>
                <a:gd name="connsiteX2" fmla="*/ 1382998 w 2766027"/>
                <a:gd name="connsiteY2" fmla="*/ 0 h 5252934"/>
                <a:gd name="connsiteX3" fmla="*/ 1382998 w 2766027"/>
                <a:gd name="connsiteY3" fmla="*/ 2008956 h 5252934"/>
                <a:gd name="connsiteX4" fmla="*/ 0 w 2766027"/>
                <a:gd name="connsiteY4" fmla="*/ 3391969 h 5252934"/>
                <a:gd name="connsiteX5" fmla="*/ 0 w 2766027"/>
                <a:gd name="connsiteY5" fmla="*/ 3869905 h 5252934"/>
                <a:gd name="connsiteX6" fmla="*/ 1382998 w 2766027"/>
                <a:gd name="connsiteY6" fmla="*/ 5252935 h 5252934"/>
                <a:gd name="connsiteX7" fmla="*/ 2766028 w 2766027"/>
                <a:gd name="connsiteY7" fmla="*/ 3869889 h 525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6027" h="5252934">
                  <a:moveTo>
                    <a:pt x="2766028" y="3869889"/>
                  </a:moveTo>
                  <a:lnTo>
                    <a:pt x="2766028" y="0"/>
                  </a:lnTo>
                  <a:lnTo>
                    <a:pt x="1382998" y="0"/>
                  </a:lnTo>
                  <a:lnTo>
                    <a:pt x="1382998" y="2008956"/>
                  </a:lnTo>
                  <a:cubicBezTo>
                    <a:pt x="1382998" y="2772788"/>
                    <a:pt x="763784" y="3391969"/>
                    <a:pt x="0" y="3391969"/>
                  </a:cubicBezTo>
                  <a:lnTo>
                    <a:pt x="0" y="3869905"/>
                  </a:lnTo>
                  <a:cubicBezTo>
                    <a:pt x="0" y="4633688"/>
                    <a:pt x="619166" y="5252935"/>
                    <a:pt x="1382998" y="5252935"/>
                  </a:cubicBezTo>
                  <a:cubicBezTo>
                    <a:pt x="2146846" y="5252919"/>
                    <a:pt x="2766028" y="4633688"/>
                    <a:pt x="2766028" y="3869889"/>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7D80EDE5-C48A-445D-B0B8-ACFF766D81D6}"/>
                </a:ext>
              </a:extLst>
            </p:cNvPr>
            <p:cNvSpPr/>
            <p:nvPr/>
          </p:nvSpPr>
          <p:spPr>
            <a:xfrm>
              <a:off x="3786605" y="1"/>
              <a:ext cx="1382997" cy="3391969"/>
            </a:xfrm>
            <a:custGeom>
              <a:avLst/>
              <a:gdLst>
                <a:gd name="connsiteX0" fmla="*/ 0 w 1382997"/>
                <a:gd name="connsiteY0" fmla="*/ 0 h 3391969"/>
                <a:gd name="connsiteX1" fmla="*/ 0 w 1382997"/>
                <a:gd name="connsiteY1" fmla="*/ 2008956 h 3391969"/>
                <a:gd name="connsiteX2" fmla="*/ 1382997 w 1382997"/>
                <a:gd name="connsiteY2" fmla="*/ 3391969 h 3391969"/>
                <a:gd name="connsiteX3" fmla="*/ 1382997 w 1382997"/>
                <a:gd name="connsiteY3" fmla="*/ 0 h 3391969"/>
                <a:gd name="connsiteX4" fmla="*/ 0 w 1382997"/>
                <a:gd name="connsiteY4" fmla="*/ 0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2997" h="3391969">
                  <a:moveTo>
                    <a:pt x="0" y="0"/>
                  </a:moveTo>
                  <a:lnTo>
                    <a:pt x="0" y="2008956"/>
                  </a:lnTo>
                  <a:cubicBezTo>
                    <a:pt x="0" y="2772788"/>
                    <a:pt x="619166" y="3391969"/>
                    <a:pt x="1382997" y="3391969"/>
                  </a:cubicBezTo>
                  <a:lnTo>
                    <a:pt x="1382997" y="0"/>
                  </a:lnTo>
                  <a:lnTo>
                    <a:pt x="0" y="0"/>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7162455D-2CC1-4016-8AD6-0A4F7F9BDB2B}"/>
                </a:ext>
              </a:extLst>
            </p:cNvPr>
            <p:cNvSpPr/>
            <p:nvPr/>
          </p:nvSpPr>
          <p:spPr>
            <a:xfrm>
              <a:off x="5169602" y="1"/>
              <a:ext cx="1383014" cy="3391969"/>
            </a:xfrm>
            <a:custGeom>
              <a:avLst/>
              <a:gdLst>
                <a:gd name="connsiteX0" fmla="*/ 1383014 w 1383014"/>
                <a:gd name="connsiteY0" fmla="*/ 2008956 h 3391969"/>
                <a:gd name="connsiteX1" fmla="*/ 1383014 w 1383014"/>
                <a:gd name="connsiteY1" fmla="*/ 0 h 3391969"/>
                <a:gd name="connsiteX2" fmla="*/ 0 w 1383014"/>
                <a:gd name="connsiteY2" fmla="*/ 0 h 3391969"/>
                <a:gd name="connsiteX3" fmla="*/ 0 w 1383014"/>
                <a:gd name="connsiteY3" fmla="*/ 3391969 h 3391969"/>
                <a:gd name="connsiteX4" fmla="*/ 1383014 w 1383014"/>
                <a:gd name="connsiteY4" fmla="*/ 2008956 h 339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14" h="3391969">
                  <a:moveTo>
                    <a:pt x="1383014" y="2008956"/>
                  </a:moveTo>
                  <a:lnTo>
                    <a:pt x="1383014" y="0"/>
                  </a:lnTo>
                  <a:lnTo>
                    <a:pt x="0" y="0"/>
                  </a:lnTo>
                  <a:lnTo>
                    <a:pt x="0" y="3391969"/>
                  </a:lnTo>
                  <a:cubicBezTo>
                    <a:pt x="763800" y="3391969"/>
                    <a:pt x="1383014" y="2772788"/>
                    <a:pt x="1383014" y="2008956"/>
                  </a:cubicBezTo>
                </a:path>
              </a:pathLst>
            </a:custGeom>
            <a:solidFill>
              <a:srgbClr val="015D8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36E12C8D-062F-4457-93C9-6C8AE68ABEA7}"/>
                </a:ext>
              </a:extLst>
            </p:cNvPr>
            <p:cNvSpPr/>
            <p:nvPr/>
          </p:nvSpPr>
          <p:spPr>
            <a:xfrm>
              <a:off x="6864407" y="1119697"/>
              <a:ext cx="2169503" cy="2168888"/>
            </a:xfrm>
            <a:custGeom>
              <a:avLst/>
              <a:gdLst>
                <a:gd name="connsiteX0" fmla="*/ 1837616 w 2169503"/>
                <a:gd name="connsiteY0" fmla="*/ 1857064 h 2168888"/>
                <a:gd name="connsiteX1" fmla="*/ 303807 w 2169503"/>
                <a:gd name="connsiteY1" fmla="*/ 1845423 h 2168888"/>
                <a:gd name="connsiteX2" fmla="*/ 331871 w 2169503"/>
                <a:gd name="connsiteY2" fmla="*/ 311825 h 2168888"/>
                <a:gd name="connsiteX3" fmla="*/ 1865664 w 2169503"/>
                <a:gd name="connsiteY3" fmla="*/ 323466 h 2168888"/>
                <a:gd name="connsiteX4" fmla="*/ 1837616 w 2169503"/>
                <a:gd name="connsiteY4" fmla="*/ 1857064 h 2168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503" h="2168888">
                  <a:moveTo>
                    <a:pt x="1837616" y="1857064"/>
                  </a:moveTo>
                  <a:cubicBezTo>
                    <a:pt x="1406308" y="2277314"/>
                    <a:pt x="719600" y="2272143"/>
                    <a:pt x="303807" y="1845423"/>
                  </a:cubicBezTo>
                  <a:cubicBezTo>
                    <a:pt x="-111985" y="1418735"/>
                    <a:pt x="-99420" y="732076"/>
                    <a:pt x="331871" y="311825"/>
                  </a:cubicBezTo>
                  <a:cubicBezTo>
                    <a:pt x="763180" y="-108458"/>
                    <a:pt x="1449904" y="-103221"/>
                    <a:pt x="1865664" y="323466"/>
                  </a:cubicBezTo>
                  <a:cubicBezTo>
                    <a:pt x="2281489" y="750186"/>
                    <a:pt x="2268941" y="1436780"/>
                    <a:pt x="1837616" y="1857064"/>
                  </a:cubicBezTo>
                </a:path>
              </a:pathLst>
            </a:custGeom>
            <a:solidFill>
              <a:srgbClr val="E5CEAE"/>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2" name="Hình tự do: Hình 91">
            <a:extLst>
              <a:ext uri="{FF2B5EF4-FFF2-40B4-BE49-F238E27FC236}">
                <a16:creationId xmlns:a16="http://schemas.microsoft.com/office/drawing/2014/main" id="{A1F2629E-DC21-446E-8E99-71C5CE97AA6D}"/>
              </a:ext>
            </a:extLst>
          </p:cNvPr>
          <p:cNvSpPr/>
          <p:nvPr/>
        </p:nvSpPr>
        <p:spPr>
          <a:xfrm>
            <a:off x="0" y="4691131"/>
            <a:ext cx="1090963" cy="2166869"/>
          </a:xfrm>
          <a:custGeom>
            <a:avLst/>
            <a:gdLst>
              <a:gd name="connsiteX0" fmla="*/ 787162 w 1090963"/>
              <a:gd name="connsiteY0" fmla="*/ 322522 h 2166869"/>
              <a:gd name="connsiteX1" fmla="*/ 0 w 1090963"/>
              <a:gd name="connsiteY1" fmla="*/ 147 h 2166869"/>
              <a:gd name="connsiteX2" fmla="*/ 12419 w 1090963"/>
              <a:gd name="connsiteY2" fmla="*/ 2166869 h 2166869"/>
              <a:gd name="connsiteX3" fmla="*/ 759098 w 1090963"/>
              <a:gd name="connsiteY3" fmla="*/ 1856120 h 2166869"/>
              <a:gd name="connsiteX4" fmla="*/ 787162 w 1090963"/>
              <a:gd name="connsiteY4" fmla="*/ 322522 h 216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63" h="2166869">
                <a:moveTo>
                  <a:pt x="787162" y="322522"/>
                </a:moveTo>
                <a:cubicBezTo>
                  <a:pt x="572732" y="102499"/>
                  <a:pt x="286301" y="-4538"/>
                  <a:pt x="0" y="147"/>
                </a:cubicBezTo>
                <a:lnTo>
                  <a:pt x="12419" y="2166869"/>
                </a:lnTo>
                <a:cubicBezTo>
                  <a:pt x="281356" y="2162492"/>
                  <a:pt x="550213" y="2059671"/>
                  <a:pt x="759098" y="1856120"/>
                </a:cubicBezTo>
                <a:cubicBezTo>
                  <a:pt x="1190390" y="1435836"/>
                  <a:pt x="1202939" y="749242"/>
                  <a:pt x="787162" y="322522"/>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Hình tự do: Hình 92">
            <a:hlinkClick r:id="rId4" action="ppaction://hlinksldjump"/>
            <a:extLst>
              <a:ext uri="{FF2B5EF4-FFF2-40B4-BE49-F238E27FC236}">
                <a16:creationId xmlns:a16="http://schemas.microsoft.com/office/drawing/2014/main" id="{1F5073EC-CB54-4FA9-ADC9-9F5AAD7B1531}"/>
              </a:ext>
            </a:extLst>
          </p:cNvPr>
          <p:cNvSpPr/>
          <p:nvPr/>
        </p:nvSpPr>
        <p:spPr>
          <a:xfrm>
            <a:off x="-140942" y="251041"/>
            <a:ext cx="1930841" cy="1018393"/>
          </a:xfrm>
          <a:custGeom>
            <a:avLst/>
            <a:gdLst>
              <a:gd name="connsiteX0" fmla="*/ 2429888 w 3299541"/>
              <a:gd name="connsiteY0" fmla="*/ 1 h 1740294"/>
              <a:gd name="connsiteX1" fmla="*/ 0 w 3299541"/>
              <a:gd name="connsiteY1" fmla="*/ 3519 h 1740294"/>
              <a:gd name="connsiteX2" fmla="*/ 2513 w 3299541"/>
              <a:gd name="connsiteY2" fmla="*/ 1740295 h 1740294"/>
              <a:gd name="connsiteX3" fmla="*/ 2432401 w 3299541"/>
              <a:gd name="connsiteY3" fmla="*/ 1736777 h 1740294"/>
              <a:gd name="connsiteX4" fmla="*/ 3299541 w 3299541"/>
              <a:gd name="connsiteY4" fmla="*/ 867124 h 1740294"/>
              <a:gd name="connsiteX5" fmla="*/ 2429888 w 3299541"/>
              <a:gd name="connsiteY5" fmla="*/ 1 h 1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99541" h="1740294">
                <a:moveTo>
                  <a:pt x="2429888" y="1"/>
                </a:moveTo>
                <a:lnTo>
                  <a:pt x="0" y="3519"/>
                </a:lnTo>
                <a:lnTo>
                  <a:pt x="2513" y="1740295"/>
                </a:lnTo>
                <a:lnTo>
                  <a:pt x="2432401" y="1736777"/>
                </a:lnTo>
                <a:cubicBezTo>
                  <a:pt x="2912040" y="1736080"/>
                  <a:pt x="3300238" y="1346763"/>
                  <a:pt x="3299541" y="867124"/>
                </a:cubicBezTo>
                <a:cubicBezTo>
                  <a:pt x="3298844" y="387551"/>
                  <a:pt x="2909511" y="-696"/>
                  <a:pt x="2429888" y="1"/>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2" name="Nhóm 111">
            <a:extLst>
              <a:ext uri="{FF2B5EF4-FFF2-40B4-BE49-F238E27FC236}">
                <a16:creationId xmlns:a16="http://schemas.microsoft.com/office/drawing/2014/main" id="{586E95B2-03FC-457F-A95F-C6312386950C}"/>
              </a:ext>
            </a:extLst>
          </p:cNvPr>
          <p:cNvGrpSpPr/>
          <p:nvPr/>
        </p:nvGrpSpPr>
        <p:grpSpPr>
          <a:xfrm>
            <a:off x="2921589" y="4583235"/>
            <a:ext cx="2008762" cy="2150654"/>
            <a:chOff x="10059955" y="112501"/>
            <a:chExt cx="2008762" cy="2150654"/>
          </a:xfrm>
        </p:grpSpPr>
        <p:sp>
          <p:nvSpPr>
            <p:cNvPr id="113" name="Hình tự do: Hình 112">
              <a:extLst>
                <a:ext uri="{FF2B5EF4-FFF2-40B4-BE49-F238E27FC236}">
                  <a16:creationId xmlns:a16="http://schemas.microsoft.com/office/drawing/2014/main" id="{339F2C7D-9392-4E87-8C0C-303FB25B2B15}"/>
                </a:ext>
              </a:extLst>
            </p:cNvPr>
            <p:cNvSpPr/>
            <p:nvPr/>
          </p:nvSpPr>
          <p:spPr>
            <a:xfrm>
              <a:off x="10059955" y="112501"/>
              <a:ext cx="249676" cy="249741"/>
            </a:xfrm>
            <a:custGeom>
              <a:avLst/>
              <a:gdLst>
                <a:gd name="connsiteX0" fmla="*/ 249677 w 249676"/>
                <a:gd name="connsiteY0" fmla="*/ 124838 h 249741"/>
                <a:gd name="connsiteX1" fmla="*/ 124838 w 249676"/>
                <a:gd name="connsiteY1" fmla="*/ 249741 h 249741"/>
                <a:gd name="connsiteX2" fmla="*/ 0 w 249676"/>
                <a:gd name="connsiteY2" fmla="*/ 124838 h 249741"/>
                <a:gd name="connsiteX3" fmla="*/ 124838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775" y="249741"/>
                    <a:pt x="124838" y="249741"/>
                  </a:cubicBezTo>
                  <a:cubicBezTo>
                    <a:pt x="55886" y="249741"/>
                    <a:pt x="0" y="193791"/>
                    <a:pt x="0" y="124838"/>
                  </a:cubicBezTo>
                  <a:cubicBezTo>
                    <a:pt x="0" y="55902"/>
                    <a:pt x="55886" y="0"/>
                    <a:pt x="124838" y="0"/>
                  </a:cubicBezTo>
                  <a:cubicBezTo>
                    <a:pt x="193775"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Hình tự do: Hình 113">
              <a:extLst>
                <a:ext uri="{FF2B5EF4-FFF2-40B4-BE49-F238E27FC236}">
                  <a16:creationId xmlns:a16="http://schemas.microsoft.com/office/drawing/2014/main" id="{2A542FA2-259D-4A35-B002-92B125F8B366}"/>
                </a:ext>
              </a:extLst>
            </p:cNvPr>
            <p:cNvSpPr/>
            <p:nvPr/>
          </p:nvSpPr>
          <p:spPr>
            <a:xfrm>
              <a:off x="10411790" y="112501"/>
              <a:ext cx="249627" cy="249741"/>
            </a:xfrm>
            <a:custGeom>
              <a:avLst/>
              <a:gdLst>
                <a:gd name="connsiteX0" fmla="*/ 249628 w 249627"/>
                <a:gd name="connsiteY0" fmla="*/ 124838 h 249741"/>
                <a:gd name="connsiteX1" fmla="*/ 124838 w 249627"/>
                <a:gd name="connsiteY1" fmla="*/ 249741 h 249741"/>
                <a:gd name="connsiteX2" fmla="*/ 0 w 249627"/>
                <a:gd name="connsiteY2" fmla="*/ 124838 h 249741"/>
                <a:gd name="connsiteX3" fmla="*/ 124838 w 249627"/>
                <a:gd name="connsiteY3" fmla="*/ 0 h 249741"/>
                <a:gd name="connsiteX4" fmla="*/ 249628 w 249627"/>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741">
                  <a:moveTo>
                    <a:pt x="249628" y="124838"/>
                  </a:moveTo>
                  <a:cubicBezTo>
                    <a:pt x="249628" y="193791"/>
                    <a:pt x="193726" y="249741"/>
                    <a:pt x="124838" y="249741"/>
                  </a:cubicBezTo>
                  <a:cubicBezTo>
                    <a:pt x="55885" y="249741"/>
                    <a:pt x="0" y="193791"/>
                    <a:pt x="0" y="124838"/>
                  </a:cubicBezTo>
                  <a:cubicBezTo>
                    <a:pt x="0" y="55902"/>
                    <a:pt x="55885" y="0"/>
                    <a:pt x="124838" y="0"/>
                  </a:cubicBezTo>
                  <a:cubicBezTo>
                    <a:pt x="193726" y="-16"/>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Hình tự do: Hình 114">
              <a:extLst>
                <a:ext uri="{FF2B5EF4-FFF2-40B4-BE49-F238E27FC236}">
                  <a16:creationId xmlns:a16="http://schemas.microsoft.com/office/drawing/2014/main" id="{60BF31AD-7329-4968-9B59-5C6F402B95F7}"/>
                </a:ext>
              </a:extLst>
            </p:cNvPr>
            <p:cNvSpPr/>
            <p:nvPr/>
          </p:nvSpPr>
          <p:spPr>
            <a:xfrm>
              <a:off x="10763557" y="112501"/>
              <a:ext cx="249676" cy="249741"/>
            </a:xfrm>
            <a:custGeom>
              <a:avLst/>
              <a:gdLst>
                <a:gd name="connsiteX0" fmla="*/ 249677 w 249676"/>
                <a:gd name="connsiteY0" fmla="*/ 124838 h 249741"/>
                <a:gd name="connsiteX1" fmla="*/ 124887 w 249676"/>
                <a:gd name="connsiteY1" fmla="*/ 249741 h 249741"/>
                <a:gd name="connsiteX2" fmla="*/ 0 w 249676"/>
                <a:gd name="connsiteY2" fmla="*/ 124838 h 249741"/>
                <a:gd name="connsiteX3" fmla="*/ 124887 w 249676"/>
                <a:gd name="connsiteY3" fmla="*/ 0 h 249741"/>
                <a:gd name="connsiteX4" fmla="*/ 249677 w 249676"/>
                <a:gd name="connsiteY4" fmla="*/ 124838 h 2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741">
                  <a:moveTo>
                    <a:pt x="249677" y="124838"/>
                  </a:moveTo>
                  <a:cubicBezTo>
                    <a:pt x="249677" y="193791"/>
                    <a:pt x="193840" y="249741"/>
                    <a:pt x="124887" y="249741"/>
                  </a:cubicBezTo>
                  <a:cubicBezTo>
                    <a:pt x="55886" y="249741"/>
                    <a:pt x="0" y="193791"/>
                    <a:pt x="0" y="124838"/>
                  </a:cubicBezTo>
                  <a:cubicBezTo>
                    <a:pt x="0" y="55902"/>
                    <a:pt x="55886" y="0"/>
                    <a:pt x="124887" y="0"/>
                  </a:cubicBezTo>
                  <a:cubicBezTo>
                    <a:pt x="193840" y="-16"/>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Hình tự do: Hình 115">
              <a:extLst>
                <a:ext uri="{FF2B5EF4-FFF2-40B4-BE49-F238E27FC236}">
                  <a16:creationId xmlns:a16="http://schemas.microsoft.com/office/drawing/2014/main" id="{8DC6A2B0-5995-4BDB-B726-3CD390C5A72D}"/>
                </a:ext>
              </a:extLst>
            </p:cNvPr>
            <p:cNvSpPr/>
            <p:nvPr/>
          </p:nvSpPr>
          <p:spPr>
            <a:xfrm>
              <a:off x="10059955" y="492723"/>
              <a:ext cx="249676" cy="249644"/>
            </a:xfrm>
            <a:custGeom>
              <a:avLst/>
              <a:gdLst>
                <a:gd name="connsiteX0" fmla="*/ 249677 w 249676"/>
                <a:gd name="connsiteY0" fmla="*/ 124854 h 249644"/>
                <a:gd name="connsiteX1" fmla="*/ 124838 w 249676"/>
                <a:gd name="connsiteY1" fmla="*/ 249644 h 249644"/>
                <a:gd name="connsiteX2" fmla="*/ 0 w 249676"/>
                <a:gd name="connsiteY2" fmla="*/ 124854 h 249644"/>
                <a:gd name="connsiteX3" fmla="*/ 124838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775" y="249644"/>
                    <a:pt x="124838" y="249644"/>
                  </a:cubicBezTo>
                  <a:cubicBezTo>
                    <a:pt x="55886" y="249644"/>
                    <a:pt x="0" y="193791"/>
                    <a:pt x="0" y="124854"/>
                  </a:cubicBezTo>
                  <a:cubicBezTo>
                    <a:pt x="0" y="55853"/>
                    <a:pt x="55886" y="0"/>
                    <a:pt x="124838" y="0"/>
                  </a:cubicBezTo>
                  <a:cubicBezTo>
                    <a:pt x="193775"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Hình tự do: Hình 116">
              <a:extLst>
                <a:ext uri="{FF2B5EF4-FFF2-40B4-BE49-F238E27FC236}">
                  <a16:creationId xmlns:a16="http://schemas.microsoft.com/office/drawing/2014/main" id="{E316BF38-38B6-4B8A-BF22-98C9E02ABB33}"/>
                </a:ext>
              </a:extLst>
            </p:cNvPr>
            <p:cNvSpPr/>
            <p:nvPr/>
          </p:nvSpPr>
          <p:spPr>
            <a:xfrm>
              <a:off x="10411790" y="492723"/>
              <a:ext cx="249627" cy="249644"/>
            </a:xfrm>
            <a:custGeom>
              <a:avLst/>
              <a:gdLst>
                <a:gd name="connsiteX0" fmla="*/ 249628 w 249627"/>
                <a:gd name="connsiteY0" fmla="*/ 124854 h 249644"/>
                <a:gd name="connsiteX1" fmla="*/ 124838 w 249627"/>
                <a:gd name="connsiteY1" fmla="*/ 249644 h 249644"/>
                <a:gd name="connsiteX2" fmla="*/ 0 w 249627"/>
                <a:gd name="connsiteY2" fmla="*/ 124854 h 249644"/>
                <a:gd name="connsiteX3" fmla="*/ 124838 w 249627"/>
                <a:gd name="connsiteY3" fmla="*/ 0 h 249644"/>
                <a:gd name="connsiteX4" fmla="*/ 249628 w 249627"/>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854"/>
                  </a:moveTo>
                  <a:cubicBezTo>
                    <a:pt x="249628" y="193791"/>
                    <a:pt x="193726" y="249644"/>
                    <a:pt x="124838" y="249644"/>
                  </a:cubicBezTo>
                  <a:cubicBezTo>
                    <a:pt x="55885" y="249644"/>
                    <a:pt x="0" y="193791"/>
                    <a:pt x="0" y="124854"/>
                  </a:cubicBezTo>
                  <a:cubicBezTo>
                    <a:pt x="0" y="55853"/>
                    <a:pt x="55885" y="0"/>
                    <a:pt x="124838" y="0"/>
                  </a:cubicBezTo>
                  <a:cubicBezTo>
                    <a:pt x="193726" y="0"/>
                    <a:pt x="249628" y="55837"/>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Hình tự do: Hình 117">
              <a:extLst>
                <a:ext uri="{FF2B5EF4-FFF2-40B4-BE49-F238E27FC236}">
                  <a16:creationId xmlns:a16="http://schemas.microsoft.com/office/drawing/2014/main" id="{0A9AB497-85BD-47F1-91BE-76B0BDB3FC88}"/>
                </a:ext>
              </a:extLst>
            </p:cNvPr>
            <p:cNvSpPr/>
            <p:nvPr/>
          </p:nvSpPr>
          <p:spPr>
            <a:xfrm>
              <a:off x="10763557" y="492723"/>
              <a:ext cx="249676" cy="249644"/>
            </a:xfrm>
            <a:custGeom>
              <a:avLst/>
              <a:gdLst>
                <a:gd name="connsiteX0" fmla="*/ 249677 w 249676"/>
                <a:gd name="connsiteY0" fmla="*/ 124854 h 249644"/>
                <a:gd name="connsiteX1" fmla="*/ 124887 w 249676"/>
                <a:gd name="connsiteY1" fmla="*/ 249644 h 249644"/>
                <a:gd name="connsiteX2" fmla="*/ 0 w 249676"/>
                <a:gd name="connsiteY2" fmla="*/ 124854 h 249644"/>
                <a:gd name="connsiteX3" fmla="*/ 124887 w 249676"/>
                <a:gd name="connsiteY3" fmla="*/ 0 h 249644"/>
                <a:gd name="connsiteX4" fmla="*/ 249677 w 249676"/>
                <a:gd name="connsiteY4" fmla="*/ 124854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854"/>
                  </a:moveTo>
                  <a:cubicBezTo>
                    <a:pt x="249677" y="193791"/>
                    <a:pt x="193840" y="249644"/>
                    <a:pt x="124887" y="249644"/>
                  </a:cubicBezTo>
                  <a:cubicBezTo>
                    <a:pt x="55886" y="249644"/>
                    <a:pt x="0" y="193791"/>
                    <a:pt x="0" y="124854"/>
                  </a:cubicBezTo>
                  <a:cubicBezTo>
                    <a:pt x="0" y="55853"/>
                    <a:pt x="55886" y="0"/>
                    <a:pt x="124887" y="0"/>
                  </a:cubicBezTo>
                  <a:cubicBezTo>
                    <a:pt x="193840" y="0"/>
                    <a:pt x="249677" y="55837"/>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Hình tự do: Hình 118">
              <a:extLst>
                <a:ext uri="{FF2B5EF4-FFF2-40B4-BE49-F238E27FC236}">
                  <a16:creationId xmlns:a16="http://schemas.microsoft.com/office/drawing/2014/main" id="{0DDBA01C-D8BF-4395-AAB7-8C0A197E56E8}"/>
                </a:ext>
              </a:extLst>
            </p:cNvPr>
            <p:cNvSpPr/>
            <p:nvPr/>
          </p:nvSpPr>
          <p:spPr>
            <a:xfrm>
              <a:off x="10059955"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Hình tự do: Hình 119">
              <a:extLst>
                <a:ext uri="{FF2B5EF4-FFF2-40B4-BE49-F238E27FC236}">
                  <a16:creationId xmlns:a16="http://schemas.microsoft.com/office/drawing/2014/main" id="{E3C07DFB-63EA-4258-81CB-3B48CFF58547}"/>
                </a:ext>
              </a:extLst>
            </p:cNvPr>
            <p:cNvSpPr/>
            <p:nvPr/>
          </p:nvSpPr>
          <p:spPr>
            <a:xfrm>
              <a:off x="10411790" y="872863"/>
              <a:ext cx="249627" cy="249676"/>
            </a:xfrm>
            <a:custGeom>
              <a:avLst/>
              <a:gdLst>
                <a:gd name="connsiteX0" fmla="*/ 249628 w 249627"/>
                <a:gd name="connsiteY0" fmla="*/ 124838 h 249676"/>
                <a:gd name="connsiteX1" fmla="*/ 124838 w 249627"/>
                <a:gd name="connsiteY1" fmla="*/ 249676 h 249676"/>
                <a:gd name="connsiteX2" fmla="*/ 0 w 249627"/>
                <a:gd name="connsiteY2" fmla="*/ 124838 h 249676"/>
                <a:gd name="connsiteX3" fmla="*/ 124838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838" y="249676"/>
                  </a:cubicBezTo>
                  <a:cubicBezTo>
                    <a:pt x="55885" y="249676"/>
                    <a:pt x="0" y="193775"/>
                    <a:pt x="0" y="124838"/>
                  </a:cubicBezTo>
                  <a:cubicBezTo>
                    <a:pt x="0" y="55902"/>
                    <a:pt x="55885" y="0"/>
                    <a:pt x="124838"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Hình tự do: Hình 120">
              <a:extLst>
                <a:ext uri="{FF2B5EF4-FFF2-40B4-BE49-F238E27FC236}">
                  <a16:creationId xmlns:a16="http://schemas.microsoft.com/office/drawing/2014/main" id="{EC189F0E-309A-4C4A-8817-D7EEFAB7A82A}"/>
                </a:ext>
              </a:extLst>
            </p:cNvPr>
            <p:cNvSpPr/>
            <p:nvPr/>
          </p:nvSpPr>
          <p:spPr>
            <a:xfrm>
              <a:off x="10763557" y="872863"/>
              <a:ext cx="249676" cy="249676"/>
            </a:xfrm>
            <a:custGeom>
              <a:avLst/>
              <a:gdLst>
                <a:gd name="connsiteX0" fmla="*/ 249677 w 249676"/>
                <a:gd name="connsiteY0" fmla="*/ 124838 h 249676"/>
                <a:gd name="connsiteX1" fmla="*/ 124887 w 249676"/>
                <a:gd name="connsiteY1" fmla="*/ 249676 h 249676"/>
                <a:gd name="connsiteX2" fmla="*/ 0 w 249676"/>
                <a:gd name="connsiteY2" fmla="*/ 124838 h 249676"/>
                <a:gd name="connsiteX3" fmla="*/ 124887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840" y="249676"/>
                    <a:pt x="124887" y="249676"/>
                  </a:cubicBezTo>
                  <a:cubicBezTo>
                    <a:pt x="55886" y="249676"/>
                    <a:pt x="0" y="193775"/>
                    <a:pt x="0" y="124838"/>
                  </a:cubicBezTo>
                  <a:cubicBezTo>
                    <a:pt x="0" y="55902"/>
                    <a:pt x="55886" y="0"/>
                    <a:pt x="124887" y="0"/>
                  </a:cubicBezTo>
                  <a:cubicBezTo>
                    <a:pt x="19384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Hình tự do: Hình 121">
              <a:extLst>
                <a:ext uri="{FF2B5EF4-FFF2-40B4-BE49-F238E27FC236}">
                  <a16:creationId xmlns:a16="http://schemas.microsoft.com/office/drawing/2014/main" id="{3E61F990-7C4E-41BA-AED3-ADAAA2B6F572}"/>
                </a:ext>
              </a:extLst>
            </p:cNvPr>
            <p:cNvSpPr/>
            <p:nvPr/>
          </p:nvSpPr>
          <p:spPr>
            <a:xfrm>
              <a:off x="11115440" y="872863"/>
              <a:ext cx="249627" cy="249676"/>
            </a:xfrm>
            <a:custGeom>
              <a:avLst/>
              <a:gdLst>
                <a:gd name="connsiteX0" fmla="*/ 249628 w 249627"/>
                <a:gd name="connsiteY0" fmla="*/ 124838 h 249676"/>
                <a:gd name="connsiteX1" fmla="*/ 124773 w 249627"/>
                <a:gd name="connsiteY1" fmla="*/ 249676 h 249676"/>
                <a:gd name="connsiteX2" fmla="*/ 0 w 249627"/>
                <a:gd name="connsiteY2" fmla="*/ 124838 h 249676"/>
                <a:gd name="connsiteX3" fmla="*/ 124773 w 249627"/>
                <a:gd name="connsiteY3" fmla="*/ 0 h 249676"/>
                <a:gd name="connsiteX4" fmla="*/ 249628 w 249627"/>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76">
                  <a:moveTo>
                    <a:pt x="249628" y="124838"/>
                  </a:moveTo>
                  <a:cubicBezTo>
                    <a:pt x="249628" y="193775"/>
                    <a:pt x="193726" y="249676"/>
                    <a:pt x="124773" y="249676"/>
                  </a:cubicBezTo>
                  <a:cubicBezTo>
                    <a:pt x="55836" y="249676"/>
                    <a:pt x="0" y="193775"/>
                    <a:pt x="0" y="124838"/>
                  </a:cubicBezTo>
                  <a:cubicBezTo>
                    <a:pt x="0" y="55902"/>
                    <a:pt x="55836" y="0"/>
                    <a:pt x="124773" y="0"/>
                  </a:cubicBezTo>
                  <a:cubicBezTo>
                    <a:pt x="193726" y="0"/>
                    <a:pt x="249628" y="55902"/>
                    <a:pt x="249628"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Hình tự do: Hình 122">
              <a:extLst>
                <a:ext uri="{FF2B5EF4-FFF2-40B4-BE49-F238E27FC236}">
                  <a16:creationId xmlns:a16="http://schemas.microsoft.com/office/drawing/2014/main" id="{536AA30B-5107-4903-A069-917ACB5F5802}"/>
                </a:ext>
              </a:extLst>
            </p:cNvPr>
            <p:cNvSpPr/>
            <p:nvPr/>
          </p:nvSpPr>
          <p:spPr>
            <a:xfrm>
              <a:off x="11467208" y="872863"/>
              <a:ext cx="249676" cy="249676"/>
            </a:xfrm>
            <a:custGeom>
              <a:avLst/>
              <a:gdLst>
                <a:gd name="connsiteX0" fmla="*/ 249677 w 249676"/>
                <a:gd name="connsiteY0" fmla="*/ 124838 h 249676"/>
                <a:gd name="connsiteX1" fmla="*/ 124838 w 249676"/>
                <a:gd name="connsiteY1" fmla="*/ 249676 h 249676"/>
                <a:gd name="connsiteX2" fmla="*/ 0 w 249676"/>
                <a:gd name="connsiteY2" fmla="*/ 124838 h 249676"/>
                <a:gd name="connsiteX3" fmla="*/ 124838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75" y="249676"/>
                    <a:pt x="124838" y="249676"/>
                  </a:cubicBezTo>
                  <a:cubicBezTo>
                    <a:pt x="55886" y="249676"/>
                    <a:pt x="0" y="193775"/>
                    <a:pt x="0" y="124838"/>
                  </a:cubicBezTo>
                  <a:cubicBezTo>
                    <a:pt x="0" y="55902"/>
                    <a:pt x="55886" y="0"/>
                    <a:pt x="124838" y="0"/>
                  </a:cubicBezTo>
                  <a:cubicBezTo>
                    <a:pt x="193775"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Hình tự do: Hình 123">
              <a:extLst>
                <a:ext uri="{FF2B5EF4-FFF2-40B4-BE49-F238E27FC236}">
                  <a16:creationId xmlns:a16="http://schemas.microsoft.com/office/drawing/2014/main" id="{15C2D47B-28DF-4CB5-AC14-AD23DFC9F315}"/>
                </a:ext>
              </a:extLst>
            </p:cNvPr>
            <p:cNvSpPr/>
            <p:nvPr/>
          </p:nvSpPr>
          <p:spPr>
            <a:xfrm>
              <a:off x="11819041" y="872863"/>
              <a:ext cx="249676" cy="249676"/>
            </a:xfrm>
            <a:custGeom>
              <a:avLst/>
              <a:gdLst>
                <a:gd name="connsiteX0" fmla="*/ 249677 w 249676"/>
                <a:gd name="connsiteY0" fmla="*/ 124838 h 249676"/>
                <a:gd name="connsiteX1" fmla="*/ 124790 w 249676"/>
                <a:gd name="connsiteY1" fmla="*/ 249676 h 249676"/>
                <a:gd name="connsiteX2" fmla="*/ 0 w 249676"/>
                <a:gd name="connsiteY2" fmla="*/ 124838 h 249676"/>
                <a:gd name="connsiteX3" fmla="*/ 124790 w 249676"/>
                <a:gd name="connsiteY3" fmla="*/ 0 h 249676"/>
                <a:gd name="connsiteX4" fmla="*/ 249677 w 249676"/>
                <a:gd name="connsiteY4" fmla="*/ 124838 h 24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76">
                  <a:moveTo>
                    <a:pt x="249677" y="124838"/>
                  </a:moveTo>
                  <a:cubicBezTo>
                    <a:pt x="249677" y="193775"/>
                    <a:pt x="193727" y="249676"/>
                    <a:pt x="124790" y="249676"/>
                  </a:cubicBezTo>
                  <a:cubicBezTo>
                    <a:pt x="55886" y="249676"/>
                    <a:pt x="0" y="193775"/>
                    <a:pt x="0" y="124838"/>
                  </a:cubicBezTo>
                  <a:cubicBezTo>
                    <a:pt x="0" y="55902"/>
                    <a:pt x="55886" y="0"/>
                    <a:pt x="124790" y="0"/>
                  </a:cubicBezTo>
                  <a:cubicBezTo>
                    <a:pt x="193710" y="0"/>
                    <a:pt x="249677" y="55902"/>
                    <a:pt x="249677" y="124838"/>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Hình tự do: Hình 124">
              <a:extLst>
                <a:ext uri="{FF2B5EF4-FFF2-40B4-BE49-F238E27FC236}">
                  <a16:creationId xmlns:a16="http://schemas.microsoft.com/office/drawing/2014/main" id="{6DA05A42-2845-4F17-BD2E-C5401E83E18D}"/>
                </a:ext>
              </a:extLst>
            </p:cNvPr>
            <p:cNvSpPr/>
            <p:nvPr/>
          </p:nvSpPr>
          <p:spPr>
            <a:xfrm>
              <a:off x="10059955"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Hình tự do: Hình 125">
              <a:extLst>
                <a:ext uri="{FF2B5EF4-FFF2-40B4-BE49-F238E27FC236}">
                  <a16:creationId xmlns:a16="http://schemas.microsoft.com/office/drawing/2014/main" id="{B9CF576A-0063-47AA-BD59-7FD6DD0C06A6}"/>
                </a:ext>
              </a:extLst>
            </p:cNvPr>
            <p:cNvSpPr/>
            <p:nvPr/>
          </p:nvSpPr>
          <p:spPr>
            <a:xfrm>
              <a:off x="10411790" y="1253085"/>
              <a:ext cx="249627" cy="249692"/>
            </a:xfrm>
            <a:custGeom>
              <a:avLst/>
              <a:gdLst>
                <a:gd name="connsiteX0" fmla="*/ 249628 w 249627"/>
                <a:gd name="connsiteY0" fmla="*/ 124854 h 249692"/>
                <a:gd name="connsiteX1" fmla="*/ 124838 w 249627"/>
                <a:gd name="connsiteY1" fmla="*/ 249693 h 249692"/>
                <a:gd name="connsiteX2" fmla="*/ 0 w 249627"/>
                <a:gd name="connsiteY2" fmla="*/ 124854 h 249692"/>
                <a:gd name="connsiteX3" fmla="*/ 124838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838" y="249693"/>
                  </a:cubicBezTo>
                  <a:cubicBezTo>
                    <a:pt x="55885" y="249693"/>
                    <a:pt x="0" y="193791"/>
                    <a:pt x="0" y="124854"/>
                  </a:cubicBezTo>
                  <a:cubicBezTo>
                    <a:pt x="0" y="55902"/>
                    <a:pt x="55885" y="0"/>
                    <a:pt x="124838"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Hình tự do: Hình 126">
              <a:extLst>
                <a:ext uri="{FF2B5EF4-FFF2-40B4-BE49-F238E27FC236}">
                  <a16:creationId xmlns:a16="http://schemas.microsoft.com/office/drawing/2014/main" id="{A0ACF8C4-8105-4E8C-82E7-4F9D10956CE4}"/>
                </a:ext>
              </a:extLst>
            </p:cNvPr>
            <p:cNvSpPr/>
            <p:nvPr/>
          </p:nvSpPr>
          <p:spPr>
            <a:xfrm>
              <a:off x="10763557" y="1253085"/>
              <a:ext cx="249676" cy="249692"/>
            </a:xfrm>
            <a:custGeom>
              <a:avLst/>
              <a:gdLst>
                <a:gd name="connsiteX0" fmla="*/ 249677 w 249676"/>
                <a:gd name="connsiteY0" fmla="*/ 124854 h 249692"/>
                <a:gd name="connsiteX1" fmla="*/ 124887 w 249676"/>
                <a:gd name="connsiteY1" fmla="*/ 249693 h 249692"/>
                <a:gd name="connsiteX2" fmla="*/ 0 w 249676"/>
                <a:gd name="connsiteY2" fmla="*/ 124854 h 249692"/>
                <a:gd name="connsiteX3" fmla="*/ 124887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840" y="249693"/>
                    <a:pt x="124887" y="249693"/>
                  </a:cubicBezTo>
                  <a:cubicBezTo>
                    <a:pt x="55886" y="249693"/>
                    <a:pt x="0" y="193791"/>
                    <a:pt x="0" y="124854"/>
                  </a:cubicBezTo>
                  <a:cubicBezTo>
                    <a:pt x="0" y="55902"/>
                    <a:pt x="55886" y="0"/>
                    <a:pt x="124887" y="0"/>
                  </a:cubicBezTo>
                  <a:cubicBezTo>
                    <a:pt x="19384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Hình tự do: Hình 127">
              <a:extLst>
                <a:ext uri="{FF2B5EF4-FFF2-40B4-BE49-F238E27FC236}">
                  <a16:creationId xmlns:a16="http://schemas.microsoft.com/office/drawing/2014/main" id="{994244B4-5B13-4328-B602-4632184C91C1}"/>
                </a:ext>
              </a:extLst>
            </p:cNvPr>
            <p:cNvSpPr/>
            <p:nvPr/>
          </p:nvSpPr>
          <p:spPr>
            <a:xfrm>
              <a:off x="11115440" y="1253085"/>
              <a:ext cx="249627" cy="249692"/>
            </a:xfrm>
            <a:custGeom>
              <a:avLst/>
              <a:gdLst>
                <a:gd name="connsiteX0" fmla="*/ 249628 w 249627"/>
                <a:gd name="connsiteY0" fmla="*/ 124854 h 249692"/>
                <a:gd name="connsiteX1" fmla="*/ 124773 w 249627"/>
                <a:gd name="connsiteY1" fmla="*/ 249693 h 249692"/>
                <a:gd name="connsiteX2" fmla="*/ 0 w 249627"/>
                <a:gd name="connsiteY2" fmla="*/ 124854 h 249692"/>
                <a:gd name="connsiteX3" fmla="*/ 124773 w 249627"/>
                <a:gd name="connsiteY3" fmla="*/ 0 h 249692"/>
                <a:gd name="connsiteX4" fmla="*/ 249628 w 249627"/>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92">
                  <a:moveTo>
                    <a:pt x="249628" y="124854"/>
                  </a:moveTo>
                  <a:cubicBezTo>
                    <a:pt x="249628" y="193791"/>
                    <a:pt x="193726" y="249693"/>
                    <a:pt x="124773" y="249693"/>
                  </a:cubicBezTo>
                  <a:cubicBezTo>
                    <a:pt x="55836" y="249693"/>
                    <a:pt x="0" y="193791"/>
                    <a:pt x="0" y="124854"/>
                  </a:cubicBezTo>
                  <a:cubicBezTo>
                    <a:pt x="0" y="55902"/>
                    <a:pt x="55836" y="0"/>
                    <a:pt x="124773" y="0"/>
                  </a:cubicBezTo>
                  <a:cubicBezTo>
                    <a:pt x="193726" y="0"/>
                    <a:pt x="249628" y="55902"/>
                    <a:pt x="249628"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Hình tự do: Hình 128">
              <a:extLst>
                <a:ext uri="{FF2B5EF4-FFF2-40B4-BE49-F238E27FC236}">
                  <a16:creationId xmlns:a16="http://schemas.microsoft.com/office/drawing/2014/main" id="{71E21B33-FC16-4469-9952-028950CA8548}"/>
                </a:ext>
              </a:extLst>
            </p:cNvPr>
            <p:cNvSpPr/>
            <p:nvPr/>
          </p:nvSpPr>
          <p:spPr>
            <a:xfrm>
              <a:off x="11467208" y="1253085"/>
              <a:ext cx="249676" cy="249692"/>
            </a:xfrm>
            <a:custGeom>
              <a:avLst/>
              <a:gdLst>
                <a:gd name="connsiteX0" fmla="*/ 249677 w 249676"/>
                <a:gd name="connsiteY0" fmla="*/ 124854 h 249692"/>
                <a:gd name="connsiteX1" fmla="*/ 124838 w 249676"/>
                <a:gd name="connsiteY1" fmla="*/ 249693 h 249692"/>
                <a:gd name="connsiteX2" fmla="*/ 0 w 249676"/>
                <a:gd name="connsiteY2" fmla="*/ 124854 h 249692"/>
                <a:gd name="connsiteX3" fmla="*/ 124838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75" y="249693"/>
                    <a:pt x="124838" y="249693"/>
                  </a:cubicBezTo>
                  <a:cubicBezTo>
                    <a:pt x="55886" y="249693"/>
                    <a:pt x="0" y="193791"/>
                    <a:pt x="0" y="124854"/>
                  </a:cubicBezTo>
                  <a:cubicBezTo>
                    <a:pt x="0" y="55902"/>
                    <a:pt x="55886" y="0"/>
                    <a:pt x="124838" y="0"/>
                  </a:cubicBezTo>
                  <a:cubicBezTo>
                    <a:pt x="193775"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Hình tự do: Hình 129">
              <a:extLst>
                <a:ext uri="{FF2B5EF4-FFF2-40B4-BE49-F238E27FC236}">
                  <a16:creationId xmlns:a16="http://schemas.microsoft.com/office/drawing/2014/main" id="{3482C64F-2BCF-4422-A52F-217C4414D3BE}"/>
                </a:ext>
              </a:extLst>
            </p:cNvPr>
            <p:cNvSpPr/>
            <p:nvPr/>
          </p:nvSpPr>
          <p:spPr>
            <a:xfrm>
              <a:off x="11819041" y="1253085"/>
              <a:ext cx="249676" cy="249692"/>
            </a:xfrm>
            <a:custGeom>
              <a:avLst/>
              <a:gdLst>
                <a:gd name="connsiteX0" fmla="*/ 249677 w 249676"/>
                <a:gd name="connsiteY0" fmla="*/ 124854 h 249692"/>
                <a:gd name="connsiteX1" fmla="*/ 124790 w 249676"/>
                <a:gd name="connsiteY1" fmla="*/ 249693 h 249692"/>
                <a:gd name="connsiteX2" fmla="*/ 0 w 249676"/>
                <a:gd name="connsiteY2" fmla="*/ 124854 h 249692"/>
                <a:gd name="connsiteX3" fmla="*/ 124790 w 249676"/>
                <a:gd name="connsiteY3" fmla="*/ 0 h 249692"/>
                <a:gd name="connsiteX4" fmla="*/ 249677 w 249676"/>
                <a:gd name="connsiteY4" fmla="*/ 124854 h 249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92">
                  <a:moveTo>
                    <a:pt x="249677" y="124854"/>
                  </a:moveTo>
                  <a:cubicBezTo>
                    <a:pt x="249677" y="193791"/>
                    <a:pt x="193727" y="249693"/>
                    <a:pt x="124790" y="249693"/>
                  </a:cubicBezTo>
                  <a:cubicBezTo>
                    <a:pt x="55886" y="249693"/>
                    <a:pt x="0" y="193791"/>
                    <a:pt x="0" y="124854"/>
                  </a:cubicBezTo>
                  <a:cubicBezTo>
                    <a:pt x="0" y="55902"/>
                    <a:pt x="55886" y="0"/>
                    <a:pt x="124790" y="0"/>
                  </a:cubicBezTo>
                  <a:cubicBezTo>
                    <a:pt x="193710" y="0"/>
                    <a:pt x="249677" y="55902"/>
                    <a:pt x="249677" y="124854"/>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Hình tự do: Hình 130">
              <a:extLst>
                <a:ext uri="{FF2B5EF4-FFF2-40B4-BE49-F238E27FC236}">
                  <a16:creationId xmlns:a16="http://schemas.microsoft.com/office/drawing/2014/main" id="{F1C1F262-A9DA-4CCA-970B-8C84D68AE3F8}"/>
                </a:ext>
              </a:extLst>
            </p:cNvPr>
            <p:cNvSpPr/>
            <p:nvPr/>
          </p:nvSpPr>
          <p:spPr>
            <a:xfrm>
              <a:off x="10763557" y="1633274"/>
              <a:ext cx="249676" cy="249644"/>
            </a:xfrm>
            <a:custGeom>
              <a:avLst/>
              <a:gdLst>
                <a:gd name="connsiteX0" fmla="*/ 249677 w 249676"/>
                <a:gd name="connsiteY0" fmla="*/ 124903 h 249644"/>
                <a:gd name="connsiteX1" fmla="*/ 124887 w 249676"/>
                <a:gd name="connsiteY1" fmla="*/ 249644 h 249644"/>
                <a:gd name="connsiteX2" fmla="*/ 0 w 249676"/>
                <a:gd name="connsiteY2" fmla="*/ 124903 h 249644"/>
                <a:gd name="connsiteX3" fmla="*/ 124887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840" y="249644"/>
                    <a:pt x="124887" y="249644"/>
                  </a:cubicBezTo>
                  <a:cubicBezTo>
                    <a:pt x="55886" y="249644"/>
                    <a:pt x="0" y="193743"/>
                    <a:pt x="0" y="124903"/>
                  </a:cubicBezTo>
                  <a:cubicBezTo>
                    <a:pt x="0" y="55853"/>
                    <a:pt x="55886" y="0"/>
                    <a:pt x="124887" y="0"/>
                  </a:cubicBezTo>
                  <a:cubicBezTo>
                    <a:pt x="19384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Hình tự do: Hình 131">
              <a:extLst>
                <a:ext uri="{FF2B5EF4-FFF2-40B4-BE49-F238E27FC236}">
                  <a16:creationId xmlns:a16="http://schemas.microsoft.com/office/drawing/2014/main" id="{94596EDC-959B-400F-875D-16533D057F5F}"/>
                </a:ext>
              </a:extLst>
            </p:cNvPr>
            <p:cNvSpPr/>
            <p:nvPr/>
          </p:nvSpPr>
          <p:spPr>
            <a:xfrm>
              <a:off x="11115440" y="1633274"/>
              <a:ext cx="249627" cy="249644"/>
            </a:xfrm>
            <a:custGeom>
              <a:avLst/>
              <a:gdLst>
                <a:gd name="connsiteX0" fmla="*/ 249628 w 249627"/>
                <a:gd name="connsiteY0" fmla="*/ 124903 h 249644"/>
                <a:gd name="connsiteX1" fmla="*/ 124773 w 249627"/>
                <a:gd name="connsiteY1" fmla="*/ 249644 h 249644"/>
                <a:gd name="connsiteX2" fmla="*/ 0 w 249627"/>
                <a:gd name="connsiteY2" fmla="*/ 124903 h 249644"/>
                <a:gd name="connsiteX3" fmla="*/ 124773 w 249627"/>
                <a:gd name="connsiteY3" fmla="*/ 0 h 249644"/>
                <a:gd name="connsiteX4" fmla="*/ 249628 w 249627"/>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44">
                  <a:moveTo>
                    <a:pt x="249628" y="124903"/>
                  </a:moveTo>
                  <a:cubicBezTo>
                    <a:pt x="249628" y="193743"/>
                    <a:pt x="193726" y="249644"/>
                    <a:pt x="124773" y="249644"/>
                  </a:cubicBezTo>
                  <a:cubicBezTo>
                    <a:pt x="55836" y="249644"/>
                    <a:pt x="0" y="193743"/>
                    <a:pt x="0" y="124903"/>
                  </a:cubicBezTo>
                  <a:cubicBezTo>
                    <a:pt x="0" y="55853"/>
                    <a:pt x="55836" y="0"/>
                    <a:pt x="124773" y="0"/>
                  </a:cubicBezTo>
                  <a:cubicBezTo>
                    <a:pt x="193726" y="0"/>
                    <a:pt x="249628" y="55853"/>
                    <a:pt x="249628"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Hình tự do: Hình 132">
              <a:extLst>
                <a:ext uri="{FF2B5EF4-FFF2-40B4-BE49-F238E27FC236}">
                  <a16:creationId xmlns:a16="http://schemas.microsoft.com/office/drawing/2014/main" id="{F2112275-3E0F-4FC5-A0FB-E12C645C5E32}"/>
                </a:ext>
              </a:extLst>
            </p:cNvPr>
            <p:cNvSpPr/>
            <p:nvPr/>
          </p:nvSpPr>
          <p:spPr>
            <a:xfrm>
              <a:off x="11467208" y="1633274"/>
              <a:ext cx="249676" cy="249644"/>
            </a:xfrm>
            <a:custGeom>
              <a:avLst/>
              <a:gdLst>
                <a:gd name="connsiteX0" fmla="*/ 249677 w 249676"/>
                <a:gd name="connsiteY0" fmla="*/ 124903 h 249644"/>
                <a:gd name="connsiteX1" fmla="*/ 124838 w 249676"/>
                <a:gd name="connsiteY1" fmla="*/ 249644 h 249644"/>
                <a:gd name="connsiteX2" fmla="*/ 0 w 249676"/>
                <a:gd name="connsiteY2" fmla="*/ 124903 h 249644"/>
                <a:gd name="connsiteX3" fmla="*/ 124838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75" y="249644"/>
                    <a:pt x="124838" y="249644"/>
                  </a:cubicBezTo>
                  <a:cubicBezTo>
                    <a:pt x="55886" y="249644"/>
                    <a:pt x="0" y="193743"/>
                    <a:pt x="0" y="124903"/>
                  </a:cubicBezTo>
                  <a:cubicBezTo>
                    <a:pt x="0" y="55853"/>
                    <a:pt x="55886" y="0"/>
                    <a:pt x="124838" y="0"/>
                  </a:cubicBezTo>
                  <a:cubicBezTo>
                    <a:pt x="193775"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Hình tự do: Hình 133">
              <a:extLst>
                <a:ext uri="{FF2B5EF4-FFF2-40B4-BE49-F238E27FC236}">
                  <a16:creationId xmlns:a16="http://schemas.microsoft.com/office/drawing/2014/main" id="{5C1D7A5A-6018-4C3F-9339-940A24A6A55F}"/>
                </a:ext>
              </a:extLst>
            </p:cNvPr>
            <p:cNvSpPr/>
            <p:nvPr/>
          </p:nvSpPr>
          <p:spPr>
            <a:xfrm>
              <a:off x="11819041" y="1633274"/>
              <a:ext cx="249676" cy="249644"/>
            </a:xfrm>
            <a:custGeom>
              <a:avLst/>
              <a:gdLst>
                <a:gd name="connsiteX0" fmla="*/ 249677 w 249676"/>
                <a:gd name="connsiteY0" fmla="*/ 124903 h 249644"/>
                <a:gd name="connsiteX1" fmla="*/ 124790 w 249676"/>
                <a:gd name="connsiteY1" fmla="*/ 249644 h 249644"/>
                <a:gd name="connsiteX2" fmla="*/ 0 w 249676"/>
                <a:gd name="connsiteY2" fmla="*/ 124903 h 249644"/>
                <a:gd name="connsiteX3" fmla="*/ 124790 w 249676"/>
                <a:gd name="connsiteY3" fmla="*/ 0 h 249644"/>
                <a:gd name="connsiteX4" fmla="*/ 249677 w 249676"/>
                <a:gd name="connsiteY4" fmla="*/ 124903 h 249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44">
                  <a:moveTo>
                    <a:pt x="249677" y="124903"/>
                  </a:moveTo>
                  <a:cubicBezTo>
                    <a:pt x="249677" y="193743"/>
                    <a:pt x="193727" y="249644"/>
                    <a:pt x="124790" y="249644"/>
                  </a:cubicBezTo>
                  <a:cubicBezTo>
                    <a:pt x="55886" y="249644"/>
                    <a:pt x="0" y="193743"/>
                    <a:pt x="0" y="124903"/>
                  </a:cubicBezTo>
                  <a:cubicBezTo>
                    <a:pt x="0" y="55853"/>
                    <a:pt x="55886" y="0"/>
                    <a:pt x="124790" y="0"/>
                  </a:cubicBezTo>
                  <a:cubicBezTo>
                    <a:pt x="193710" y="0"/>
                    <a:pt x="249677" y="55853"/>
                    <a:pt x="249677" y="124903"/>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00930C4D-E8F1-4958-98BB-36B8F62D00F7}"/>
                </a:ext>
              </a:extLst>
            </p:cNvPr>
            <p:cNvSpPr/>
            <p:nvPr/>
          </p:nvSpPr>
          <p:spPr>
            <a:xfrm>
              <a:off x="10763557" y="2013528"/>
              <a:ext cx="249676" cy="249627"/>
            </a:xfrm>
            <a:custGeom>
              <a:avLst/>
              <a:gdLst>
                <a:gd name="connsiteX0" fmla="*/ 249677 w 249676"/>
                <a:gd name="connsiteY0" fmla="*/ 124790 h 249627"/>
                <a:gd name="connsiteX1" fmla="*/ 124887 w 249676"/>
                <a:gd name="connsiteY1" fmla="*/ 249628 h 249627"/>
                <a:gd name="connsiteX2" fmla="*/ 0 w 249676"/>
                <a:gd name="connsiteY2" fmla="*/ 124790 h 249627"/>
                <a:gd name="connsiteX3" fmla="*/ 124887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840" y="249628"/>
                    <a:pt x="124887" y="249628"/>
                  </a:cubicBezTo>
                  <a:cubicBezTo>
                    <a:pt x="55886" y="249628"/>
                    <a:pt x="0" y="193726"/>
                    <a:pt x="0" y="124790"/>
                  </a:cubicBezTo>
                  <a:cubicBezTo>
                    <a:pt x="0" y="55853"/>
                    <a:pt x="55886" y="0"/>
                    <a:pt x="124887" y="0"/>
                  </a:cubicBezTo>
                  <a:cubicBezTo>
                    <a:pt x="19384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Hình tự do: Hình 135">
              <a:extLst>
                <a:ext uri="{FF2B5EF4-FFF2-40B4-BE49-F238E27FC236}">
                  <a16:creationId xmlns:a16="http://schemas.microsoft.com/office/drawing/2014/main" id="{09C6313C-B675-4F42-BDE5-E5113351DF2F}"/>
                </a:ext>
              </a:extLst>
            </p:cNvPr>
            <p:cNvSpPr/>
            <p:nvPr/>
          </p:nvSpPr>
          <p:spPr>
            <a:xfrm>
              <a:off x="11115440" y="2013528"/>
              <a:ext cx="249627" cy="249627"/>
            </a:xfrm>
            <a:custGeom>
              <a:avLst/>
              <a:gdLst>
                <a:gd name="connsiteX0" fmla="*/ 249628 w 249627"/>
                <a:gd name="connsiteY0" fmla="*/ 124790 h 249627"/>
                <a:gd name="connsiteX1" fmla="*/ 124773 w 249627"/>
                <a:gd name="connsiteY1" fmla="*/ 249628 h 249627"/>
                <a:gd name="connsiteX2" fmla="*/ 0 w 249627"/>
                <a:gd name="connsiteY2" fmla="*/ 124790 h 249627"/>
                <a:gd name="connsiteX3" fmla="*/ 124773 w 249627"/>
                <a:gd name="connsiteY3" fmla="*/ 0 h 249627"/>
                <a:gd name="connsiteX4" fmla="*/ 249628 w 249627"/>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27" h="249627">
                  <a:moveTo>
                    <a:pt x="249628" y="124790"/>
                  </a:moveTo>
                  <a:cubicBezTo>
                    <a:pt x="249628" y="193726"/>
                    <a:pt x="193726" y="249628"/>
                    <a:pt x="124773" y="249628"/>
                  </a:cubicBezTo>
                  <a:cubicBezTo>
                    <a:pt x="55836" y="249628"/>
                    <a:pt x="0" y="193726"/>
                    <a:pt x="0" y="124790"/>
                  </a:cubicBezTo>
                  <a:cubicBezTo>
                    <a:pt x="0" y="55853"/>
                    <a:pt x="55836" y="0"/>
                    <a:pt x="124773" y="0"/>
                  </a:cubicBezTo>
                  <a:cubicBezTo>
                    <a:pt x="193726" y="-16"/>
                    <a:pt x="249628" y="55853"/>
                    <a:pt x="249628"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95789781-FA1C-4547-A555-A2436A10AE4A}"/>
                </a:ext>
              </a:extLst>
            </p:cNvPr>
            <p:cNvSpPr/>
            <p:nvPr/>
          </p:nvSpPr>
          <p:spPr>
            <a:xfrm>
              <a:off x="11467208" y="2013528"/>
              <a:ext cx="249676" cy="249627"/>
            </a:xfrm>
            <a:custGeom>
              <a:avLst/>
              <a:gdLst>
                <a:gd name="connsiteX0" fmla="*/ 249677 w 249676"/>
                <a:gd name="connsiteY0" fmla="*/ 124790 h 249627"/>
                <a:gd name="connsiteX1" fmla="*/ 124838 w 249676"/>
                <a:gd name="connsiteY1" fmla="*/ 249628 h 249627"/>
                <a:gd name="connsiteX2" fmla="*/ 0 w 249676"/>
                <a:gd name="connsiteY2" fmla="*/ 124790 h 249627"/>
                <a:gd name="connsiteX3" fmla="*/ 124838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75" y="249628"/>
                    <a:pt x="124838" y="249628"/>
                  </a:cubicBezTo>
                  <a:cubicBezTo>
                    <a:pt x="55886" y="249628"/>
                    <a:pt x="0" y="193726"/>
                    <a:pt x="0" y="124790"/>
                  </a:cubicBezTo>
                  <a:cubicBezTo>
                    <a:pt x="0" y="55853"/>
                    <a:pt x="55886" y="0"/>
                    <a:pt x="124838" y="0"/>
                  </a:cubicBezTo>
                  <a:cubicBezTo>
                    <a:pt x="193775"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Hình tự do: Hình 137">
              <a:extLst>
                <a:ext uri="{FF2B5EF4-FFF2-40B4-BE49-F238E27FC236}">
                  <a16:creationId xmlns:a16="http://schemas.microsoft.com/office/drawing/2014/main" id="{48E354E1-9133-4998-AF40-A691B333B0A1}"/>
                </a:ext>
              </a:extLst>
            </p:cNvPr>
            <p:cNvSpPr/>
            <p:nvPr/>
          </p:nvSpPr>
          <p:spPr>
            <a:xfrm>
              <a:off x="11819041" y="2013528"/>
              <a:ext cx="249676" cy="249627"/>
            </a:xfrm>
            <a:custGeom>
              <a:avLst/>
              <a:gdLst>
                <a:gd name="connsiteX0" fmla="*/ 249677 w 249676"/>
                <a:gd name="connsiteY0" fmla="*/ 124790 h 249627"/>
                <a:gd name="connsiteX1" fmla="*/ 124790 w 249676"/>
                <a:gd name="connsiteY1" fmla="*/ 249628 h 249627"/>
                <a:gd name="connsiteX2" fmla="*/ 0 w 249676"/>
                <a:gd name="connsiteY2" fmla="*/ 124790 h 249627"/>
                <a:gd name="connsiteX3" fmla="*/ 124790 w 249676"/>
                <a:gd name="connsiteY3" fmla="*/ 0 h 249627"/>
                <a:gd name="connsiteX4" fmla="*/ 249677 w 249676"/>
                <a:gd name="connsiteY4" fmla="*/ 124790 h 24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76" h="249627">
                  <a:moveTo>
                    <a:pt x="249677" y="124790"/>
                  </a:moveTo>
                  <a:cubicBezTo>
                    <a:pt x="249677" y="193726"/>
                    <a:pt x="193727" y="249628"/>
                    <a:pt x="124790" y="249628"/>
                  </a:cubicBezTo>
                  <a:cubicBezTo>
                    <a:pt x="55886" y="249628"/>
                    <a:pt x="0" y="193726"/>
                    <a:pt x="0" y="124790"/>
                  </a:cubicBezTo>
                  <a:cubicBezTo>
                    <a:pt x="0" y="55853"/>
                    <a:pt x="55886" y="0"/>
                    <a:pt x="124790" y="0"/>
                  </a:cubicBezTo>
                  <a:cubicBezTo>
                    <a:pt x="193710" y="-16"/>
                    <a:pt x="249677" y="55853"/>
                    <a:pt x="249677" y="124790"/>
                  </a:cubicBezTo>
                </a:path>
              </a:pathLst>
            </a:custGeom>
            <a:solidFill>
              <a:srgbClr val="E58D05"/>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9" name="Nhóm 138">
            <a:extLst>
              <a:ext uri="{FF2B5EF4-FFF2-40B4-BE49-F238E27FC236}">
                <a16:creationId xmlns:a16="http://schemas.microsoft.com/office/drawing/2014/main" id="{71F88995-C6B1-4296-9B0F-2D0526ACB7DE}"/>
              </a:ext>
            </a:extLst>
          </p:cNvPr>
          <p:cNvGrpSpPr/>
          <p:nvPr/>
        </p:nvGrpSpPr>
        <p:grpSpPr>
          <a:xfrm>
            <a:off x="2118952" y="5252934"/>
            <a:ext cx="2912607" cy="1605063"/>
            <a:chOff x="845349" y="3202248"/>
            <a:chExt cx="6633859" cy="3655750"/>
          </a:xfrm>
        </p:grpSpPr>
        <p:sp>
          <p:nvSpPr>
            <p:cNvPr id="140" name="Hình tự do: Hình 139">
              <a:extLst>
                <a:ext uri="{FF2B5EF4-FFF2-40B4-BE49-F238E27FC236}">
                  <a16:creationId xmlns:a16="http://schemas.microsoft.com/office/drawing/2014/main" id="{8A6A7BBD-9720-4658-AA2B-E62CB06A38B4}"/>
                </a:ext>
              </a:extLst>
            </p:cNvPr>
            <p:cNvSpPr/>
            <p:nvPr/>
          </p:nvSpPr>
          <p:spPr>
            <a:xfrm>
              <a:off x="845349" y="3202248"/>
              <a:ext cx="3168396" cy="3655750"/>
            </a:xfrm>
            <a:custGeom>
              <a:avLst/>
              <a:gdLst>
                <a:gd name="connsiteX0" fmla="*/ 1585690 w 3168396"/>
                <a:gd name="connsiteY0" fmla="*/ 3655751 h 3655750"/>
                <a:gd name="connsiteX1" fmla="*/ 3168396 w 3168396"/>
                <a:gd name="connsiteY1" fmla="*/ 2131670 h 3655750"/>
                <a:gd name="connsiteX2" fmla="*/ 3168396 w 3168396"/>
                <a:gd name="connsiteY2" fmla="*/ 1584214 h 3655750"/>
                <a:gd name="connsiteX3" fmla="*/ 1584231 w 3168396"/>
                <a:gd name="connsiteY3" fmla="*/ 0 h 3655750"/>
                <a:gd name="connsiteX4" fmla="*/ 32 w 3168396"/>
                <a:gd name="connsiteY4" fmla="*/ 1584214 h 3655750"/>
                <a:gd name="connsiteX5" fmla="*/ 0 w 3168396"/>
                <a:gd name="connsiteY5" fmla="*/ 3655751 h 3655750"/>
                <a:gd name="connsiteX6" fmla="*/ 1585690 w 3168396"/>
                <a:gd name="connsiteY6" fmla="*/ 3655751 h 36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8396" h="3655750">
                  <a:moveTo>
                    <a:pt x="1585690" y="3655751"/>
                  </a:moveTo>
                  <a:cubicBezTo>
                    <a:pt x="1617402" y="2808715"/>
                    <a:pt x="2313692" y="2131670"/>
                    <a:pt x="3168396" y="2131670"/>
                  </a:cubicBezTo>
                  <a:lnTo>
                    <a:pt x="3168396" y="1584214"/>
                  </a:lnTo>
                  <a:cubicBezTo>
                    <a:pt x="3168396" y="709308"/>
                    <a:pt x="2459185" y="0"/>
                    <a:pt x="1584231" y="0"/>
                  </a:cubicBezTo>
                  <a:cubicBezTo>
                    <a:pt x="709276" y="0"/>
                    <a:pt x="32" y="709308"/>
                    <a:pt x="32" y="1584214"/>
                  </a:cubicBezTo>
                  <a:lnTo>
                    <a:pt x="0" y="3655751"/>
                  </a:lnTo>
                  <a:lnTo>
                    <a:pt x="1585690" y="3655751"/>
                  </a:lnTo>
                  <a:close/>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Hình tự do: Hình 140">
              <a:extLst>
                <a:ext uri="{FF2B5EF4-FFF2-40B4-BE49-F238E27FC236}">
                  <a16:creationId xmlns:a16="http://schemas.microsoft.com/office/drawing/2014/main" id="{A9E69407-1A69-404A-A627-76388B4CC8D1}"/>
                </a:ext>
              </a:extLst>
            </p:cNvPr>
            <p:cNvSpPr/>
            <p:nvPr/>
          </p:nvSpPr>
          <p:spPr>
            <a:xfrm>
              <a:off x="2431039" y="5333918"/>
              <a:ext cx="1582706" cy="1524080"/>
            </a:xfrm>
            <a:custGeom>
              <a:avLst/>
              <a:gdLst>
                <a:gd name="connsiteX0" fmla="*/ 1582707 w 1582706"/>
                <a:gd name="connsiteY0" fmla="*/ 1524081 h 1524080"/>
                <a:gd name="connsiteX1" fmla="*/ 1582707 w 1582706"/>
                <a:gd name="connsiteY1" fmla="*/ 0 h 1524080"/>
                <a:gd name="connsiteX2" fmla="*/ 0 w 1582706"/>
                <a:gd name="connsiteY2" fmla="*/ 1524081 h 1524080"/>
                <a:gd name="connsiteX3" fmla="*/ 1582707 w 1582706"/>
                <a:gd name="connsiteY3" fmla="*/ 1524081 h 1524080"/>
              </a:gdLst>
              <a:ahLst/>
              <a:cxnLst>
                <a:cxn ang="0">
                  <a:pos x="connsiteX0" y="connsiteY0"/>
                </a:cxn>
                <a:cxn ang="0">
                  <a:pos x="connsiteX1" y="connsiteY1"/>
                </a:cxn>
                <a:cxn ang="0">
                  <a:pos x="connsiteX2" y="connsiteY2"/>
                </a:cxn>
                <a:cxn ang="0">
                  <a:pos x="connsiteX3" y="connsiteY3"/>
                </a:cxn>
              </a:cxnLst>
              <a:rect l="l" t="t" r="r" b="b"/>
              <a:pathLst>
                <a:path w="1582706" h="1524080">
                  <a:moveTo>
                    <a:pt x="1582707" y="1524081"/>
                  </a:moveTo>
                  <a:lnTo>
                    <a:pt x="1582707" y="0"/>
                  </a:lnTo>
                  <a:cubicBezTo>
                    <a:pt x="728018" y="0"/>
                    <a:pt x="31712" y="677045"/>
                    <a:pt x="0" y="1524081"/>
                  </a:cubicBezTo>
                  <a:lnTo>
                    <a:pt x="1582707" y="1524081"/>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Hình tự do: Hình 141">
              <a:extLst>
                <a:ext uri="{FF2B5EF4-FFF2-40B4-BE49-F238E27FC236}">
                  <a16:creationId xmlns:a16="http://schemas.microsoft.com/office/drawing/2014/main" id="{F61C3222-767F-4D0F-A6CB-F6AE300E24A2}"/>
                </a:ext>
              </a:extLst>
            </p:cNvPr>
            <p:cNvSpPr/>
            <p:nvPr/>
          </p:nvSpPr>
          <p:spPr>
            <a:xfrm>
              <a:off x="3475028" y="6224647"/>
              <a:ext cx="4004180" cy="158058"/>
            </a:xfrm>
            <a:custGeom>
              <a:avLst/>
              <a:gdLst>
                <a:gd name="connsiteX0" fmla="*/ 0 w 4004180"/>
                <a:gd name="connsiteY0" fmla="*/ 0 h 158058"/>
                <a:gd name="connsiteX1" fmla="*/ 4004181 w 4004180"/>
                <a:gd name="connsiteY1" fmla="*/ 0 h 158058"/>
                <a:gd name="connsiteX2" fmla="*/ 4004181 w 4004180"/>
                <a:gd name="connsiteY2" fmla="*/ 158058 h 158058"/>
                <a:gd name="connsiteX3" fmla="*/ 0 w 4004180"/>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4004180" h="158058">
                  <a:moveTo>
                    <a:pt x="0" y="0"/>
                  </a:moveTo>
                  <a:lnTo>
                    <a:pt x="4004181" y="0"/>
                  </a:lnTo>
                  <a:lnTo>
                    <a:pt x="4004181" y="158058"/>
                  </a:lnTo>
                  <a:lnTo>
                    <a:pt x="0" y="158058"/>
                  </a:lnTo>
                  <a:close/>
                </a:path>
              </a:pathLst>
            </a:custGeom>
            <a:solidFill>
              <a:srgbClr val="EB9B94"/>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73C95F5-7843-4EC5-90D0-DF09DE4F2CAA}"/>
                </a:ext>
              </a:extLst>
            </p:cNvPr>
            <p:cNvSpPr/>
            <p:nvPr/>
          </p:nvSpPr>
          <p:spPr>
            <a:xfrm>
              <a:off x="3475028" y="6224647"/>
              <a:ext cx="540193" cy="158058"/>
            </a:xfrm>
            <a:custGeom>
              <a:avLst/>
              <a:gdLst>
                <a:gd name="connsiteX0" fmla="*/ 0 w 540193"/>
                <a:gd name="connsiteY0" fmla="*/ 0 h 158058"/>
                <a:gd name="connsiteX1" fmla="*/ 540193 w 540193"/>
                <a:gd name="connsiteY1" fmla="*/ 0 h 158058"/>
                <a:gd name="connsiteX2" fmla="*/ 540193 w 540193"/>
                <a:gd name="connsiteY2" fmla="*/ 158058 h 158058"/>
                <a:gd name="connsiteX3" fmla="*/ 0 w 540193"/>
                <a:gd name="connsiteY3" fmla="*/ 158058 h 158058"/>
              </a:gdLst>
              <a:ahLst/>
              <a:cxnLst>
                <a:cxn ang="0">
                  <a:pos x="connsiteX0" y="connsiteY0"/>
                </a:cxn>
                <a:cxn ang="0">
                  <a:pos x="connsiteX1" y="connsiteY1"/>
                </a:cxn>
                <a:cxn ang="0">
                  <a:pos x="connsiteX2" y="connsiteY2"/>
                </a:cxn>
                <a:cxn ang="0">
                  <a:pos x="connsiteX3" y="connsiteY3"/>
                </a:cxn>
              </a:cxnLst>
              <a:rect l="l" t="t" r="r" b="b"/>
              <a:pathLst>
                <a:path w="540193" h="158058">
                  <a:moveTo>
                    <a:pt x="0" y="0"/>
                  </a:moveTo>
                  <a:lnTo>
                    <a:pt x="540193" y="0"/>
                  </a:lnTo>
                  <a:lnTo>
                    <a:pt x="540193" y="158058"/>
                  </a:lnTo>
                  <a:lnTo>
                    <a:pt x="0" y="158058"/>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2" name="Nhóm 161">
            <a:extLst>
              <a:ext uri="{FF2B5EF4-FFF2-40B4-BE49-F238E27FC236}">
                <a16:creationId xmlns:a16="http://schemas.microsoft.com/office/drawing/2014/main" id="{451F493B-BE68-44E3-806D-575697AC189F}"/>
              </a:ext>
            </a:extLst>
          </p:cNvPr>
          <p:cNvGrpSpPr/>
          <p:nvPr/>
        </p:nvGrpSpPr>
        <p:grpSpPr>
          <a:xfrm flipH="1" flipV="1">
            <a:off x="9939519" y="0"/>
            <a:ext cx="2252481" cy="1825145"/>
            <a:chOff x="8419062" y="5032853"/>
            <a:chExt cx="2252481" cy="1825145"/>
          </a:xfrm>
        </p:grpSpPr>
        <p:grpSp>
          <p:nvGrpSpPr>
            <p:cNvPr id="144" name="Nhóm 143">
              <a:extLst>
                <a:ext uri="{FF2B5EF4-FFF2-40B4-BE49-F238E27FC236}">
                  <a16:creationId xmlns:a16="http://schemas.microsoft.com/office/drawing/2014/main" id="{83DAE90F-C02B-4898-A221-713F47EB7C97}"/>
                </a:ext>
              </a:extLst>
            </p:cNvPr>
            <p:cNvGrpSpPr/>
            <p:nvPr/>
          </p:nvGrpSpPr>
          <p:grpSpPr>
            <a:xfrm flipH="1">
              <a:off x="9220907" y="5049830"/>
              <a:ext cx="1450636" cy="1383516"/>
              <a:chOff x="284274" y="1556912"/>
              <a:chExt cx="1450636" cy="1383516"/>
            </a:xfrm>
          </p:grpSpPr>
          <p:sp>
            <p:nvSpPr>
              <p:cNvPr id="145" name="Hình tự do: Hình 144">
                <a:extLst>
                  <a:ext uri="{FF2B5EF4-FFF2-40B4-BE49-F238E27FC236}">
                    <a16:creationId xmlns:a16="http://schemas.microsoft.com/office/drawing/2014/main" id="{C6CA3C26-9FE3-4324-9B81-1F5BE5B07D8F}"/>
                  </a:ext>
                </a:extLst>
              </p:cNvPr>
              <p:cNvSpPr/>
              <p:nvPr/>
            </p:nvSpPr>
            <p:spPr>
              <a:xfrm>
                <a:off x="1457397"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Hình tự do: Hình 145">
                <a:extLst>
                  <a:ext uri="{FF2B5EF4-FFF2-40B4-BE49-F238E27FC236}">
                    <a16:creationId xmlns:a16="http://schemas.microsoft.com/office/drawing/2014/main" id="{CA569585-D1CA-4606-967C-74EB1241E8B7}"/>
                  </a:ext>
                </a:extLst>
              </p:cNvPr>
              <p:cNvSpPr/>
              <p:nvPr/>
            </p:nvSpPr>
            <p:spPr>
              <a:xfrm>
                <a:off x="1066346"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Hình tự do: Hình 146">
                <a:extLst>
                  <a:ext uri="{FF2B5EF4-FFF2-40B4-BE49-F238E27FC236}">
                    <a16:creationId xmlns:a16="http://schemas.microsoft.com/office/drawing/2014/main" id="{EAFB97DF-3CE5-4813-BA87-EE5C8E080EA5}"/>
                  </a:ext>
                </a:extLst>
              </p:cNvPr>
              <p:cNvSpPr/>
              <p:nvPr/>
            </p:nvSpPr>
            <p:spPr>
              <a:xfrm>
                <a:off x="675310" y="1556912"/>
                <a:ext cx="277513" cy="277481"/>
              </a:xfrm>
              <a:custGeom>
                <a:avLst/>
                <a:gdLst>
                  <a:gd name="connsiteX0" fmla="*/ 0 w 277513"/>
                  <a:gd name="connsiteY0" fmla="*/ 138749 h 277481"/>
                  <a:gd name="connsiteX1" fmla="*/ 138733 w 277513"/>
                  <a:gd name="connsiteY1" fmla="*/ 0 h 277481"/>
                  <a:gd name="connsiteX2" fmla="*/ 277514 w 277513"/>
                  <a:gd name="connsiteY2" fmla="*/ 138749 h 277481"/>
                  <a:gd name="connsiteX3" fmla="*/ 138733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33" y="0"/>
                    </a:cubicBezTo>
                    <a:cubicBezTo>
                      <a:pt x="215387" y="0"/>
                      <a:pt x="277514" y="62095"/>
                      <a:pt x="277514" y="138749"/>
                    </a:cubicBezTo>
                    <a:cubicBezTo>
                      <a:pt x="277514" y="215403"/>
                      <a:pt x="215387" y="277481"/>
                      <a:pt x="138733"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Hình tự do: Hình 147">
                <a:extLst>
                  <a:ext uri="{FF2B5EF4-FFF2-40B4-BE49-F238E27FC236}">
                    <a16:creationId xmlns:a16="http://schemas.microsoft.com/office/drawing/2014/main" id="{C7418C87-14CE-47F0-A37B-6102DDD259E1}"/>
                  </a:ext>
                </a:extLst>
              </p:cNvPr>
              <p:cNvSpPr/>
              <p:nvPr/>
            </p:nvSpPr>
            <p:spPr>
              <a:xfrm>
                <a:off x="284274" y="1556912"/>
                <a:ext cx="277513" cy="277481"/>
              </a:xfrm>
              <a:custGeom>
                <a:avLst/>
                <a:gdLst>
                  <a:gd name="connsiteX0" fmla="*/ 0 w 277513"/>
                  <a:gd name="connsiteY0" fmla="*/ 138749 h 277481"/>
                  <a:gd name="connsiteX1" fmla="*/ 138781 w 277513"/>
                  <a:gd name="connsiteY1" fmla="*/ 0 h 277481"/>
                  <a:gd name="connsiteX2" fmla="*/ 277514 w 277513"/>
                  <a:gd name="connsiteY2" fmla="*/ 138749 h 277481"/>
                  <a:gd name="connsiteX3" fmla="*/ 138781 w 277513"/>
                  <a:gd name="connsiteY3" fmla="*/ 277481 h 277481"/>
                  <a:gd name="connsiteX4" fmla="*/ 0 w 277513"/>
                  <a:gd name="connsiteY4" fmla="*/ 138749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49"/>
                    </a:moveTo>
                    <a:cubicBezTo>
                      <a:pt x="0" y="62095"/>
                      <a:pt x="62127" y="0"/>
                      <a:pt x="138781" y="0"/>
                    </a:cubicBezTo>
                    <a:cubicBezTo>
                      <a:pt x="215387" y="0"/>
                      <a:pt x="277514" y="62095"/>
                      <a:pt x="277514" y="138749"/>
                    </a:cubicBezTo>
                    <a:cubicBezTo>
                      <a:pt x="277514" y="215403"/>
                      <a:pt x="215387" y="277481"/>
                      <a:pt x="138781" y="277481"/>
                    </a:cubicBezTo>
                    <a:cubicBezTo>
                      <a:pt x="62127" y="277481"/>
                      <a:pt x="0" y="215403"/>
                      <a:pt x="0" y="138749"/>
                    </a:cubicBezTo>
                  </a:path>
                </a:pathLst>
              </a:custGeom>
              <a:solidFill>
                <a:srgbClr val="FC3E00"/>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Hình tự do: Hình 148">
                <a:extLst>
                  <a:ext uri="{FF2B5EF4-FFF2-40B4-BE49-F238E27FC236}">
                    <a16:creationId xmlns:a16="http://schemas.microsoft.com/office/drawing/2014/main" id="{E03166B6-F932-472F-8F01-5A3C5CFD0F8C}"/>
                  </a:ext>
                </a:extLst>
              </p:cNvPr>
              <p:cNvSpPr/>
              <p:nvPr/>
            </p:nvSpPr>
            <p:spPr>
              <a:xfrm>
                <a:off x="1457397"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Hình tự do: Hình 149">
                <a:extLst>
                  <a:ext uri="{FF2B5EF4-FFF2-40B4-BE49-F238E27FC236}">
                    <a16:creationId xmlns:a16="http://schemas.microsoft.com/office/drawing/2014/main" id="{19B97B50-A774-4F77-B4D2-7FE994C8B313}"/>
                  </a:ext>
                </a:extLst>
              </p:cNvPr>
              <p:cNvSpPr/>
              <p:nvPr/>
            </p:nvSpPr>
            <p:spPr>
              <a:xfrm>
                <a:off x="1066346"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Hình tự do: Hình 150">
                <a:extLst>
                  <a:ext uri="{FF2B5EF4-FFF2-40B4-BE49-F238E27FC236}">
                    <a16:creationId xmlns:a16="http://schemas.microsoft.com/office/drawing/2014/main" id="{6A71099C-9E81-427B-8F6B-C5A4F5A7EE28}"/>
                  </a:ext>
                </a:extLst>
              </p:cNvPr>
              <p:cNvSpPr/>
              <p:nvPr/>
            </p:nvSpPr>
            <p:spPr>
              <a:xfrm>
                <a:off x="675310" y="2109946"/>
                <a:ext cx="277513" cy="277465"/>
              </a:xfrm>
              <a:custGeom>
                <a:avLst/>
                <a:gdLst>
                  <a:gd name="connsiteX0" fmla="*/ 0 w 277513"/>
                  <a:gd name="connsiteY0" fmla="*/ 138732 h 277465"/>
                  <a:gd name="connsiteX1" fmla="*/ 138733 w 277513"/>
                  <a:gd name="connsiteY1" fmla="*/ 0 h 277465"/>
                  <a:gd name="connsiteX2" fmla="*/ 277514 w 277513"/>
                  <a:gd name="connsiteY2" fmla="*/ 138732 h 277465"/>
                  <a:gd name="connsiteX3" fmla="*/ 138733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33" y="0"/>
                    </a:cubicBezTo>
                    <a:cubicBezTo>
                      <a:pt x="215387" y="0"/>
                      <a:pt x="277514" y="62079"/>
                      <a:pt x="277514" y="138732"/>
                    </a:cubicBezTo>
                    <a:cubicBezTo>
                      <a:pt x="277514" y="215386"/>
                      <a:pt x="215387" y="277465"/>
                      <a:pt x="138733"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Hình tự do: Hình 151">
                <a:extLst>
                  <a:ext uri="{FF2B5EF4-FFF2-40B4-BE49-F238E27FC236}">
                    <a16:creationId xmlns:a16="http://schemas.microsoft.com/office/drawing/2014/main" id="{26E4E9C9-D7B7-49E8-810D-05281E1BA462}"/>
                  </a:ext>
                </a:extLst>
              </p:cNvPr>
              <p:cNvSpPr/>
              <p:nvPr/>
            </p:nvSpPr>
            <p:spPr>
              <a:xfrm>
                <a:off x="284274" y="2109946"/>
                <a:ext cx="277513" cy="277465"/>
              </a:xfrm>
              <a:custGeom>
                <a:avLst/>
                <a:gdLst>
                  <a:gd name="connsiteX0" fmla="*/ 0 w 277513"/>
                  <a:gd name="connsiteY0" fmla="*/ 138732 h 277465"/>
                  <a:gd name="connsiteX1" fmla="*/ 138781 w 277513"/>
                  <a:gd name="connsiteY1" fmla="*/ 0 h 277465"/>
                  <a:gd name="connsiteX2" fmla="*/ 277514 w 277513"/>
                  <a:gd name="connsiteY2" fmla="*/ 138732 h 277465"/>
                  <a:gd name="connsiteX3" fmla="*/ 138781 w 277513"/>
                  <a:gd name="connsiteY3" fmla="*/ 277465 h 277465"/>
                  <a:gd name="connsiteX4" fmla="*/ 0 w 277513"/>
                  <a:gd name="connsiteY4" fmla="*/ 138732 h 277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65">
                    <a:moveTo>
                      <a:pt x="0" y="138732"/>
                    </a:moveTo>
                    <a:cubicBezTo>
                      <a:pt x="0" y="62079"/>
                      <a:pt x="62127" y="0"/>
                      <a:pt x="138781" y="0"/>
                    </a:cubicBezTo>
                    <a:cubicBezTo>
                      <a:pt x="215387" y="0"/>
                      <a:pt x="277514" y="62079"/>
                      <a:pt x="277514" y="138732"/>
                    </a:cubicBezTo>
                    <a:cubicBezTo>
                      <a:pt x="277514" y="215386"/>
                      <a:pt x="215387" y="277465"/>
                      <a:pt x="138781" y="277465"/>
                    </a:cubicBezTo>
                    <a:cubicBezTo>
                      <a:pt x="62127" y="277449"/>
                      <a:pt x="0" y="215386"/>
                      <a:pt x="0" y="138732"/>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Hình tự do: Hình 152">
                <a:extLst>
                  <a:ext uri="{FF2B5EF4-FFF2-40B4-BE49-F238E27FC236}">
                    <a16:creationId xmlns:a16="http://schemas.microsoft.com/office/drawing/2014/main" id="{4099C74F-D3FC-4538-A6E6-F516CD2CFAFF}"/>
                  </a:ext>
                </a:extLst>
              </p:cNvPr>
              <p:cNvSpPr/>
              <p:nvPr/>
            </p:nvSpPr>
            <p:spPr>
              <a:xfrm>
                <a:off x="1457397"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Hình tự do: Hình 153">
                <a:extLst>
                  <a:ext uri="{FF2B5EF4-FFF2-40B4-BE49-F238E27FC236}">
                    <a16:creationId xmlns:a16="http://schemas.microsoft.com/office/drawing/2014/main" id="{FC74EA30-6A9C-4C39-BF20-E8D596A5F4C9}"/>
                  </a:ext>
                </a:extLst>
              </p:cNvPr>
              <p:cNvSpPr/>
              <p:nvPr/>
            </p:nvSpPr>
            <p:spPr>
              <a:xfrm>
                <a:off x="1066346"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Hình tự do: Hình 154">
                <a:extLst>
                  <a:ext uri="{FF2B5EF4-FFF2-40B4-BE49-F238E27FC236}">
                    <a16:creationId xmlns:a16="http://schemas.microsoft.com/office/drawing/2014/main" id="{B6F4A657-F081-40D3-843C-CDD80ECAFF71}"/>
                  </a:ext>
                </a:extLst>
              </p:cNvPr>
              <p:cNvSpPr/>
              <p:nvPr/>
            </p:nvSpPr>
            <p:spPr>
              <a:xfrm>
                <a:off x="675310" y="2662947"/>
                <a:ext cx="277513" cy="277481"/>
              </a:xfrm>
              <a:custGeom>
                <a:avLst/>
                <a:gdLst>
                  <a:gd name="connsiteX0" fmla="*/ 0 w 277513"/>
                  <a:gd name="connsiteY0" fmla="*/ 138733 h 277481"/>
                  <a:gd name="connsiteX1" fmla="*/ 138733 w 277513"/>
                  <a:gd name="connsiteY1" fmla="*/ 0 h 277481"/>
                  <a:gd name="connsiteX2" fmla="*/ 277514 w 277513"/>
                  <a:gd name="connsiteY2" fmla="*/ 138733 h 277481"/>
                  <a:gd name="connsiteX3" fmla="*/ 138733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33" y="0"/>
                    </a:cubicBezTo>
                    <a:cubicBezTo>
                      <a:pt x="215387" y="0"/>
                      <a:pt x="277514" y="62079"/>
                      <a:pt x="277514" y="138733"/>
                    </a:cubicBezTo>
                    <a:cubicBezTo>
                      <a:pt x="277514" y="215387"/>
                      <a:pt x="215387" y="277482"/>
                      <a:pt x="138733"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Hình tự do: Hình 155">
                <a:extLst>
                  <a:ext uri="{FF2B5EF4-FFF2-40B4-BE49-F238E27FC236}">
                    <a16:creationId xmlns:a16="http://schemas.microsoft.com/office/drawing/2014/main" id="{ED4F3FEE-2093-4A31-B2FE-96323C36BA45}"/>
                  </a:ext>
                </a:extLst>
              </p:cNvPr>
              <p:cNvSpPr/>
              <p:nvPr/>
            </p:nvSpPr>
            <p:spPr>
              <a:xfrm>
                <a:off x="284274" y="2662947"/>
                <a:ext cx="277513" cy="277481"/>
              </a:xfrm>
              <a:custGeom>
                <a:avLst/>
                <a:gdLst>
                  <a:gd name="connsiteX0" fmla="*/ 0 w 277513"/>
                  <a:gd name="connsiteY0" fmla="*/ 138733 h 277481"/>
                  <a:gd name="connsiteX1" fmla="*/ 138781 w 277513"/>
                  <a:gd name="connsiteY1" fmla="*/ 0 h 277481"/>
                  <a:gd name="connsiteX2" fmla="*/ 277514 w 277513"/>
                  <a:gd name="connsiteY2" fmla="*/ 138733 h 277481"/>
                  <a:gd name="connsiteX3" fmla="*/ 138781 w 277513"/>
                  <a:gd name="connsiteY3" fmla="*/ 277482 h 277481"/>
                  <a:gd name="connsiteX4" fmla="*/ 0 w 277513"/>
                  <a:gd name="connsiteY4" fmla="*/ 138733 h 27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513" h="277481">
                    <a:moveTo>
                      <a:pt x="0" y="138733"/>
                    </a:moveTo>
                    <a:cubicBezTo>
                      <a:pt x="0" y="62079"/>
                      <a:pt x="62127" y="0"/>
                      <a:pt x="138781" y="0"/>
                    </a:cubicBezTo>
                    <a:cubicBezTo>
                      <a:pt x="215387" y="0"/>
                      <a:pt x="277514" y="62079"/>
                      <a:pt x="277514" y="138733"/>
                    </a:cubicBezTo>
                    <a:cubicBezTo>
                      <a:pt x="277514" y="215387"/>
                      <a:pt x="215387" y="277482"/>
                      <a:pt x="138781" y="277482"/>
                    </a:cubicBezTo>
                    <a:cubicBezTo>
                      <a:pt x="62127" y="277482"/>
                      <a:pt x="0" y="215387"/>
                      <a:pt x="0" y="138733"/>
                    </a:cubicBezTo>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7" name="Nhóm 156">
              <a:extLst>
                <a:ext uri="{FF2B5EF4-FFF2-40B4-BE49-F238E27FC236}">
                  <a16:creationId xmlns:a16="http://schemas.microsoft.com/office/drawing/2014/main" id="{0D163235-6B9F-442E-845B-BC711B1E0250}"/>
                </a:ext>
              </a:extLst>
            </p:cNvPr>
            <p:cNvGrpSpPr/>
            <p:nvPr/>
          </p:nvGrpSpPr>
          <p:grpSpPr>
            <a:xfrm flipH="1">
              <a:off x="8419062" y="5032853"/>
              <a:ext cx="610967" cy="1825145"/>
              <a:chOff x="8419062" y="4104423"/>
              <a:chExt cx="921760" cy="2753575"/>
            </a:xfrm>
          </p:grpSpPr>
          <p:sp>
            <p:nvSpPr>
              <p:cNvPr id="158" name="Hình tự do: Hình 157">
                <a:extLst>
                  <a:ext uri="{FF2B5EF4-FFF2-40B4-BE49-F238E27FC236}">
                    <a16:creationId xmlns:a16="http://schemas.microsoft.com/office/drawing/2014/main" id="{E6D4ED63-6794-420F-8E35-AD0F7F2B5CC4}"/>
                  </a:ext>
                </a:extLst>
              </p:cNvPr>
              <p:cNvSpPr/>
              <p:nvPr/>
            </p:nvSpPr>
            <p:spPr>
              <a:xfrm>
                <a:off x="8419062" y="5658562"/>
                <a:ext cx="921760" cy="1199436"/>
              </a:xfrm>
              <a:custGeom>
                <a:avLst/>
                <a:gdLst>
                  <a:gd name="connsiteX0" fmla="*/ 0 w 921760"/>
                  <a:gd name="connsiteY0" fmla="*/ 0 h 1199436"/>
                  <a:gd name="connsiteX1" fmla="*/ 921761 w 921760"/>
                  <a:gd name="connsiteY1" fmla="*/ 0 h 1199436"/>
                  <a:gd name="connsiteX2" fmla="*/ 921761 w 921760"/>
                  <a:gd name="connsiteY2" fmla="*/ 1199436 h 1199436"/>
                  <a:gd name="connsiteX3" fmla="*/ 0 w 921760"/>
                  <a:gd name="connsiteY3" fmla="*/ 1199436 h 1199436"/>
                </a:gdLst>
                <a:ahLst/>
                <a:cxnLst>
                  <a:cxn ang="0">
                    <a:pos x="connsiteX0" y="connsiteY0"/>
                  </a:cxn>
                  <a:cxn ang="0">
                    <a:pos x="connsiteX1" y="connsiteY1"/>
                  </a:cxn>
                  <a:cxn ang="0">
                    <a:pos x="connsiteX2" y="connsiteY2"/>
                  </a:cxn>
                  <a:cxn ang="0">
                    <a:pos x="connsiteX3" y="connsiteY3"/>
                  </a:cxn>
                </a:cxnLst>
                <a:rect l="l" t="t" r="r" b="b"/>
                <a:pathLst>
                  <a:path w="921760" h="1199436">
                    <a:moveTo>
                      <a:pt x="0" y="0"/>
                    </a:moveTo>
                    <a:lnTo>
                      <a:pt x="921761" y="0"/>
                    </a:lnTo>
                    <a:lnTo>
                      <a:pt x="921761" y="1199436"/>
                    </a:lnTo>
                    <a:lnTo>
                      <a:pt x="0" y="1199436"/>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Hình tự do: Hình 158">
                <a:extLst>
                  <a:ext uri="{FF2B5EF4-FFF2-40B4-BE49-F238E27FC236}">
                    <a16:creationId xmlns:a16="http://schemas.microsoft.com/office/drawing/2014/main" id="{507C127D-76F3-4E53-904D-FC5CF385145E}"/>
                  </a:ext>
                </a:extLst>
              </p:cNvPr>
              <p:cNvSpPr/>
              <p:nvPr/>
            </p:nvSpPr>
            <p:spPr>
              <a:xfrm>
                <a:off x="8419062" y="5068677"/>
                <a:ext cx="921760" cy="398201"/>
              </a:xfrm>
              <a:custGeom>
                <a:avLst/>
                <a:gdLst>
                  <a:gd name="connsiteX0" fmla="*/ 0 w 921760"/>
                  <a:gd name="connsiteY0" fmla="*/ 0 h 398201"/>
                  <a:gd name="connsiteX1" fmla="*/ 921761 w 921760"/>
                  <a:gd name="connsiteY1" fmla="*/ 0 h 398201"/>
                  <a:gd name="connsiteX2" fmla="*/ 921761 w 921760"/>
                  <a:gd name="connsiteY2" fmla="*/ 398202 h 398201"/>
                  <a:gd name="connsiteX3" fmla="*/ 0 w 921760"/>
                  <a:gd name="connsiteY3" fmla="*/ 398202 h 398201"/>
                </a:gdLst>
                <a:ahLst/>
                <a:cxnLst>
                  <a:cxn ang="0">
                    <a:pos x="connsiteX0" y="connsiteY0"/>
                  </a:cxn>
                  <a:cxn ang="0">
                    <a:pos x="connsiteX1" y="connsiteY1"/>
                  </a:cxn>
                  <a:cxn ang="0">
                    <a:pos x="connsiteX2" y="connsiteY2"/>
                  </a:cxn>
                  <a:cxn ang="0">
                    <a:pos x="connsiteX3" y="connsiteY3"/>
                  </a:cxn>
                </a:cxnLst>
                <a:rect l="l" t="t" r="r" b="b"/>
                <a:pathLst>
                  <a:path w="921760" h="398201">
                    <a:moveTo>
                      <a:pt x="0" y="0"/>
                    </a:moveTo>
                    <a:lnTo>
                      <a:pt x="921761" y="0"/>
                    </a:lnTo>
                    <a:lnTo>
                      <a:pt x="921761" y="398202"/>
                    </a:lnTo>
                    <a:lnTo>
                      <a:pt x="0" y="398202"/>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Hình tự do: Hình 159">
                <a:extLst>
                  <a:ext uri="{FF2B5EF4-FFF2-40B4-BE49-F238E27FC236}">
                    <a16:creationId xmlns:a16="http://schemas.microsoft.com/office/drawing/2014/main" id="{B0110D32-E51F-4BFC-8094-3D16C2EB61CA}"/>
                  </a:ext>
                </a:extLst>
              </p:cNvPr>
              <p:cNvSpPr/>
              <p:nvPr/>
            </p:nvSpPr>
            <p:spPr>
              <a:xfrm>
                <a:off x="8419062" y="4477463"/>
                <a:ext cx="921760" cy="398234"/>
              </a:xfrm>
              <a:custGeom>
                <a:avLst/>
                <a:gdLst>
                  <a:gd name="connsiteX0" fmla="*/ 0 w 921760"/>
                  <a:gd name="connsiteY0" fmla="*/ 0 h 398234"/>
                  <a:gd name="connsiteX1" fmla="*/ 921761 w 921760"/>
                  <a:gd name="connsiteY1" fmla="*/ 0 h 398234"/>
                  <a:gd name="connsiteX2" fmla="*/ 921761 w 921760"/>
                  <a:gd name="connsiteY2" fmla="*/ 398234 h 398234"/>
                  <a:gd name="connsiteX3" fmla="*/ 0 w 921760"/>
                  <a:gd name="connsiteY3" fmla="*/ 398234 h 398234"/>
                </a:gdLst>
                <a:ahLst/>
                <a:cxnLst>
                  <a:cxn ang="0">
                    <a:pos x="connsiteX0" y="connsiteY0"/>
                  </a:cxn>
                  <a:cxn ang="0">
                    <a:pos x="connsiteX1" y="connsiteY1"/>
                  </a:cxn>
                  <a:cxn ang="0">
                    <a:pos x="connsiteX2" y="connsiteY2"/>
                  </a:cxn>
                  <a:cxn ang="0">
                    <a:pos x="connsiteX3" y="connsiteY3"/>
                  </a:cxn>
                </a:cxnLst>
                <a:rect l="l" t="t" r="r" b="b"/>
                <a:pathLst>
                  <a:path w="921760" h="398234">
                    <a:moveTo>
                      <a:pt x="0" y="0"/>
                    </a:moveTo>
                    <a:lnTo>
                      <a:pt x="921761" y="0"/>
                    </a:lnTo>
                    <a:lnTo>
                      <a:pt x="921761" y="398234"/>
                    </a:lnTo>
                    <a:lnTo>
                      <a:pt x="0" y="398234"/>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Hình tự do: Hình 160">
                <a:extLst>
                  <a:ext uri="{FF2B5EF4-FFF2-40B4-BE49-F238E27FC236}">
                    <a16:creationId xmlns:a16="http://schemas.microsoft.com/office/drawing/2014/main" id="{96294F4C-FC29-4F39-B8FB-0F43ED2430F4}"/>
                  </a:ext>
                </a:extLst>
              </p:cNvPr>
              <p:cNvSpPr/>
              <p:nvPr/>
            </p:nvSpPr>
            <p:spPr>
              <a:xfrm>
                <a:off x="8419062" y="4104423"/>
                <a:ext cx="921760" cy="199092"/>
              </a:xfrm>
              <a:custGeom>
                <a:avLst/>
                <a:gdLst>
                  <a:gd name="connsiteX0" fmla="*/ 0 w 921760"/>
                  <a:gd name="connsiteY0" fmla="*/ 0 h 199092"/>
                  <a:gd name="connsiteX1" fmla="*/ 921761 w 921760"/>
                  <a:gd name="connsiteY1" fmla="*/ 0 h 199092"/>
                  <a:gd name="connsiteX2" fmla="*/ 921761 w 921760"/>
                  <a:gd name="connsiteY2" fmla="*/ 199093 h 199092"/>
                  <a:gd name="connsiteX3" fmla="*/ 0 w 921760"/>
                  <a:gd name="connsiteY3" fmla="*/ 199093 h 199092"/>
                </a:gdLst>
                <a:ahLst/>
                <a:cxnLst>
                  <a:cxn ang="0">
                    <a:pos x="connsiteX0" y="connsiteY0"/>
                  </a:cxn>
                  <a:cxn ang="0">
                    <a:pos x="connsiteX1" y="connsiteY1"/>
                  </a:cxn>
                  <a:cxn ang="0">
                    <a:pos x="connsiteX2" y="connsiteY2"/>
                  </a:cxn>
                  <a:cxn ang="0">
                    <a:pos x="connsiteX3" y="connsiteY3"/>
                  </a:cxn>
                </a:cxnLst>
                <a:rect l="l" t="t" r="r" b="b"/>
                <a:pathLst>
                  <a:path w="921760" h="199092">
                    <a:moveTo>
                      <a:pt x="0" y="0"/>
                    </a:moveTo>
                    <a:lnTo>
                      <a:pt x="921761" y="0"/>
                    </a:lnTo>
                    <a:lnTo>
                      <a:pt x="921761" y="199093"/>
                    </a:lnTo>
                    <a:lnTo>
                      <a:pt x="0" y="199093"/>
                    </a:lnTo>
                    <a:close/>
                  </a:path>
                </a:pathLst>
              </a:custGeom>
              <a:solidFill>
                <a:srgbClr val="5073B3"/>
              </a:solidFill>
              <a:ln w="162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6.">
            <a:hlinkClick r:id="rId5" action="ppaction://hlinksldjump"/>
            <a:extLst>
              <a:ext uri="{FF2B5EF4-FFF2-40B4-BE49-F238E27FC236}">
                <a16:creationId xmlns:a16="http://schemas.microsoft.com/office/drawing/2014/main" id="{2101AD05-27CF-7007-1146-E0269F085F4F}"/>
              </a:ext>
            </a:extLst>
          </p:cNvPr>
          <p:cNvSpPr/>
          <p:nvPr/>
        </p:nvSpPr>
        <p:spPr>
          <a:xfrm>
            <a:off x="10188" y="50222"/>
            <a:ext cx="1628580" cy="1480465"/>
          </a:xfrm>
          <a:custGeom>
            <a:avLst/>
            <a:gdLst>
              <a:gd name="connsiteX0" fmla="*/ 814290 w 1628580"/>
              <a:gd name="connsiteY0" fmla="*/ 0 h 1628512"/>
              <a:gd name="connsiteX1" fmla="*/ 1628580 w 1628580"/>
              <a:gd name="connsiteY1" fmla="*/ 814290 h 1628512"/>
              <a:gd name="connsiteX2" fmla="*/ 814290 w 1628580"/>
              <a:gd name="connsiteY2" fmla="*/ 1628513 h 1628512"/>
              <a:gd name="connsiteX3" fmla="*/ 0 w 1628580"/>
              <a:gd name="connsiteY3" fmla="*/ 814290 h 1628512"/>
              <a:gd name="connsiteX4" fmla="*/ 814290 w 1628580"/>
              <a:gd name="connsiteY4" fmla="*/ 0 h 1628512"/>
              <a:gd name="connsiteX5" fmla="*/ 814290 w 1628580"/>
              <a:gd name="connsiteY5" fmla="*/ 0 h 1628512"/>
              <a:gd name="connsiteX6" fmla="*/ 814290 w 1628580"/>
              <a:gd name="connsiteY6" fmla="*/ 288747 h 1628512"/>
              <a:gd name="connsiteX7" fmla="*/ 288815 w 1628580"/>
              <a:gd name="connsiteY7" fmla="*/ 814222 h 1628512"/>
              <a:gd name="connsiteX8" fmla="*/ 814290 w 1628580"/>
              <a:gd name="connsiteY8" fmla="*/ 1339698 h 1628512"/>
              <a:gd name="connsiteX9" fmla="*/ 1339765 w 1628580"/>
              <a:gd name="connsiteY9" fmla="*/ 814222 h 1628512"/>
              <a:gd name="connsiteX10" fmla="*/ 814290 w 1628580"/>
              <a:gd name="connsiteY10" fmla="*/ 288747 h 1628512"/>
              <a:gd name="connsiteX11" fmla="*/ 814290 w 1628580"/>
              <a:gd name="connsiteY11" fmla="*/ 288747 h 162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80" h="1628512">
                <a:moveTo>
                  <a:pt x="814290" y="0"/>
                </a:moveTo>
                <a:cubicBezTo>
                  <a:pt x="1263972" y="0"/>
                  <a:pt x="1628580" y="364608"/>
                  <a:pt x="1628580" y="814290"/>
                </a:cubicBezTo>
                <a:cubicBezTo>
                  <a:pt x="1628580" y="1263972"/>
                  <a:pt x="1263972" y="1628513"/>
                  <a:pt x="814290" y="1628513"/>
                </a:cubicBezTo>
                <a:cubicBezTo>
                  <a:pt x="364609" y="1628513"/>
                  <a:pt x="0" y="1263904"/>
                  <a:pt x="0" y="814290"/>
                </a:cubicBezTo>
                <a:cubicBezTo>
                  <a:pt x="68" y="364608"/>
                  <a:pt x="364609" y="0"/>
                  <a:pt x="814290" y="0"/>
                </a:cubicBezTo>
                <a:lnTo>
                  <a:pt x="814290" y="0"/>
                </a:lnTo>
                <a:close/>
                <a:moveTo>
                  <a:pt x="814290" y="288747"/>
                </a:moveTo>
                <a:cubicBezTo>
                  <a:pt x="524053" y="288747"/>
                  <a:pt x="288815" y="523985"/>
                  <a:pt x="288815" y="814222"/>
                </a:cubicBezTo>
                <a:cubicBezTo>
                  <a:pt x="288815" y="1104460"/>
                  <a:pt x="524053" y="1339698"/>
                  <a:pt x="814290" y="1339698"/>
                </a:cubicBezTo>
                <a:cubicBezTo>
                  <a:pt x="1104528" y="1339698"/>
                  <a:pt x="1339765" y="1104460"/>
                  <a:pt x="1339765" y="814222"/>
                </a:cubicBezTo>
                <a:cubicBezTo>
                  <a:pt x="1339833" y="524053"/>
                  <a:pt x="1104528" y="288747"/>
                  <a:pt x="814290" y="288747"/>
                </a:cubicBezTo>
                <a:lnTo>
                  <a:pt x="814290" y="288747"/>
                </a:lnTo>
                <a:close/>
              </a:path>
            </a:pathLst>
          </a:custGeom>
          <a:solidFill>
            <a:srgbClr val="752736"/>
          </a:solidFill>
          <a:ln w="67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hỗ dành sẵn cho Văn bản 3">
            <a:extLst>
              <a:ext uri="{FF2B5EF4-FFF2-40B4-BE49-F238E27FC236}">
                <a16:creationId xmlns:a16="http://schemas.microsoft.com/office/drawing/2014/main" id="{6A6485AC-AF74-CE92-0353-5547080363F4}"/>
              </a:ext>
            </a:extLst>
          </p:cNvPr>
          <p:cNvSpPr txBox="1">
            <a:spLocks/>
          </p:cNvSpPr>
          <p:nvPr/>
        </p:nvSpPr>
        <p:spPr>
          <a:xfrm>
            <a:off x="272602" y="352964"/>
            <a:ext cx="962292" cy="800100"/>
          </a:xfrm>
          <a:prstGeom prst="rect">
            <a:avLst/>
          </a:prstGeom>
        </p:spPr>
        <p:txBody>
          <a:bodyPr anchor="ctr" anchorCtr="1"/>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6600" b="0" i="0" u="none" strike="noStrike" kern="1200" cap="none" spc="0" normalizeH="0" baseline="0" noProof="0" dirty="0">
                <a:ln>
                  <a:noFill/>
                </a:ln>
                <a:solidFill>
                  <a:prstClr val="black"/>
                </a:solidFill>
                <a:effectLst/>
                <a:uLnTx/>
                <a:uFillTx/>
                <a:latin typeface="#9Slide03 Bebas Neue ZSmall ZSm" panose="020B0606020202050201" pitchFamily="34" charset="0"/>
                <a:ea typeface="+mn-ea"/>
                <a:cs typeface="+mn-cs"/>
              </a:rPr>
              <a:t>10</a:t>
            </a:r>
          </a:p>
        </p:txBody>
      </p:sp>
      <p:sp>
        <p:nvSpPr>
          <p:cNvPr id="11" name="Chỗ dành sẵn cho Văn bản 3">
            <a:extLst>
              <a:ext uri="{FF2B5EF4-FFF2-40B4-BE49-F238E27FC236}">
                <a16:creationId xmlns:a16="http://schemas.microsoft.com/office/drawing/2014/main" id="{A8EEB4BA-9BAA-4B4E-03B4-A1A4E0CAB9D6}"/>
              </a:ext>
            </a:extLst>
          </p:cNvPr>
          <p:cNvSpPr txBox="1">
            <a:spLocks/>
          </p:cNvSpPr>
          <p:nvPr/>
        </p:nvSpPr>
        <p:spPr>
          <a:xfrm>
            <a:off x="1638767" y="3583355"/>
            <a:ext cx="10430691" cy="62077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thoại</a:t>
            </a:r>
            <a:r>
              <a:rPr lang="en-US" sz="2800" dirty="0">
                <a:latin typeface="Arial" panose="020B0604020202020204" pitchFamily="34" charset="0"/>
                <a:cs typeface="Arial" panose="020B0604020202020204" pitchFamily="34" charset="0"/>
              </a:rPr>
              <a:t> di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nói</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2" name="Chỗ dành sẵn cho Văn bản 3">
            <a:extLst>
              <a:ext uri="{FF2B5EF4-FFF2-40B4-BE49-F238E27FC236}">
                <a16:creationId xmlns:a16="http://schemas.microsoft.com/office/drawing/2014/main" id="{5C201E79-8859-E070-3F5F-3F27EBDF614E}"/>
              </a:ext>
            </a:extLst>
          </p:cNvPr>
          <p:cNvSpPr txBox="1">
            <a:spLocks/>
          </p:cNvSpPr>
          <p:nvPr/>
        </p:nvSpPr>
        <p:spPr>
          <a:xfrm>
            <a:off x="1595458" y="2898777"/>
            <a:ext cx="9156066" cy="6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pin </a:t>
            </a:r>
            <a:r>
              <a:rPr lang="en-US" sz="2800" dirty="0" err="1">
                <a:latin typeface="Arial" panose="020B0604020202020204" pitchFamily="34" charset="0"/>
                <a:cs typeface="Arial" panose="020B0604020202020204" pitchFamily="34" charset="0"/>
              </a:rPr>
              <a:t>mà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đèn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bị</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đứt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tóc</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3" name="Chỗ dành sẵn cho Văn bản 3">
            <a:extLst>
              <a:ext uri="{FF2B5EF4-FFF2-40B4-BE49-F238E27FC236}">
                <a16:creationId xmlns:a16="http://schemas.microsoft.com/office/drawing/2014/main" id="{D8E51A3C-AC0A-1834-8A8F-CD479BCEF2AB}"/>
              </a:ext>
            </a:extLst>
          </p:cNvPr>
          <p:cNvSpPr txBox="1">
            <a:spLocks/>
          </p:cNvSpPr>
          <p:nvPr/>
        </p:nvSpPr>
        <p:spPr>
          <a:xfrm>
            <a:off x="1595458" y="1373567"/>
            <a:ext cx="8387371" cy="61029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A.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cọ</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lụa</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endPar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
        <p:nvSpPr>
          <p:cNvPr id="14" name="Chỗ dành sẵn cho Văn bản 3">
            <a:extLst>
              <a:ext uri="{FF2B5EF4-FFF2-40B4-BE49-F238E27FC236}">
                <a16:creationId xmlns:a16="http://schemas.microsoft.com/office/drawing/2014/main" id="{7E61D219-6D2D-658F-2484-237A1F9EC50B}"/>
              </a:ext>
            </a:extLst>
          </p:cNvPr>
          <p:cNvSpPr txBox="1">
            <a:spLocks/>
          </p:cNvSpPr>
          <p:nvPr/>
        </p:nvSpPr>
        <p:spPr>
          <a:xfrm>
            <a:off x="1901182" y="336895"/>
            <a:ext cx="8047962" cy="7529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chạy</a:t>
            </a:r>
            <a:r>
              <a:rPr lang="en-US" sz="2800" dirty="0">
                <a:latin typeface="Arial" panose="020B0604020202020204" pitchFamily="34" charset="0"/>
                <a:cs typeface="Arial" panose="020B0604020202020204" pitchFamily="34" charset="0"/>
              </a:rPr>
              <a:t> qua?</a:t>
            </a:r>
            <a:endParaRPr lang="en-VN" sz="2800" dirty="0">
              <a:latin typeface="Arial" panose="020B0604020202020204" pitchFamily="34" charset="0"/>
              <a:cs typeface="Arial" panose="020B0604020202020204" pitchFamily="34" charset="0"/>
            </a:endParaRPr>
          </a:p>
        </p:txBody>
      </p:sp>
      <p:pic>
        <p:nvPicPr>
          <p:cNvPr id="15" name="đếm" descr="A picture containing diagram&#10;&#10;Description automatically generated">
            <a:hlinkClick r:id="rId6" action="ppaction://hlinksldjump"/>
            <a:extLst>
              <a:ext uri="{FF2B5EF4-FFF2-40B4-BE49-F238E27FC236}">
                <a16:creationId xmlns:a16="http://schemas.microsoft.com/office/drawing/2014/main" id="{AD60199F-8BF6-81AA-B21B-3AD6EA657EDE}"/>
              </a:ext>
            </a:extLst>
          </p:cNvPr>
          <p:cNvPicPr>
            <a:picLocks noChangeAspect="1"/>
          </p:cNvPicPr>
          <p:nvPr/>
        </p:nvPicPr>
        <p:blipFill>
          <a:blip r:embed="rId7"/>
          <a:stretch>
            <a:fillRect/>
          </a:stretch>
        </p:blipFill>
        <p:spPr>
          <a:xfrm>
            <a:off x="101448" y="4832976"/>
            <a:ext cx="1495161" cy="1970237"/>
          </a:xfrm>
          <a:prstGeom prst="rect">
            <a:avLst/>
          </a:prstGeom>
        </p:spPr>
      </p:pic>
      <p:sp>
        <p:nvSpPr>
          <p:cNvPr id="16" name="B.">
            <a:extLst>
              <a:ext uri="{FF2B5EF4-FFF2-40B4-BE49-F238E27FC236}">
                <a16:creationId xmlns:a16="http://schemas.microsoft.com/office/drawing/2014/main" id="{3ABD2389-F190-386A-58F3-EFFD36D0F1F1}"/>
              </a:ext>
            </a:extLst>
          </p:cNvPr>
          <p:cNvSpPr txBox="1"/>
          <p:nvPr/>
        </p:nvSpPr>
        <p:spPr>
          <a:xfrm>
            <a:off x="1603922" y="2074304"/>
            <a:ext cx="8613110" cy="594137"/>
          </a:xfrm>
          <a:prstGeom prst="rect">
            <a:avLst/>
          </a:prstGeom>
          <a:noFill/>
        </p:spPr>
        <p:txBody>
          <a:bodyPr wrap="square">
            <a:spAutoFit/>
          </a:bodyPr>
          <a:lstStyle/>
          <a:p>
            <a:pPr algn="just">
              <a:lnSpc>
                <a:spcPct val="130000"/>
              </a:lnSpc>
            </a:pPr>
            <a:r>
              <a:rPr kumimoji="0" lang="vi-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rPr>
              <a:t>B.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chiếc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bút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điện</a:t>
            </a:r>
            <a:r>
              <a:rPr lang="en-US" sz="2800" dirty="0">
                <a:latin typeface="Arial" panose="020B0604020202020204" pitchFamily="34" charset="0"/>
                <a:cs typeface="Arial" panose="020B0604020202020204" pitchFamily="34" charset="0"/>
              </a:rPr>
              <a:t>.</a:t>
            </a:r>
            <a:endParaRPr lang="en-VN" sz="2800" dirty="0">
              <a:latin typeface="Arial" panose="020B0604020202020204" pitchFamily="34" charset="0"/>
              <a:cs typeface="Arial" panose="020B0604020202020204" pitchFamily="34" charset="0"/>
            </a:endParaRPr>
          </a:p>
        </p:txBody>
      </p:sp>
      <p:sp>
        <p:nvSpPr>
          <p:cNvPr id="17" name="Decagon 16">
            <a:extLst>
              <a:ext uri="{FF2B5EF4-FFF2-40B4-BE49-F238E27FC236}">
                <a16:creationId xmlns:a16="http://schemas.microsoft.com/office/drawing/2014/main" id="{EA6F400B-50F2-24FD-D740-2F7E2D3A3EFC}"/>
              </a:ext>
            </a:extLst>
          </p:cNvPr>
          <p:cNvSpPr/>
          <p:nvPr/>
        </p:nvSpPr>
        <p:spPr>
          <a:xfrm>
            <a:off x="1536712" y="3500964"/>
            <a:ext cx="582240" cy="665888"/>
          </a:xfrm>
          <a:prstGeom prst="decagon">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ĐHồ-đếm-1 phút.mp4">
            <a:hlinkClick r:id="" action="ppaction://media"/>
            <a:extLst>
              <a:ext uri="{FF2B5EF4-FFF2-40B4-BE49-F238E27FC236}">
                <a16:creationId xmlns:a16="http://schemas.microsoft.com/office/drawing/2014/main" id="{4809D500-D4DD-81F9-C94B-60E1476AD74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63370" y="95180"/>
            <a:ext cx="2006089" cy="1039602"/>
          </a:xfrm>
          <a:prstGeom prst="rect">
            <a:avLst/>
          </a:prstGeom>
        </p:spPr>
      </p:pic>
    </p:spTree>
    <p:extLst>
      <p:ext uri="{BB962C8B-B14F-4D97-AF65-F5344CB8AC3E}">
        <p14:creationId xmlns:p14="http://schemas.microsoft.com/office/powerpoint/2010/main" val="2487199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250"/>
                                  </p:stCondLst>
                                  <p:iterate type="wd">
                                    <p:tmPct val="6000"/>
                                  </p:iterate>
                                  <p:childTnLst>
                                    <p:set>
                                      <p:cBhvr>
                                        <p:cTn id="6" dur="1" fill="hold">
                                          <p:stCondLst>
                                            <p:cond delay="0"/>
                                          </p:stCondLst>
                                        </p:cTn>
                                        <p:tgtEl>
                                          <p:spTgt spid="93"/>
                                        </p:tgtEl>
                                        <p:attrNameLst>
                                          <p:attrName>style.visibility</p:attrName>
                                        </p:attrNameLst>
                                      </p:cBhvr>
                                      <p:to>
                                        <p:strVal val="visible"/>
                                      </p:to>
                                    </p:set>
                                    <p:anim calcmode="lin" valueType="num">
                                      <p:cBhvr additive="base">
                                        <p:cTn id="7" dur="1500" fill="hold"/>
                                        <p:tgtEl>
                                          <p:spTgt spid="93"/>
                                        </p:tgtEl>
                                        <p:attrNameLst>
                                          <p:attrName>ppt_x</p:attrName>
                                        </p:attrNameLst>
                                      </p:cBhvr>
                                      <p:tavLst>
                                        <p:tav tm="0">
                                          <p:val>
                                            <p:strVal val="0-#ppt_w/2"/>
                                          </p:val>
                                        </p:tav>
                                        <p:tav tm="100000">
                                          <p:val>
                                            <p:strVal val="#ppt_x"/>
                                          </p:val>
                                        </p:tav>
                                      </p:tavLst>
                                    </p:anim>
                                    <p:anim calcmode="lin" valueType="num">
                                      <p:cBhvr additive="base">
                                        <p:cTn id="8" dur="1500" fill="hold"/>
                                        <p:tgtEl>
                                          <p:spTgt spid="9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1250"/>
                                  </p:stCondLst>
                                  <p:iterate type="wd">
                                    <p:tmPct val="6000"/>
                                  </p:iterate>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1500" fill="hold"/>
                                        <p:tgtEl>
                                          <p:spTgt spid="92"/>
                                        </p:tgtEl>
                                        <p:attrNameLst>
                                          <p:attrName>ppt_x</p:attrName>
                                        </p:attrNameLst>
                                      </p:cBhvr>
                                      <p:tavLst>
                                        <p:tav tm="0">
                                          <p:val>
                                            <p:strVal val="0-#ppt_w/2"/>
                                          </p:val>
                                        </p:tav>
                                        <p:tav tm="100000">
                                          <p:val>
                                            <p:strVal val="#ppt_x"/>
                                          </p:val>
                                        </p:tav>
                                      </p:tavLst>
                                    </p:anim>
                                    <p:anim calcmode="lin" valueType="num">
                                      <p:cBhvr additive="base">
                                        <p:cTn id="12" dur="1500" fill="hold"/>
                                        <p:tgtEl>
                                          <p:spTgt spid="9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1250"/>
                                  </p:stCondLst>
                                  <p:iterate type="wd">
                                    <p:tmPct val="6000"/>
                                  </p:iterate>
                                  <p:childTnLst>
                                    <p:set>
                                      <p:cBhvr>
                                        <p:cTn id="14" dur="1" fill="hold">
                                          <p:stCondLst>
                                            <p:cond delay="0"/>
                                          </p:stCondLst>
                                        </p:cTn>
                                        <p:tgtEl>
                                          <p:spTgt spid="139"/>
                                        </p:tgtEl>
                                        <p:attrNameLst>
                                          <p:attrName>style.visibility</p:attrName>
                                        </p:attrNameLst>
                                      </p:cBhvr>
                                      <p:to>
                                        <p:strVal val="visible"/>
                                      </p:to>
                                    </p:set>
                                    <p:anim calcmode="lin" valueType="num">
                                      <p:cBhvr additive="base">
                                        <p:cTn id="15" dur="1500" fill="hold"/>
                                        <p:tgtEl>
                                          <p:spTgt spid="139"/>
                                        </p:tgtEl>
                                        <p:attrNameLst>
                                          <p:attrName>ppt_x</p:attrName>
                                        </p:attrNameLst>
                                      </p:cBhvr>
                                      <p:tavLst>
                                        <p:tav tm="0">
                                          <p:val>
                                            <p:strVal val="#ppt_x"/>
                                          </p:val>
                                        </p:tav>
                                        <p:tav tm="100000">
                                          <p:val>
                                            <p:strVal val="#ppt_x"/>
                                          </p:val>
                                        </p:tav>
                                      </p:tavLst>
                                    </p:anim>
                                    <p:anim calcmode="lin" valueType="num">
                                      <p:cBhvr additive="base">
                                        <p:cTn id="16" dur="1500" fill="hold"/>
                                        <p:tgtEl>
                                          <p:spTgt spid="139"/>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250"/>
                                  </p:stCondLst>
                                  <p:iterate type="wd">
                                    <p:tmPct val="6000"/>
                                  </p:iterate>
                                  <p:childTnLst>
                                    <p:set>
                                      <p:cBhvr>
                                        <p:cTn id="18" dur="1" fill="hold">
                                          <p:stCondLst>
                                            <p:cond delay="0"/>
                                          </p:stCondLst>
                                        </p:cTn>
                                        <p:tgtEl>
                                          <p:spTgt spid="112"/>
                                        </p:tgtEl>
                                        <p:attrNameLst>
                                          <p:attrName>style.visibility</p:attrName>
                                        </p:attrNameLst>
                                      </p:cBhvr>
                                      <p:to>
                                        <p:strVal val="visible"/>
                                      </p:to>
                                    </p:set>
                                    <p:anim calcmode="lin" valueType="num">
                                      <p:cBhvr additive="base">
                                        <p:cTn id="19" dur="1500" fill="hold"/>
                                        <p:tgtEl>
                                          <p:spTgt spid="112"/>
                                        </p:tgtEl>
                                        <p:attrNameLst>
                                          <p:attrName>ppt_x</p:attrName>
                                        </p:attrNameLst>
                                      </p:cBhvr>
                                      <p:tavLst>
                                        <p:tav tm="0">
                                          <p:val>
                                            <p:strVal val="#ppt_x"/>
                                          </p:val>
                                        </p:tav>
                                        <p:tav tm="100000">
                                          <p:val>
                                            <p:strVal val="#ppt_x"/>
                                          </p:val>
                                        </p:tav>
                                      </p:tavLst>
                                    </p:anim>
                                    <p:anim calcmode="lin" valueType="num">
                                      <p:cBhvr additive="base">
                                        <p:cTn id="20" dur="1500" fill="hold"/>
                                        <p:tgtEl>
                                          <p:spTgt spid="112"/>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1250"/>
                                  </p:stCondLst>
                                  <p:iterate type="wd">
                                    <p:tmPct val="6000"/>
                                  </p:iterate>
                                  <p:childTnLst>
                                    <p:set>
                                      <p:cBhvr>
                                        <p:cTn id="22" dur="1" fill="hold">
                                          <p:stCondLst>
                                            <p:cond delay="0"/>
                                          </p:stCondLst>
                                        </p:cTn>
                                        <p:tgtEl>
                                          <p:spTgt spid="87"/>
                                        </p:tgtEl>
                                        <p:attrNameLst>
                                          <p:attrName>style.visibility</p:attrName>
                                        </p:attrNameLst>
                                      </p:cBhvr>
                                      <p:to>
                                        <p:strVal val="visible"/>
                                      </p:to>
                                    </p:set>
                                    <p:anim calcmode="lin" valueType="num">
                                      <p:cBhvr additive="base">
                                        <p:cTn id="23" dur="1500" fill="hold"/>
                                        <p:tgtEl>
                                          <p:spTgt spid="87"/>
                                        </p:tgtEl>
                                        <p:attrNameLst>
                                          <p:attrName>ppt_x</p:attrName>
                                        </p:attrNameLst>
                                      </p:cBhvr>
                                      <p:tavLst>
                                        <p:tav tm="0">
                                          <p:val>
                                            <p:strVal val="#ppt_x"/>
                                          </p:val>
                                        </p:tav>
                                        <p:tav tm="100000">
                                          <p:val>
                                            <p:strVal val="#ppt_x"/>
                                          </p:val>
                                        </p:tav>
                                      </p:tavLst>
                                    </p:anim>
                                    <p:anim calcmode="lin" valueType="num">
                                      <p:cBhvr additive="base">
                                        <p:cTn id="24" dur="1500" fill="hold"/>
                                        <p:tgtEl>
                                          <p:spTgt spid="87"/>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250"/>
                                  </p:stCondLst>
                                  <p:iterate type="wd">
                                    <p:tmPct val="6000"/>
                                  </p:iterate>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500" fill="hold"/>
                                        <p:tgtEl>
                                          <p:spTgt spid="84"/>
                                        </p:tgtEl>
                                        <p:attrNameLst>
                                          <p:attrName>ppt_x</p:attrName>
                                        </p:attrNameLst>
                                      </p:cBhvr>
                                      <p:tavLst>
                                        <p:tav tm="0">
                                          <p:val>
                                            <p:strVal val="1+#ppt_w/2"/>
                                          </p:val>
                                        </p:tav>
                                        <p:tav tm="100000">
                                          <p:val>
                                            <p:strVal val="#ppt_x"/>
                                          </p:val>
                                        </p:tav>
                                      </p:tavLst>
                                    </p:anim>
                                    <p:anim calcmode="lin" valueType="num">
                                      <p:cBhvr additive="base">
                                        <p:cTn id="28" dur="1500" fill="hold"/>
                                        <p:tgtEl>
                                          <p:spTgt spid="84"/>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1250"/>
                                  </p:stCondLst>
                                  <p:iterate type="wd">
                                    <p:tmPct val="6000"/>
                                  </p:iterate>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1500" fill="hold"/>
                                        <p:tgtEl>
                                          <p:spTgt spid="162"/>
                                        </p:tgtEl>
                                        <p:attrNameLst>
                                          <p:attrName>ppt_x</p:attrName>
                                        </p:attrNameLst>
                                      </p:cBhvr>
                                      <p:tavLst>
                                        <p:tav tm="0">
                                          <p:val>
                                            <p:strVal val="1+#ppt_w/2"/>
                                          </p:val>
                                        </p:tav>
                                        <p:tav tm="100000">
                                          <p:val>
                                            <p:strVal val="#ppt_x"/>
                                          </p:val>
                                        </p:tav>
                                      </p:tavLst>
                                    </p:anim>
                                    <p:anim calcmode="lin" valueType="num">
                                      <p:cBhvr additive="base">
                                        <p:cTn id="32" dur="1500" fill="hold"/>
                                        <p:tgtEl>
                                          <p:spTgt spid="162"/>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iterate type="wd">
                                    <p:tmPct val="6000"/>
                                  </p:iterate>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500" fill="hold"/>
                                        <p:tgtEl>
                                          <p:spTgt spid="5"/>
                                        </p:tgtEl>
                                        <p:attrNameLst>
                                          <p:attrName>ppt_x</p:attrName>
                                        </p:attrNameLst>
                                      </p:cBhvr>
                                      <p:tavLst>
                                        <p:tav tm="0">
                                          <p:val>
                                            <p:strVal val="0-#ppt_w/2"/>
                                          </p:val>
                                        </p:tav>
                                        <p:tav tm="100000">
                                          <p:val>
                                            <p:strVal val="#ppt_x"/>
                                          </p:val>
                                        </p:tav>
                                      </p:tavLst>
                                    </p:anim>
                                    <p:anim calcmode="lin" valueType="num">
                                      <p:cBhvr additive="base">
                                        <p:cTn id="36" dur="1500" fill="hold"/>
                                        <p:tgtEl>
                                          <p:spTgt spid="5"/>
                                        </p:tgtEl>
                                        <p:attrNameLst>
                                          <p:attrName>ppt_y</p:attrName>
                                        </p:attrNameLst>
                                      </p:cBhvr>
                                      <p:tavLst>
                                        <p:tav tm="0">
                                          <p:val>
                                            <p:strVal val="#ppt_y"/>
                                          </p:val>
                                        </p:tav>
                                        <p:tav tm="100000">
                                          <p:val>
                                            <p:strVal val="#ppt_y"/>
                                          </p:val>
                                        </p:tav>
                                      </p:tavLst>
                                    </p:anim>
                                  </p:childTnLst>
                                </p:cTn>
                              </p:par>
                              <p:par>
                                <p:cTn id="37" presetID="10" presetClass="entr" presetSubtype="0" fill="hold" grpId="0" nodeType="withEffect">
                                  <p:stCondLst>
                                    <p:cond delay="3000"/>
                                  </p:stCondLst>
                                  <p:iterate type="wd">
                                    <p:tmPct val="5000"/>
                                  </p:iterate>
                                  <p:childTnLst>
                                    <p:set>
                                      <p:cBhvr>
                                        <p:cTn id="38" dur="1" fill="hold">
                                          <p:stCondLst>
                                            <p:cond delay="0"/>
                                          </p:stCondLst>
                                        </p:cTn>
                                        <p:tgtEl>
                                          <p:spTgt spid="7"/>
                                        </p:tgtEl>
                                        <p:attrNameLst>
                                          <p:attrName>style.visibility</p:attrName>
                                        </p:attrNameLst>
                                      </p:cBhvr>
                                      <p:to>
                                        <p:strVal val="visible"/>
                                      </p:to>
                                    </p:set>
                                    <p:animEffect transition="in" filter="fade">
                                      <p:cBhvr>
                                        <p:cTn id="39" dur="1250"/>
                                        <p:tgtEl>
                                          <p:spTgt spid="7"/>
                                        </p:tgtEl>
                                      </p:cBhvr>
                                    </p:animEffect>
                                  </p:childTnLst>
                                </p:cTn>
                              </p:par>
                              <p:par>
                                <p:cTn id="40" presetID="10" presetClass="entr" presetSubtype="0" fill="hold" grpId="0" nodeType="withEffect">
                                  <p:stCondLst>
                                    <p:cond delay="1500"/>
                                  </p:stCondLst>
                                  <p:iterate type="wd">
                                    <p:tmPct val="5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1250"/>
                                        <p:tgtEl>
                                          <p:spTgt spid="14"/>
                                        </p:tgtEl>
                                      </p:cBhvr>
                                    </p:animEffect>
                                  </p:childTnLst>
                                </p:cTn>
                              </p:par>
                              <p:par>
                                <p:cTn id="43" presetID="10" presetClass="entr" presetSubtype="0" fill="hold" grpId="0" nodeType="withEffect">
                                  <p:stCondLst>
                                    <p:cond delay="1750"/>
                                  </p:stCondLst>
                                  <p:iterate type="wd">
                                    <p:tmPct val="5000"/>
                                  </p:iterate>
                                  <p:childTnLst>
                                    <p:set>
                                      <p:cBhvr>
                                        <p:cTn id="44" dur="1" fill="hold">
                                          <p:stCondLst>
                                            <p:cond delay="0"/>
                                          </p:stCondLst>
                                        </p:cTn>
                                        <p:tgtEl>
                                          <p:spTgt spid="13"/>
                                        </p:tgtEl>
                                        <p:attrNameLst>
                                          <p:attrName>style.visibility</p:attrName>
                                        </p:attrNameLst>
                                      </p:cBhvr>
                                      <p:to>
                                        <p:strVal val="visible"/>
                                      </p:to>
                                    </p:set>
                                    <p:animEffect transition="in" filter="fade">
                                      <p:cBhvr>
                                        <p:cTn id="45" dur="1250"/>
                                        <p:tgtEl>
                                          <p:spTgt spid="13"/>
                                        </p:tgtEl>
                                      </p:cBhvr>
                                    </p:animEffect>
                                  </p:childTnLst>
                                </p:cTn>
                              </p:par>
                              <p:par>
                                <p:cTn id="46" presetID="10" presetClass="entr" presetSubtype="0" fill="hold" grpId="0" nodeType="withEffect">
                                  <p:stCondLst>
                                    <p:cond delay="175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2250"/>
                                  </p:stCondLst>
                                  <p:iterate type="wd">
                                    <p:tmPct val="5000"/>
                                  </p:iterate>
                                  <p:childTnLst>
                                    <p:set>
                                      <p:cBhvr>
                                        <p:cTn id="50" dur="1" fill="hold">
                                          <p:stCondLst>
                                            <p:cond delay="0"/>
                                          </p:stCondLst>
                                        </p:cTn>
                                        <p:tgtEl>
                                          <p:spTgt spid="12"/>
                                        </p:tgtEl>
                                        <p:attrNameLst>
                                          <p:attrName>style.visibility</p:attrName>
                                        </p:attrNameLst>
                                      </p:cBhvr>
                                      <p:to>
                                        <p:strVal val="visible"/>
                                      </p:to>
                                    </p:set>
                                    <p:animEffect transition="in" filter="fade">
                                      <p:cBhvr>
                                        <p:cTn id="51" dur="1250"/>
                                        <p:tgtEl>
                                          <p:spTgt spid="12"/>
                                        </p:tgtEl>
                                      </p:cBhvr>
                                    </p:animEffect>
                                  </p:childTnLst>
                                </p:cTn>
                              </p:par>
                              <p:par>
                                <p:cTn id="52" presetID="10" presetClass="entr" presetSubtype="0" fill="hold" grpId="0" nodeType="withEffect">
                                  <p:stCondLst>
                                    <p:cond delay="2500"/>
                                  </p:stCondLst>
                                  <p:iterate type="wd">
                                    <p:tmPct val="5000"/>
                                  </p:iterate>
                                  <p:childTnLst>
                                    <p:set>
                                      <p:cBhvr>
                                        <p:cTn id="53" dur="1" fill="hold">
                                          <p:stCondLst>
                                            <p:cond delay="0"/>
                                          </p:stCondLst>
                                        </p:cTn>
                                        <p:tgtEl>
                                          <p:spTgt spid="11"/>
                                        </p:tgtEl>
                                        <p:attrNameLst>
                                          <p:attrName>style.visibility</p:attrName>
                                        </p:attrNameLst>
                                      </p:cBhvr>
                                      <p:to>
                                        <p:strVal val="visible"/>
                                      </p:to>
                                    </p:set>
                                    <p:animEffect transition="in" filter="fade">
                                      <p:cBhvr>
                                        <p:cTn id="54" dur="1250"/>
                                        <p:tgtEl>
                                          <p:spTgt spid="11"/>
                                        </p:tgtEl>
                                      </p:cBhvr>
                                    </p:animEffect>
                                  </p:childTnLst>
                                </p:cTn>
                              </p:par>
                              <p:par>
                                <p:cTn id="55" presetID="9" presetClass="entr" presetSubtype="0" fill="hold" nodeType="withEffect">
                                  <p:stCondLst>
                                    <p:cond delay="250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1" presetClass="exit" presetSubtype="1" fill="hold" grpId="1" nodeType="clickEffect">
                                  <p:stCondLst>
                                    <p:cond delay="0"/>
                                  </p:stCondLst>
                                  <p:iterate type="wd">
                                    <p:tmPct val="0"/>
                                  </p:iterate>
                                  <p:childTnLst>
                                    <p:animEffect transition="out" filter="wheel(1)">
                                      <p:cBhvr>
                                        <p:cTn id="62" dur="2000"/>
                                        <p:tgtEl>
                                          <p:spTgt spid="7"/>
                                        </p:tgtEl>
                                      </p:cBhvr>
                                    </p:animEffect>
                                    <p:set>
                                      <p:cBhvr>
                                        <p:cTn id="63" dur="1" fill="hold">
                                          <p:stCondLst>
                                            <p:cond delay="1999"/>
                                          </p:stCondLst>
                                        </p:cTn>
                                        <p:tgtEl>
                                          <p:spTgt spid="7"/>
                                        </p:tgtEl>
                                        <p:attrNameLst>
                                          <p:attrName>style.visibility</p:attrName>
                                        </p:attrNameLst>
                                      </p:cBhvr>
                                      <p:to>
                                        <p:strVal val="hidden"/>
                                      </p:to>
                                    </p:set>
                                  </p:childTnLst>
                                </p:cTn>
                              </p:par>
                              <p:par>
                                <p:cTn id="64" presetID="21" presetClass="exit" presetSubtype="1" fill="hold" grpId="1" nodeType="withEffect">
                                  <p:stCondLst>
                                    <p:cond delay="0"/>
                                  </p:stCondLst>
                                  <p:iterate type="wd">
                                    <p:tmPct val="0"/>
                                  </p:iterate>
                                  <p:childTnLst>
                                    <p:animEffect transition="out" filter="wheel(1)">
                                      <p:cBhvr>
                                        <p:cTn id="65" dur="2000"/>
                                        <p:tgtEl>
                                          <p:spTgt spid="5"/>
                                        </p:tgtEl>
                                      </p:cBhvr>
                                    </p:animEffect>
                                    <p:set>
                                      <p:cBhvr>
                                        <p:cTn id="66"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outHorizontal)">
                                      <p:cBhvr>
                                        <p:cTn id="72" dur="1250"/>
                                        <p:tgtEl>
                                          <p:spTgt spid="17"/>
                                        </p:tgtEl>
                                      </p:cBhvr>
                                    </p:animEffect>
                                  </p:childTnLst>
                                </p:cTn>
                              </p:par>
                            </p:childTnLst>
                          </p:cTn>
                        </p:par>
                        <p:par>
                          <p:cTn id="73" fill="hold">
                            <p:stCondLst>
                              <p:cond delay="1250"/>
                            </p:stCondLst>
                            <p:childTnLst>
                              <p:par>
                                <p:cTn id="74" presetID="9"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dissolve">
                                      <p:cBhvr>
                                        <p:cTn id="76" dur="1500"/>
                                        <p:tgtEl>
                                          <p:spTgt spid="15"/>
                                        </p:tgtEl>
                                      </p:cBhvr>
                                    </p:animEffec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18"/>
                                        </p:tgtEl>
                                      </p:cBhvr>
                                    </p:cmd>
                                  </p:childTnLst>
                                </p:cTn>
                              </p:par>
                            </p:childTnLst>
                          </p:cTn>
                        </p:par>
                      </p:childTnLst>
                    </p:cTn>
                  </p:par>
                </p:childTnLst>
              </p:cTn>
              <p:nextCondLst>
                <p:cond evt="onClick" delay="0">
                  <p:tgtEl>
                    <p:spTgt spid="18"/>
                  </p:tgtEl>
                </p:cond>
              </p:nextCondLst>
            </p:seq>
            <p:video>
              <p:cMediaNode vol="80000">
                <p:cTn id="82" fill="hold" display="0">
                  <p:stCondLst>
                    <p:cond delay="indefinite"/>
                  </p:stCondLst>
                </p:cTn>
                <p:tgtEl>
                  <p:spTgt spid="18"/>
                </p:tgtEl>
              </p:cMediaNode>
            </p:video>
          </p:childTnLst>
        </p:cTn>
      </p:par>
    </p:tnLst>
    <p:bldLst>
      <p:bldP spid="92" grpId="0" animBg="1"/>
      <p:bldP spid="93" grpId="0" animBg="1"/>
      <p:bldP spid="5" grpId="0" animBg="1"/>
      <p:bldP spid="5" grpId="1" animBg="1"/>
      <p:bldP spid="7" grpId="0"/>
      <p:bldP spid="7" grpId="1"/>
      <p:bldP spid="11" grpId="0"/>
      <p:bldP spid="12" grpId="0"/>
      <p:bldP spid="13" grpId="0"/>
      <p:bldP spid="14" grpId="0"/>
      <p:bldP spid="16"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3174DD79-9352-4C7D-BC35-3E13972F2F0E}"/>
              </a:ext>
            </a:extLst>
          </p:cNvPr>
          <p:cNvGrpSpPr/>
          <p:nvPr/>
        </p:nvGrpSpPr>
        <p:grpSpPr>
          <a:xfrm>
            <a:off x="4103697" y="1425828"/>
            <a:ext cx="3773476" cy="3741484"/>
            <a:chOff x="8347902" y="2433610"/>
            <a:chExt cx="3305120" cy="3277098"/>
          </a:xfrm>
        </p:grpSpPr>
        <p:sp>
          <p:nvSpPr>
            <p:cNvPr id="34" name="Hình tự do: Hình 33">
              <a:extLst>
                <a:ext uri="{FF2B5EF4-FFF2-40B4-BE49-F238E27FC236}">
                  <a16:creationId xmlns:a16="http://schemas.microsoft.com/office/drawing/2014/main" id="{F40A0A66-0474-4E25-9A59-3C13C22BDA20}"/>
                </a:ext>
              </a:extLst>
            </p:cNvPr>
            <p:cNvSpPr/>
            <p:nvPr/>
          </p:nvSpPr>
          <p:spPr>
            <a:xfrm>
              <a:off x="8347902" y="3489757"/>
              <a:ext cx="308210" cy="456280"/>
            </a:xfrm>
            <a:custGeom>
              <a:avLst/>
              <a:gdLst>
                <a:gd name="connsiteX0" fmla="*/ 0 w 308210"/>
                <a:gd name="connsiteY0" fmla="*/ 163721 h 456280"/>
                <a:gd name="connsiteX1" fmla="*/ 213675 w 308210"/>
                <a:gd name="connsiteY1" fmla="*/ 456281 h 456280"/>
                <a:gd name="connsiteX2" fmla="*/ 308211 w 308210"/>
                <a:gd name="connsiteY2" fmla="*/ 0 h 456280"/>
              </a:gdLst>
              <a:ahLst/>
              <a:cxnLst>
                <a:cxn ang="0">
                  <a:pos x="connsiteX0" y="connsiteY0"/>
                </a:cxn>
                <a:cxn ang="0">
                  <a:pos x="connsiteX1" y="connsiteY1"/>
                </a:cxn>
                <a:cxn ang="0">
                  <a:pos x="connsiteX2" y="connsiteY2"/>
                </a:cxn>
              </a:cxnLst>
              <a:rect l="l" t="t" r="r" b="b"/>
              <a:pathLst>
                <a:path w="308210" h="456280">
                  <a:moveTo>
                    <a:pt x="0" y="163721"/>
                  </a:moveTo>
                  <a:lnTo>
                    <a:pt x="213675" y="456281"/>
                  </a:lnTo>
                  <a:lnTo>
                    <a:pt x="308211"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Hình tự do: Hình 34">
              <a:extLst>
                <a:ext uri="{FF2B5EF4-FFF2-40B4-BE49-F238E27FC236}">
                  <a16:creationId xmlns:a16="http://schemas.microsoft.com/office/drawing/2014/main" id="{D6F48029-1A1D-4ABB-B3EB-D7EAA827DD37}"/>
                </a:ext>
              </a:extLst>
            </p:cNvPr>
            <p:cNvSpPr/>
            <p:nvPr/>
          </p:nvSpPr>
          <p:spPr>
            <a:xfrm>
              <a:off x="11227923" y="3500957"/>
              <a:ext cx="425099" cy="386394"/>
            </a:xfrm>
            <a:custGeom>
              <a:avLst/>
              <a:gdLst>
                <a:gd name="connsiteX0" fmla="*/ 425099 w 425099"/>
                <a:gd name="connsiteY0" fmla="*/ 153731 h 386394"/>
                <a:gd name="connsiteX1" fmla="*/ 206224 w 425099"/>
                <a:gd name="connsiteY1" fmla="*/ 386395 h 386394"/>
                <a:gd name="connsiteX2" fmla="*/ 0 w 425099"/>
                <a:gd name="connsiteY2" fmla="*/ 0 h 386394"/>
              </a:gdLst>
              <a:ahLst/>
              <a:cxnLst>
                <a:cxn ang="0">
                  <a:pos x="connsiteX0" y="connsiteY0"/>
                </a:cxn>
                <a:cxn ang="0">
                  <a:pos x="connsiteX1" y="connsiteY1"/>
                </a:cxn>
                <a:cxn ang="0">
                  <a:pos x="connsiteX2" y="connsiteY2"/>
                </a:cxn>
              </a:cxnLst>
              <a:rect l="l" t="t" r="r" b="b"/>
              <a:pathLst>
                <a:path w="425099" h="386394">
                  <a:moveTo>
                    <a:pt x="425099" y="153731"/>
                  </a:moveTo>
                  <a:lnTo>
                    <a:pt x="206224" y="386395"/>
                  </a:lnTo>
                  <a:lnTo>
                    <a:pt x="0" y="0"/>
                  </a:lnTo>
                  <a:close/>
                </a:path>
              </a:pathLst>
            </a:custGeom>
            <a:solidFill>
              <a:srgbClr val="00000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Nhóm 35">
              <a:extLst>
                <a:ext uri="{FF2B5EF4-FFF2-40B4-BE49-F238E27FC236}">
                  <a16:creationId xmlns:a16="http://schemas.microsoft.com/office/drawing/2014/main" id="{2954AD9E-F1CE-4E9C-9D1F-7112D8C7CF65}"/>
                </a:ext>
              </a:extLst>
            </p:cNvPr>
            <p:cNvGrpSpPr/>
            <p:nvPr/>
          </p:nvGrpSpPr>
          <p:grpSpPr>
            <a:xfrm>
              <a:off x="8443866" y="2612731"/>
              <a:ext cx="3097977" cy="3097977"/>
              <a:chOff x="8443866" y="2612731"/>
              <a:chExt cx="3097977" cy="3097977"/>
            </a:xfrm>
          </p:grpSpPr>
          <p:sp>
            <p:nvSpPr>
              <p:cNvPr id="42" name="Hình tự do: Hình 41">
                <a:extLst>
                  <a:ext uri="{FF2B5EF4-FFF2-40B4-BE49-F238E27FC236}">
                    <a16:creationId xmlns:a16="http://schemas.microsoft.com/office/drawing/2014/main" id="{FD39E9AA-BEC0-4488-A4B0-BA911E986735}"/>
                  </a:ext>
                </a:extLst>
              </p:cNvPr>
              <p:cNvSpPr/>
              <p:nvPr/>
            </p:nvSpPr>
            <p:spPr>
              <a:xfrm>
                <a:off x="8443866" y="2612731"/>
                <a:ext cx="3097977" cy="3097977"/>
              </a:xfrm>
              <a:custGeom>
                <a:avLst/>
                <a:gdLst>
                  <a:gd name="connsiteX0" fmla="*/ 3097977 w 3097977"/>
                  <a:gd name="connsiteY0" fmla="*/ 1548989 h 3097977"/>
                  <a:gd name="connsiteX1" fmla="*/ 1548989 w 3097977"/>
                  <a:gd name="connsiteY1" fmla="*/ 3097978 h 3097977"/>
                  <a:gd name="connsiteX2" fmla="*/ 0 w 3097977"/>
                  <a:gd name="connsiteY2" fmla="*/ 1548989 h 3097977"/>
                  <a:gd name="connsiteX3" fmla="*/ 1548989 w 3097977"/>
                  <a:gd name="connsiteY3" fmla="*/ 0 h 3097977"/>
                  <a:gd name="connsiteX4" fmla="*/ 3097977 w 3097977"/>
                  <a:gd name="connsiteY4" fmla="*/ 1548989 h 3097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7977" h="3097977">
                    <a:moveTo>
                      <a:pt x="3097977" y="1548989"/>
                    </a:moveTo>
                    <a:cubicBezTo>
                      <a:pt x="3097977" y="2404472"/>
                      <a:pt x="2404472" y="3097978"/>
                      <a:pt x="1548989" y="3097978"/>
                    </a:cubicBezTo>
                    <a:cubicBezTo>
                      <a:pt x="693506" y="3097978"/>
                      <a:pt x="0" y="2404472"/>
                      <a:pt x="0" y="1548989"/>
                    </a:cubicBezTo>
                    <a:cubicBezTo>
                      <a:pt x="0" y="693506"/>
                      <a:pt x="693506" y="0"/>
                      <a:pt x="1548989" y="0"/>
                    </a:cubicBezTo>
                    <a:cubicBezTo>
                      <a:pt x="2404472" y="0"/>
                      <a:pt x="3097977" y="693506"/>
                      <a:pt x="3097977" y="1548989"/>
                    </a:cubicBezTo>
                    <a:close/>
                  </a:path>
                </a:pathLst>
              </a:custGeom>
              <a:solidFill>
                <a:srgbClr val="FFFFFF"/>
              </a:solidFill>
              <a:ln w="24190" cap="flat">
                <a:noFill/>
                <a:prstDash val="solid"/>
                <a:miter/>
              </a:ln>
              <a:effectLst>
                <a:outerShdw blurRad="444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Hình tự do: Hình 42">
                <a:extLst>
                  <a:ext uri="{FF2B5EF4-FFF2-40B4-BE49-F238E27FC236}">
                    <a16:creationId xmlns:a16="http://schemas.microsoft.com/office/drawing/2014/main" id="{7BB58CA5-67EC-4B89-B651-662DAB6A653A}"/>
                  </a:ext>
                </a:extLst>
              </p:cNvPr>
              <p:cNvSpPr/>
              <p:nvPr/>
            </p:nvSpPr>
            <p:spPr>
              <a:xfrm>
                <a:off x="8548320" y="2716920"/>
                <a:ext cx="2889358" cy="2888585"/>
              </a:xfrm>
              <a:custGeom>
                <a:avLst/>
                <a:gdLst>
                  <a:gd name="connsiteX0" fmla="*/ 1500027 w 2889358"/>
                  <a:gd name="connsiteY0" fmla="*/ 2888585 h 2888585"/>
                  <a:gd name="connsiteX1" fmla="*/ 1499084 w 2889358"/>
                  <a:gd name="connsiteY1" fmla="*/ 2864395 h 2888585"/>
                  <a:gd name="connsiteX2" fmla="*/ 1595314 w 2889358"/>
                  <a:gd name="connsiteY2" fmla="*/ 2857476 h 2888585"/>
                  <a:gd name="connsiteX3" fmla="*/ 1597853 w 2889358"/>
                  <a:gd name="connsiteY3" fmla="*/ 2881522 h 2888585"/>
                  <a:gd name="connsiteX4" fmla="*/ 1500027 w 2889358"/>
                  <a:gd name="connsiteY4" fmla="*/ 2888585 h 2888585"/>
                  <a:gd name="connsiteX5" fmla="*/ 1352924 w 2889358"/>
                  <a:gd name="connsiteY5" fmla="*/ 2886747 h 2888585"/>
                  <a:gd name="connsiteX6" fmla="*/ 1255292 w 2889358"/>
                  <a:gd name="connsiteY6" fmla="*/ 2877240 h 2888585"/>
                  <a:gd name="connsiteX7" fmla="*/ 1258461 w 2889358"/>
                  <a:gd name="connsiteY7" fmla="*/ 2853292 h 2888585"/>
                  <a:gd name="connsiteX8" fmla="*/ 1354449 w 2889358"/>
                  <a:gd name="connsiteY8" fmla="*/ 2862605 h 2888585"/>
                  <a:gd name="connsiteX9" fmla="*/ 1352924 w 2889358"/>
                  <a:gd name="connsiteY9" fmla="*/ 2886747 h 2888585"/>
                  <a:gd name="connsiteX10" fmla="*/ 1743190 w 2889358"/>
                  <a:gd name="connsiteY10" fmla="*/ 2858589 h 2888585"/>
                  <a:gd name="connsiteX11" fmla="*/ 1738231 w 2889358"/>
                  <a:gd name="connsiteY11" fmla="*/ 2834907 h 2888585"/>
                  <a:gd name="connsiteX12" fmla="*/ 1831896 w 2889358"/>
                  <a:gd name="connsiteY12" fmla="*/ 2811877 h 2888585"/>
                  <a:gd name="connsiteX13" fmla="*/ 1838452 w 2889358"/>
                  <a:gd name="connsiteY13" fmla="*/ 2835149 h 2888585"/>
                  <a:gd name="connsiteX14" fmla="*/ 1743190 w 2889358"/>
                  <a:gd name="connsiteY14" fmla="*/ 2858589 h 2888585"/>
                  <a:gd name="connsiteX15" fmla="*/ 1110609 w 2889358"/>
                  <a:gd name="connsiteY15" fmla="*/ 2850727 h 2888585"/>
                  <a:gd name="connsiteX16" fmla="*/ 1016000 w 2889358"/>
                  <a:gd name="connsiteY16" fmla="*/ 2824940 h 2888585"/>
                  <a:gd name="connsiteX17" fmla="*/ 1023136 w 2889358"/>
                  <a:gd name="connsiteY17" fmla="*/ 2801838 h 2888585"/>
                  <a:gd name="connsiteX18" fmla="*/ 1116197 w 2889358"/>
                  <a:gd name="connsiteY18" fmla="*/ 2827214 h 2888585"/>
                  <a:gd name="connsiteX19" fmla="*/ 1110609 w 2889358"/>
                  <a:gd name="connsiteY19" fmla="*/ 2850727 h 2888585"/>
                  <a:gd name="connsiteX20" fmla="*/ 1977813 w 2889358"/>
                  <a:gd name="connsiteY20" fmla="*/ 2788001 h 2888585"/>
                  <a:gd name="connsiteX21" fmla="*/ 1968887 w 2889358"/>
                  <a:gd name="connsiteY21" fmla="*/ 2765528 h 2888585"/>
                  <a:gd name="connsiteX22" fmla="*/ 2057303 w 2889358"/>
                  <a:gd name="connsiteY22" fmla="*/ 2726896 h 2888585"/>
                  <a:gd name="connsiteX23" fmla="*/ 2067754 w 2889358"/>
                  <a:gd name="connsiteY23" fmla="*/ 2748716 h 2888585"/>
                  <a:gd name="connsiteX24" fmla="*/ 1977813 w 2889358"/>
                  <a:gd name="connsiteY24" fmla="*/ 2788001 h 2888585"/>
                  <a:gd name="connsiteX25" fmla="*/ 877848 w 2889358"/>
                  <a:gd name="connsiteY25" fmla="*/ 2774309 h 2888585"/>
                  <a:gd name="connsiteX26" fmla="*/ 788997 w 2889358"/>
                  <a:gd name="connsiteY26" fmla="*/ 2732823 h 2888585"/>
                  <a:gd name="connsiteX27" fmla="*/ 799955 w 2889358"/>
                  <a:gd name="connsiteY27" fmla="*/ 2711245 h 2888585"/>
                  <a:gd name="connsiteX28" fmla="*/ 887331 w 2889358"/>
                  <a:gd name="connsiteY28" fmla="*/ 2752054 h 2888585"/>
                  <a:gd name="connsiteX29" fmla="*/ 877848 w 2889358"/>
                  <a:gd name="connsiteY29" fmla="*/ 2774309 h 2888585"/>
                  <a:gd name="connsiteX30" fmla="*/ 2197076 w 2889358"/>
                  <a:gd name="connsiteY30" fmla="*/ 2678588 h 2888585"/>
                  <a:gd name="connsiteX31" fmla="*/ 2184472 w 2889358"/>
                  <a:gd name="connsiteY31" fmla="*/ 2657929 h 2888585"/>
                  <a:gd name="connsiteX32" fmla="*/ 2265051 w 2889358"/>
                  <a:gd name="connsiteY32" fmla="*/ 2604831 h 2888585"/>
                  <a:gd name="connsiteX33" fmla="*/ 2279033 w 2889358"/>
                  <a:gd name="connsiteY33" fmla="*/ 2624570 h 2888585"/>
                  <a:gd name="connsiteX34" fmla="*/ 2197076 w 2889358"/>
                  <a:gd name="connsiteY34" fmla="*/ 2678588 h 2888585"/>
                  <a:gd name="connsiteX35" fmla="*/ 661512 w 2889358"/>
                  <a:gd name="connsiteY35" fmla="*/ 2659429 h 2888585"/>
                  <a:gd name="connsiteX36" fmla="*/ 581031 w 2889358"/>
                  <a:gd name="connsiteY36" fmla="*/ 2603476 h 2888585"/>
                  <a:gd name="connsiteX37" fmla="*/ 595497 w 2889358"/>
                  <a:gd name="connsiteY37" fmla="*/ 2584100 h 2888585"/>
                  <a:gd name="connsiteX38" fmla="*/ 674648 w 2889358"/>
                  <a:gd name="connsiteY38" fmla="*/ 2639109 h 2888585"/>
                  <a:gd name="connsiteX39" fmla="*/ 661512 w 2889358"/>
                  <a:gd name="connsiteY39" fmla="*/ 2659429 h 2888585"/>
                  <a:gd name="connsiteX40" fmla="*/ 2394543 w 2889358"/>
                  <a:gd name="connsiteY40" fmla="*/ 2533493 h 2888585"/>
                  <a:gd name="connsiteX41" fmla="*/ 2378625 w 2889358"/>
                  <a:gd name="connsiteY41" fmla="*/ 2515253 h 2888585"/>
                  <a:gd name="connsiteX42" fmla="*/ 2449068 w 2889358"/>
                  <a:gd name="connsiteY42" fmla="*/ 2449359 h 2888585"/>
                  <a:gd name="connsiteX43" fmla="*/ 2451584 w 2889358"/>
                  <a:gd name="connsiteY43" fmla="*/ 2446843 h 2888585"/>
                  <a:gd name="connsiteX44" fmla="*/ 2468831 w 2889358"/>
                  <a:gd name="connsiteY44" fmla="*/ 2463849 h 2888585"/>
                  <a:gd name="connsiteX45" fmla="*/ 2466074 w 2889358"/>
                  <a:gd name="connsiteY45" fmla="*/ 2466582 h 2888585"/>
                  <a:gd name="connsiteX46" fmla="*/ 2394543 w 2889358"/>
                  <a:gd name="connsiteY46" fmla="*/ 2533493 h 2888585"/>
                  <a:gd name="connsiteX47" fmla="*/ 467844 w 2889358"/>
                  <a:gd name="connsiteY47" fmla="*/ 2509520 h 2888585"/>
                  <a:gd name="connsiteX48" fmla="*/ 422898 w 2889358"/>
                  <a:gd name="connsiteY48" fmla="*/ 2466461 h 2888585"/>
                  <a:gd name="connsiteX49" fmla="*/ 397861 w 2889358"/>
                  <a:gd name="connsiteY49" fmla="*/ 2440771 h 2888585"/>
                  <a:gd name="connsiteX50" fmla="*/ 415399 w 2889358"/>
                  <a:gd name="connsiteY50" fmla="*/ 2424104 h 2888585"/>
                  <a:gd name="connsiteX51" fmla="*/ 440025 w 2889358"/>
                  <a:gd name="connsiteY51" fmla="*/ 2449359 h 2888585"/>
                  <a:gd name="connsiteX52" fmla="*/ 484221 w 2889358"/>
                  <a:gd name="connsiteY52" fmla="*/ 2491716 h 2888585"/>
                  <a:gd name="connsiteX53" fmla="*/ 467844 w 2889358"/>
                  <a:gd name="connsiteY53" fmla="*/ 2509520 h 2888585"/>
                  <a:gd name="connsiteX54" fmla="*/ 2567141 w 2889358"/>
                  <a:gd name="connsiteY54" fmla="*/ 2354556 h 2888585"/>
                  <a:gd name="connsiteX55" fmla="*/ 2548394 w 2889358"/>
                  <a:gd name="connsiteY55" fmla="*/ 2339292 h 2888585"/>
                  <a:gd name="connsiteX56" fmla="*/ 2606596 w 2889358"/>
                  <a:gd name="connsiteY56" fmla="*/ 2262463 h 2888585"/>
                  <a:gd name="connsiteX57" fmla="*/ 2626336 w 2889358"/>
                  <a:gd name="connsiteY57" fmla="*/ 2276397 h 2888585"/>
                  <a:gd name="connsiteX58" fmla="*/ 2567141 w 2889358"/>
                  <a:gd name="connsiteY58" fmla="*/ 2354556 h 2888585"/>
                  <a:gd name="connsiteX59" fmla="*/ 301897 w 2889358"/>
                  <a:gd name="connsiteY59" fmla="*/ 2329326 h 2888585"/>
                  <a:gd name="connsiteX60" fmla="*/ 244396 w 2889358"/>
                  <a:gd name="connsiteY60" fmla="*/ 2249763 h 2888585"/>
                  <a:gd name="connsiteX61" fmla="*/ 264474 w 2889358"/>
                  <a:gd name="connsiteY61" fmla="*/ 2236241 h 2888585"/>
                  <a:gd name="connsiteX62" fmla="*/ 321007 w 2889358"/>
                  <a:gd name="connsiteY62" fmla="*/ 2314473 h 2888585"/>
                  <a:gd name="connsiteX63" fmla="*/ 301897 w 2889358"/>
                  <a:gd name="connsiteY63" fmla="*/ 2329326 h 2888585"/>
                  <a:gd name="connsiteX64" fmla="*/ 2704858 w 2889358"/>
                  <a:gd name="connsiteY64" fmla="*/ 2152009 h 2888585"/>
                  <a:gd name="connsiteX65" fmla="*/ 2683764 w 2889358"/>
                  <a:gd name="connsiteY65" fmla="*/ 2140204 h 2888585"/>
                  <a:gd name="connsiteX66" fmla="*/ 2728105 w 2889358"/>
                  <a:gd name="connsiteY66" fmla="*/ 2054570 h 2888585"/>
                  <a:gd name="connsiteX67" fmla="*/ 2749925 w 2889358"/>
                  <a:gd name="connsiteY67" fmla="*/ 2064972 h 2888585"/>
                  <a:gd name="connsiteX68" fmla="*/ 2704858 w 2889358"/>
                  <a:gd name="connsiteY68" fmla="*/ 2152009 h 2888585"/>
                  <a:gd name="connsiteX69" fmla="*/ 168656 w 2889358"/>
                  <a:gd name="connsiteY69" fmla="*/ 2123610 h 2888585"/>
                  <a:gd name="connsiteX70" fmla="*/ 125524 w 2889358"/>
                  <a:gd name="connsiteY70" fmla="*/ 2035435 h 2888585"/>
                  <a:gd name="connsiteX71" fmla="*/ 147586 w 2889358"/>
                  <a:gd name="connsiteY71" fmla="*/ 2025566 h 2888585"/>
                  <a:gd name="connsiteX72" fmla="*/ 190016 w 2889358"/>
                  <a:gd name="connsiteY72" fmla="*/ 2112216 h 2888585"/>
                  <a:gd name="connsiteX73" fmla="*/ 168656 w 2889358"/>
                  <a:gd name="connsiteY73" fmla="*/ 2123610 h 2888585"/>
                  <a:gd name="connsiteX74" fmla="*/ 2806216 w 2889358"/>
                  <a:gd name="connsiteY74" fmla="*/ 1928997 h 2888585"/>
                  <a:gd name="connsiteX75" fmla="*/ 2783404 w 2889358"/>
                  <a:gd name="connsiteY75" fmla="*/ 1920917 h 2888585"/>
                  <a:gd name="connsiteX76" fmla="*/ 2812530 w 2889358"/>
                  <a:gd name="connsiteY76" fmla="*/ 1828970 h 2888585"/>
                  <a:gd name="connsiteX77" fmla="*/ 2835826 w 2889358"/>
                  <a:gd name="connsiteY77" fmla="*/ 1835501 h 2888585"/>
                  <a:gd name="connsiteX78" fmla="*/ 2806216 w 2889358"/>
                  <a:gd name="connsiteY78" fmla="*/ 1928997 h 2888585"/>
                  <a:gd name="connsiteX79" fmla="*/ 72354 w 2889358"/>
                  <a:gd name="connsiteY79" fmla="*/ 1898275 h 2888585"/>
                  <a:gd name="connsiteX80" fmla="*/ 44825 w 2889358"/>
                  <a:gd name="connsiteY80" fmla="*/ 1804078 h 2888585"/>
                  <a:gd name="connsiteX81" fmla="*/ 68265 w 2889358"/>
                  <a:gd name="connsiteY81" fmla="*/ 1798102 h 2888585"/>
                  <a:gd name="connsiteX82" fmla="*/ 95311 w 2889358"/>
                  <a:gd name="connsiteY82" fmla="*/ 1890679 h 2888585"/>
                  <a:gd name="connsiteX83" fmla="*/ 72354 w 2889358"/>
                  <a:gd name="connsiteY83" fmla="*/ 1898275 h 2888585"/>
                  <a:gd name="connsiteX84" fmla="*/ 2868192 w 2889358"/>
                  <a:gd name="connsiteY84" fmla="*/ 1692003 h 2888585"/>
                  <a:gd name="connsiteX85" fmla="*/ 2844340 w 2889358"/>
                  <a:gd name="connsiteY85" fmla="*/ 1687891 h 2888585"/>
                  <a:gd name="connsiteX86" fmla="*/ 2857548 w 2889358"/>
                  <a:gd name="connsiteY86" fmla="*/ 1592363 h 2888585"/>
                  <a:gd name="connsiteX87" fmla="*/ 2881594 w 2889358"/>
                  <a:gd name="connsiteY87" fmla="*/ 1594878 h 2888585"/>
                  <a:gd name="connsiteX88" fmla="*/ 2868192 w 2889358"/>
                  <a:gd name="connsiteY88" fmla="*/ 1692003 h 2888585"/>
                  <a:gd name="connsiteX89" fmla="*/ 15699 w 2889358"/>
                  <a:gd name="connsiteY89" fmla="*/ 1659878 h 2888585"/>
                  <a:gd name="connsiteX90" fmla="*/ 4475 w 2889358"/>
                  <a:gd name="connsiteY90" fmla="*/ 1562439 h 2888585"/>
                  <a:gd name="connsiteX91" fmla="*/ 28569 w 2889358"/>
                  <a:gd name="connsiteY91" fmla="*/ 1560479 h 2888585"/>
                  <a:gd name="connsiteX92" fmla="*/ 39600 w 2889358"/>
                  <a:gd name="connsiteY92" fmla="*/ 1656322 h 2888585"/>
                  <a:gd name="connsiteX93" fmla="*/ 15699 w 2889358"/>
                  <a:gd name="connsiteY93" fmla="*/ 1659878 h 2888585"/>
                  <a:gd name="connsiteX94" fmla="*/ 2889359 w 2889358"/>
                  <a:gd name="connsiteY94" fmla="*/ 1447946 h 2888585"/>
                  <a:gd name="connsiteX95" fmla="*/ 2865168 w 2889358"/>
                  <a:gd name="connsiteY95" fmla="*/ 1447946 h 2888585"/>
                  <a:gd name="connsiteX96" fmla="*/ 2865168 w 2889358"/>
                  <a:gd name="connsiteY96" fmla="*/ 1444825 h 2888585"/>
                  <a:gd name="connsiteX97" fmla="*/ 2862096 w 2889358"/>
                  <a:gd name="connsiteY97" fmla="*/ 1351498 h 2888585"/>
                  <a:gd name="connsiteX98" fmla="*/ 2886238 w 2889358"/>
                  <a:gd name="connsiteY98" fmla="*/ 1349926 h 2888585"/>
                  <a:gd name="connsiteX99" fmla="*/ 2889359 w 2889358"/>
                  <a:gd name="connsiteY99" fmla="*/ 1444849 h 2888585"/>
                  <a:gd name="connsiteX100" fmla="*/ 2889359 w 2889358"/>
                  <a:gd name="connsiteY100" fmla="*/ 1447946 h 2888585"/>
                  <a:gd name="connsiteX101" fmla="*/ 24190 w 2889358"/>
                  <a:gd name="connsiteY101" fmla="*/ 1415869 h 2888585"/>
                  <a:gd name="connsiteX102" fmla="*/ 0 w 2889358"/>
                  <a:gd name="connsiteY102" fmla="*/ 1415361 h 2888585"/>
                  <a:gd name="connsiteX103" fmla="*/ 5298 w 2889358"/>
                  <a:gd name="connsiteY103" fmla="*/ 1317438 h 2888585"/>
                  <a:gd name="connsiteX104" fmla="*/ 29391 w 2889358"/>
                  <a:gd name="connsiteY104" fmla="*/ 1319543 h 2888585"/>
                  <a:gd name="connsiteX105" fmla="*/ 24190 w 2889358"/>
                  <a:gd name="connsiteY105" fmla="*/ 1415869 h 2888585"/>
                  <a:gd name="connsiteX106" fmla="*/ 2845381 w 2889358"/>
                  <a:gd name="connsiteY106" fmla="*/ 1207782 h 2888585"/>
                  <a:gd name="connsiteX107" fmla="*/ 2826149 w 2889358"/>
                  <a:gd name="connsiteY107" fmla="*/ 1113246 h 2888585"/>
                  <a:gd name="connsiteX108" fmla="*/ 2849687 w 2889358"/>
                  <a:gd name="connsiteY108" fmla="*/ 1107634 h 2888585"/>
                  <a:gd name="connsiteX109" fmla="*/ 2869257 w 2889358"/>
                  <a:gd name="connsiteY109" fmla="*/ 1203791 h 2888585"/>
                  <a:gd name="connsiteX110" fmla="*/ 2845381 w 2889358"/>
                  <a:gd name="connsiteY110" fmla="*/ 1207782 h 2888585"/>
                  <a:gd name="connsiteX111" fmla="*/ 49348 w 2889358"/>
                  <a:gd name="connsiteY111" fmla="*/ 1176286 h 2888585"/>
                  <a:gd name="connsiteX112" fmla="*/ 25593 w 2889358"/>
                  <a:gd name="connsiteY112" fmla="*/ 1171739 h 2888585"/>
                  <a:gd name="connsiteX113" fmla="*/ 47292 w 2889358"/>
                  <a:gd name="connsiteY113" fmla="*/ 1076089 h 2888585"/>
                  <a:gd name="connsiteX114" fmla="*/ 70685 w 2889358"/>
                  <a:gd name="connsiteY114" fmla="*/ 1082234 h 2888585"/>
                  <a:gd name="connsiteX115" fmla="*/ 49348 w 2889358"/>
                  <a:gd name="connsiteY115" fmla="*/ 1176286 h 2888585"/>
                  <a:gd name="connsiteX116" fmla="*/ 2785437 w 2889358"/>
                  <a:gd name="connsiteY116" fmla="*/ 974441 h 2888585"/>
                  <a:gd name="connsiteX117" fmla="*/ 2750457 w 2889358"/>
                  <a:gd name="connsiteY117" fmla="*/ 884525 h 2888585"/>
                  <a:gd name="connsiteX118" fmla="*/ 2772712 w 2889358"/>
                  <a:gd name="connsiteY118" fmla="*/ 874970 h 2888585"/>
                  <a:gd name="connsiteX119" fmla="*/ 2808272 w 2889358"/>
                  <a:gd name="connsiteY119" fmla="*/ 966434 h 2888585"/>
                  <a:gd name="connsiteX120" fmla="*/ 2785437 w 2889358"/>
                  <a:gd name="connsiteY120" fmla="*/ 974441 h 2888585"/>
                  <a:gd name="connsiteX121" fmla="*/ 114542 w 2889358"/>
                  <a:gd name="connsiteY121" fmla="*/ 944421 h 2888585"/>
                  <a:gd name="connsiteX122" fmla="*/ 91899 w 2889358"/>
                  <a:gd name="connsiteY122" fmla="*/ 935905 h 2888585"/>
                  <a:gd name="connsiteX123" fmla="*/ 129492 w 2889358"/>
                  <a:gd name="connsiteY123" fmla="*/ 845336 h 2888585"/>
                  <a:gd name="connsiteX124" fmla="*/ 151505 w 2889358"/>
                  <a:gd name="connsiteY124" fmla="*/ 855375 h 2888585"/>
                  <a:gd name="connsiteX125" fmla="*/ 114542 w 2889358"/>
                  <a:gd name="connsiteY125" fmla="*/ 944421 h 2888585"/>
                  <a:gd name="connsiteX126" fmla="*/ 2686691 w 2889358"/>
                  <a:gd name="connsiteY126" fmla="*/ 754695 h 2888585"/>
                  <a:gd name="connsiteX127" fmla="*/ 2636907 w 2889358"/>
                  <a:gd name="connsiteY127" fmla="*/ 672036 h 2888585"/>
                  <a:gd name="connsiteX128" fmla="*/ 2657179 w 2889358"/>
                  <a:gd name="connsiteY128" fmla="*/ 658852 h 2888585"/>
                  <a:gd name="connsiteX129" fmla="*/ 2707809 w 2889358"/>
                  <a:gd name="connsiteY129" fmla="*/ 742938 h 2888585"/>
                  <a:gd name="connsiteX130" fmla="*/ 2686691 w 2889358"/>
                  <a:gd name="connsiteY130" fmla="*/ 754695 h 2888585"/>
                  <a:gd name="connsiteX131" fmla="*/ 218173 w 2889358"/>
                  <a:gd name="connsiteY131" fmla="*/ 727021 h 2888585"/>
                  <a:gd name="connsiteX132" fmla="*/ 197298 w 2889358"/>
                  <a:gd name="connsiteY132" fmla="*/ 714780 h 2888585"/>
                  <a:gd name="connsiteX133" fmla="*/ 249743 w 2889358"/>
                  <a:gd name="connsiteY133" fmla="*/ 631952 h 2888585"/>
                  <a:gd name="connsiteX134" fmla="*/ 269724 w 2889358"/>
                  <a:gd name="connsiteY134" fmla="*/ 645571 h 2888585"/>
                  <a:gd name="connsiteX135" fmla="*/ 218173 w 2889358"/>
                  <a:gd name="connsiteY135" fmla="*/ 727021 h 2888585"/>
                  <a:gd name="connsiteX136" fmla="*/ 2552022 w 2889358"/>
                  <a:gd name="connsiteY136" fmla="*/ 554905 h 2888585"/>
                  <a:gd name="connsiteX137" fmla="*/ 2488982 w 2889358"/>
                  <a:gd name="connsiteY137" fmla="*/ 481802 h 2888585"/>
                  <a:gd name="connsiteX138" fmla="*/ 2506738 w 2889358"/>
                  <a:gd name="connsiteY138" fmla="*/ 465401 h 2888585"/>
                  <a:gd name="connsiteX139" fmla="*/ 2570867 w 2889358"/>
                  <a:gd name="connsiteY139" fmla="*/ 539714 h 2888585"/>
                  <a:gd name="connsiteX140" fmla="*/ 2552022 w 2889358"/>
                  <a:gd name="connsiteY140" fmla="*/ 554905 h 2888585"/>
                  <a:gd name="connsiteX141" fmla="*/ 357221 w 2889358"/>
                  <a:gd name="connsiteY141" fmla="*/ 530376 h 2888585"/>
                  <a:gd name="connsiteX142" fmla="*/ 338691 w 2889358"/>
                  <a:gd name="connsiteY142" fmla="*/ 514773 h 2888585"/>
                  <a:gd name="connsiteX143" fmla="*/ 404392 w 2889358"/>
                  <a:gd name="connsiteY143" fmla="*/ 441984 h 2888585"/>
                  <a:gd name="connsiteX144" fmla="*/ 421785 w 2889358"/>
                  <a:gd name="connsiteY144" fmla="*/ 458772 h 2888585"/>
                  <a:gd name="connsiteX145" fmla="*/ 357221 w 2889358"/>
                  <a:gd name="connsiteY145" fmla="*/ 530376 h 2888585"/>
                  <a:gd name="connsiteX146" fmla="*/ 2385640 w 2889358"/>
                  <a:gd name="connsiteY146" fmla="*/ 380540 h 2888585"/>
                  <a:gd name="connsiteX147" fmla="*/ 2311352 w 2889358"/>
                  <a:gd name="connsiteY147" fmla="*/ 319048 h 2888585"/>
                  <a:gd name="connsiteX148" fmla="*/ 2326132 w 2889358"/>
                  <a:gd name="connsiteY148" fmla="*/ 299889 h 2888585"/>
                  <a:gd name="connsiteX149" fmla="*/ 2401703 w 2889358"/>
                  <a:gd name="connsiteY149" fmla="*/ 362422 h 2888585"/>
                  <a:gd name="connsiteX150" fmla="*/ 2385640 w 2889358"/>
                  <a:gd name="connsiteY150" fmla="*/ 380540 h 2888585"/>
                  <a:gd name="connsiteX151" fmla="*/ 527304 w 2889358"/>
                  <a:gd name="connsiteY151" fmla="*/ 359858 h 2888585"/>
                  <a:gd name="connsiteX152" fmla="*/ 511676 w 2889358"/>
                  <a:gd name="connsiteY152" fmla="*/ 341400 h 2888585"/>
                  <a:gd name="connsiteX153" fmla="*/ 588675 w 2889358"/>
                  <a:gd name="connsiteY153" fmla="*/ 280513 h 2888585"/>
                  <a:gd name="connsiteX154" fmla="*/ 603044 w 2889358"/>
                  <a:gd name="connsiteY154" fmla="*/ 299986 h 2888585"/>
                  <a:gd name="connsiteX155" fmla="*/ 527304 w 2889358"/>
                  <a:gd name="connsiteY155" fmla="*/ 359858 h 2888585"/>
                  <a:gd name="connsiteX156" fmla="*/ 2192503 w 2889358"/>
                  <a:gd name="connsiteY156" fmla="*/ 236631 h 2888585"/>
                  <a:gd name="connsiteX157" fmla="*/ 2108901 w 2889358"/>
                  <a:gd name="connsiteY157" fmla="*/ 188662 h 2888585"/>
                  <a:gd name="connsiteX158" fmla="*/ 2120199 w 2889358"/>
                  <a:gd name="connsiteY158" fmla="*/ 167277 h 2888585"/>
                  <a:gd name="connsiteX159" fmla="*/ 2205276 w 2889358"/>
                  <a:gd name="connsiteY159" fmla="*/ 216094 h 2888585"/>
                  <a:gd name="connsiteX160" fmla="*/ 2192503 w 2889358"/>
                  <a:gd name="connsiteY160" fmla="*/ 236631 h 2888585"/>
                  <a:gd name="connsiteX161" fmla="*/ 723706 w 2889358"/>
                  <a:gd name="connsiteY161" fmla="*/ 220230 h 2888585"/>
                  <a:gd name="connsiteX162" fmla="*/ 711418 w 2889358"/>
                  <a:gd name="connsiteY162" fmla="*/ 199402 h 2888585"/>
                  <a:gd name="connsiteX163" fmla="*/ 797608 w 2889358"/>
                  <a:gd name="connsiteY163" fmla="*/ 152473 h 2888585"/>
                  <a:gd name="connsiteX164" fmla="*/ 808422 w 2889358"/>
                  <a:gd name="connsiteY164" fmla="*/ 174123 h 2888585"/>
                  <a:gd name="connsiteX165" fmla="*/ 723706 w 2889358"/>
                  <a:gd name="connsiteY165" fmla="*/ 220230 h 2888585"/>
                  <a:gd name="connsiteX166" fmla="*/ 1977765 w 2889358"/>
                  <a:gd name="connsiteY166" fmla="*/ 127653 h 2888585"/>
                  <a:gd name="connsiteX167" fmla="*/ 1887195 w 2889358"/>
                  <a:gd name="connsiteY167" fmla="*/ 94585 h 2888585"/>
                  <a:gd name="connsiteX168" fmla="*/ 1894719 w 2889358"/>
                  <a:gd name="connsiteY168" fmla="*/ 71604 h 2888585"/>
                  <a:gd name="connsiteX169" fmla="*/ 1986861 w 2889358"/>
                  <a:gd name="connsiteY169" fmla="*/ 105253 h 2888585"/>
                  <a:gd name="connsiteX170" fmla="*/ 1977765 w 2889358"/>
                  <a:gd name="connsiteY170" fmla="*/ 127653 h 2888585"/>
                  <a:gd name="connsiteX171" fmla="*/ 940937 w 2889358"/>
                  <a:gd name="connsiteY171" fmla="*/ 116066 h 2888585"/>
                  <a:gd name="connsiteX172" fmla="*/ 932374 w 2889358"/>
                  <a:gd name="connsiteY172" fmla="*/ 93424 h 2888585"/>
                  <a:gd name="connsiteX173" fmla="*/ 1025313 w 2889358"/>
                  <a:gd name="connsiteY173" fmla="*/ 61855 h 2888585"/>
                  <a:gd name="connsiteX174" fmla="*/ 1032304 w 2889358"/>
                  <a:gd name="connsiteY174" fmla="*/ 85005 h 2888585"/>
                  <a:gd name="connsiteX175" fmla="*/ 940937 w 2889358"/>
                  <a:gd name="connsiteY175" fmla="*/ 116066 h 2888585"/>
                  <a:gd name="connsiteX176" fmla="*/ 1747592 w 2889358"/>
                  <a:gd name="connsiteY176" fmla="*/ 56702 h 2888585"/>
                  <a:gd name="connsiteX177" fmla="*/ 1652694 w 2889358"/>
                  <a:gd name="connsiteY177" fmla="*/ 39430 h 2888585"/>
                  <a:gd name="connsiteX178" fmla="*/ 1656225 w 2889358"/>
                  <a:gd name="connsiteY178" fmla="*/ 15506 h 2888585"/>
                  <a:gd name="connsiteX179" fmla="*/ 1752721 w 2889358"/>
                  <a:gd name="connsiteY179" fmla="*/ 33068 h 2888585"/>
                  <a:gd name="connsiteX180" fmla="*/ 1747592 w 2889358"/>
                  <a:gd name="connsiteY180" fmla="*/ 56702 h 2888585"/>
                  <a:gd name="connsiteX181" fmla="*/ 1172706 w 2889358"/>
                  <a:gd name="connsiteY181" fmla="*/ 50244 h 2888585"/>
                  <a:gd name="connsiteX182" fmla="*/ 1168134 w 2889358"/>
                  <a:gd name="connsiteY182" fmla="*/ 26513 h 2888585"/>
                  <a:gd name="connsiteX183" fmla="*/ 1265017 w 2889358"/>
                  <a:gd name="connsiteY183" fmla="*/ 11104 h 2888585"/>
                  <a:gd name="connsiteX184" fmla="*/ 1267992 w 2889358"/>
                  <a:gd name="connsiteY184" fmla="*/ 35100 h 2888585"/>
                  <a:gd name="connsiteX185" fmla="*/ 1172706 w 2889358"/>
                  <a:gd name="connsiteY185" fmla="*/ 50244 h 2888585"/>
                  <a:gd name="connsiteX186" fmla="*/ 1508711 w 2889358"/>
                  <a:gd name="connsiteY186" fmla="*/ 25618 h 2888585"/>
                  <a:gd name="connsiteX187" fmla="*/ 1412288 w 2889358"/>
                  <a:gd name="connsiteY187" fmla="*/ 24553 h 2888585"/>
                  <a:gd name="connsiteX188" fmla="*/ 1411732 w 2889358"/>
                  <a:gd name="connsiteY188" fmla="*/ 363 h 2888585"/>
                  <a:gd name="connsiteX189" fmla="*/ 1509824 w 2889358"/>
                  <a:gd name="connsiteY189" fmla="*/ 1451 h 2888585"/>
                  <a:gd name="connsiteX190" fmla="*/ 1508711 w 2889358"/>
                  <a:gd name="connsiteY190" fmla="*/ 25618 h 288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2889358" h="2888585">
                    <a:moveTo>
                      <a:pt x="1500027" y="2888585"/>
                    </a:moveTo>
                    <a:lnTo>
                      <a:pt x="1499084" y="2864395"/>
                    </a:lnTo>
                    <a:cubicBezTo>
                      <a:pt x="1531160" y="2863161"/>
                      <a:pt x="1563527" y="2860863"/>
                      <a:pt x="1595314" y="2857476"/>
                    </a:cubicBezTo>
                    <a:lnTo>
                      <a:pt x="1597853" y="2881522"/>
                    </a:lnTo>
                    <a:cubicBezTo>
                      <a:pt x="1565535" y="2884957"/>
                      <a:pt x="1532612" y="2887351"/>
                      <a:pt x="1500027" y="2888585"/>
                    </a:cubicBezTo>
                    <a:close/>
                    <a:moveTo>
                      <a:pt x="1352924" y="2886747"/>
                    </a:moveTo>
                    <a:cubicBezTo>
                      <a:pt x="1320340" y="2884690"/>
                      <a:pt x="1287514" y="2881497"/>
                      <a:pt x="1255292" y="2877240"/>
                    </a:cubicBezTo>
                    <a:lnTo>
                      <a:pt x="1258461" y="2853292"/>
                    </a:lnTo>
                    <a:cubicBezTo>
                      <a:pt x="1290150" y="2857452"/>
                      <a:pt x="1322445" y="2860573"/>
                      <a:pt x="1354449" y="2862605"/>
                    </a:cubicBezTo>
                    <a:lnTo>
                      <a:pt x="1352924" y="2886747"/>
                    </a:lnTo>
                    <a:close/>
                    <a:moveTo>
                      <a:pt x="1743190" y="2858589"/>
                    </a:moveTo>
                    <a:lnTo>
                      <a:pt x="1738231" y="2834907"/>
                    </a:lnTo>
                    <a:cubicBezTo>
                      <a:pt x="1769581" y="2828351"/>
                      <a:pt x="1801102" y="2820562"/>
                      <a:pt x="1831896" y="2811877"/>
                    </a:cubicBezTo>
                    <a:lnTo>
                      <a:pt x="1838452" y="2835149"/>
                    </a:lnTo>
                    <a:cubicBezTo>
                      <a:pt x="1807125" y="2844026"/>
                      <a:pt x="1775073" y="2851888"/>
                      <a:pt x="1743190" y="2858589"/>
                    </a:cubicBezTo>
                    <a:close/>
                    <a:moveTo>
                      <a:pt x="1110609" y="2850727"/>
                    </a:moveTo>
                    <a:cubicBezTo>
                      <a:pt x="1078895" y="2843228"/>
                      <a:pt x="1047061" y="2834544"/>
                      <a:pt x="1016000" y="2824940"/>
                    </a:cubicBezTo>
                    <a:lnTo>
                      <a:pt x="1023136" y="2801838"/>
                    </a:lnTo>
                    <a:cubicBezTo>
                      <a:pt x="1053713" y="2811297"/>
                      <a:pt x="1085015" y="2819812"/>
                      <a:pt x="1116197" y="2827214"/>
                    </a:cubicBezTo>
                    <a:lnTo>
                      <a:pt x="1110609" y="2850727"/>
                    </a:lnTo>
                    <a:close/>
                    <a:moveTo>
                      <a:pt x="1977813" y="2788001"/>
                    </a:moveTo>
                    <a:lnTo>
                      <a:pt x="1968887" y="2765528"/>
                    </a:lnTo>
                    <a:cubicBezTo>
                      <a:pt x="1998617" y="2753748"/>
                      <a:pt x="2028372" y="2740757"/>
                      <a:pt x="2057303" y="2726896"/>
                    </a:cubicBezTo>
                    <a:lnTo>
                      <a:pt x="2067754" y="2748716"/>
                    </a:lnTo>
                    <a:cubicBezTo>
                      <a:pt x="2038289" y="2762819"/>
                      <a:pt x="2008027" y="2776051"/>
                      <a:pt x="1977813" y="2788001"/>
                    </a:cubicBezTo>
                    <a:close/>
                    <a:moveTo>
                      <a:pt x="877848" y="2774309"/>
                    </a:moveTo>
                    <a:cubicBezTo>
                      <a:pt x="847997" y="2761561"/>
                      <a:pt x="818073" y="2747603"/>
                      <a:pt x="788997" y="2732823"/>
                    </a:cubicBezTo>
                    <a:lnTo>
                      <a:pt x="799955" y="2711245"/>
                    </a:lnTo>
                    <a:cubicBezTo>
                      <a:pt x="828572" y="2725808"/>
                      <a:pt x="857940" y="2739524"/>
                      <a:pt x="887331" y="2752054"/>
                    </a:cubicBezTo>
                    <a:lnTo>
                      <a:pt x="877848" y="2774309"/>
                    </a:lnTo>
                    <a:close/>
                    <a:moveTo>
                      <a:pt x="2197076" y="2678588"/>
                    </a:moveTo>
                    <a:lnTo>
                      <a:pt x="2184472" y="2657929"/>
                    </a:lnTo>
                    <a:cubicBezTo>
                      <a:pt x="2211784" y="2641262"/>
                      <a:pt x="2238877" y="2623385"/>
                      <a:pt x="2265051" y="2604831"/>
                    </a:cubicBezTo>
                    <a:lnTo>
                      <a:pt x="2279033" y="2624570"/>
                    </a:lnTo>
                    <a:cubicBezTo>
                      <a:pt x="2252424" y="2643439"/>
                      <a:pt x="2224846" y="2661606"/>
                      <a:pt x="2197076" y="2678588"/>
                    </a:cubicBezTo>
                    <a:close/>
                    <a:moveTo>
                      <a:pt x="661512" y="2659429"/>
                    </a:moveTo>
                    <a:cubicBezTo>
                      <a:pt x="634226" y="2641794"/>
                      <a:pt x="607157" y="2622974"/>
                      <a:pt x="581031" y="2603476"/>
                    </a:cubicBezTo>
                    <a:lnTo>
                      <a:pt x="595497" y="2584100"/>
                    </a:lnTo>
                    <a:cubicBezTo>
                      <a:pt x="621211" y="2603283"/>
                      <a:pt x="647821" y="2621788"/>
                      <a:pt x="674648" y="2639109"/>
                    </a:cubicBezTo>
                    <a:lnTo>
                      <a:pt x="661512" y="2659429"/>
                    </a:lnTo>
                    <a:close/>
                    <a:moveTo>
                      <a:pt x="2394543" y="2533493"/>
                    </a:moveTo>
                    <a:lnTo>
                      <a:pt x="2378625" y="2515253"/>
                    </a:lnTo>
                    <a:cubicBezTo>
                      <a:pt x="2402695" y="2494208"/>
                      <a:pt x="2426426" y="2472025"/>
                      <a:pt x="2449068" y="2449359"/>
                    </a:cubicBezTo>
                    <a:lnTo>
                      <a:pt x="2451584" y="2446843"/>
                    </a:lnTo>
                    <a:lnTo>
                      <a:pt x="2468831" y="2463849"/>
                    </a:lnTo>
                    <a:lnTo>
                      <a:pt x="2466074" y="2466582"/>
                    </a:lnTo>
                    <a:cubicBezTo>
                      <a:pt x="2443142" y="2489491"/>
                      <a:pt x="2419023" y="2512061"/>
                      <a:pt x="2394543" y="2533493"/>
                    </a:cubicBezTo>
                    <a:close/>
                    <a:moveTo>
                      <a:pt x="467844" y="2509520"/>
                    </a:moveTo>
                    <a:cubicBezTo>
                      <a:pt x="452604" y="2495562"/>
                      <a:pt x="437630" y="2481193"/>
                      <a:pt x="422898" y="2466461"/>
                    </a:cubicBezTo>
                    <a:cubicBezTo>
                      <a:pt x="414407" y="2457970"/>
                      <a:pt x="406085" y="2449431"/>
                      <a:pt x="397861" y="2440771"/>
                    </a:cubicBezTo>
                    <a:lnTo>
                      <a:pt x="415399" y="2424104"/>
                    </a:lnTo>
                    <a:cubicBezTo>
                      <a:pt x="423478" y="2432619"/>
                      <a:pt x="431679" y="2441013"/>
                      <a:pt x="440025" y="2449359"/>
                    </a:cubicBezTo>
                    <a:cubicBezTo>
                      <a:pt x="454539" y="2463849"/>
                      <a:pt x="469271" y="2477976"/>
                      <a:pt x="484221" y="2491716"/>
                    </a:cubicBezTo>
                    <a:lnTo>
                      <a:pt x="467844" y="2509520"/>
                    </a:lnTo>
                    <a:close/>
                    <a:moveTo>
                      <a:pt x="2567141" y="2354556"/>
                    </a:moveTo>
                    <a:lnTo>
                      <a:pt x="2548394" y="2339292"/>
                    </a:lnTo>
                    <a:cubicBezTo>
                      <a:pt x="2568545" y="2314497"/>
                      <a:pt x="2588139" y="2288637"/>
                      <a:pt x="2606596" y="2262463"/>
                    </a:cubicBezTo>
                    <a:lnTo>
                      <a:pt x="2626336" y="2276397"/>
                    </a:lnTo>
                    <a:cubicBezTo>
                      <a:pt x="2607588" y="2303006"/>
                      <a:pt x="2587679" y="2329326"/>
                      <a:pt x="2567141" y="2354556"/>
                    </a:cubicBezTo>
                    <a:close/>
                    <a:moveTo>
                      <a:pt x="301897" y="2329326"/>
                    </a:moveTo>
                    <a:cubicBezTo>
                      <a:pt x="281867" y="2303490"/>
                      <a:pt x="262515" y="2276711"/>
                      <a:pt x="244396" y="2249763"/>
                    </a:cubicBezTo>
                    <a:lnTo>
                      <a:pt x="264474" y="2236241"/>
                    </a:lnTo>
                    <a:cubicBezTo>
                      <a:pt x="282279" y="2262753"/>
                      <a:pt x="301292" y="2289073"/>
                      <a:pt x="321007" y="2314473"/>
                    </a:cubicBezTo>
                    <a:lnTo>
                      <a:pt x="301897" y="2329326"/>
                    </a:lnTo>
                    <a:close/>
                    <a:moveTo>
                      <a:pt x="2704858" y="2152009"/>
                    </a:moveTo>
                    <a:lnTo>
                      <a:pt x="2683764" y="2140204"/>
                    </a:lnTo>
                    <a:cubicBezTo>
                      <a:pt x="2699488" y="2112192"/>
                      <a:pt x="2714413" y="2083357"/>
                      <a:pt x="2728105" y="2054570"/>
                    </a:cubicBezTo>
                    <a:lnTo>
                      <a:pt x="2749925" y="2064972"/>
                    </a:lnTo>
                    <a:cubicBezTo>
                      <a:pt x="2736040" y="2094242"/>
                      <a:pt x="2720872" y="2123537"/>
                      <a:pt x="2704858" y="2152009"/>
                    </a:cubicBezTo>
                    <a:close/>
                    <a:moveTo>
                      <a:pt x="168656" y="2123610"/>
                    </a:moveTo>
                    <a:cubicBezTo>
                      <a:pt x="153271" y="2094702"/>
                      <a:pt x="138756" y="2065045"/>
                      <a:pt x="125524" y="2035435"/>
                    </a:cubicBezTo>
                    <a:lnTo>
                      <a:pt x="147586" y="2025566"/>
                    </a:lnTo>
                    <a:cubicBezTo>
                      <a:pt x="160624" y="2054667"/>
                      <a:pt x="174897" y="2083816"/>
                      <a:pt x="190016" y="2112216"/>
                    </a:cubicBezTo>
                    <a:lnTo>
                      <a:pt x="168656" y="2123610"/>
                    </a:lnTo>
                    <a:close/>
                    <a:moveTo>
                      <a:pt x="2806216" y="1928997"/>
                    </a:moveTo>
                    <a:lnTo>
                      <a:pt x="2783404" y="1920917"/>
                    </a:lnTo>
                    <a:cubicBezTo>
                      <a:pt x="2794145" y="1890534"/>
                      <a:pt x="2803966" y="1859643"/>
                      <a:pt x="2812530" y="1828970"/>
                    </a:cubicBezTo>
                    <a:lnTo>
                      <a:pt x="2835826" y="1835501"/>
                    </a:lnTo>
                    <a:cubicBezTo>
                      <a:pt x="2827092" y="1866683"/>
                      <a:pt x="2817126" y="1898130"/>
                      <a:pt x="2806216" y="1928997"/>
                    </a:cubicBezTo>
                    <a:close/>
                    <a:moveTo>
                      <a:pt x="72354" y="1898275"/>
                    </a:moveTo>
                    <a:cubicBezTo>
                      <a:pt x="62145" y="1867360"/>
                      <a:pt x="52880" y="1835646"/>
                      <a:pt x="44825" y="1804078"/>
                    </a:cubicBezTo>
                    <a:lnTo>
                      <a:pt x="68265" y="1798102"/>
                    </a:lnTo>
                    <a:cubicBezTo>
                      <a:pt x="76200" y="1829115"/>
                      <a:pt x="85296" y="1860272"/>
                      <a:pt x="95311" y="1890679"/>
                    </a:cubicBezTo>
                    <a:lnTo>
                      <a:pt x="72354" y="1898275"/>
                    </a:lnTo>
                    <a:close/>
                    <a:moveTo>
                      <a:pt x="2868192" y="1692003"/>
                    </a:moveTo>
                    <a:lnTo>
                      <a:pt x="2844340" y="1687891"/>
                    </a:lnTo>
                    <a:cubicBezTo>
                      <a:pt x="2849808" y="1656226"/>
                      <a:pt x="2854234" y="1624101"/>
                      <a:pt x="2857548" y="1592363"/>
                    </a:cubicBezTo>
                    <a:lnTo>
                      <a:pt x="2881594" y="1594878"/>
                    </a:lnTo>
                    <a:cubicBezTo>
                      <a:pt x="2878231" y="1627148"/>
                      <a:pt x="2873732" y="1659830"/>
                      <a:pt x="2868192" y="1692003"/>
                    </a:cubicBezTo>
                    <a:close/>
                    <a:moveTo>
                      <a:pt x="15699" y="1659878"/>
                    </a:moveTo>
                    <a:cubicBezTo>
                      <a:pt x="10885" y="1627681"/>
                      <a:pt x="7112" y="1594878"/>
                      <a:pt x="4475" y="1562439"/>
                    </a:cubicBezTo>
                    <a:lnTo>
                      <a:pt x="28569" y="1560479"/>
                    </a:lnTo>
                    <a:cubicBezTo>
                      <a:pt x="31157" y="1592411"/>
                      <a:pt x="34882" y="1624633"/>
                      <a:pt x="39600" y="1656322"/>
                    </a:cubicBezTo>
                    <a:lnTo>
                      <a:pt x="15699" y="1659878"/>
                    </a:lnTo>
                    <a:close/>
                    <a:moveTo>
                      <a:pt x="2889359" y="1447946"/>
                    </a:moveTo>
                    <a:lnTo>
                      <a:pt x="2865168" y="1447946"/>
                    </a:lnTo>
                    <a:lnTo>
                      <a:pt x="2865168" y="1444825"/>
                    </a:lnTo>
                    <a:cubicBezTo>
                      <a:pt x="2865144" y="1413595"/>
                      <a:pt x="2864104" y="1382171"/>
                      <a:pt x="2862096" y="1351498"/>
                    </a:cubicBezTo>
                    <a:lnTo>
                      <a:pt x="2886238" y="1349926"/>
                    </a:lnTo>
                    <a:cubicBezTo>
                      <a:pt x="2888294" y="1381131"/>
                      <a:pt x="2889334" y="1413038"/>
                      <a:pt x="2889359" y="1444849"/>
                    </a:cubicBezTo>
                    <a:lnTo>
                      <a:pt x="2889359" y="1447946"/>
                    </a:lnTo>
                    <a:close/>
                    <a:moveTo>
                      <a:pt x="24190" y="1415869"/>
                    </a:moveTo>
                    <a:lnTo>
                      <a:pt x="0" y="1415361"/>
                    </a:lnTo>
                    <a:cubicBezTo>
                      <a:pt x="653" y="1382800"/>
                      <a:pt x="2467" y="1349853"/>
                      <a:pt x="5298" y="1317438"/>
                    </a:cubicBezTo>
                    <a:lnTo>
                      <a:pt x="29391" y="1319543"/>
                    </a:lnTo>
                    <a:cubicBezTo>
                      <a:pt x="26610" y="1351449"/>
                      <a:pt x="24843" y="1383865"/>
                      <a:pt x="24190" y="1415869"/>
                    </a:cubicBezTo>
                    <a:close/>
                    <a:moveTo>
                      <a:pt x="2845381" y="1207782"/>
                    </a:moveTo>
                    <a:cubicBezTo>
                      <a:pt x="2840083" y="1176311"/>
                      <a:pt x="2833648" y="1144500"/>
                      <a:pt x="2826149" y="1113246"/>
                    </a:cubicBezTo>
                    <a:lnTo>
                      <a:pt x="2849687" y="1107634"/>
                    </a:lnTo>
                    <a:cubicBezTo>
                      <a:pt x="2857282" y="1139420"/>
                      <a:pt x="2863862" y="1171763"/>
                      <a:pt x="2869257" y="1203791"/>
                    </a:cubicBezTo>
                    <a:lnTo>
                      <a:pt x="2845381" y="1207782"/>
                    </a:lnTo>
                    <a:close/>
                    <a:moveTo>
                      <a:pt x="49348" y="1176286"/>
                    </a:moveTo>
                    <a:lnTo>
                      <a:pt x="25593" y="1171739"/>
                    </a:lnTo>
                    <a:cubicBezTo>
                      <a:pt x="31714" y="1139880"/>
                      <a:pt x="39019" y="1107706"/>
                      <a:pt x="47292" y="1076089"/>
                    </a:cubicBezTo>
                    <a:lnTo>
                      <a:pt x="70685" y="1082234"/>
                    </a:lnTo>
                    <a:cubicBezTo>
                      <a:pt x="62532" y="1113318"/>
                      <a:pt x="55348" y="1144960"/>
                      <a:pt x="49348" y="1176286"/>
                    </a:cubicBezTo>
                    <a:close/>
                    <a:moveTo>
                      <a:pt x="2785437" y="974441"/>
                    </a:moveTo>
                    <a:cubicBezTo>
                      <a:pt x="2774889" y="944300"/>
                      <a:pt x="2763133" y="914037"/>
                      <a:pt x="2750457" y="884525"/>
                    </a:cubicBezTo>
                    <a:lnTo>
                      <a:pt x="2772712" y="874970"/>
                    </a:lnTo>
                    <a:cubicBezTo>
                      <a:pt x="2785581" y="905014"/>
                      <a:pt x="2797532" y="935785"/>
                      <a:pt x="2808272" y="966434"/>
                    </a:cubicBezTo>
                    <a:lnTo>
                      <a:pt x="2785437" y="974441"/>
                    </a:lnTo>
                    <a:close/>
                    <a:moveTo>
                      <a:pt x="114542" y="944421"/>
                    </a:moveTo>
                    <a:lnTo>
                      <a:pt x="91899" y="935905"/>
                    </a:lnTo>
                    <a:cubicBezTo>
                      <a:pt x="103342" y="905425"/>
                      <a:pt x="115993" y="874946"/>
                      <a:pt x="129492" y="845336"/>
                    </a:cubicBezTo>
                    <a:lnTo>
                      <a:pt x="151505" y="855375"/>
                    </a:lnTo>
                    <a:cubicBezTo>
                      <a:pt x="138248" y="884501"/>
                      <a:pt x="125814" y="914448"/>
                      <a:pt x="114542" y="944421"/>
                    </a:cubicBezTo>
                    <a:close/>
                    <a:moveTo>
                      <a:pt x="2686691" y="754695"/>
                    </a:moveTo>
                    <a:cubicBezTo>
                      <a:pt x="2671064" y="726585"/>
                      <a:pt x="2654300" y="698790"/>
                      <a:pt x="2636907" y="672036"/>
                    </a:cubicBezTo>
                    <a:lnTo>
                      <a:pt x="2657179" y="658852"/>
                    </a:lnTo>
                    <a:cubicBezTo>
                      <a:pt x="2674862" y="686066"/>
                      <a:pt x="2691916" y="714369"/>
                      <a:pt x="2707809" y="742938"/>
                    </a:cubicBezTo>
                    <a:lnTo>
                      <a:pt x="2686691" y="754695"/>
                    </a:lnTo>
                    <a:close/>
                    <a:moveTo>
                      <a:pt x="218173" y="727021"/>
                    </a:moveTo>
                    <a:lnTo>
                      <a:pt x="197298" y="714780"/>
                    </a:lnTo>
                    <a:cubicBezTo>
                      <a:pt x="213723" y="686816"/>
                      <a:pt x="231333" y="658949"/>
                      <a:pt x="249743" y="631952"/>
                    </a:cubicBezTo>
                    <a:lnTo>
                      <a:pt x="269724" y="645571"/>
                    </a:lnTo>
                    <a:cubicBezTo>
                      <a:pt x="251629" y="672132"/>
                      <a:pt x="234285" y="699516"/>
                      <a:pt x="218173" y="727021"/>
                    </a:cubicBezTo>
                    <a:close/>
                    <a:moveTo>
                      <a:pt x="2552022" y="554905"/>
                    </a:moveTo>
                    <a:cubicBezTo>
                      <a:pt x="2531920" y="529965"/>
                      <a:pt x="2510705" y="505363"/>
                      <a:pt x="2488982" y="481802"/>
                    </a:cubicBezTo>
                    <a:lnTo>
                      <a:pt x="2506738" y="465401"/>
                    </a:lnTo>
                    <a:cubicBezTo>
                      <a:pt x="2528848" y="489349"/>
                      <a:pt x="2550426" y="514338"/>
                      <a:pt x="2570867" y="539714"/>
                    </a:cubicBezTo>
                    <a:lnTo>
                      <a:pt x="2552022" y="554905"/>
                    </a:lnTo>
                    <a:close/>
                    <a:moveTo>
                      <a:pt x="357221" y="530376"/>
                    </a:moveTo>
                    <a:lnTo>
                      <a:pt x="338691" y="514773"/>
                    </a:lnTo>
                    <a:cubicBezTo>
                      <a:pt x="359640" y="489906"/>
                      <a:pt x="381750" y="465425"/>
                      <a:pt x="404392" y="441984"/>
                    </a:cubicBezTo>
                    <a:lnTo>
                      <a:pt x="421785" y="458772"/>
                    </a:lnTo>
                    <a:cubicBezTo>
                      <a:pt x="399530" y="481850"/>
                      <a:pt x="377806" y="505944"/>
                      <a:pt x="357221" y="530376"/>
                    </a:cubicBezTo>
                    <a:close/>
                    <a:moveTo>
                      <a:pt x="2385640" y="380540"/>
                    </a:moveTo>
                    <a:cubicBezTo>
                      <a:pt x="2361643" y="359277"/>
                      <a:pt x="2336655" y="338594"/>
                      <a:pt x="2311352" y="319048"/>
                    </a:cubicBezTo>
                    <a:lnTo>
                      <a:pt x="2326132" y="299889"/>
                    </a:lnTo>
                    <a:cubicBezTo>
                      <a:pt x="2351846" y="319750"/>
                      <a:pt x="2377270" y="340796"/>
                      <a:pt x="2401703" y="362422"/>
                    </a:cubicBezTo>
                    <a:lnTo>
                      <a:pt x="2385640" y="380540"/>
                    </a:lnTo>
                    <a:close/>
                    <a:moveTo>
                      <a:pt x="527304" y="359858"/>
                    </a:moveTo>
                    <a:lnTo>
                      <a:pt x="511676" y="341400"/>
                    </a:lnTo>
                    <a:cubicBezTo>
                      <a:pt x="536569" y="320282"/>
                      <a:pt x="562501" y="299793"/>
                      <a:pt x="588675" y="280513"/>
                    </a:cubicBezTo>
                    <a:lnTo>
                      <a:pt x="603044" y="299986"/>
                    </a:lnTo>
                    <a:cubicBezTo>
                      <a:pt x="577258" y="318952"/>
                      <a:pt x="551809" y="339102"/>
                      <a:pt x="527304" y="359858"/>
                    </a:cubicBezTo>
                    <a:close/>
                    <a:moveTo>
                      <a:pt x="2192503" y="236631"/>
                    </a:moveTo>
                    <a:cubicBezTo>
                      <a:pt x="2165289" y="219746"/>
                      <a:pt x="2137180" y="203611"/>
                      <a:pt x="2108901" y="188662"/>
                    </a:cubicBezTo>
                    <a:lnTo>
                      <a:pt x="2120199" y="167277"/>
                    </a:lnTo>
                    <a:cubicBezTo>
                      <a:pt x="2148961" y="182493"/>
                      <a:pt x="2177579" y="198918"/>
                      <a:pt x="2205276" y="216094"/>
                    </a:cubicBezTo>
                    <a:lnTo>
                      <a:pt x="2192503" y="236631"/>
                    </a:lnTo>
                    <a:close/>
                    <a:moveTo>
                      <a:pt x="723706" y="220230"/>
                    </a:moveTo>
                    <a:lnTo>
                      <a:pt x="711418" y="199402"/>
                    </a:lnTo>
                    <a:cubicBezTo>
                      <a:pt x="739454" y="182856"/>
                      <a:pt x="768434" y="167084"/>
                      <a:pt x="797608" y="152473"/>
                    </a:cubicBezTo>
                    <a:lnTo>
                      <a:pt x="808422" y="174123"/>
                    </a:lnTo>
                    <a:cubicBezTo>
                      <a:pt x="779780" y="188444"/>
                      <a:pt x="751284" y="203974"/>
                      <a:pt x="723706" y="220230"/>
                    </a:cubicBezTo>
                    <a:close/>
                    <a:moveTo>
                      <a:pt x="1977765" y="127653"/>
                    </a:moveTo>
                    <a:cubicBezTo>
                      <a:pt x="1948156" y="115679"/>
                      <a:pt x="1917700" y="104551"/>
                      <a:pt x="1887195" y="94585"/>
                    </a:cubicBezTo>
                    <a:lnTo>
                      <a:pt x="1894719" y="71604"/>
                    </a:lnTo>
                    <a:cubicBezTo>
                      <a:pt x="1925731" y="81740"/>
                      <a:pt x="1956743" y="93061"/>
                      <a:pt x="1986861" y="105253"/>
                    </a:cubicBezTo>
                    <a:lnTo>
                      <a:pt x="1977765" y="127653"/>
                    </a:lnTo>
                    <a:close/>
                    <a:moveTo>
                      <a:pt x="940937" y="116066"/>
                    </a:moveTo>
                    <a:lnTo>
                      <a:pt x="932374" y="93424"/>
                    </a:lnTo>
                    <a:cubicBezTo>
                      <a:pt x="962756" y="81933"/>
                      <a:pt x="994011" y="71314"/>
                      <a:pt x="1025313" y="61855"/>
                    </a:cubicBezTo>
                    <a:lnTo>
                      <a:pt x="1032304" y="85005"/>
                    </a:lnTo>
                    <a:cubicBezTo>
                      <a:pt x="1001558" y="94319"/>
                      <a:pt x="970812" y="104769"/>
                      <a:pt x="940937" y="116066"/>
                    </a:cubicBezTo>
                    <a:close/>
                    <a:moveTo>
                      <a:pt x="1747592" y="56702"/>
                    </a:moveTo>
                    <a:cubicBezTo>
                      <a:pt x="1716266" y="49905"/>
                      <a:pt x="1684334" y="44099"/>
                      <a:pt x="1652694" y="39430"/>
                    </a:cubicBezTo>
                    <a:lnTo>
                      <a:pt x="1656225" y="15506"/>
                    </a:lnTo>
                    <a:cubicBezTo>
                      <a:pt x="1688374" y="20247"/>
                      <a:pt x="1720862" y="26150"/>
                      <a:pt x="1752721" y="33068"/>
                    </a:cubicBezTo>
                    <a:lnTo>
                      <a:pt x="1747592" y="56702"/>
                    </a:lnTo>
                    <a:close/>
                    <a:moveTo>
                      <a:pt x="1172706" y="50244"/>
                    </a:moveTo>
                    <a:lnTo>
                      <a:pt x="1168134" y="26513"/>
                    </a:lnTo>
                    <a:cubicBezTo>
                      <a:pt x="1200041" y="20320"/>
                      <a:pt x="1232650" y="15143"/>
                      <a:pt x="1265017" y="11104"/>
                    </a:cubicBezTo>
                    <a:lnTo>
                      <a:pt x="1267992" y="35100"/>
                    </a:lnTo>
                    <a:cubicBezTo>
                      <a:pt x="1236157" y="39068"/>
                      <a:pt x="1204081" y="44172"/>
                      <a:pt x="1172706" y="50244"/>
                    </a:cubicBezTo>
                    <a:close/>
                    <a:moveTo>
                      <a:pt x="1508711" y="25618"/>
                    </a:moveTo>
                    <a:cubicBezTo>
                      <a:pt x="1476635" y="24191"/>
                      <a:pt x="1444438" y="23828"/>
                      <a:pt x="1412288" y="24553"/>
                    </a:cubicBezTo>
                    <a:lnTo>
                      <a:pt x="1411732" y="363"/>
                    </a:lnTo>
                    <a:cubicBezTo>
                      <a:pt x="1444462" y="-363"/>
                      <a:pt x="1477192" y="0"/>
                      <a:pt x="1509824" y="1451"/>
                    </a:cubicBezTo>
                    <a:lnTo>
                      <a:pt x="1508711" y="25618"/>
                    </a:lnTo>
                    <a:close/>
                  </a:path>
                </a:pathLst>
              </a:custGeom>
              <a:solidFill>
                <a:srgbClr val="FF3654"/>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Chỗ dành sẵn cho Văn bản 3">
                <a:extLst>
                  <a:ext uri="{FF2B5EF4-FFF2-40B4-BE49-F238E27FC236}">
                    <a16:creationId xmlns:a16="http://schemas.microsoft.com/office/drawing/2014/main" id="{14E12240-7D06-48B6-82A5-90084A918A3E}"/>
                  </a:ext>
                </a:extLst>
              </p:cNvPr>
              <p:cNvSpPr txBox="1">
                <a:spLocks/>
              </p:cNvSpPr>
              <p:nvPr/>
            </p:nvSpPr>
            <p:spPr>
              <a:xfrm>
                <a:off x="8600596" y="3957602"/>
                <a:ext cx="2799732" cy="660461"/>
              </a:xfrm>
              <a:prstGeom prst="rect">
                <a:avLst/>
              </a:prstGeom>
            </p:spPr>
            <p:txBody>
              <a:bodyPr wrap="square">
                <a:spAutoFit/>
              </a:bodyPr>
              <a:lstStyle>
                <a:defPPr>
                  <a:defRPr lang="en-US"/>
                </a:defPPr>
                <a:lvl1pPr indent="0">
                  <a:lnSpc>
                    <a:spcPct val="100000"/>
                  </a:lnSpc>
                  <a:spcBef>
                    <a:spcPts val="1000"/>
                  </a:spcBef>
                  <a:buFont typeface="Arial" panose="020B0604020202020204" pitchFamily="34" charset="0"/>
                  <a:buNone/>
                  <a:defRPr>
                    <a:latin typeface="#9Slide03 Cabin" panose="00000500000000000000" pitchFamily="2" charset="0"/>
                  </a:defRPr>
                </a:lvl1pPr>
                <a:lvl2pPr indent="0">
                  <a:lnSpc>
                    <a:spcPct val="90000"/>
                  </a:lnSpc>
                  <a:spcBef>
                    <a:spcPts val="500"/>
                  </a:spcBef>
                  <a:buFont typeface="Arial" panose="020B0604020202020204" pitchFamily="34" charset="0"/>
                  <a:buNone/>
                  <a:defRPr sz="1400"/>
                </a:lvl2pPr>
                <a:lvl3pPr indent="0">
                  <a:lnSpc>
                    <a:spcPct val="90000"/>
                  </a:lnSpc>
                  <a:spcBef>
                    <a:spcPts val="500"/>
                  </a:spcBef>
                  <a:buFont typeface="Arial" panose="020B0604020202020204" pitchFamily="34" charset="0"/>
                  <a:buNone/>
                  <a:defRPr sz="1200"/>
                </a:lvl3pPr>
                <a:lvl4pPr indent="0">
                  <a:lnSpc>
                    <a:spcPct val="90000"/>
                  </a:lnSpc>
                  <a:spcBef>
                    <a:spcPts val="500"/>
                  </a:spcBef>
                  <a:buFont typeface="Arial" panose="020B0604020202020204" pitchFamily="34" charset="0"/>
                  <a:buNone/>
                  <a:defRPr sz="1000"/>
                </a:lvl4pPr>
                <a:lvl5pPr indent="0">
                  <a:lnSpc>
                    <a:spcPct val="90000"/>
                  </a:lnSpc>
                  <a:spcBef>
                    <a:spcPts val="500"/>
                  </a:spcBef>
                  <a:buFont typeface="Arial" panose="020B0604020202020204" pitchFamily="34" charset="0"/>
                  <a:buNone/>
                  <a:defRPr sz="1000"/>
                </a:lvl5pPr>
                <a:lvl6pPr indent="0">
                  <a:lnSpc>
                    <a:spcPct val="90000"/>
                  </a:lnSpc>
                  <a:spcBef>
                    <a:spcPts val="500"/>
                  </a:spcBef>
                  <a:buFont typeface="Arial" panose="020B0604020202020204" pitchFamily="34" charset="0"/>
                  <a:buNone/>
                  <a:defRPr sz="1000"/>
                </a:lvl6pPr>
                <a:lvl7pPr indent="0">
                  <a:lnSpc>
                    <a:spcPct val="90000"/>
                  </a:lnSpc>
                  <a:spcBef>
                    <a:spcPts val="500"/>
                  </a:spcBef>
                  <a:buFont typeface="Arial" panose="020B0604020202020204" pitchFamily="34" charset="0"/>
                  <a:buNone/>
                  <a:defRPr sz="1000"/>
                </a:lvl7pPr>
                <a:lvl8pPr indent="0">
                  <a:lnSpc>
                    <a:spcPct val="90000"/>
                  </a:lnSpc>
                  <a:spcBef>
                    <a:spcPts val="500"/>
                  </a:spcBef>
                  <a:buFont typeface="Arial" panose="020B0604020202020204" pitchFamily="34" charset="0"/>
                  <a:buNone/>
                  <a:defRPr sz="1000"/>
                </a:lvl8pPr>
                <a:lvl9pPr indent="0">
                  <a:lnSpc>
                    <a:spcPct val="90000"/>
                  </a:lnSpc>
                  <a:spcBef>
                    <a:spcPts val="500"/>
                  </a:spcBef>
                  <a:buFont typeface="Arial" panose="020B0604020202020204" pitchFamily="34" charset="0"/>
                  <a:buNone/>
                  <a:defRPr sz="1000"/>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3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grpSp>
        <p:sp>
          <p:nvSpPr>
            <p:cNvPr id="37" name="Hình tự do: Hình 36">
              <a:extLst>
                <a:ext uri="{FF2B5EF4-FFF2-40B4-BE49-F238E27FC236}">
                  <a16:creationId xmlns:a16="http://schemas.microsoft.com/office/drawing/2014/main" id="{D5D28FDF-1877-41FF-A69F-B1477A6D13CC}"/>
                </a:ext>
              </a:extLst>
            </p:cNvPr>
            <p:cNvSpPr/>
            <p:nvPr/>
          </p:nvSpPr>
          <p:spPr>
            <a:xfrm>
              <a:off x="8347902" y="2433610"/>
              <a:ext cx="3305120" cy="1221078"/>
            </a:xfrm>
            <a:custGeom>
              <a:avLst/>
              <a:gdLst>
                <a:gd name="connsiteX0" fmla="*/ 2908227 w 3305120"/>
                <a:gd name="connsiteY0" fmla="*/ 540769 h 1221078"/>
                <a:gd name="connsiteX1" fmla="*/ 464723 w 3305120"/>
                <a:gd name="connsiteY1" fmla="*/ 472697 h 1221078"/>
                <a:gd name="connsiteX2" fmla="*/ 0 w 3305120"/>
                <a:gd name="connsiteY2" fmla="*/ 1219893 h 1221078"/>
                <a:gd name="connsiteX3" fmla="*/ 3305121 w 3305120"/>
                <a:gd name="connsiteY3" fmla="*/ 1221078 h 1221078"/>
                <a:gd name="connsiteX4" fmla="*/ 2908227 w 3305120"/>
                <a:gd name="connsiteY4" fmla="*/ 540769 h 122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20" h="1221078">
                  <a:moveTo>
                    <a:pt x="2908227" y="540769"/>
                  </a:moveTo>
                  <a:cubicBezTo>
                    <a:pt x="2252303" y="-152772"/>
                    <a:pt x="1158264" y="-183252"/>
                    <a:pt x="464723" y="472697"/>
                  </a:cubicBezTo>
                  <a:cubicBezTo>
                    <a:pt x="239849" y="685356"/>
                    <a:pt x="84691" y="943855"/>
                    <a:pt x="0" y="1219893"/>
                  </a:cubicBezTo>
                  <a:lnTo>
                    <a:pt x="3305121" y="1221078"/>
                  </a:lnTo>
                  <a:cubicBezTo>
                    <a:pt x="3229743" y="974408"/>
                    <a:pt x="3097494" y="740873"/>
                    <a:pt x="2908227" y="540769"/>
                  </a:cubicBezTo>
                  <a:close/>
                </a:path>
              </a:pathLst>
            </a:custGeom>
            <a:solidFill>
              <a:srgbClr val="00B0F0"/>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 name="Đồ họa 45">
              <a:extLst>
                <a:ext uri="{FF2B5EF4-FFF2-40B4-BE49-F238E27FC236}">
                  <a16:creationId xmlns:a16="http://schemas.microsoft.com/office/drawing/2014/main" id="{968811F0-C984-42C1-97A4-6129D6E24F08}"/>
                </a:ext>
              </a:extLst>
            </p:cNvPr>
            <p:cNvGrpSpPr/>
            <p:nvPr/>
          </p:nvGrpSpPr>
          <p:grpSpPr>
            <a:xfrm>
              <a:off x="9512044" y="2584649"/>
              <a:ext cx="933371" cy="933181"/>
              <a:chOff x="9223755" y="1285883"/>
              <a:chExt cx="933371" cy="933181"/>
            </a:xfrm>
          </p:grpSpPr>
          <p:sp>
            <p:nvSpPr>
              <p:cNvPr id="40" name="Hình tự do: Hình 39">
                <a:extLst>
                  <a:ext uri="{FF2B5EF4-FFF2-40B4-BE49-F238E27FC236}">
                    <a16:creationId xmlns:a16="http://schemas.microsoft.com/office/drawing/2014/main" id="{36D63EF4-B3B1-474A-80F8-D4383553DC63}"/>
                  </a:ext>
                </a:extLst>
              </p:cNvPr>
              <p:cNvSpPr/>
              <p:nvPr/>
            </p:nvSpPr>
            <p:spPr>
              <a:xfrm>
                <a:off x="9247970" y="1309889"/>
                <a:ext cx="885177" cy="885178"/>
              </a:xfrm>
              <a:custGeom>
                <a:avLst/>
                <a:gdLst>
                  <a:gd name="connsiteX0" fmla="*/ 885178 w 885177"/>
                  <a:gd name="connsiteY0" fmla="*/ 442589 h 885178"/>
                  <a:gd name="connsiteX1" fmla="*/ 442590 w 885177"/>
                  <a:gd name="connsiteY1" fmla="*/ 885178 h 885178"/>
                  <a:gd name="connsiteX2" fmla="*/ 1 w 885177"/>
                  <a:gd name="connsiteY2" fmla="*/ 442589 h 885178"/>
                  <a:gd name="connsiteX3" fmla="*/ 442590 w 885177"/>
                  <a:gd name="connsiteY3" fmla="*/ 0 h 885178"/>
                  <a:gd name="connsiteX4" fmla="*/ 885178 w 885177"/>
                  <a:gd name="connsiteY4" fmla="*/ 442589 h 8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177" h="885178">
                    <a:moveTo>
                      <a:pt x="885178" y="442589"/>
                    </a:moveTo>
                    <a:cubicBezTo>
                      <a:pt x="885178" y="687024"/>
                      <a:pt x="687024" y="885178"/>
                      <a:pt x="442590" y="885178"/>
                    </a:cubicBezTo>
                    <a:cubicBezTo>
                      <a:pt x="198154" y="885178"/>
                      <a:pt x="1" y="687024"/>
                      <a:pt x="1" y="442589"/>
                    </a:cubicBezTo>
                    <a:cubicBezTo>
                      <a:pt x="1" y="198154"/>
                      <a:pt x="198155" y="0"/>
                      <a:pt x="442590" y="0"/>
                    </a:cubicBezTo>
                    <a:cubicBezTo>
                      <a:pt x="687025" y="0"/>
                      <a:pt x="885178" y="198154"/>
                      <a:pt x="885178" y="442589"/>
                    </a:cubicBezTo>
                    <a:close/>
                  </a:path>
                </a:pathLst>
              </a:custGeom>
              <a:solidFill>
                <a:srgbClr val="4EA0F8"/>
              </a:solidFill>
              <a:ln w="24190" cap="flat">
                <a:solidFill>
                  <a:srgbClr val="00B0F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Hình tự do: Hình 40">
                <a:hlinkClick r:id="rId2" action="ppaction://hlinksldjump"/>
                <a:extLst>
                  <a:ext uri="{FF2B5EF4-FFF2-40B4-BE49-F238E27FC236}">
                    <a16:creationId xmlns:a16="http://schemas.microsoft.com/office/drawing/2014/main" id="{5AF5EB69-4BF1-47FB-AFE9-C996392165DA}"/>
                  </a:ext>
                </a:extLst>
              </p:cNvPr>
              <p:cNvSpPr/>
              <p:nvPr/>
            </p:nvSpPr>
            <p:spPr>
              <a:xfrm>
                <a:off x="9223755" y="1285883"/>
                <a:ext cx="933371" cy="933181"/>
              </a:xfrm>
              <a:custGeom>
                <a:avLst/>
                <a:gdLst>
                  <a:gd name="connsiteX0" fmla="*/ 466804 w 933371"/>
                  <a:gd name="connsiteY0" fmla="*/ 933181 h 933181"/>
                  <a:gd name="connsiteX1" fmla="*/ 136725 w 933371"/>
                  <a:gd name="connsiteY1" fmla="*/ 796674 h 933181"/>
                  <a:gd name="connsiteX2" fmla="*/ 0 w 933371"/>
                  <a:gd name="connsiteY2" fmla="*/ 466595 h 933181"/>
                  <a:gd name="connsiteX3" fmla="*/ 136725 w 933371"/>
                  <a:gd name="connsiteY3" fmla="*/ 136516 h 933181"/>
                  <a:gd name="connsiteX4" fmla="*/ 796883 w 933371"/>
                  <a:gd name="connsiteY4" fmla="*/ 136516 h 933181"/>
                  <a:gd name="connsiteX5" fmla="*/ 796883 w 933371"/>
                  <a:gd name="connsiteY5" fmla="*/ 796650 h 933181"/>
                  <a:gd name="connsiteX6" fmla="*/ 796883 w 933371"/>
                  <a:gd name="connsiteY6" fmla="*/ 796650 h 933181"/>
                  <a:gd name="connsiteX7" fmla="*/ 466804 w 933371"/>
                  <a:gd name="connsiteY7" fmla="*/ 933181 h 933181"/>
                  <a:gd name="connsiteX8" fmla="*/ 466828 w 933371"/>
                  <a:gd name="connsiteY8" fmla="*/ 48390 h 933181"/>
                  <a:gd name="connsiteX9" fmla="*/ 170955 w 933371"/>
                  <a:gd name="connsiteY9" fmla="*/ 170745 h 933181"/>
                  <a:gd name="connsiteX10" fmla="*/ 48405 w 933371"/>
                  <a:gd name="connsiteY10" fmla="*/ 466595 h 933181"/>
                  <a:gd name="connsiteX11" fmla="*/ 170955 w 933371"/>
                  <a:gd name="connsiteY11" fmla="*/ 762445 h 933181"/>
                  <a:gd name="connsiteX12" fmla="*/ 762701 w 933371"/>
                  <a:gd name="connsiteY12" fmla="*/ 762445 h 933181"/>
                  <a:gd name="connsiteX13" fmla="*/ 762701 w 933371"/>
                  <a:gd name="connsiteY13" fmla="*/ 170721 h 933181"/>
                  <a:gd name="connsiteX14" fmla="*/ 466828 w 933371"/>
                  <a:gd name="connsiteY14" fmla="*/ 48390 h 93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371" h="933181">
                    <a:moveTo>
                      <a:pt x="466804" y="933181"/>
                    </a:moveTo>
                    <a:cubicBezTo>
                      <a:pt x="347279" y="933181"/>
                      <a:pt x="227729" y="887679"/>
                      <a:pt x="136725" y="796674"/>
                    </a:cubicBezTo>
                    <a:cubicBezTo>
                      <a:pt x="48550" y="708500"/>
                      <a:pt x="0" y="591297"/>
                      <a:pt x="0" y="466595"/>
                    </a:cubicBezTo>
                    <a:cubicBezTo>
                      <a:pt x="0" y="341893"/>
                      <a:pt x="48574" y="224690"/>
                      <a:pt x="136725" y="136516"/>
                    </a:cubicBezTo>
                    <a:cubicBezTo>
                      <a:pt x="318734" y="-45517"/>
                      <a:pt x="614874" y="-45493"/>
                      <a:pt x="796883" y="136516"/>
                    </a:cubicBezTo>
                    <a:cubicBezTo>
                      <a:pt x="978868" y="318501"/>
                      <a:pt x="978868" y="614665"/>
                      <a:pt x="796883" y="796650"/>
                    </a:cubicBezTo>
                    <a:lnTo>
                      <a:pt x="796883" y="796650"/>
                    </a:lnTo>
                    <a:cubicBezTo>
                      <a:pt x="705902" y="887679"/>
                      <a:pt x="586353" y="933181"/>
                      <a:pt x="466804" y="933181"/>
                    </a:cubicBezTo>
                    <a:close/>
                    <a:moveTo>
                      <a:pt x="466828" y="48390"/>
                    </a:moveTo>
                    <a:cubicBezTo>
                      <a:pt x="359640" y="48390"/>
                      <a:pt x="252524" y="89175"/>
                      <a:pt x="170955" y="170745"/>
                    </a:cubicBezTo>
                    <a:cubicBezTo>
                      <a:pt x="91924" y="249776"/>
                      <a:pt x="48405" y="354835"/>
                      <a:pt x="48405" y="466595"/>
                    </a:cubicBezTo>
                    <a:cubicBezTo>
                      <a:pt x="48405" y="578355"/>
                      <a:pt x="91948" y="683414"/>
                      <a:pt x="170955" y="762445"/>
                    </a:cubicBezTo>
                    <a:cubicBezTo>
                      <a:pt x="334095" y="925561"/>
                      <a:pt x="599561" y="925609"/>
                      <a:pt x="762701" y="762445"/>
                    </a:cubicBezTo>
                    <a:cubicBezTo>
                      <a:pt x="925818" y="599304"/>
                      <a:pt x="925818" y="333862"/>
                      <a:pt x="762701" y="170721"/>
                    </a:cubicBezTo>
                    <a:cubicBezTo>
                      <a:pt x="681107" y="89175"/>
                      <a:pt x="573944" y="48390"/>
                      <a:pt x="466828" y="48390"/>
                    </a:cubicBezTo>
                    <a:close/>
                  </a:path>
                </a:pathLst>
              </a:custGeom>
              <a:solidFill>
                <a:srgbClr val="FFFFFF"/>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Hình tự do: Hình 38">
              <a:extLst>
                <a:ext uri="{FF2B5EF4-FFF2-40B4-BE49-F238E27FC236}">
                  <a16:creationId xmlns:a16="http://schemas.microsoft.com/office/drawing/2014/main" id="{C8553FE7-75B6-412E-9A64-B0B94BE0AC06}"/>
                </a:ext>
              </a:extLst>
            </p:cNvPr>
            <p:cNvSpPr/>
            <p:nvPr/>
          </p:nvSpPr>
          <p:spPr>
            <a:xfrm>
              <a:off x="9794468" y="2850536"/>
              <a:ext cx="354995" cy="355019"/>
            </a:xfrm>
            <a:custGeom>
              <a:avLst/>
              <a:gdLst>
                <a:gd name="connsiteX0" fmla="*/ 51042 w 354995"/>
                <a:gd name="connsiteY0" fmla="*/ 309009 h 355019"/>
                <a:gd name="connsiteX1" fmla="*/ 126081 w 354995"/>
                <a:gd name="connsiteY1" fmla="*/ 233994 h 355019"/>
                <a:gd name="connsiteX2" fmla="*/ 157626 w 354995"/>
                <a:gd name="connsiteY2" fmla="*/ 265539 h 355019"/>
                <a:gd name="connsiteX3" fmla="*/ 303349 w 354995"/>
                <a:gd name="connsiteY3" fmla="*/ 119888 h 355019"/>
                <a:gd name="connsiteX4" fmla="*/ 327636 w 354995"/>
                <a:gd name="connsiteY4" fmla="*/ 144151 h 355019"/>
                <a:gd name="connsiteX5" fmla="*/ 337095 w 354995"/>
                <a:gd name="connsiteY5" fmla="*/ 86118 h 355019"/>
                <a:gd name="connsiteX6" fmla="*/ 339852 w 354995"/>
                <a:gd name="connsiteY6" fmla="*/ 83385 h 355019"/>
                <a:gd name="connsiteX7" fmla="*/ 337844 w 354995"/>
                <a:gd name="connsiteY7" fmla="*/ 81401 h 355019"/>
                <a:gd name="connsiteX8" fmla="*/ 344932 w 354995"/>
                <a:gd name="connsiteY8" fmla="*/ 38003 h 355019"/>
                <a:gd name="connsiteX9" fmla="*/ 238809 w 354995"/>
                <a:gd name="connsiteY9" fmla="*/ 55348 h 355019"/>
                <a:gd name="connsiteX10" fmla="*/ 266168 w 354995"/>
                <a:gd name="connsiteY10" fmla="*/ 82683 h 355019"/>
                <a:gd name="connsiteX11" fmla="*/ 157626 w 354995"/>
                <a:gd name="connsiteY11" fmla="*/ 191177 h 355019"/>
                <a:gd name="connsiteX12" fmla="*/ 126081 w 354995"/>
                <a:gd name="connsiteY12" fmla="*/ 159633 h 355019"/>
                <a:gd name="connsiteX13" fmla="*/ 46035 w 354995"/>
                <a:gd name="connsiteY13" fmla="*/ 239679 h 355019"/>
                <a:gd name="connsiteX14" fmla="*/ 46035 w 354995"/>
                <a:gd name="connsiteY14" fmla="*/ 0 h 355019"/>
                <a:gd name="connsiteX15" fmla="*/ 0 w 354995"/>
                <a:gd name="connsiteY15" fmla="*/ 0 h 355019"/>
                <a:gd name="connsiteX16" fmla="*/ 0 w 354995"/>
                <a:gd name="connsiteY16" fmla="*/ 309009 h 355019"/>
                <a:gd name="connsiteX17" fmla="*/ 0 w 354995"/>
                <a:gd name="connsiteY17" fmla="*/ 355019 h 355019"/>
                <a:gd name="connsiteX18" fmla="*/ 46035 w 354995"/>
                <a:gd name="connsiteY18" fmla="*/ 355019 h 355019"/>
                <a:gd name="connsiteX19" fmla="*/ 354996 w 354995"/>
                <a:gd name="connsiteY19" fmla="*/ 355019 h 355019"/>
                <a:gd name="connsiteX20" fmla="*/ 354996 w 354995"/>
                <a:gd name="connsiteY20" fmla="*/ 309009 h 355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4995" h="355019">
                  <a:moveTo>
                    <a:pt x="51042" y="309009"/>
                  </a:moveTo>
                  <a:lnTo>
                    <a:pt x="126081" y="233994"/>
                  </a:lnTo>
                  <a:lnTo>
                    <a:pt x="157626" y="265539"/>
                  </a:lnTo>
                  <a:lnTo>
                    <a:pt x="303349" y="119888"/>
                  </a:lnTo>
                  <a:lnTo>
                    <a:pt x="327636" y="144151"/>
                  </a:lnTo>
                  <a:lnTo>
                    <a:pt x="337095" y="86118"/>
                  </a:lnTo>
                  <a:lnTo>
                    <a:pt x="339852" y="83385"/>
                  </a:lnTo>
                  <a:lnTo>
                    <a:pt x="337844" y="81401"/>
                  </a:lnTo>
                  <a:lnTo>
                    <a:pt x="344932" y="38003"/>
                  </a:lnTo>
                  <a:lnTo>
                    <a:pt x="238809" y="55348"/>
                  </a:lnTo>
                  <a:lnTo>
                    <a:pt x="266168" y="82683"/>
                  </a:lnTo>
                  <a:lnTo>
                    <a:pt x="157626" y="191177"/>
                  </a:lnTo>
                  <a:lnTo>
                    <a:pt x="126081" y="159633"/>
                  </a:lnTo>
                  <a:lnTo>
                    <a:pt x="46035" y="239679"/>
                  </a:lnTo>
                  <a:lnTo>
                    <a:pt x="46035" y="0"/>
                  </a:lnTo>
                  <a:lnTo>
                    <a:pt x="0" y="0"/>
                  </a:lnTo>
                  <a:lnTo>
                    <a:pt x="0" y="309009"/>
                  </a:lnTo>
                  <a:lnTo>
                    <a:pt x="0" y="355019"/>
                  </a:lnTo>
                  <a:lnTo>
                    <a:pt x="46035" y="355019"/>
                  </a:lnTo>
                  <a:lnTo>
                    <a:pt x="354996" y="355019"/>
                  </a:lnTo>
                  <a:lnTo>
                    <a:pt x="354996" y="309009"/>
                  </a:lnTo>
                  <a:close/>
                </a:path>
              </a:pathLst>
            </a:custGeom>
            <a:solidFill>
              <a:srgbClr val="2B4107"/>
            </a:solidFill>
            <a:ln w="241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Hình tự do: Hình 45">
            <a:extLst>
              <a:ext uri="{FF2B5EF4-FFF2-40B4-BE49-F238E27FC236}">
                <a16:creationId xmlns:a16="http://schemas.microsoft.com/office/drawing/2014/main" id="{BA5E1676-A638-44CB-B407-FBD404800D8E}"/>
              </a:ext>
            </a:extLst>
          </p:cNvPr>
          <p:cNvSpPr/>
          <p:nvPr/>
        </p:nvSpPr>
        <p:spPr>
          <a:xfrm flipH="1">
            <a:off x="7601262"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Hình tự do: Hình 46">
            <a:extLst>
              <a:ext uri="{FF2B5EF4-FFF2-40B4-BE49-F238E27FC236}">
                <a16:creationId xmlns:a16="http://schemas.microsoft.com/office/drawing/2014/main" id="{0EA94501-EFF6-4741-88AD-44506F22ECA7}"/>
              </a:ext>
            </a:extLst>
          </p:cNvPr>
          <p:cNvSpPr/>
          <p:nvPr/>
        </p:nvSpPr>
        <p:spPr>
          <a:xfrm flipH="1">
            <a:off x="6706994"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Hình tự do: Hình 47">
            <a:extLst>
              <a:ext uri="{FF2B5EF4-FFF2-40B4-BE49-F238E27FC236}">
                <a16:creationId xmlns:a16="http://schemas.microsoft.com/office/drawing/2014/main" id="{D5AFC7A3-5CF8-47A2-8BC7-5EAB4BF4A875}"/>
              </a:ext>
            </a:extLst>
          </p:cNvPr>
          <p:cNvSpPr/>
          <p:nvPr/>
        </p:nvSpPr>
        <p:spPr>
          <a:xfrm flipH="1">
            <a:off x="5818278"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Hình tự do: Hình 48">
            <a:extLst>
              <a:ext uri="{FF2B5EF4-FFF2-40B4-BE49-F238E27FC236}">
                <a16:creationId xmlns:a16="http://schemas.microsoft.com/office/drawing/2014/main" id="{6AB09ECC-D56F-42B1-831C-4B7B79BF2837}"/>
              </a:ext>
            </a:extLst>
          </p:cNvPr>
          <p:cNvSpPr/>
          <p:nvPr/>
        </p:nvSpPr>
        <p:spPr>
          <a:xfrm flipH="1">
            <a:off x="4924007"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Hình tự do: Hình 49">
            <a:extLst>
              <a:ext uri="{FF2B5EF4-FFF2-40B4-BE49-F238E27FC236}">
                <a16:creationId xmlns:a16="http://schemas.microsoft.com/office/drawing/2014/main" id="{2E28918B-6ECF-48C8-9ED4-F66FD32D4168}"/>
              </a:ext>
            </a:extLst>
          </p:cNvPr>
          <p:cNvSpPr/>
          <p:nvPr/>
        </p:nvSpPr>
        <p:spPr>
          <a:xfrm flipH="1">
            <a:off x="4035291" y="32663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Nhóm 85">
            <a:extLst>
              <a:ext uri="{FF2B5EF4-FFF2-40B4-BE49-F238E27FC236}">
                <a16:creationId xmlns:a16="http://schemas.microsoft.com/office/drawing/2014/main" id="{3FE8B0BD-5DBE-4C6F-9251-AAA63A88313D}"/>
              </a:ext>
            </a:extLst>
          </p:cNvPr>
          <p:cNvGrpSpPr/>
          <p:nvPr/>
        </p:nvGrpSpPr>
        <p:grpSpPr>
          <a:xfrm>
            <a:off x="9472123" y="4072097"/>
            <a:ext cx="2719877" cy="2785903"/>
            <a:chOff x="9472123" y="4072097"/>
            <a:chExt cx="2719877" cy="2785903"/>
          </a:xfrm>
        </p:grpSpPr>
        <p:sp>
          <p:nvSpPr>
            <p:cNvPr id="51" name="Hình tự do: Hình 50">
              <a:extLst>
                <a:ext uri="{FF2B5EF4-FFF2-40B4-BE49-F238E27FC236}">
                  <a16:creationId xmlns:a16="http://schemas.microsoft.com/office/drawing/2014/main" id="{D046B917-09A9-4821-A4AE-F9FE373C1F67}"/>
                </a:ext>
              </a:extLst>
            </p:cNvPr>
            <p:cNvSpPr/>
            <p:nvPr/>
          </p:nvSpPr>
          <p:spPr>
            <a:xfrm flipH="1">
              <a:off x="9472123" y="6576157"/>
              <a:ext cx="589306" cy="281842"/>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Hình tự do: Hình 51">
              <a:extLst>
                <a:ext uri="{FF2B5EF4-FFF2-40B4-BE49-F238E27FC236}">
                  <a16:creationId xmlns:a16="http://schemas.microsoft.com/office/drawing/2014/main" id="{5D2FEB27-6606-4E51-98F1-AC619B8FF8F8}"/>
                </a:ext>
              </a:extLst>
            </p:cNvPr>
            <p:cNvSpPr/>
            <p:nvPr/>
          </p:nvSpPr>
          <p:spPr>
            <a:xfrm flipH="1">
              <a:off x="10580768" y="4989563"/>
              <a:ext cx="1064299" cy="1045575"/>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Hình tự do: Hình 52">
              <a:extLst>
                <a:ext uri="{FF2B5EF4-FFF2-40B4-BE49-F238E27FC236}">
                  <a16:creationId xmlns:a16="http://schemas.microsoft.com/office/drawing/2014/main" id="{65872531-FE23-4374-99B4-367723B8ACDC}"/>
                </a:ext>
              </a:extLst>
            </p:cNvPr>
            <p:cNvSpPr/>
            <p:nvPr/>
          </p:nvSpPr>
          <p:spPr>
            <a:xfrm flipH="1">
              <a:off x="11872686" y="4072097"/>
              <a:ext cx="319314" cy="623797"/>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Hình tự do: Hình 53">
              <a:extLst>
                <a:ext uri="{FF2B5EF4-FFF2-40B4-BE49-F238E27FC236}">
                  <a16:creationId xmlns:a16="http://schemas.microsoft.com/office/drawing/2014/main" id="{E9C7CC36-FBC5-462D-A206-040A0A1C7ADA}"/>
                </a:ext>
              </a:extLst>
            </p:cNvPr>
            <p:cNvSpPr/>
            <p:nvPr/>
          </p:nvSpPr>
          <p:spPr>
            <a:xfrm flipH="1">
              <a:off x="10028728" y="4513584"/>
              <a:ext cx="2163272" cy="2344416"/>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Hình tự do: Hình 54">
              <a:extLst>
                <a:ext uri="{FF2B5EF4-FFF2-40B4-BE49-F238E27FC236}">
                  <a16:creationId xmlns:a16="http://schemas.microsoft.com/office/drawing/2014/main" id="{1EF3BB88-A189-4A68-AAF7-6C2A0948F573}"/>
                </a:ext>
              </a:extLst>
            </p:cNvPr>
            <p:cNvSpPr/>
            <p:nvPr/>
          </p:nvSpPr>
          <p:spPr>
            <a:xfrm flipH="1">
              <a:off x="10191510" y="4741226"/>
              <a:ext cx="2000489" cy="2116774"/>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Nhóm 82">
            <a:extLst>
              <a:ext uri="{FF2B5EF4-FFF2-40B4-BE49-F238E27FC236}">
                <a16:creationId xmlns:a16="http://schemas.microsoft.com/office/drawing/2014/main" id="{079A8F55-BF5A-4AAC-A8CD-9477D19F4DD4}"/>
              </a:ext>
            </a:extLst>
          </p:cNvPr>
          <p:cNvGrpSpPr/>
          <p:nvPr/>
        </p:nvGrpSpPr>
        <p:grpSpPr>
          <a:xfrm>
            <a:off x="-12690" y="-28122"/>
            <a:ext cx="2363627" cy="2437493"/>
            <a:chOff x="-12690" y="-28122"/>
            <a:chExt cx="2987782" cy="3081153"/>
          </a:xfrm>
        </p:grpSpPr>
        <p:sp>
          <p:nvSpPr>
            <p:cNvPr id="61" name="Hình tự do: Hình 60">
              <a:extLst>
                <a:ext uri="{FF2B5EF4-FFF2-40B4-BE49-F238E27FC236}">
                  <a16:creationId xmlns:a16="http://schemas.microsoft.com/office/drawing/2014/main" id="{0907B901-E2D8-4D49-A271-77C5035440A7}"/>
                </a:ext>
              </a:extLst>
            </p:cNvPr>
            <p:cNvSpPr/>
            <p:nvPr/>
          </p:nvSpPr>
          <p:spPr>
            <a:xfrm rot="21579675" flipV="1">
              <a:off x="2326440" y="-28122"/>
              <a:ext cx="648652" cy="310224"/>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Hình tự do: Hình 61">
              <a:extLst>
                <a:ext uri="{FF2B5EF4-FFF2-40B4-BE49-F238E27FC236}">
                  <a16:creationId xmlns:a16="http://schemas.microsoft.com/office/drawing/2014/main" id="{C012B9CB-BBAA-4DD9-869F-2EE625D79D34}"/>
                </a:ext>
              </a:extLst>
            </p:cNvPr>
            <p:cNvSpPr/>
            <p:nvPr/>
          </p:nvSpPr>
          <p:spPr>
            <a:xfrm rot="21579675" flipV="1">
              <a:off x="591188" y="886342"/>
              <a:ext cx="1171479" cy="1150870"/>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Hình tự do: Hình 62">
              <a:extLst>
                <a:ext uri="{FF2B5EF4-FFF2-40B4-BE49-F238E27FC236}">
                  <a16:creationId xmlns:a16="http://schemas.microsoft.com/office/drawing/2014/main" id="{2A37C759-67ED-4B3E-9AE0-D3BD3C04E109}"/>
                </a:ext>
              </a:extLst>
            </p:cNvPr>
            <p:cNvSpPr/>
            <p:nvPr/>
          </p:nvSpPr>
          <p:spPr>
            <a:xfrm rot="21579675" flipV="1">
              <a:off x="-3462" y="2366415"/>
              <a:ext cx="351470" cy="686616"/>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Hình tự do: Hình 63">
              <a:extLst>
                <a:ext uri="{FF2B5EF4-FFF2-40B4-BE49-F238E27FC236}">
                  <a16:creationId xmlns:a16="http://schemas.microsoft.com/office/drawing/2014/main" id="{F83CCEF2-8CCA-4314-AF04-207DFACD9956}"/>
                </a:ext>
              </a:extLst>
            </p:cNvPr>
            <p:cNvSpPr/>
            <p:nvPr/>
          </p:nvSpPr>
          <p:spPr>
            <a:xfrm rot="21579675" flipV="1">
              <a:off x="-11951" y="-19398"/>
              <a:ext cx="2381123" cy="2580508"/>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Hình tự do: Hình 64">
              <a:extLst>
                <a:ext uri="{FF2B5EF4-FFF2-40B4-BE49-F238E27FC236}">
                  <a16:creationId xmlns:a16="http://schemas.microsoft.com/office/drawing/2014/main" id="{6A1E5838-C56D-4E42-80A9-F82EDE5F2017}"/>
                </a:ext>
              </a:extLst>
            </p:cNvPr>
            <p:cNvSpPr/>
            <p:nvPr/>
          </p:nvSpPr>
          <p:spPr>
            <a:xfrm rot="21579675" flipV="1">
              <a:off x="-12690" y="-18866"/>
              <a:ext cx="2201946" cy="2329942"/>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Nhóm 3">
            <a:extLst>
              <a:ext uri="{FF2B5EF4-FFF2-40B4-BE49-F238E27FC236}">
                <a16:creationId xmlns:a16="http://schemas.microsoft.com/office/drawing/2014/main" id="{58223F8A-BFA6-4BD2-8FE7-F999B4AC0D33}"/>
              </a:ext>
            </a:extLst>
          </p:cNvPr>
          <p:cNvGrpSpPr/>
          <p:nvPr/>
        </p:nvGrpSpPr>
        <p:grpSpPr>
          <a:xfrm>
            <a:off x="0" y="4349658"/>
            <a:ext cx="2569232" cy="2508342"/>
            <a:chOff x="1493545" y="9164830"/>
            <a:chExt cx="1584410" cy="1546860"/>
          </a:xfrm>
        </p:grpSpPr>
        <p:sp>
          <p:nvSpPr>
            <p:cNvPr id="66" name="Hình tự do: Hình 65">
              <a:extLst>
                <a:ext uri="{FF2B5EF4-FFF2-40B4-BE49-F238E27FC236}">
                  <a16:creationId xmlns:a16="http://schemas.microsoft.com/office/drawing/2014/main" id="{D4D651A5-4B93-4458-94B4-22BDE2236A67}"/>
                </a:ext>
              </a:extLst>
            </p:cNvPr>
            <p:cNvSpPr/>
            <p:nvPr/>
          </p:nvSpPr>
          <p:spPr>
            <a:xfrm rot="5400000" flipH="1">
              <a:off x="1406114" y="9252262"/>
              <a:ext cx="335153" cy="160290"/>
            </a:xfrm>
            <a:custGeom>
              <a:avLst/>
              <a:gdLst>
                <a:gd name="connsiteX0" fmla="*/ 820217 w 820216"/>
                <a:gd name="connsiteY0" fmla="*/ 392278 h 392277"/>
                <a:gd name="connsiteX1" fmla="*/ 27432 w 820216"/>
                <a:gd name="connsiteY1" fmla="*/ 392278 h 392277"/>
                <a:gd name="connsiteX2" fmla="*/ 0 w 820216"/>
                <a:gd name="connsiteY2" fmla="*/ 0 h 392277"/>
                <a:gd name="connsiteX3" fmla="*/ 820217 w 820216"/>
                <a:gd name="connsiteY3" fmla="*/ 392278 h 392277"/>
              </a:gdLst>
              <a:ahLst/>
              <a:cxnLst>
                <a:cxn ang="0">
                  <a:pos x="connsiteX0" y="connsiteY0"/>
                </a:cxn>
                <a:cxn ang="0">
                  <a:pos x="connsiteX1" y="connsiteY1"/>
                </a:cxn>
                <a:cxn ang="0">
                  <a:pos x="connsiteX2" y="connsiteY2"/>
                </a:cxn>
                <a:cxn ang="0">
                  <a:pos x="connsiteX3" y="connsiteY3"/>
                </a:cxn>
              </a:cxnLst>
              <a:rect l="l" t="t" r="r" b="b"/>
              <a:pathLst>
                <a:path w="820216" h="392277">
                  <a:moveTo>
                    <a:pt x="820217" y="392278"/>
                  </a:moveTo>
                  <a:lnTo>
                    <a:pt x="27432" y="392278"/>
                  </a:lnTo>
                  <a:cubicBezTo>
                    <a:pt x="61722" y="261976"/>
                    <a:pt x="46635" y="127559"/>
                    <a:pt x="0" y="0"/>
                  </a:cubicBezTo>
                  <a:cubicBezTo>
                    <a:pt x="318211" y="54864"/>
                    <a:pt x="611734" y="196139"/>
                    <a:pt x="820217" y="392278"/>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Hình tự do: Hình 66">
              <a:extLst>
                <a:ext uri="{FF2B5EF4-FFF2-40B4-BE49-F238E27FC236}">
                  <a16:creationId xmlns:a16="http://schemas.microsoft.com/office/drawing/2014/main" id="{7E700DEB-71A9-4852-BE5B-B88B5DB172EA}"/>
                </a:ext>
              </a:extLst>
            </p:cNvPr>
            <p:cNvSpPr/>
            <p:nvPr/>
          </p:nvSpPr>
          <p:spPr>
            <a:xfrm rot="5400000" flipH="1">
              <a:off x="1956202" y="9800668"/>
              <a:ext cx="605292" cy="594644"/>
            </a:xfrm>
            <a:custGeom>
              <a:avLst/>
              <a:gdLst>
                <a:gd name="connsiteX0" fmla="*/ 1068476 w 1481328"/>
                <a:gd name="connsiteY0" fmla="*/ 567842 h 1455267"/>
                <a:gd name="connsiteX1" fmla="*/ 1481328 w 1481328"/>
                <a:gd name="connsiteY1" fmla="*/ 1455268 h 1455267"/>
                <a:gd name="connsiteX2" fmla="*/ 1193292 w 1481328"/>
                <a:gd name="connsiteY2" fmla="*/ 1276960 h 1455267"/>
                <a:gd name="connsiteX3" fmla="*/ 440284 w 1481328"/>
                <a:gd name="connsiteY3" fmla="*/ 710489 h 1455267"/>
                <a:gd name="connsiteX4" fmla="*/ 0 w 1481328"/>
                <a:gd name="connsiteY4" fmla="*/ 0 h 1455267"/>
                <a:gd name="connsiteX5" fmla="*/ 1068476 w 1481328"/>
                <a:gd name="connsiteY5" fmla="*/ 567842 h 145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1328" h="1455267">
                  <a:moveTo>
                    <a:pt x="1068476" y="567842"/>
                  </a:moveTo>
                  <a:cubicBezTo>
                    <a:pt x="1315364" y="821588"/>
                    <a:pt x="1459382" y="1135685"/>
                    <a:pt x="1481328" y="1455268"/>
                  </a:cubicBezTo>
                  <a:cubicBezTo>
                    <a:pt x="1386688" y="1394917"/>
                    <a:pt x="1289304" y="1335938"/>
                    <a:pt x="1193292" y="1276960"/>
                  </a:cubicBezTo>
                  <a:cubicBezTo>
                    <a:pt x="917600" y="1109624"/>
                    <a:pt x="639166" y="935431"/>
                    <a:pt x="440284" y="710489"/>
                  </a:cubicBezTo>
                  <a:cubicBezTo>
                    <a:pt x="248260" y="493776"/>
                    <a:pt x="139903" y="240030"/>
                    <a:pt x="0" y="0"/>
                  </a:cubicBezTo>
                  <a:cubicBezTo>
                    <a:pt x="422453" y="91897"/>
                    <a:pt x="803758" y="293522"/>
                    <a:pt x="1068476" y="5678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Hình tự do: Hình 67">
              <a:extLst>
                <a:ext uri="{FF2B5EF4-FFF2-40B4-BE49-F238E27FC236}">
                  <a16:creationId xmlns:a16="http://schemas.microsoft.com/office/drawing/2014/main" id="{48B1629E-E95D-483F-97B3-7B7B4ED08807}"/>
                </a:ext>
              </a:extLst>
            </p:cNvPr>
            <p:cNvSpPr/>
            <p:nvPr/>
          </p:nvSpPr>
          <p:spPr>
            <a:xfrm rot="5400000" flipH="1">
              <a:off x="2809770" y="10443504"/>
              <a:ext cx="181602" cy="354768"/>
            </a:xfrm>
            <a:custGeom>
              <a:avLst/>
              <a:gdLst>
                <a:gd name="connsiteX0" fmla="*/ 0 w 444432"/>
                <a:gd name="connsiteY0" fmla="*/ 0 h 868222"/>
                <a:gd name="connsiteX1" fmla="*/ 444398 w 444432"/>
                <a:gd name="connsiteY1" fmla="*/ 868223 h 868222"/>
                <a:gd name="connsiteX2" fmla="*/ 0 w 444432"/>
                <a:gd name="connsiteY2" fmla="*/ 613105 h 868222"/>
                <a:gd name="connsiteX3" fmla="*/ 0 w 444432"/>
                <a:gd name="connsiteY3" fmla="*/ 0 h 868222"/>
              </a:gdLst>
              <a:ahLst/>
              <a:cxnLst>
                <a:cxn ang="0">
                  <a:pos x="connsiteX0" y="connsiteY0"/>
                </a:cxn>
                <a:cxn ang="0">
                  <a:pos x="connsiteX1" y="connsiteY1"/>
                </a:cxn>
                <a:cxn ang="0">
                  <a:pos x="connsiteX2" y="connsiteY2"/>
                </a:cxn>
                <a:cxn ang="0">
                  <a:pos x="connsiteX3" y="connsiteY3"/>
                </a:cxn>
              </a:cxnLst>
              <a:rect l="l" t="t" r="r" b="b"/>
              <a:pathLst>
                <a:path w="444432" h="868222">
                  <a:moveTo>
                    <a:pt x="0" y="0"/>
                  </a:moveTo>
                  <a:cubicBezTo>
                    <a:pt x="285293" y="229057"/>
                    <a:pt x="447142" y="548640"/>
                    <a:pt x="444398" y="868223"/>
                  </a:cubicBezTo>
                  <a:cubicBezTo>
                    <a:pt x="322326" y="755752"/>
                    <a:pt x="175565" y="665226"/>
                    <a:pt x="0" y="613105"/>
                  </a:cubicBezTo>
                  <a:lnTo>
                    <a:pt x="0" y="0"/>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Hình tự do: Hình 68">
              <a:extLst>
                <a:ext uri="{FF2B5EF4-FFF2-40B4-BE49-F238E27FC236}">
                  <a16:creationId xmlns:a16="http://schemas.microsoft.com/office/drawing/2014/main" id="{7C602ACD-FAC1-41AE-8FC6-2E09734D3B37}"/>
                </a:ext>
              </a:extLst>
            </p:cNvPr>
            <p:cNvSpPr/>
            <p:nvPr/>
          </p:nvSpPr>
          <p:spPr>
            <a:xfrm rot="5400000" flipH="1">
              <a:off x="1545056" y="9429874"/>
              <a:ext cx="1230304" cy="1333325"/>
            </a:xfrm>
            <a:custGeom>
              <a:avLst/>
              <a:gdLst>
                <a:gd name="connsiteX0" fmla="*/ 2965399 w 3010914"/>
                <a:gd name="connsiteY0" fmla="*/ 2870759 h 3263036"/>
                <a:gd name="connsiteX1" fmla="*/ 2992831 w 3010914"/>
                <a:gd name="connsiteY1" fmla="*/ 3263037 h 3263036"/>
                <a:gd name="connsiteX2" fmla="*/ 0 w 3010914"/>
                <a:gd name="connsiteY2" fmla="*/ 3263037 h 3263036"/>
                <a:gd name="connsiteX3" fmla="*/ 0 w 3010914"/>
                <a:gd name="connsiteY3" fmla="*/ 0 h 3263036"/>
                <a:gd name="connsiteX4" fmla="*/ 444398 w 3010914"/>
                <a:gd name="connsiteY4" fmla="*/ 255118 h 3263036"/>
                <a:gd name="connsiteX5" fmla="*/ 728320 w 3010914"/>
                <a:gd name="connsiteY5" fmla="*/ 606247 h 3263036"/>
                <a:gd name="connsiteX6" fmla="*/ 762610 w 3010914"/>
                <a:gd name="connsiteY6" fmla="*/ 662483 h 3263036"/>
                <a:gd name="connsiteX7" fmla="*/ 1202893 w 3010914"/>
                <a:gd name="connsiteY7" fmla="*/ 1372972 h 3263036"/>
                <a:gd name="connsiteX8" fmla="*/ 1955902 w 3010914"/>
                <a:gd name="connsiteY8" fmla="*/ 1939443 h 3263036"/>
                <a:gd name="connsiteX9" fmla="*/ 2243938 w 3010914"/>
                <a:gd name="connsiteY9" fmla="*/ 2117751 h 3263036"/>
                <a:gd name="connsiteX10" fmla="*/ 2722626 w 3010914"/>
                <a:gd name="connsiteY10" fmla="*/ 2494941 h 3263036"/>
                <a:gd name="connsiteX11" fmla="*/ 2965399 w 3010914"/>
                <a:gd name="connsiteY11" fmla="*/ 2870759 h 326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0914" h="3263036">
                  <a:moveTo>
                    <a:pt x="2965399" y="2870759"/>
                  </a:moveTo>
                  <a:cubicBezTo>
                    <a:pt x="3012034" y="2998318"/>
                    <a:pt x="3025750" y="3132735"/>
                    <a:pt x="2992831" y="3263037"/>
                  </a:cubicBezTo>
                  <a:lnTo>
                    <a:pt x="0" y="3263037"/>
                  </a:lnTo>
                  <a:lnTo>
                    <a:pt x="0" y="0"/>
                  </a:lnTo>
                  <a:cubicBezTo>
                    <a:pt x="175565" y="50749"/>
                    <a:pt x="322326" y="142647"/>
                    <a:pt x="444398" y="255118"/>
                  </a:cubicBezTo>
                  <a:cubicBezTo>
                    <a:pt x="558241" y="359359"/>
                    <a:pt x="651510" y="482803"/>
                    <a:pt x="728320" y="606247"/>
                  </a:cubicBezTo>
                  <a:cubicBezTo>
                    <a:pt x="739292" y="625450"/>
                    <a:pt x="751637" y="643281"/>
                    <a:pt x="762610" y="662483"/>
                  </a:cubicBezTo>
                  <a:cubicBezTo>
                    <a:pt x="903884" y="902513"/>
                    <a:pt x="1012241" y="1156259"/>
                    <a:pt x="1202893" y="1372972"/>
                  </a:cubicBezTo>
                  <a:cubicBezTo>
                    <a:pt x="1401775" y="1597914"/>
                    <a:pt x="1680210" y="1770736"/>
                    <a:pt x="1955902" y="1939443"/>
                  </a:cubicBezTo>
                  <a:cubicBezTo>
                    <a:pt x="2051914" y="1998421"/>
                    <a:pt x="2149297" y="2057400"/>
                    <a:pt x="2243938" y="2117751"/>
                  </a:cubicBezTo>
                  <a:cubicBezTo>
                    <a:pt x="2419502" y="2231593"/>
                    <a:pt x="2586838" y="2352294"/>
                    <a:pt x="2722626" y="2494941"/>
                  </a:cubicBezTo>
                  <a:cubicBezTo>
                    <a:pt x="2828239" y="2607412"/>
                    <a:pt x="2916022" y="2736342"/>
                    <a:pt x="2965399" y="2870759"/>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Hình tự do: Hình 69">
              <a:extLst>
                <a:ext uri="{FF2B5EF4-FFF2-40B4-BE49-F238E27FC236}">
                  <a16:creationId xmlns:a16="http://schemas.microsoft.com/office/drawing/2014/main" id="{BC19BEEA-B663-44E2-9FCA-1C53AAB0FD7B}"/>
                </a:ext>
              </a:extLst>
            </p:cNvPr>
            <p:cNvSpPr/>
            <p:nvPr/>
          </p:nvSpPr>
          <p:spPr>
            <a:xfrm rot="5400000" flipH="1">
              <a:off x="1526612" y="9540897"/>
              <a:ext cx="1137726" cy="1203860"/>
            </a:xfrm>
            <a:custGeom>
              <a:avLst/>
              <a:gdLst>
                <a:gd name="connsiteX0" fmla="*/ 0 w 2784348"/>
                <a:gd name="connsiteY0" fmla="*/ 0 h 2946197"/>
                <a:gd name="connsiteX1" fmla="*/ 220828 w 2784348"/>
                <a:gd name="connsiteY1" fmla="*/ 160477 h 2946197"/>
                <a:gd name="connsiteX2" fmla="*/ 504749 w 2784348"/>
                <a:gd name="connsiteY2" fmla="*/ 511607 h 2946197"/>
                <a:gd name="connsiteX3" fmla="*/ 539039 w 2784348"/>
                <a:gd name="connsiteY3" fmla="*/ 567842 h 2946197"/>
                <a:gd name="connsiteX4" fmla="*/ 979322 w 2784348"/>
                <a:gd name="connsiteY4" fmla="*/ 1278331 h 2946197"/>
                <a:gd name="connsiteX5" fmla="*/ 1732331 w 2784348"/>
                <a:gd name="connsiteY5" fmla="*/ 1844802 h 2946197"/>
                <a:gd name="connsiteX6" fmla="*/ 2020367 w 2784348"/>
                <a:gd name="connsiteY6" fmla="*/ 2023110 h 2946197"/>
                <a:gd name="connsiteX7" fmla="*/ 2499055 w 2784348"/>
                <a:gd name="connsiteY7" fmla="*/ 2400300 h 2946197"/>
                <a:gd name="connsiteX8" fmla="*/ 2743200 w 2784348"/>
                <a:gd name="connsiteY8" fmla="*/ 2777490 h 2946197"/>
                <a:gd name="connsiteX9" fmla="*/ 2784348 w 2784348"/>
                <a:gd name="connsiteY9" fmla="*/ 2946197 h 294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4348" h="2946197">
                  <a:moveTo>
                    <a:pt x="0" y="0"/>
                  </a:moveTo>
                  <a:cubicBezTo>
                    <a:pt x="80924" y="45263"/>
                    <a:pt x="154991" y="100127"/>
                    <a:pt x="220828" y="160477"/>
                  </a:cubicBezTo>
                  <a:cubicBezTo>
                    <a:pt x="334670" y="264719"/>
                    <a:pt x="427939" y="388163"/>
                    <a:pt x="504749" y="511607"/>
                  </a:cubicBezTo>
                  <a:cubicBezTo>
                    <a:pt x="515722" y="530809"/>
                    <a:pt x="528066" y="548640"/>
                    <a:pt x="539039" y="567842"/>
                  </a:cubicBezTo>
                  <a:cubicBezTo>
                    <a:pt x="680314" y="807872"/>
                    <a:pt x="788670" y="1061618"/>
                    <a:pt x="979322" y="1278331"/>
                  </a:cubicBezTo>
                  <a:cubicBezTo>
                    <a:pt x="1178204" y="1503274"/>
                    <a:pt x="1456639" y="1676095"/>
                    <a:pt x="1732331" y="1844802"/>
                  </a:cubicBezTo>
                  <a:cubicBezTo>
                    <a:pt x="1828343" y="1903781"/>
                    <a:pt x="1925726" y="1962760"/>
                    <a:pt x="2020367" y="2023110"/>
                  </a:cubicBezTo>
                  <a:cubicBezTo>
                    <a:pt x="2195932" y="2136953"/>
                    <a:pt x="2363267" y="2257654"/>
                    <a:pt x="2499055" y="2400300"/>
                  </a:cubicBezTo>
                  <a:cubicBezTo>
                    <a:pt x="2606040" y="2512771"/>
                    <a:pt x="2693822" y="2641702"/>
                    <a:pt x="2743200" y="2777490"/>
                  </a:cubicBezTo>
                  <a:cubicBezTo>
                    <a:pt x="2763774" y="2832354"/>
                    <a:pt x="2777490" y="2889961"/>
                    <a:pt x="2784348" y="2946197"/>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1" name="Hình tự do: Hình 70">
            <a:extLst>
              <a:ext uri="{FF2B5EF4-FFF2-40B4-BE49-F238E27FC236}">
                <a16:creationId xmlns:a16="http://schemas.microsoft.com/office/drawing/2014/main" id="{DA63D74C-E66B-4594-AAF8-7EF0350B50CD}"/>
              </a:ext>
            </a:extLst>
          </p:cNvPr>
          <p:cNvSpPr/>
          <p:nvPr/>
        </p:nvSpPr>
        <p:spPr>
          <a:xfrm>
            <a:off x="12645983" y="-1477537"/>
            <a:ext cx="2820009" cy="969266"/>
          </a:xfrm>
          <a:custGeom>
            <a:avLst/>
            <a:gdLst>
              <a:gd name="connsiteX0" fmla="*/ 2820010 w 2820009"/>
              <a:gd name="connsiteY0" fmla="*/ 72695 h 969266"/>
              <a:gd name="connsiteX1" fmla="*/ 787299 w 2820009"/>
              <a:gd name="connsiteY1" fmla="*/ 829818 h 969266"/>
              <a:gd name="connsiteX2" fmla="*/ 0 w 2820009"/>
              <a:gd name="connsiteY2" fmla="*/ 0 h 969266"/>
            </a:gdLst>
            <a:ahLst/>
            <a:cxnLst>
              <a:cxn ang="0">
                <a:pos x="connsiteX0" y="connsiteY0"/>
              </a:cxn>
              <a:cxn ang="0">
                <a:pos x="connsiteX1" y="connsiteY1"/>
              </a:cxn>
              <a:cxn ang="0">
                <a:pos x="connsiteX2" y="connsiteY2"/>
              </a:cxn>
            </a:cxnLst>
            <a:rect l="l" t="t" r="r" b="b"/>
            <a:pathLst>
              <a:path w="2820009" h="969266">
                <a:moveTo>
                  <a:pt x="2820010" y="72695"/>
                </a:moveTo>
                <a:cubicBezTo>
                  <a:pt x="2467509" y="843534"/>
                  <a:pt x="1558138" y="1182319"/>
                  <a:pt x="787299" y="829818"/>
                </a:cubicBezTo>
                <a:cubicBezTo>
                  <a:pt x="412852" y="658368"/>
                  <a:pt x="139903" y="355244"/>
                  <a:pt x="0" y="0"/>
                </a:cubicBezTo>
              </a:path>
            </a:pathLst>
          </a:custGeom>
          <a:noFill/>
          <a:ln w="27432"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Hình tự do: Hình 71">
            <a:extLst>
              <a:ext uri="{FF2B5EF4-FFF2-40B4-BE49-F238E27FC236}">
                <a16:creationId xmlns:a16="http://schemas.microsoft.com/office/drawing/2014/main" id="{145C778D-AF53-4737-A9B0-D4A219FC9B30}"/>
              </a:ext>
            </a:extLst>
          </p:cNvPr>
          <p:cNvSpPr/>
          <p:nvPr/>
        </p:nvSpPr>
        <p:spPr>
          <a:xfrm>
            <a:off x="14923506" y="-99080"/>
            <a:ext cx="246888" cy="246888"/>
          </a:xfrm>
          <a:custGeom>
            <a:avLst/>
            <a:gdLst>
              <a:gd name="connsiteX0" fmla="*/ 246888 w 246888"/>
              <a:gd name="connsiteY0" fmla="*/ 49378 h 246888"/>
              <a:gd name="connsiteX1" fmla="*/ 198882 w 246888"/>
              <a:gd name="connsiteY1" fmla="*/ 0 h 246888"/>
              <a:gd name="connsiteX2" fmla="*/ 123444 w 246888"/>
              <a:gd name="connsiteY2" fmla="*/ 75438 h 246888"/>
              <a:gd name="connsiteX3" fmla="*/ 48006 w 246888"/>
              <a:gd name="connsiteY3" fmla="*/ 0 h 246888"/>
              <a:gd name="connsiteX4" fmla="*/ 0 w 246888"/>
              <a:gd name="connsiteY4" fmla="*/ 49378 h 246888"/>
              <a:gd name="connsiteX5" fmla="*/ 74066 w 246888"/>
              <a:gd name="connsiteY5" fmla="*/ 123444 h 246888"/>
              <a:gd name="connsiteX6" fmla="*/ 0 w 246888"/>
              <a:gd name="connsiteY6" fmla="*/ 198882 h 246888"/>
              <a:gd name="connsiteX7" fmla="*/ 48006 w 246888"/>
              <a:gd name="connsiteY7" fmla="*/ 246888 h 246888"/>
              <a:gd name="connsiteX8" fmla="*/ 123444 w 246888"/>
              <a:gd name="connsiteY8" fmla="*/ 172822 h 246888"/>
              <a:gd name="connsiteX9" fmla="*/ 198882 w 246888"/>
              <a:gd name="connsiteY9" fmla="*/ 246888 h 246888"/>
              <a:gd name="connsiteX10" fmla="*/ 246888 w 246888"/>
              <a:gd name="connsiteY10" fmla="*/ 198882 h 246888"/>
              <a:gd name="connsiteX11" fmla="*/ 171450 w 246888"/>
              <a:gd name="connsiteY11" fmla="*/ 123444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6888" h="246888">
                <a:moveTo>
                  <a:pt x="246888" y="49378"/>
                </a:moveTo>
                <a:lnTo>
                  <a:pt x="198882" y="0"/>
                </a:lnTo>
                <a:lnTo>
                  <a:pt x="123444" y="75438"/>
                </a:lnTo>
                <a:lnTo>
                  <a:pt x="48006" y="0"/>
                </a:lnTo>
                <a:lnTo>
                  <a:pt x="0" y="49378"/>
                </a:lnTo>
                <a:lnTo>
                  <a:pt x="74066" y="123444"/>
                </a:lnTo>
                <a:lnTo>
                  <a:pt x="0" y="198882"/>
                </a:lnTo>
                <a:lnTo>
                  <a:pt x="48006" y="246888"/>
                </a:lnTo>
                <a:lnTo>
                  <a:pt x="123444" y="172822"/>
                </a:lnTo>
                <a:lnTo>
                  <a:pt x="198882" y="246888"/>
                </a:lnTo>
                <a:lnTo>
                  <a:pt x="246888" y="198882"/>
                </a:lnTo>
                <a:lnTo>
                  <a:pt x="171450" y="123444"/>
                </a:ln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Hình tự do: Hình 72">
            <a:extLst>
              <a:ext uri="{FF2B5EF4-FFF2-40B4-BE49-F238E27FC236}">
                <a16:creationId xmlns:a16="http://schemas.microsoft.com/office/drawing/2014/main" id="{47A83F23-FB46-48C3-8E22-37A648121097}"/>
              </a:ext>
            </a:extLst>
          </p:cNvPr>
          <p:cNvSpPr/>
          <p:nvPr/>
        </p:nvSpPr>
        <p:spPr>
          <a:xfrm>
            <a:off x="12829777" y="-1529658"/>
            <a:ext cx="2504541" cy="860282"/>
          </a:xfrm>
          <a:custGeom>
            <a:avLst/>
            <a:gdLst>
              <a:gd name="connsiteX0" fmla="*/ 2504542 w 2504541"/>
              <a:gd name="connsiteY0" fmla="*/ 64465 h 860282"/>
              <a:gd name="connsiteX1" fmla="*/ 699516 w 2504541"/>
              <a:gd name="connsiteY1" fmla="*/ 736549 h 860282"/>
              <a:gd name="connsiteX2" fmla="*/ 0 w 2504541"/>
              <a:gd name="connsiteY2" fmla="*/ 0 h 860282"/>
            </a:gdLst>
            <a:ahLst/>
            <a:cxnLst>
              <a:cxn ang="0">
                <a:pos x="connsiteX0" y="connsiteY0"/>
              </a:cxn>
              <a:cxn ang="0">
                <a:pos x="connsiteX1" y="connsiteY1"/>
              </a:cxn>
              <a:cxn ang="0">
                <a:pos x="connsiteX2" y="connsiteY2"/>
              </a:cxn>
            </a:cxnLst>
            <a:rect l="l" t="t" r="r" b="b"/>
            <a:pathLst>
              <a:path w="2504541" h="860282">
                <a:moveTo>
                  <a:pt x="2504542" y="64465"/>
                </a:moveTo>
                <a:cubicBezTo>
                  <a:pt x="2191817" y="748894"/>
                  <a:pt x="1383944" y="1049274"/>
                  <a:pt x="699516" y="736549"/>
                </a:cubicBezTo>
                <a:cubicBezTo>
                  <a:pt x="367589" y="584302"/>
                  <a:pt x="124815" y="315468"/>
                  <a:pt x="0" y="0"/>
                </a:cubicBezTo>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Hình tự do: Hình 73">
            <a:extLst>
              <a:ext uri="{FF2B5EF4-FFF2-40B4-BE49-F238E27FC236}">
                <a16:creationId xmlns:a16="http://schemas.microsoft.com/office/drawing/2014/main" id="{0DF22438-22F4-42B2-B6B8-F890E9D05A6A}"/>
              </a:ext>
            </a:extLst>
          </p:cNvPr>
          <p:cNvSpPr/>
          <p:nvPr/>
        </p:nvSpPr>
        <p:spPr>
          <a:xfrm>
            <a:off x="12991626" y="-1574920"/>
            <a:ext cx="2226107" cy="763615"/>
          </a:xfrm>
          <a:custGeom>
            <a:avLst/>
            <a:gdLst>
              <a:gd name="connsiteX0" fmla="*/ 2226107 w 2226107"/>
              <a:gd name="connsiteY0" fmla="*/ 56236 h 763615"/>
              <a:gd name="connsiteX1" fmla="*/ 621335 w 2226107"/>
              <a:gd name="connsiteY1" fmla="*/ 654253 h 763615"/>
              <a:gd name="connsiteX2" fmla="*/ 0 w 2226107"/>
              <a:gd name="connsiteY2" fmla="*/ 0 h 763615"/>
            </a:gdLst>
            <a:ahLst/>
            <a:cxnLst>
              <a:cxn ang="0">
                <a:pos x="connsiteX0" y="connsiteY0"/>
              </a:cxn>
              <a:cxn ang="0">
                <a:pos x="connsiteX1" y="connsiteY1"/>
              </a:cxn>
              <a:cxn ang="0">
                <a:pos x="connsiteX2" y="connsiteY2"/>
              </a:cxn>
            </a:cxnLst>
            <a:rect l="l" t="t" r="r" b="b"/>
            <a:pathLst>
              <a:path w="2226107" h="763615">
                <a:moveTo>
                  <a:pt x="2226107" y="56236"/>
                </a:moveTo>
                <a:cubicBezTo>
                  <a:pt x="1947672" y="663854"/>
                  <a:pt x="1228954" y="931316"/>
                  <a:pt x="621335" y="654253"/>
                </a:cubicBezTo>
                <a:cubicBezTo>
                  <a:pt x="325069" y="518465"/>
                  <a:pt x="111100" y="279806"/>
                  <a:pt x="0" y="0"/>
                </a:cubicBezTo>
              </a:path>
            </a:pathLst>
          </a:custGeom>
          <a:noFill/>
          <a:ln w="10287"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Hình tự do: Hình 74">
            <a:extLst>
              <a:ext uri="{FF2B5EF4-FFF2-40B4-BE49-F238E27FC236}">
                <a16:creationId xmlns:a16="http://schemas.microsoft.com/office/drawing/2014/main" id="{61F53F04-1257-4425-95A2-ABF9C062A93D}"/>
              </a:ext>
            </a:extLst>
          </p:cNvPr>
          <p:cNvSpPr/>
          <p:nvPr/>
        </p:nvSpPr>
        <p:spPr>
          <a:xfrm>
            <a:off x="13139759" y="-1617440"/>
            <a:ext cx="1972360" cy="677279"/>
          </a:xfrm>
          <a:custGeom>
            <a:avLst/>
            <a:gdLst>
              <a:gd name="connsiteX0" fmla="*/ 1972361 w 1972360"/>
              <a:gd name="connsiteY0" fmla="*/ 50749 h 677279"/>
              <a:gd name="connsiteX1" fmla="*/ 551383 w 1972360"/>
              <a:gd name="connsiteY1" fmla="*/ 580187 h 677279"/>
              <a:gd name="connsiteX2" fmla="*/ 0 w 1972360"/>
              <a:gd name="connsiteY2" fmla="*/ 0 h 677279"/>
            </a:gdLst>
            <a:ahLst/>
            <a:cxnLst>
              <a:cxn ang="0">
                <a:pos x="connsiteX0" y="connsiteY0"/>
              </a:cxn>
              <a:cxn ang="0">
                <a:pos x="connsiteX1" y="connsiteY1"/>
              </a:cxn>
              <a:cxn ang="0">
                <a:pos x="connsiteX2" y="connsiteY2"/>
              </a:cxn>
            </a:cxnLst>
            <a:rect l="l" t="t" r="r" b="b"/>
            <a:pathLst>
              <a:path w="1972360" h="677279">
                <a:moveTo>
                  <a:pt x="1972361" y="50749"/>
                </a:moveTo>
                <a:cubicBezTo>
                  <a:pt x="1725473" y="589788"/>
                  <a:pt x="1090422" y="825703"/>
                  <a:pt x="551383" y="580187"/>
                </a:cubicBezTo>
                <a:cubicBezTo>
                  <a:pt x="289408" y="460858"/>
                  <a:pt x="98755" y="248260"/>
                  <a:pt x="0" y="0"/>
                </a:cubicBezTo>
              </a:path>
            </a:pathLst>
          </a:custGeom>
          <a:noFill/>
          <a:ln w="6858"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Hình tự do: Hình 75">
            <a:extLst>
              <a:ext uri="{FF2B5EF4-FFF2-40B4-BE49-F238E27FC236}">
                <a16:creationId xmlns:a16="http://schemas.microsoft.com/office/drawing/2014/main" id="{8B058463-9125-43F0-8DF9-A1B3AC1B2D54}"/>
              </a:ext>
            </a:extLst>
          </p:cNvPr>
          <p:cNvSpPr/>
          <p:nvPr/>
        </p:nvSpPr>
        <p:spPr>
          <a:xfrm>
            <a:off x="13285148" y="-1658588"/>
            <a:ext cx="1721357" cy="591290"/>
          </a:xfrm>
          <a:custGeom>
            <a:avLst/>
            <a:gdLst>
              <a:gd name="connsiteX0" fmla="*/ 1721358 w 1721357"/>
              <a:gd name="connsiteY0" fmla="*/ 43891 h 591290"/>
              <a:gd name="connsiteX1" fmla="*/ 481431 w 1721357"/>
              <a:gd name="connsiteY1" fmla="*/ 506120 h 591290"/>
              <a:gd name="connsiteX2" fmla="*/ 0 w 1721357"/>
              <a:gd name="connsiteY2" fmla="*/ 0 h 591290"/>
            </a:gdLst>
            <a:ahLst/>
            <a:cxnLst>
              <a:cxn ang="0">
                <a:pos x="connsiteX0" y="connsiteY0"/>
              </a:cxn>
              <a:cxn ang="0">
                <a:pos x="connsiteX1" y="connsiteY1"/>
              </a:cxn>
              <a:cxn ang="0">
                <a:pos x="connsiteX2" y="connsiteY2"/>
              </a:cxn>
            </a:cxnLst>
            <a:rect l="l" t="t" r="r" b="b"/>
            <a:pathLst>
              <a:path w="1721357" h="591290">
                <a:moveTo>
                  <a:pt x="1721358" y="43891"/>
                </a:moveTo>
                <a:cubicBezTo>
                  <a:pt x="1506017" y="514350"/>
                  <a:pt x="950519" y="721462"/>
                  <a:pt x="481431" y="506120"/>
                </a:cubicBezTo>
                <a:cubicBezTo>
                  <a:pt x="252375" y="401879"/>
                  <a:pt x="86411" y="216713"/>
                  <a:pt x="0" y="0"/>
                </a:cubicBezTo>
              </a:path>
            </a:pathLst>
          </a:custGeom>
          <a:noFill/>
          <a:ln w="3429"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Hình tự do: Hình 76">
            <a:extLst>
              <a:ext uri="{FF2B5EF4-FFF2-40B4-BE49-F238E27FC236}">
                <a16:creationId xmlns:a16="http://schemas.microsoft.com/office/drawing/2014/main" id="{28B5BB55-F466-4687-BAAF-24C8E0131E7F}"/>
              </a:ext>
            </a:extLst>
          </p:cNvPr>
          <p:cNvSpPr/>
          <p:nvPr/>
        </p:nvSpPr>
        <p:spPr>
          <a:xfrm>
            <a:off x="15550877" y="202773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40" y="46634"/>
                  <a:pt x="0" y="36195"/>
                  <a:pt x="0" y="23317"/>
                </a:cubicBezTo>
                <a:cubicBezTo>
                  <a:pt x="0" y="10439"/>
                  <a:pt x="10440" y="0"/>
                  <a:pt x="23317" y="0"/>
                </a:cubicBezTo>
                <a:cubicBezTo>
                  <a:pt x="36195" y="0"/>
                  <a:pt x="46634" y="10439"/>
                  <a:pt x="46634" y="23317"/>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Nhóm 83">
            <a:extLst>
              <a:ext uri="{FF2B5EF4-FFF2-40B4-BE49-F238E27FC236}">
                <a16:creationId xmlns:a16="http://schemas.microsoft.com/office/drawing/2014/main" id="{64306D68-FD3B-42D2-8C32-2B152A0B2411}"/>
              </a:ext>
            </a:extLst>
          </p:cNvPr>
          <p:cNvGrpSpPr/>
          <p:nvPr/>
        </p:nvGrpSpPr>
        <p:grpSpPr>
          <a:xfrm>
            <a:off x="10155288" y="0"/>
            <a:ext cx="2036712" cy="2450111"/>
            <a:chOff x="9167922" y="-108757"/>
            <a:chExt cx="3135479" cy="3771900"/>
          </a:xfrm>
        </p:grpSpPr>
        <p:sp>
          <p:nvSpPr>
            <p:cNvPr id="56" name="Hình tự do: Hình 55">
              <a:extLst>
                <a:ext uri="{FF2B5EF4-FFF2-40B4-BE49-F238E27FC236}">
                  <a16:creationId xmlns:a16="http://schemas.microsoft.com/office/drawing/2014/main" id="{93B6213E-6DBC-4156-A1FF-7652735FF0AB}"/>
                </a:ext>
              </a:extLst>
            </p:cNvPr>
            <p:cNvSpPr/>
            <p:nvPr/>
          </p:nvSpPr>
          <p:spPr>
            <a:xfrm>
              <a:off x="10525807" y="524921"/>
              <a:ext cx="1209752" cy="1462125"/>
            </a:xfrm>
            <a:custGeom>
              <a:avLst/>
              <a:gdLst>
                <a:gd name="connsiteX0" fmla="*/ 1086307 w 1209751"/>
                <a:gd name="connsiteY0" fmla="*/ 1024585 h 1462125"/>
                <a:gd name="connsiteX1" fmla="*/ 1209751 w 1209751"/>
                <a:gd name="connsiteY1" fmla="*/ 1462126 h 1462125"/>
                <a:gd name="connsiteX2" fmla="*/ 652881 w 1209751"/>
                <a:gd name="connsiteY2" fmla="*/ 1116482 h 1462125"/>
                <a:gd name="connsiteX3" fmla="*/ 159105 w 1209751"/>
                <a:gd name="connsiteY3" fmla="*/ 286664 h 1462125"/>
                <a:gd name="connsiteX4" fmla="*/ 0 w 1209751"/>
                <a:gd name="connsiteY4" fmla="*/ 0 h 1462125"/>
                <a:gd name="connsiteX5" fmla="*/ 194767 w 1209751"/>
                <a:gd name="connsiteY5" fmla="*/ 63094 h 1462125"/>
                <a:gd name="connsiteX6" fmla="*/ 849021 w 1209751"/>
                <a:gd name="connsiteY6" fmla="*/ 454000 h 1462125"/>
                <a:gd name="connsiteX7" fmla="*/ 1086307 w 1209751"/>
                <a:gd name="connsiteY7" fmla="*/ 1024585 h 14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751" h="1462125">
                  <a:moveTo>
                    <a:pt x="1086307" y="1024585"/>
                  </a:moveTo>
                  <a:cubicBezTo>
                    <a:pt x="1121969" y="1171346"/>
                    <a:pt x="1153515" y="1322222"/>
                    <a:pt x="1209751" y="1462126"/>
                  </a:cubicBezTo>
                  <a:cubicBezTo>
                    <a:pt x="998525" y="1414120"/>
                    <a:pt x="799643" y="1281074"/>
                    <a:pt x="652881" y="1116482"/>
                  </a:cubicBezTo>
                  <a:cubicBezTo>
                    <a:pt x="437541" y="876452"/>
                    <a:pt x="305867" y="574700"/>
                    <a:pt x="159105" y="286664"/>
                  </a:cubicBezTo>
                  <a:cubicBezTo>
                    <a:pt x="109728" y="189281"/>
                    <a:pt x="57607" y="93269"/>
                    <a:pt x="0" y="0"/>
                  </a:cubicBezTo>
                  <a:cubicBezTo>
                    <a:pt x="65837" y="20574"/>
                    <a:pt x="130302" y="41148"/>
                    <a:pt x="194767" y="63094"/>
                  </a:cubicBezTo>
                  <a:cubicBezTo>
                    <a:pt x="438912" y="144018"/>
                    <a:pt x="688543" y="252374"/>
                    <a:pt x="849021" y="454000"/>
                  </a:cubicBezTo>
                  <a:cubicBezTo>
                    <a:pt x="979323" y="615848"/>
                    <a:pt x="1038301" y="822960"/>
                    <a:pt x="1086307" y="1024585"/>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Hình tự do: Hình 56">
              <a:extLst>
                <a:ext uri="{FF2B5EF4-FFF2-40B4-BE49-F238E27FC236}">
                  <a16:creationId xmlns:a16="http://schemas.microsoft.com/office/drawing/2014/main" id="{F404B494-6594-42B6-BEE1-546E0CF0FDB2}"/>
                </a:ext>
              </a:extLst>
            </p:cNvPr>
            <p:cNvSpPr/>
            <p:nvPr/>
          </p:nvSpPr>
          <p:spPr>
            <a:xfrm>
              <a:off x="9679530" y="-108757"/>
              <a:ext cx="2622499" cy="2578608"/>
            </a:xfrm>
            <a:custGeom>
              <a:avLst/>
              <a:gdLst>
                <a:gd name="connsiteX0" fmla="*/ 2056029 w 2622499"/>
                <a:gd name="connsiteY0" fmla="*/ 2095805 h 2578608"/>
                <a:gd name="connsiteX1" fmla="*/ 1932585 w 2622499"/>
                <a:gd name="connsiteY1" fmla="*/ 1658264 h 2578608"/>
                <a:gd name="connsiteX2" fmla="*/ 1695298 w 2622499"/>
                <a:gd name="connsiteY2" fmla="*/ 1086307 h 2578608"/>
                <a:gd name="connsiteX3" fmla="*/ 1041045 w 2622499"/>
                <a:gd name="connsiteY3" fmla="*/ 695401 h 2578608"/>
                <a:gd name="connsiteX4" fmla="*/ 846277 w 2622499"/>
                <a:gd name="connsiteY4" fmla="*/ 632308 h 2578608"/>
                <a:gd name="connsiteX5" fmla="*/ 326441 w 2622499"/>
                <a:gd name="connsiteY5" fmla="*/ 407365 h 2578608"/>
                <a:gd name="connsiteX6" fmla="*/ 0 w 2622499"/>
                <a:gd name="connsiteY6" fmla="*/ 0 h 2578608"/>
                <a:gd name="connsiteX7" fmla="*/ 2622499 w 2622499"/>
                <a:gd name="connsiteY7" fmla="*/ 0 h 2578608"/>
                <a:gd name="connsiteX8" fmla="*/ 2622499 w 2622499"/>
                <a:gd name="connsiteY8" fmla="*/ 2578608 h 2578608"/>
                <a:gd name="connsiteX9" fmla="*/ 2128723 w 2622499"/>
                <a:gd name="connsiteY9" fmla="*/ 2248053 h 2578608"/>
                <a:gd name="connsiteX10" fmla="*/ 2056029 w 2622499"/>
                <a:gd name="connsiteY10" fmla="*/ 2095805 h 257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2499" h="2578608">
                  <a:moveTo>
                    <a:pt x="2056029" y="2095805"/>
                  </a:moveTo>
                  <a:cubicBezTo>
                    <a:pt x="2001165" y="1955902"/>
                    <a:pt x="1968246" y="1805026"/>
                    <a:pt x="1932585" y="1658264"/>
                  </a:cubicBezTo>
                  <a:cubicBezTo>
                    <a:pt x="1884579" y="1455268"/>
                    <a:pt x="1825600" y="1249528"/>
                    <a:pt x="1695298" y="1086307"/>
                  </a:cubicBezTo>
                  <a:cubicBezTo>
                    <a:pt x="1534821" y="884682"/>
                    <a:pt x="1285189" y="776326"/>
                    <a:pt x="1041045" y="695401"/>
                  </a:cubicBezTo>
                  <a:cubicBezTo>
                    <a:pt x="976579" y="673456"/>
                    <a:pt x="910743" y="654253"/>
                    <a:pt x="846277" y="632308"/>
                  </a:cubicBezTo>
                  <a:cubicBezTo>
                    <a:pt x="665226" y="574700"/>
                    <a:pt x="484175" y="511607"/>
                    <a:pt x="326441" y="407365"/>
                  </a:cubicBezTo>
                  <a:cubicBezTo>
                    <a:pt x="182423" y="311353"/>
                    <a:pt x="57607" y="160477"/>
                    <a:pt x="0" y="0"/>
                  </a:cubicBezTo>
                  <a:lnTo>
                    <a:pt x="2622499" y="0"/>
                  </a:lnTo>
                  <a:lnTo>
                    <a:pt x="2622499" y="2578608"/>
                  </a:lnTo>
                  <a:cubicBezTo>
                    <a:pt x="2414016" y="2575865"/>
                    <a:pt x="2234337" y="2426361"/>
                    <a:pt x="2128723" y="2248053"/>
                  </a:cubicBezTo>
                  <a:cubicBezTo>
                    <a:pt x="2099920" y="2200047"/>
                    <a:pt x="2076603" y="2149297"/>
                    <a:pt x="2056029" y="2095805"/>
                  </a:cubicBezTo>
                  <a:close/>
                </a:path>
              </a:pathLst>
            </a:custGeom>
            <a:solidFill>
              <a:srgbClr val="FED500"/>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Hình tự do: Hình 57">
              <a:extLst>
                <a:ext uri="{FF2B5EF4-FFF2-40B4-BE49-F238E27FC236}">
                  <a16:creationId xmlns:a16="http://schemas.microsoft.com/office/drawing/2014/main" id="{A2F5DC62-9354-4635-8B49-65FF081EFEA8}"/>
                </a:ext>
              </a:extLst>
            </p:cNvPr>
            <p:cNvSpPr/>
            <p:nvPr/>
          </p:nvSpPr>
          <p:spPr>
            <a:xfrm>
              <a:off x="10004599" y="-107385"/>
              <a:ext cx="2297430" cy="2316633"/>
            </a:xfrm>
            <a:custGeom>
              <a:avLst/>
              <a:gdLst>
                <a:gd name="connsiteX0" fmla="*/ 2297430 w 2297430"/>
                <a:gd name="connsiteY0" fmla="*/ 2316633 h 2316632"/>
                <a:gd name="connsiteX1" fmla="*/ 2012137 w 2297430"/>
                <a:gd name="connsiteY1" fmla="*/ 2038198 h 2316632"/>
                <a:gd name="connsiteX2" fmla="*/ 1938071 w 2297430"/>
                <a:gd name="connsiteY2" fmla="*/ 1885950 h 2316632"/>
                <a:gd name="connsiteX3" fmla="*/ 1814627 w 2297430"/>
                <a:gd name="connsiteY3" fmla="*/ 1448410 h 2316632"/>
                <a:gd name="connsiteX4" fmla="*/ 1577340 w 2297430"/>
                <a:gd name="connsiteY4" fmla="*/ 876452 h 2316632"/>
                <a:gd name="connsiteX5" fmla="*/ 925830 w 2297430"/>
                <a:gd name="connsiteY5" fmla="*/ 485546 h 2316632"/>
                <a:gd name="connsiteX6" fmla="*/ 731063 w 2297430"/>
                <a:gd name="connsiteY6" fmla="*/ 422453 h 2316632"/>
                <a:gd name="connsiteX7" fmla="*/ 211227 w 2297430"/>
                <a:gd name="connsiteY7" fmla="*/ 197510 h 2316632"/>
                <a:gd name="connsiteX8" fmla="*/ 0 w 2297430"/>
                <a:gd name="connsiteY8" fmla="*/ 0 h 23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7430" h="2316632">
                  <a:moveTo>
                    <a:pt x="2297430" y="2316633"/>
                  </a:moveTo>
                  <a:cubicBezTo>
                    <a:pt x="2179473" y="2257654"/>
                    <a:pt x="2080717" y="2153412"/>
                    <a:pt x="2012137" y="2038198"/>
                  </a:cubicBezTo>
                  <a:cubicBezTo>
                    <a:pt x="1983333" y="1988820"/>
                    <a:pt x="1960017" y="1938071"/>
                    <a:pt x="1938071" y="1885950"/>
                  </a:cubicBezTo>
                  <a:cubicBezTo>
                    <a:pt x="1883207" y="1746047"/>
                    <a:pt x="1850289" y="1595171"/>
                    <a:pt x="1814627" y="1448410"/>
                  </a:cubicBezTo>
                  <a:cubicBezTo>
                    <a:pt x="1766621" y="1245413"/>
                    <a:pt x="1707642" y="1039673"/>
                    <a:pt x="1577340" y="876452"/>
                  </a:cubicBezTo>
                  <a:cubicBezTo>
                    <a:pt x="1418235" y="674827"/>
                    <a:pt x="1169975" y="566471"/>
                    <a:pt x="925830" y="485546"/>
                  </a:cubicBezTo>
                  <a:cubicBezTo>
                    <a:pt x="861365" y="463601"/>
                    <a:pt x="795528" y="444398"/>
                    <a:pt x="731063" y="422453"/>
                  </a:cubicBezTo>
                  <a:cubicBezTo>
                    <a:pt x="550011" y="364846"/>
                    <a:pt x="368961" y="301752"/>
                    <a:pt x="211227" y="197510"/>
                  </a:cubicBezTo>
                  <a:cubicBezTo>
                    <a:pt x="133045" y="145390"/>
                    <a:pt x="58979" y="76810"/>
                    <a:pt x="0" y="0"/>
                  </a:cubicBezTo>
                </a:path>
              </a:pathLst>
            </a:custGeom>
            <a:noFill/>
            <a:ln w="1371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Hình tự do: Hình 58">
              <a:extLst>
                <a:ext uri="{FF2B5EF4-FFF2-40B4-BE49-F238E27FC236}">
                  <a16:creationId xmlns:a16="http://schemas.microsoft.com/office/drawing/2014/main" id="{E19ACBE9-8D0B-4C31-9C1A-272CB8FDBFB7}"/>
                </a:ext>
              </a:extLst>
            </p:cNvPr>
            <p:cNvSpPr/>
            <p:nvPr/>
          </p:nvSpPr>
          <p:spPr>
            <a:xfrm>
              <a:off x="11418718" y="1845773"/>
              <a:ext cx="884683" cy="1817370"/>
            </a:xfrm>
            <a:custGeom>
              <a:avLst/>
              <a:gdLst>
                <a:gd name="connsiteX0" fmla="*/ 316840 w 884682"/>
                <a:gd name="connsiteY0" fmla="*/ 141275 h 1817370"/>
                <a:gd name="connsiteX1" fmla="*/ 390906 w 884682"/>
                <a:gd name="connsiteY1" fmla="*/ 293522 h 1817370"/>
                <a:gd name="connsiteX2" fmla="*/ 884682 w 884682"/>
                <a:gd name="connsiteY2" fmla="*/ 624078 h 1817370"/>
                <a:gd name="connsiteX3" fmla="*/ 884682 w 884682"/>
                <a:gd name="connsiteY3" fmla="*/ 1817370 h 1817370"/>
                <a:gd name="connsiteX4" fmla="*/ 52121 w 884682"/>
                <a:gd name="connsiteY4" fmla="*/ 467715 h 1817370"/>
                <a:gd name="connsiteX5" fmla="*/ 0 w 884682"/>
                <a:gd name="connsiteY5" fmla="*/ 0 h 1817370"/>
                <a:gd name="connsiteX6" fmla="*/ 316840 w 884682"/>
                <a:gd name="connsiteY6" fmla="*/ 141275 h 181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82" h="1817370">
                  <a:moveTo>
                    <a:pt x="316840" y="141275"/>
                  </a:moveTo>
                  <a:cubicBezTo>
                    <a:pt x="337414" y="193395"/>
                    <a:pt x="362103" y="244145"/>
                    <a:pt x="390906" y="293522"/>
                  </a:cubicBezTo>
                  <a:cubicBezTo>
                    <a:pt x="496519" y="473202"/>
                    <a:pt x="676200" y="622706"/>
                    <a:pt x="884682" y="624078"/>
                  </a:cubicBezTo>
                  <a:lnTo>
                    <a:pt x="884682" y="1817370"/>
                  </a:lnTo>
                  <a:cubicBezTo>
                    <a:pt x="444399" y="1500530"/>
                    <a:pt x="134417" y="1004011"/>
                    <a:pt x="52121" y="467715"/>
                  </a:cubicBezTo>
                  <a:cubicBezTo>
                    <a:pt x="28804" y="314096"/>
                    <a:pt x="21946" y="154991"/>
                    <a:pt x="0" y="0"/>
                  </a:cubicBezTo>
                  <a:cubicBezTo>
                    <a:pt x="97384" y="67208"/>
                    <a:pt x="204369" y="116586"/>
                    <a:pt x="316840" y="141275"/>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Hình tự do: Hình 59">
              <a:extLst>
                <a:ext uri="{FF2B5EF4-FFF2-40B4-BE49-F238E27FC236}">
                  <a16:creationId xmlns:a16="http://schemas.microsoft.com/office/drawing/2014/main" id="{B05E1A3C-FF22-490E-B56C-8525009D2C03}"/>
                </a:ext>
              </a:extLst>
            </p:cNvPr>
            <p:cNvSpPr/>
            <p:nvPr/>
          </p:nvSpPr>
          <p:spPr>
            <a:xfrm>
              <a:off x="9167922" y="-107385"/>
              <a:ext cx="1622602" cy="1132941"/>
            </a:xfrm>
            <a:custGeom>
              <a:avLst/>
              <a:gdLst>
                <a:gd name="connsiteX0" fmla="*/ 1622603 w 1622602"/>
                <a:gd name="connsiteY0" fmla="*/ 1132942 h 1132941"/>
                <a:gd name="connsiteX1" fmla="*/ 1533449 w 1622602"/>
                <a:gd name="connsiteY1" fmla="*/ 1097280 h 1132941"/>
                <a:gd name="connsiteX2" fmla="*/ 855879 w 1622602"/>
                <a:gd name="connsiteY2" fmla="*/ 879196 h 1132941"/>
                <a:gd name="connsiteX3" fmla="*/ 0 w 1622602"/>
                <a:gd name="connsiteY3" fmla="*/ 0 h 1132941"/>
                <a:gd name="connsiteX4" fmla="*/ 511607 w 1622602"/>
                <a:gd name="connsiteY4" fmla="*/ 0 h 1132941"/>
                <a:gd name="connsiteX5" fmla="*/ 838047 w 1622602"/>
                <a:gd name="connsiteY5" fmla="*/ 407365 h 1132941"/>
                <a:gd name="connsiteX6" fmla="*/ 1357884 w 1622602"/>
                <a:gd name="connsiteY6" fmla="*/ 632308 h 1132941"/>
                <a:gd name="connsiteX7" fmla="*/ 1516989 w 1622602"/>
                <a:gd name="connsiteY7" fmla="*/ 918972 h 1132941"/>
                <a:gd name="connsiteX8" fmla="*/ 1622603 w 1622602"/>
                <a:gd name="connsiteY8" fmla="*/ 1132942 h 113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2602" h="1132941">
                  <a:moveTo>
                    <a:pt x="1622603" y="1132942"/>
                  </a:moveTo>
                  <a:cubicBezTo>
                    <a:pt x="1593799" y="1120597"/>
                    <a:pt x="1563624" y="1108253"/>
                    <a:pt x="1533449" y="1097280"/>
                  </a:cubicBezTo>
                  <a:cubicBezTo>
                    <a:pt x="1311249" y="1014984"/>
                    <a:pt x="1076706" y="966978"/>
                    <a:pt x="855879" y="879196"/>
                  </a:cubicBezTo>
                  <a:cubicBezTo>
                    <a:pt x="462229" y="722833"/>
                    <a:pt x="102870" y="403250"/>
                    <a:pt x="0" y="0"/>
                  </a:cubicBezTo>
                  <a:lnTo>
                    <a:pt x="511607" y="0"/>
                  </a:lnTo>
                  <a:cubicBezTo>
                    <a:pt x="569214" y="160477"/>
                    <a:pt x="694029" y="311353"/>
                    <a:pt x="838047" y="407365"/>
                  </a:cubicBezTo>
                  <a:cubicBezTo>
                    <a:pt x="995781" y="511607"/>
                    <a:pt x="1176833" y="574700"/>
                    <a:pt x="1357884" y="632308"/>
                  </a:cubicBezTo>
                  <a:cubicBezTo>
                    <a:pt x="1415491" y="725576"/>
                    <a:pt x="1467612" y="821588"/>
                    <a:pt x="1516989" y="918972"/>
                  </a:cubicBezTo>
                  <a:cubicBezTo>
                    <a:pt x="1552651" y="988924"/>
                    <a:pt x="1586941" y="1061618"/>
                    <a:pt x="1622603" y="1132942"/>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8" name="Hình tự do: Hình 77">
            <a:extLst>
              <a:ext uri="{FF2B5EF4-FFF2-40B4-BE49-F238E27FC236}">
                <a16:creationId xmlns:a16="http://schemas.microsoft.com/office/drawing/2014/main" id="{B2EEB25B-CAC7-42DA-8549-37737671EECD}"/>
              </a:ext>
            </a:extLst>
          </p:cNvPr>
          <p:cNvSpPr/>
          <p:nvPr/>
        </p:nvSpPr>
        <p:spPr>
          <a:xfrm>
            <a:off x="13492260" y="31222"/>
            <a:ext cx="46634" cy="46634"/>
          </a:xfrm>
          <a:custGeom>
            <a:avLst/>
            <a:gdLst>
              <a:gd name="connsiteX0" fmla="*/ 46634 w 46634"/>
              <a:gd name="connsiteY0" fmla="*/ 23317 h 46634"/>
              <a:gd name="connsiteX1" fmla="*/ 23317 w 46634"/>
              <a:gd name="connsiteY1" fmla="*/ 46634 h 46634"/>
              <a:gd name="connsiteX2" fmla="*/ 0 w 46634"/>
              <a:gd name="connsiteY2" fmla="*/ 23317 h 46634"/>
              <a:gd name="connsiteX3" fmla="*/ 23317 w 46634"/>
              <a:gd name="connsiteY3" fmla="*/ 0 h 46634"/>
              <a:gd name="connsiteX4" fmla="*/ 46634 w 46634"/>
              <a:gd name="connsiteY4" fmla="*/ 23317 h 46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34" h="46634">
                <a:moveTo>
                  <a:pt x="46634" y="23317"/>
                </a:moveTo>
                <a:cubicBezTo>
                  <a:pt x="46634" y="36195"/>
                  <a:pt x="36195" y="46634"/>
                  <a:pt x="23317" y="46634"/>
                </a:cubicBezTo>
                <a:cubicBezTo>
                  <a:pt x="10439" y="46634"/>
                  <a:pt x="0" y="36195"/>
                  <a:pt x="0" y="23317"/>
                </a:cubicBezTo>
                <a:cubicBezTo>
                  <a:pt x="0" y="10440"/>
                  <a:pt x="10439" y="0"/>
                  <a:pt x="23317" y="0"/>
                </a:cubicBezTo>
                <a:cubicBezTo>
                  <a:pt x="36194" y="0"/>
                  <a:pt x="46634" y="10440"/>
                  <a:pt x="46634" y="23317"/>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7BB12327-3123-4B79-A4C7-0FA2B6D06DC0}"/>
              </a:ext>
            </a:extLst>
          </p:cNvPr>
          <p:cNvSpPr/>
          <p:nvPr/>
        </p:nvSpPr>
        <p:spPr>
          <a:xfrm>
            <a:off x="12165923" y="-976904"/>
            <a:ext cx="74066" cy="74066"/>
          </a:xfrm>
          <a:custGeom>
            <a:avLst/>
            <a:gdLst>
              <a:gd name="connsiteX0" fmla="*/ 74066 w 74066"/>
              <a:gd name="connsiteY0" fmla="*/ 37033 h 74066"/>
              <a:gd name="connsiteX1" fmla="*/ 37033 w 74066"/>
              <a:gd name="connsiteY1" fmla="*/ 74066 h 74066"/>
              <a:gd name="connsiteX2" fmla="*/ 0 w 74066"/>
              <a:gd name="connsiteY2" fmla="*/ 37033 h 74066"/>
              <a:gd name="connsiteX3" fmla="*/ 37033 w 74066"/>
              <a:gd name="connsiteY3" fmla="*/ 0 h 74066"/>
              <a:gd name="connsiteX4" fmla="*/ 74066 w 74066"/>
              <a:gd name="connsiteY4" fmla="*/ 37033 h 7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66" h="74066">
                <a:moveTo>
                  <a:pt x="74066" y="37033"/>
                </a:moveTo>
                <a:cubicBezTo>
                  <a:pt x="74066" y="57486"/>
                  <a:pt x="57486" y="74066"/>
                  <a:pt x="37033" y="74066"/>
                </a:cubicBezTo>
                <a:cubicBezTo>
                  <a:pt x="16581" y="74066"/>
                  <a:pt x="0" y="57486"/>
                  <a:pt x="0" y="37033"/>
                </a:cubicBezTo>
                <a:cubicBezTo>
                  <a:pt x="0" y="16580"/>
                  <a:pt x="16581" y="0"/>
                  <a:pt x="37033" y="0"/>
                </a:cubicBezTo>
                <a:cubicBezTo>
                  <a:pt x="57486" y="0"/>
                  <a:pt x="74066" y="16580"/>
                  <a:pt x="74066" y="37033"/>
                </a:cubicBezTo>
                <a:close/>
              </a:path>
            </a:pathLst>
          </a:custGeom>
          <a:solidFill>
            <a:srgbClr val="01BE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B7F16E9A-740E-4A1E-AD8A-EFC9D5F9F7F0}"/>
              </a:ext>
            </a:extLst>
          </p:cNvPr>
          <p:cNvSpPr/>
          <p:nvPr/>
        </p:nvSpPr>
        <p:spPr>
          <a:xfrm>
            <a:off x="14925582" y="-300705"/>
            <a:ext cx="112471" cy="112471"/>
          </a:xfrm>
          <a:custGeom>
            <a:avLst/>
            <a:gdLst>
              <a:gd name="connsiteX0" fmla="*/ 112471 w 112471"/>
              <a:gd name="connsiteY0" fmla="*/ 56236 h 112471"/>
              <a:gd name="connsiteX1" fmla="*/ 56236 w 112471"/>
              <a:gd name="connsiteY1" fmla="*/ 112471 h 112471"/>
              <a:gd name="connsiteX2" fmla="*/ 0 w 112471"/>
              <a:gd name="connsiteY2" fmla="*/ 56236 h 112471"/>
              <a:gd name="connsiteX3" fmla="*/ 56236 w 112471"/>
              <a:gd name="connsiteY3" fmla="*/ 0 h 112471"/>
              <a:gd name="connsiteX4" fmla="*/ 112471 w 112471"/>
              <a:gd name="connsiteY4" fmla="*/ 56236 h 11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 h="112471">
                <a:moveTo>
                  <a:pt x="112471" y="56236"/>
                </a:moveTo>
                <a:cubicBezTo>
                  <a:pt x="112471" y="87294"/>
                  <a:pt x="87294" y="112471"/>
                  <a:pt x="56236" y="112471"/>
                </a:cubicBezTo>
                <a:cubicBezTo>
                  <a:pt x="25177" y="112471"/>
                  <a:pt x="0" y="87294"/>
                  <a:pt x="0" y="56236"/>
                </a:cubicBezTo>
                <a:cubicBezTo>
                  <a:pt x="0" y="25178"/>
                  <a:pt x="25177" y="0"/>
                  <a:pt x="56236" y="0"/>
                </a:cubicBezTo>
                <a:cubicBezTo>
                  <a:pt x="87294" y="0"/>
                  <a:pt x="112471" y="25178"/>
                  <a:pt x="112471" y="56236"/>
                </a:cubicBezTo>
                <a:close/>
              </a:path>
            </a:pathLst>
          </a:custGeom>
          <a:solidFill>
            <a:srgbClr val="6D4BDE"/>
          </a:solidFill>
          <a:ln w="137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Hình tự do: Hình 86">
            <a:extLst>
              <a:ext uri="{FF2B5EF4-FFF2-40B4-BE49-F238E27FC236}">
                <a16:creationId xmlns:a16="http://schemas.microsoft.com/office/drawing/2014/main" id="{3869ACBB-06EF-4FCC-B7CD-E4039E926F94}"/>
              </a:ext>
            </a:extLst>
          </p:cNvPr>
          <p:cNvSpPr/>
          <p:nvPr/>
        </p:nvSpPr>
        <p:spPr>
          <a:xfrm flipH="1">
            <a:off x="7601262"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Hình tự do: Hình 87">
            <a:extLst>
              <a:ext uri="{FF2B5EF4-FFF2-40B4-BE49-F238E27FC236}">
                <a16:creationId xmlns:a16="http://schemas.microsoft.com/office/drawing/2014/main" id="{AEC1B235-38F2-4056-9C70-BAA422BEB50B}"/>
              </a:ext>
            </a:extLst>
          </p:cNvPr>
          <p:cNvSpPr/>
          <p:nvPr/>
        </p:nvSpPr>
        <p:spPr>
          <a:xfrm flipH="1">
            <a:off x="6706994"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Hình tự do: Hình 88">
            <a:extLst>
              <a:ext uri="{FF2B5EF4-FFF2-40B4-BE49-F238E27FC236}">
                <a16:creationId xmlns:a16="http://schemas.microsoft.com/office/drawing/2014/main" id="{22B5ACFE-2A50-44E0-98C0-7220390795F8}"/>
              </a:ext>
            </a:extLst>
          </p:cNvPr>
          <p:cNvSpPr/>
          <p:nvPr/>
        </p:nvSpPr>
        <p:spPr>
          <a:xfrm flipH="1">
            <a:off x="5818278"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01BE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Hình tự do: Hình 89">
            <a:extLst>
              <a:ext uri="{FF2B5EF4-FFF2-40B4-BE49-F238E27FC236}">
                <a16:creationId xmlns:a16="http://schemas.microsoft.com/office/drawing/2014/main" id="{D2872C0B-EB1E-47E4-AF06-7976A112F6A6}"/>
              </a:ext>
            </a:extLst>
          </p:cNvPr>
          <p:cNvSpPr/>
          <p:nvPr/>
        </p:nvSpPr>
        <p:spPr>
          <a:xfrm flipH="1">
            <a:off x="4924007"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6D4BDE"/>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Hình tự do: Hình 90">
            <a:extLst>
              <a:ext uri="{FF2B5EF4-FFF2-40B4-BE49-F238E27FC236}">
                <a16:creationId xmlns:a16="http://schemas.microsoft.com/office/drawing/2014/main" id="{8384DD6F-25EF-4981-9CBA-B9F5C311B4EA}"/>
              </a:ext>
            </a:extLst>
          </p:cNvPr>
          <p:cNvSpPr/>
          <p:nvPr/>
        </p:nvSpPr>
        <p:spPr>
          <a:xfrm flipH="1">
            <a:off x="4035291" y="5660073"/>
            <a:ext cx="555447" cy="838728"/>
          </a:xfrm>
          <a:custGeom>
            <a:avLst/>
            <a:gdLst>
              <a:gd name="connsiteX0" fmla="*/ 137160 w 137160"/>
              <a:gd name="connsiteY0" fmla="*/ 207112 h 207111"/>
              <a:gd name="connsiteX1" fmla="*/ 0 w 137160"/>
              <a:gd name="connsiteY1" fmla="*/ 104242 h 207111"/>
              <a:gd name="connsiteX2" fmla="*/ 137160 w 137160"/>
              <a:gd name="connsiteY2" fmla="*/ 0 h 207111"/>
            </a:gdLst>
            <a:ahLst/>
            <a:cxnLst>
              <a:cxn ang="0">
                <a:pos x="connsiteX0" y="connsiteY0"/>
              </a:cxn>
              <a:cxn ang="0">
                <a:pos x="connsiteX1" y="connsiteY1"/>
              </a:cxn>
              <a:cxn ang="0">
                <a:pos x="connsiteX2" y="connsiteY2"/>
              </a:cxn>
            </a:cxnLst>
            <a:rect l="l" t="t" r="r" b="b"/>
            <a:pathLst>
              <a:path w="137160" h="207111">
                <a:moveTo>
                  <a:pt x="137160" y="207112"/>
                </a:moveTo>
                <a:lnTo>
                  <a:pt x="0" y="104242"/>
                </a:lnTo>
                <a:lnTo>
                  <a:pt x="137160" y="0"/>
                </a:lnTo>
                <a:close/>
              </a:path>
            </a:pathLst>
          </a:custGeom>
          <a:noFill/>
          <a:ln w="13716" cap="rnd">
            <a:solidFill>
              <a:srgbClr val="FED50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928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500" fill="hold"/>
                                        <p:tgtEl>
                                          <p:spTgt spid="83"/>
                                        </p:tgtEl>
                                        <p:attrNameLst>
                                          <p:attrName>ppt_x</p:attrName>
                                        </p:attrNameLst>
                                      </p:cBhvr>
                                      <p:tavLst>
                                        <p:tav tm="0">
                                          <p:val>
                                            <p:strVal val="0-#ppt_w/2"/>
                                          </p:val>
                                        </p:tav>
                                        <p:tav tm="100000">
                                          <p:val>
                                            <p:strVal val="#ppt_x"/>
                                          </p:val>
                                        </p:tav>
                                      </p:tavLst>
                                    </p:anim>
                                    <p:anim calcmode="lin" valueType="num">
                                      <p:cBhvr additive="base">
                                        <p:cTn id="8" dur="1500" fill="hold"/>
                                        <p:tgtEl>
                                          <p:spTgt spid="83"/>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25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1500" fill="hold"/>
                                        <p:tgtEl>
                                          <p:spTgt spid="84"/>
                                        </p:tgtEl>
                                        <p:attrNameLst>
                                          <p:attrName>ppt_x</p:attrName>
                                        </p:attrNameLst>
                                      </p:cBhvr>
                                      <p:tavLst>
                                        <p:tav tm="0">
                                          <p:val>
                                            <p:strVal val="1+#ppt_w/2"/>
                                          </p:val>
                                        </p:tav>
                                        <p:tav tm="100000">
                                          <p:val>
                                            <p:strVal val="#ppt_x"/>
                                          </p:val>
                                        </p:tav>
                                      </p:tavLst>
                                    </p:anim>
                                    <p:anim calcmode="lin" valueType="num">
                                      <p:cBhvr additive="base">
                                        <p:cTn id="12" dur="1500" fill="hold"/>
                                        <p:tgtEl>
                                          <p:spTgt spid="84"/>
                                        </p:tgtEl>
                                        <p:attrNameLst>
                                          <p:attrName>ppt_y</p:attrName>
                                        </p:attrNameLst>
                                      </p:cBhvr>
                                      <p:tavLst>
                                        <p:tav tm="0">
                                          <p:val>
                                            <p:strVal val="0-#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500" fill="hold"/>
                                        <p:tgtEl>
                                          <p:spTgt spid="33"/>
                                        </p:tgtEl>
                                        <p:attrNameLst>
                                          <p:attrName>ppt_x</p:attrName>
                                        </p:attrNameLst>
                                      </p:cBhvr>
                                      <p:tavLst>
                                        <p:tav tm="0">
                                          <p:val>
                                            <p:strVal val="#ppt_x"/>
                                          </p:val>
                                        </p:tav>
                                        <p:tav tm="100000">
                                          <p:val>
                                            <p:strVal val="#ppt_x"/>
                                          </p:val>
                                        </p:tav>
                                      </p:tavLst>
                                    </p:anim>
                                    <p:anim calcmode="lin" valueType="num">
                                      <p:cBhvr additive="base">
                                        <p:cTn id="16" dur="1500" fill="hold"/>
                                        <p:tgtEl>
                                          <p:spTgt spid="33"/>
                                        </p:tgtEl>
                                        <p:attrNameLst>
                                          <p:attrName>ppt_y</p:attrName>
                                        </p:attrNameLst>
                                      </p:cBhvr>
                                      <p:tavLst>
                                        <p:tav tm="0">
                                          <p:val>
                                            <p:strVal val="1+#ppt_h/2"/>
                                          </p:val>
                                        </p:tav>
                                        <p:tav tm="100000">
                                          <p:val>
                                            <p:strVal val="#ppt_y"/>
                                          </p:val>
                                        </p:tav>
                                      </p:tavLst>
                                    </p:anim>
                                  </p:childTnLst>
                                </p:cTn>
                              </p:par>
                              <p:par>
                                <p:cTn id="17" presetID="2" presetClass="entr" presetSubtype="12" decel="100000" fill="hold" nodeType="withEffect">
                                  <p:stCondLst>
                                    <p:cond delay="1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decel="100000" fill="hold" nodeType="withEffect">
                                  <p:stCondLst>
                                    <p:cond delay="150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1500" fill="hold"/>
                                        <p:tgtEl>
                                          <p:spTgt spid="86"/>
                                        </p:tgtEl>
                                        <p:attrNameLst>
                                          <p:attrName>ppt_x</p:attrName>
                                        </p:attrNameLst>
                                      </p:cBhvr>
                                      <p:tavLst>
                                        <p:tav tm="0">
                                          <p:val>
                                            <p:strVal val="1+#ppt_w/2"/>
                                          </p:val>
                                        </p:tav>
                                        <p:tav tm="100000">
                                          <p:val>
                                            <p:strVal val="#ppt_x"/>
                                          </p:val>
                                        </p:tav>
                                      </p:tavLst>
                                    </p:anim>
                                    <p:anim calcmode="lin" valueType="num">
                                      <p:cBhvr additive="base">
                                        <p:cTn id="24" dur="1500" fill="hold"/>
                                        <p:tgtEl>
                                          <p:spTgt spid="86"/>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175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225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250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275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1750"/>
                                  </p:stCondLst>
                                  <p:childTnLst>
                                    <p:set>
                                      <p:cBhvr>
                                        <p:cTn id="36" dur="1" fill="hold">
                                          <p:stCondLst>
                                            <p:cond delay="0"/>
                                          </p:stCondLst>
                                        </p:cTn>
                                        <p:tgtEl>
                                          <p:spTgt spid="91"/>
                                        </p:tgtEl>
                                        <p:attrNameLst>
                                          <p:attrName>style.visibility</p:attrName>
                                        </p:attrNameLst>
                                      </p:cBhvr>
                                      <p:to>
                                        <p:strVal val="visible"/>
                                      </p:to>
                                    </p:set>
                                  </p:childTnLst>
                                </p:cTn>
                              </p:par>
                              <p:par>
                                <p:cTn id="37" presetID="1" presetClass="entr" presetSubtype="0" fill="hold" grpId="0" nodeType="withEffect">
                                  <p:stCondLst>
                                    <p:cond delay="200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grpId="0" nodeType="withEffect">
                                  <p:stCondLst>
                                    <p:cond delay="2250"/>
                                  </p:stCondLst>
                                  <p:childTnLst>
                                    <p:set>
                                      <p:cBhvr>
                                        <p:cTn id="40" dur="1" fill="hold">
                                          <p:stCondLst>
                                            <p:cond delay="0"/>
                                          </p:stCondLst>
                                        </p:cTn>
                                        <p:tgtEl>
                                          <p:spTgt spid="89"/>
                                        </p:tgtEl>
                                        <p:attrNameLst>
                                          <p:attrName>style.visibility</p:attrName>
                                        </p:attrNameLst>
                                      </p:cBhvr>
                                      <p:to>
                                        <p:strVal val="visible"/>
                                      </p:to>
                                    </p:set>
                                  </p:childTnLst>
                                </p:cTn>
                              </p:par>
                              <p:par>
                                <p:cTn id="41" presetID="1" presetClass="entr" presetSubtype="0" fill="hold" grpId="0" nodeType="withEffect">
                                  <p:stCondLst>
                                    <p:cond delay="250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2750"/>
                                  </p:stCondLst>
                                  <p:childTnLst>
                                    <p:set>
                                      <p:cBhvr>
                                        <p:cTn id="4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87" grpId="0" animBg="1"/>
      <p:bldP spid="88"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Picture 3" descr="A collage of a diagram of a child's safety&#10;&#10;Description automatically generated">
            <a:extLst>
              <a:ext uri="{FF2B5EF4-FFF2-40B4-BE49-F238E27FC236}">
                <a16:creationId xmlns:a16="http://schemas.microsoft.com/office/drawing/2014/main" id="{6866DAE3-FA9B-4BB3-71FE-45B08AA449C5}"/>
              </a:ext>
            </a:extLst>
          </p:cNvPr>
          <p:cNvPicPr>
            <a:picLocks noChangeAspect="1"/>
          </p:cNvPicPr>
          <p:nvPr/>
        </p:nvPicPr>
        <p:blipFill rotWithShape="1">
          <a:blip r:embed="rId6">
            <a:extLst>
              <a:ext uri="{28A0092B-C50C-407E-A947-70E740481C1C}">
                <a14:useLocalDpi xmlns:a14="http://schemas.microsoft.com/office/drawing/2010/main" val="0"/>
              </a:ext>
            </a:extLst>
          </a:blip>
          <a:srcRect b="7217"/>
          <a:stretch/>
        </p:blipFill>
        <p:spPr>
          <a:xfrm>
            <a:off x="4567944" y="271528"/>
            <a:ext cx="7332667" cy="4572001"/>
          </a:xfrm>
          <a:prstGeom prst="rect">
            <a:avLst/>
          </a:prstGeom>
        </p:spPr>
      </p:pic>
      <p:sp>
        <p:nvSpPr>
          <p:cNvPr id="19" name="đen 1"/>
          <p:cNvSpPr/>
          <p:nvPr/>
        </p:nvSpPr>
        <p:spPr>
          <a:xfrm>
            <a:off x="45679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mẫu 1">
            <a:hlinkClick r:id="rId7" action="ppaction://hlinksldjump"/>
          </p:cNvPr>
          <p:cNvSpPr/>
          <p:nvPr/>
        </p:nvSpPr>
        <p:spPr>
          <a:xfrm>
            <a:off x="4576677" y="278140"/>
            <a:ext cx="3657600" cy="2286000"/>
          </a:xfrm>
          <a:prstGeom prst="rect">
            <a:avLst/>
          </a:prstGeom>
          <a:solidFill>
            <a:srgbClr val="FF00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0" name="đen 2"/>
          <p:cNvSpPr/>
          <p:nvPr/>
        </p:nvSpPr>
        <p:spPr>
          <a:xfrm>
            <a:off x="8225545" y="271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21" name="đen 3"/>
          <p:cNvSpPr/>
          <p:nvPr/>
        </p:nvSpPr>
        <p:spPr>
          <a:xfrm>
            <a:off x="45679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22" name="đen 4"/>
          <p:cNvSpPr/>
          <p:nvPr/>
        </p:nvSpPr>
        <p:spPr>
          <a:xfrm>
            <a:off x="8225545" y="2557529"/>
            <a:ext cx="3657600" cy="2286000"/>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9" name="mẫu 2">
            <a:hlinkClick r:id="rId8" action="ppaction://hlinksldjump"/>
          </p:cNvPr>
          <p:cNvSpPr/>
          <p:nvPr/>
        </p:nvSpPr>
        <p:spPr>
          <a:xfrm>
            <a:off x="8216812" y="284751"/>
            <a:ext cx="3657600" cy="2286000"/>
          </a:xfrm>
          <a:prstGeom prst="rect">
            <a:avLst/>
          </a:prstGeom>
          <a:solidFill>
            <a:srgbClr val="FF006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12" name="mẫu 3">
            <a:hlinkClick r:id="rId9" action="ppaction://hlinksldjump"/>
          </p:cNvPr>
          <p:cNvSpPr/>
          <p:nvPr/>
        </p:nvSpPr>
        <p:spPr>
          <a:xfrm>
            <a:off x="4567944" y="2557529"/>
            <a:ext cx="3657600" cy="22860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15" name="mẫu 4">
            <a:hlinkClick r:id="rId10" action="ppaction://hlinksldjump"/>
          </p:cNvPr>
          <p:cNvSpPr/>
          <p:nvPr/>
        </p:nvSpPr>
        <p:spPr>
          <a:xfrm>
            <a:off x="8251744" y="2544307"/>
            <a:ext cx="3657600" cy="22860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1018" y="-977284"/>
            <a:ext cx="1762610" cy="6062400"/>
          </a:xfrm>
          <a:prstGeom prst="rect">
            <a:avLst/>
          </a:prstGeom>
        </p:spPr>
      </p:pic>
      <p:pic>
        <p:nvPicPr>
          <p:cNvPr id="56" name="thỏ con">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sp>
        <p:nvSpPr>
          <p:cNvPr id="24" name="question 5"/>
          <p:cNvSpPr/>
          <p:nvPr/>
        </p:nvSpPr>
        <p:spPr>
          <a:xfrm>
            <a:off x="3000549" y="5085116"/>
            <a:ext cx="8903455" cy="1695450"/>
          </a:xfrm>
          <a:prstGeom prst="rect">
            <a:avLst/>
          </a:prstGeom>
          <a:solidFill>
            <a:srgbClr val="FF99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Bức</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tranh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điều</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manche"/>
          <p:cNvSpPr/>
          <p:nvPr/>
        </p:nvSpPr>
        <p:spPr>
          <a:xfrm>
            <a:off x="3000549" y="5085116"/>
            <a:ext cx="8903455" cy="1695450"/>
          </a:xfrm>
          <a:prstGeom prst="rect">
            <a:avLst/>
          </a:prstGeom>
          <a:solidFill>
            <a:srgbClr val="FF0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latmanhghe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5269" y="2301953"/>
            <a:ext cx="609600" cy="609600"/>
          </a:xfrm>
          <a:prstGeom prst="rect">
            <a:avLst/>
          </a:prstGeom>
        </p:spPr>
      </p:pic>
    </p:spTree>
    <p:extLst>
      <p:ext uri="{BB962C8B-B14F-4D97-AF65-F5344CB8AC3E}">
        <p14:creationId xmlns:p14="http://schemas.microsoft.com/office/powerpoint/2010/main" val="15557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54"/>
                                        </p:tgtEl>
                                        <p:attrNameLst>
                                          <p:attrName>r</p:attrName>
                                        </p:attrNameLst>
                                      </p:cBhvr>
                                    </p:animRot>
                                    <p:animRot by="-240000">
                                      <p:cBhvr>
                                        <p:cTn id="7" dur="550" fill="hold">
                                          <p:stCondLst>
                                            <p:cond delay="550"/>
                                          </p:stCondLst>
                                        </p:cTn>
                                        <p:tgtEl>
                                          <p:spTgt spid="54"/>
                                        </p:tgtEl>
                                        <p:attrNameLst>
                                          <p:attrName>r</p:attrName>
                                        </p:attrNameLst>
                                      </p:cBhvr>
                                    </p:animRot>
                                    <p:animRot by="240000">
                                      <p:cBhvr>
                                        <p:cTn id="8" dur="550" fill="hold">
                                          <p:stCondLst>
                                            <p:cond delay="1100"/>
                                          </p:stCondLst>
                                        </p:cTn>
                                        <p:tgtEl>
                                          <p:spTgt spid="54"/>
                                        </p:tgtEl>
                                        <p:attrNameLst>
                                          <p:attrName>r</p:attrName>
                                        </p:attrNameLst>
                                      </p:cBhvr>
                                    </p:animRot>
                                    <p:animRot by="-240000">
                                      <p:cBhvr>
                                        <p:cTn id="9" dur="550" fill="hold">
                                          <p:stCondLst>
                                            <p:cond delay="1650"/>
                                          </p:stCondLst>
                                        </p:cTn>
                                        <p:tgtEl>
                                          <p:spTgt spid="54"/>
                                        </p:tgtEl>
                                        <p:attrNameLst>
                                          <p:attrName>r</p:attrName>
                                        </p:attrNameLst>
                                      </p:cBhvr>
                                    </p:animRot>
                                    <p:animRot by="120000">
                                      <p:cBhvr>
                                        <p:cTn id="10" dur="550" fill="hold">
                                          <p:stCondLst>
                                            <p:cond delay="2200"/>
                                          </p:stCondLst>
                                        </p:cTn>
                                        <p:tgtEl>
                                          <p:spTgt spid="54"/>
                                        </p:tgtEl>
                                        <p:attrNameLst>
                                          <p:attrName>r</p:attrName>
                                        </p:attrNameLst>
                                      </p:cBhvr>
                                    </p:animRot>
                                  </p:childTnLst>
                                </p:cTn>
                              </p:par>
                              <p:par>
                                <p:cTn id="11" presetID="1" presetClass="mediacall" presetSubtype="0" fill="hold" nodeType="withEffect">
                                  <p:stCondLst>
                                    <p:cond delay="0"/>
                                  </p:stCondLst>
                                  <p:childTnLst>
                                    <p:cmd type="call" cmd="playFrom(0.0)">
                                      <p:cBhvr>
                                        <p:cTn id="12" dur="97854"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3" presetClass="mediacall" presetSubtype="0" fill="hold" nodeType="clickEffect">
                                  <p:stCondLst>
                                    <p:cond delay="0"/>
                                  </p:stCondLst>
                                  <p:childTnLst>
                                    <p:cmd type="call" cmd="stop">
                                      <p:cBhvr>
                                        <p:cTn id="16" dur="1" fill="hold"/>
                                        <p:tgtEl>
                                          <p:spTgt spid="2"/>
                                        </p:tgtEl>
                                      </p:cBhvr>
                                    </p:cmd>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grpId="0" nodeType="withEffect">
                                  <p:stCondLst>
                                    <p:cond delay="0"/>
                                  </p:stCondLst>
                                  <p:childTnLst>
                                    <p:animEffect transition="out" filter="wipe(down)">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6" presetClass="exit" presetSubtype="21" fill="hold" grpId="0" nodeType="withEffect">
                                  <p:stCondLst>
                                    <p:cond delay="0"/>
                                  </p:stCondLst>
                                  <p:childTnLst>
                                    <p:animEffect transition="out" filter="barn(inVertical)">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2" presetClass="exit" presetSubtype="4" fill="hold" grpId="0" nodeType="withEffect">
                                  <p:stCondLst>
                                    <p:cond delay="0"/>
                                  </p:stCondLst>
                                  <p:childTnLst>
                                    <p:animEffect transition="out" filter="wipe(down)">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22" presetClass="exit" presetSubtype="4" fill="hold" grpId="0" nodeType="withEffect">
                                  <p:stCondLst>
                                    <p:cond delay="0"/>
                                  </p:stCondLst>
                                  <p:childTnLst>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22" presetClass="exit" presetSubtype="4" fill="hold" grpId="0" nodeType="withEffect">
                                  <p:stCondLst>
                                    <p:cond delay="0"/>
                                  </p:stCondLst>
                                  <p:childTnLst>
                                    <p:animEffect transition="out" filter="wipe(down)">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30"/>
                                        </p:tgtEl>
                                      </p:cBhvr>
                                    </p:animEffect>
                                    <p:set>
                                      <p:cBhvr>
                                        <p:cTn id="62"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9" grpId="0" animBg="1"/>
      <p:bldP spid="8" grpId="0" animBg="1"/>
      <p:bldP spid="20" grpId="0" animBg="1"/>
      <p:bldP spid="21" grpId="0" animBg="1"/>
      <p:bldP spid="22" grpId="0" animBg="1"/>
      <p:bldP spid="9" grpId="0" animBg="1"/>
      <p:bldP spid="12" grpId="0" animBg="1"/>
      <p:bldP spid="15" grpId="0" animBg="1"/>
      <p:bldP spid="24"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141995"/>
            <a:ext cx="11348731" cy="1256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 </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Quan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sát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ảnh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bên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dưới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chỉ</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bộ</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phận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hình</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67653" y="6003321"/>
            <a:ext cx="2141711" cy="85308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3" name="Picture 2" descr="A picture containing screenshot, text, line&#10;&#10;Description automatically generated">
            <a:extLst>
              <a:ext uri="{FF2B5EF4-FFF2-40B4-BE49-F238E27FC236}">
                <a16:creationId xmlns:a16="http://schemas.microsoft.com/office/drawing/2014/main" id="{3F0D24C4-6CDF-66B7-2EB0-C5FF58E2B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893" y="1521362"/>
            <a:ext cx="11348731" cy="4216050"/>
          </a:xfrm>
          <a:prstGeom prst="rect">
            <a:avLst/>
          </a:prstGeom>
        </p:spPr>
      </p:pic>
      <p:pic>
        <p:nvPicPr>
          <p:cNvPr id="4" name="Picture 3">
            <a:extLst>
              <a:ext uri="{FF2B5EF4-FFF2-40B4-BE49-F238E27FC236}">
                <a16:creationId xmlns:a16="http://schemas.microsoft.com/office/drawing/2014/main" id="{6FA5D165-4D3E-F3B2-E3B6-3351F1546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376" y="1398495"/>
            <a:ext cx="11348731" cy="484154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250"/>
                                        <p:tgtEl>
                                          <p:spTgt spid="50"/>
                                        </p:tgtEl>
                                      </p:cBhvr>
                                    </p:animEffect>
                                    <p:anim calcmode="lin" valueType="num">
                                      <p:cBhvr>
                                        <p:cTn id="15" dur="1250" fill="hold"/>
                                        <p:tgtEl>
                                          <p:spTgt spid="50"/>
                                        </p:tgtEl>
                                        <p:attrNameLst>
                                          <p:attrName>ppt_x</p:attrName>
                                        </p:attrNameLst>
                                      </p:cBhvr>
                                      <p:tavLst>
                                        <p:tav tm="0">
                                          <p:val>
                                            <p:strVal val="#ppt_x"/>
                                          </p:val>
                                        </p:tav>
                                        <p:tav tm="100000">
                                          <p:val>
                                            <p:strVal val="#ppt_x"/>
                                          </p:val>
                                        </p:tav>
                                      </p:tavLst>
                                    </p:anim>
                                    <p:anim calcmode="lin" valueType="num">
                                      <p:cBhvr>
                                        <p:cTn id="16" dur="1125" decel="100000" fill="hold"/>
                                        <p:tgtEl>
                                          <p:spTgt spid="50"/>
                                        </p:tgtEl>
                                        <p:attrNameLst>
                                          <p:attrName>ppt_y</p:attrName>
                                        </p:attrNameLst>
                                      </p:cBhvr>
                                      <p:tavLst>
                                        <p:tav tm="0">
                                          <p:val>
                                            <p:strVal val="#ppt_y+1"/>
                                          </p:val>
                                        </p:tav>
                                        <p:tav tm="100000">
                                          <p:val>
                                            <p:strVal val="#ppt_y-.03"/>
                                          </p:val>
                                        </p:tav>
                                      </p:tavLst>
                                    </p:anim>
                                    <p:anim calcmode="lin" valueType="num">
                                      <p:cBhvr>
                                        <p:cTn id="17" dur="125" accel="100000" fill="hold">
                                          <p:stCondLst>
                                            <p:cond delay="1125"/>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99356" y="126622"/>
            <a:ext cx="11393287" cy="406886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Những việc làm nào dưới đây đảm bảo an toàn đối với học sinh khi sử dụng điện ?</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 Phơi quần áo lên dây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Làm thí nghiệm với dây dẫn có vỏ bọc cách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Lắp cầu chì phù hợp cho mỗi thiết bị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 Tự mình sửa chữa mạng điện gia đình.</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Làm thí nghiệm với pin hoặc acquy.</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Chơi thả diều gần đường dây tải điện.</a:t>
            </a:r>
            <a:endParaRPr kumimoji="0" lang="en-VN" sz="2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Snip Diagonal Corner Rectangle 49"/>
          <p:cNvSpPr/>
          <p:nvPr/>
        </p:nvSpPr>
        <p:spPr>
          <a:xfrm>
            <a:off x="1452282" y="4502737"/>
            <a:ext cx="8516471" cy="2228641"/>
          </a:xfrm>
          <a:prstGeom prst="snip2DiagRect">
            <a:avLst/>
          </a:prstGeom>
          <a:solidFill>
            <a:srgbClr val="5230A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việc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đảm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bảo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toàn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đối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sinh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dẫn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vỏ</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bọc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cầu</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chì</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phù</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hợp</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cho</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mỗi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thí</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nghiệm</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hoặc</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acquy</a:t>
            </a:r>
            <a:r>
              <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358588" y="159635"/>
            <a:ext cx="11456893" cy="174088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 </a:t>
            </a: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Trong mỗi hình ảnh dưới đây, hãy cho biết nguyên nhân nào không an toàn điện và cách khắc phục cho mỗi hình. </a:t>
            </a:r>
            <a:endParaRPr kumimoji="0" lang="en-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175534" y="6063428"/>
            <a:ext cx="1770536" cy="794572"/>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grpSp>
        <p:nvGrpSpPr>
          <p:cNvPr id="2" name="Group 1">
            <a:extLst>
              <a:ext uri="{FF2B5EF4-FFF2-40B4-BE49-F238E27FC236}">
                <a16:creationId xmlns:a16="http://schemas.microsoft.com/office/drawing/2014/main" id="{F63CD921-2B5C-3FB8-E018-1520084B637B}"/>
              </a:ext>
            </a:extLst>
          </p:cNvPr>
          <p:cNvGrpSpPr/>
          <p:nvPr/>
        </p:nvGrpSpPr>
        <p:grpSpPr>
          <a:xfrm>
            <a:off x="502023" y="1948852"/>
            <a:ext cx="5307106" cy="4290581"/>
            <a:chOff x="0" y="0"/>
            <a:chExt cx="2870200" cy="3149600"/>
          </a:xfrm>
        </p:grpSpPr>
        <p:pic>
          <p:nvPicPr>
            <p:cNvPr id="6" name="Picture 5" descr="Giải bài tập Vật Lý 7 | Để học tốt Vật Lý 7 Bai C6 Trang 84 Sgk Vat Ly 7">
              <a:extLst>
                <a:ext uri="{FF2B5EF4-FFF2-40B4-BE49-F238E27FC236}">
                  <a16:creationId xmlns:a16="http://schemas.microsoft.com/office/drawing/2014/main" id="{7C7D0CE6-90A2-1010-7222-ECB318595CB0}"/>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67600" b="9538"/>
            <a:stretch/>
          </p:blipFill>
          <p:spPr bwMode="auto">
            <a:xfrm>
              <a:off x="0" y="0"/>
              <a:ext cx="2870200" cy="3149600"/>
            </a:xfrm>
            <a:prstGeom prst="rect">
              <a:avLst/>
            </a:prstGeom>
            <a:noFill/>
            <a:ln>
              <a:noFill/>
            </a:ln>
            <a:extLst>
              <a:ext uri="{53640926-AAD7-44D8-BBD7-CCE9431645EC}">
                <a14:shadowObscured xmlns:a14="http://schemas.microsoft.com/office/drawing/2010/main"/>
              </a:ext>
            </a:extLst>
          </p:spPr>
        </p:pic>
        <p:sp>
          <p:nvSpPr>
            <p:cNvPr id="7" name="Text Box 2">
              <a:extLst>
                <a:ext uri="{FF2B5EF4-FFF2-40B4-BE49-F238E27FC236}">
                  <a16:creationId xmlns:a16="http://schemas.microsoft.com/office/drawing/2014/main" id="{0C52F34E-82C3-2209-F6C4-5C4A2D470D51}"/>
                </a:ext>
              </a:extLst>
            </p:cNvPr>
            <p:cNvSpPr txBox="1"/>
            <p:nvPr/>
          </p:nvSpPr>
          <p:spPr>
            <a:xfrm>
              <a:off x="0" y="0"/>
              <a:ext cx="843022"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1</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grpSp>
        <p:nvGrpSpPr>
          <p:cNvPr id="3" name="Group 2">
            <a:extLst>
              <a:ext uri="{FF2B5EF4-FFF2-40B4-BE49-F238E27FC236}">
                <a16:creationId xmlns:a16="http://schemas.microsoft.com/office/drawing/2014/main" id="{3927CD3E-1B78-1E78-694D-C383A6F4CE98}"/>
              </a:ext>
            </a:extLst>
          </p:cNvPr>
          <p:cNvGrpSpPr/>
          <p:nvPr/>
        </p:nvGrpSpPr>
        <p:grpSpPr>
          <a:xfrm>
            <a:off x="6095999" y="1948853"/>
            <a:ext cx="5020235" cy="4290582"/>
            <a:chOff x="0" y="0"/>
            <a:chExt cx="2650490" cy="3225800"/>
          </a:xfrm>
        </p:grpSpPr>
        <p:pic>
          <p:nvPicPr>
            <p:cNvPr id="4" name="Picture 3" descr="Giải bài tập Vật Lý 7 | Để học tốt Vật Lý 7 Bai C6 Trang 84 Sgk Vat Ly 7">
              <a:extLst>
                <a:ext uri="{FF2B5EF4-FFF2-40B4-BE49-F238E27FC236}">
                  <a16:creationId xmlns:a16="http://schemas.microsoft.com/office/drawing/2014/main" id="{6D4315CE-EA93-6B0C-8B7A-88195615C792}"/>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5" name="Text Box 2">
              <a:extLst>
                <a:ext uri="{FF2B5EF4-FFF2-40B4-BE49-F238E27FC236}">
                  <a16:creationId xmlns:a16="http://schemas.microsoft.com/office/drawing/2014/main" id="{BB9806A2-DD24-35F0-1C4A-2110F5BB9F09}"/>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8" name="TextBox 7">
            <a:extLst>
              <a:ext uri="{FF2B5EF4-FFF2-40B4-BE49-F238E27FC236}">
                <a16:creationId xmlns:a16="http://schemas.microsoft.com/office/drawing/2014/main" id="{0FAD6E14-15B9-DC40-71C5-CC2D9FD8F0C8}"/>
              </a:ext>
            </a:extLst>
          </p:cNvPr>
          <p:cNvSpPr txBox="1"/>
          <p:nvPr/>
        </p:nvSpPr>
        <p:spPr>
          <a:xfrm>
            <a:off x="5935254" y="2241061"/>
            <a:ext cx="5922268" cy="3147144"/>
          </a:xfrm>
          <a:prstGeom prst="rect">
            <a:avLst/>
          </a:prstGeom>
          <a:solidFill>
            <a:schemeClr val="bg1"/>
          </a:solid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en-VN" sz="28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Lõi dây điện bị hở, nếu vô ý chạm phải có thể bị điện giật rất nguy hiểm.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 Dùng băng dính cách điện bọc nhiều lớp thật kín lõi dây (trước đó cần ngắt điện hoặc rút nắp cầu chì).</a:t>
            </a:r>
            <a:endParaRPr kumimoji="0" lang="en-VN" sz="28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grpSp>
        <p:nvGrpSpPr>
          <p:cNvPr id="9" name="Group 8">
            <a:extLst>
              <a:ext uri="{FF2B5EF4-FFF2-40B4-BE49-F238E27FC236}">
                <a16:creationId xmlns:a16="http://schemas.microsoft.com/office/drawing/2014/main" id="{00776DB6-0BDF-50BE-183A-6E3B3445DAA6}"/>
              </a:ext>
            </a:extLst>
          </p:cNvPr>
          <p:cNvGrpSpPr/>
          <p:nvPr/>
        </p:nvGrpSpPr>
        <p:grpSpPr>
          <a:xfrm>
            <a:off x="502023" y="1997185"/>
            <a:ext cx="5020235" cy="4290582"/>
            <a:chOff x="0" y="0"/>
            <a:chExt cx="2650490" cy="3225800"/>
          </a:xfrm>
        </p:grpSpPr>
        <p:pic>
          <p:nvPicPr>
            <p:cNvPr id="10" name="Picture 9" descr="Giải bài tập Vật Lý 7 | Để học tốt Vật Lý 7 Bai C6 Trang 84 Sgk Vat Ly 7">
              <a:extLst>
                <a:ext uri="{FF2B5EF4-FFF2-40B4-BE49-F238E27FC236}">
                  <a16:creationId xmlns:a16="http://schemas.microsoft.com/office/drawing/2014/main" id="{4710D45F-DF06-7C1B-25BB-56058BC7C3F4}"/>
                </a:ext>
              </a:extLst>
            </p:cNvPr>
            <p:cNvPicPr>
              <a:picLocks noChangeAspect="1"/>
            </p:cNvPicPr>
            <p:nvPr/>
          </p:nvPicPr>
          <p:blipFill rotWithShape="1">
            <a:blip r:embed="rId6">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5241" b="7349"/>
            <a:stretch/>
          </p:blipFill>
          <p:spPr bwMode="auto">
            <a:xfrm>
              <a:off x="0" y="0"/>
              <a:ext cx="2650490" cy="3225800"/>
            </a:xfrm>
            <a:prstGeom prst="rect">
              <a:avLst/>
            </a:prstGeom>
            <a:noFill/>
            <a:ln>
              <a:noFill/>
            </a:ln>
            <a:extLst>
              <a:ext uri="{53640926-AAD7-44D8-BBD7-CCE9431645EC}">
                <a14:shadowObscured xmlns:a14="http://schemas.microsoft.com/office/drawing/2010/main"/>
              </a:ext>
            </a:extLst>
          </p:spPr>
        </p:pic>
        <p:sp>
          <p:nvSpPr>
            <p:cNvPr id="11" name="Text Box 2">
              <a:extLst>
                <a:ext uri="{FF2B5EF4-FFF2-40B4-BE49-F238E27FC236}">
                  <a16:creationId xmlns:a16="http://schemas.microsoft.com/office/drawing/2014/main" id="{3783678C-EEB3-B78A-C972-DC656E2D4D97}"/>
                </a:ext>
              </a:extLst>
            </p:cNvPr>
            <p:cNvSpPr txBox="1"/>
            <p:nvPr/>
          </p:nvSpPr>
          <p:spPr>
            <a:xfrm>
              <a:off x="126983" y="0"/>
              <a:ext cx="862371" cy="3683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Times New Roman" panose="02020603050405020304" pitchFamily="18" charset="0"/>
                  <a:ea typeface="Courier New" panose="02070309020205020404" pitchFamily="49" charset="0"/>
                  <a:cs typeface="+mn-cs"/>
                </a:rPr>
                <a:t>Hình 2</a:t>
              </a:r>
              <a:endParaRPr kumimoji="0" lang="en-VN" sz="1200" b="0" i="0" u="none" strike="noStrike" kern="1200" cap="none" spc="0" normalizeH="0" baseline="0" noProof="0">
                <a:ln>
                  <a:noFill/>
                </a:ln>
                <a:solidFill>
                  <a:srgbClr val="000000"/>
                </a:solidFill>
                <a:effectLst/>
                <a:uLnTx/>
                <a:uFillTx/>
                <a:latin typeface="Courier New" panose="02070309020205020404" pitchFamily="49" charset="0"/>
                <a:ea typeface="Courier New" panose="02070309020205020404" pitchFamily="49" charset="0"/>
                <a:cs typeface="+mn-cs"/>
              </a:endParaRPr>
            </a:p>
          </p:txBody>
        </p:sp>
      </p:grpSp>
      <p:sp>
        <p:nvSpPr>
          <p:cNvPr id="12" name="TextBox 11">
            <a:extLst>
              <a:ext uri="{FF2B5EF4-FFF2-40B4-BE49-F238E27FC236}">
                <a16:creationId xmlns:a16="http://schemas.microsoft.com/office/drawing/2014/main" id="{C5DD8C6E-92F9-2D80-EB36-F2A4E346A64E}"/>
              </a:ext>
            </a:extLst>
          </p:cNvPr>
          <p:cNvSpPr txBox="1"/>
          <p:nvPr/>
        </p:nvSpPr>
        <p:spPr>
          <a:xfrm>
            <a:off x="3116606" y="1948852"/>
            <a:ext cx="8710448" cy="4666534"/>
          </a:xfrm>
          <a:prstGeom prst="rect">
            <a:avLst/>
          </a:prstGeom>
          <a:solidFill>
            <a:schemeClr val="bg1"/>
          </a:solid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Hình </a:t>
            </a:r>
            <a:r>
              <a:rPr kumimoji="0" lang="en-US"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VN" sz="2500" b="0"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thể cậu bé này đang bật công tắc trong khi mẹ cậụ đang thay (hay sửa chữa) bóng đèn. Làm như thế rất nguy hiểm vì sẽ bị điện giật. Mặc khác chân người mẹ lại tiếp xúc trực tiếp với mặt đất là không an toàn.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=&gt; </a:t>
            </a: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khắc phục:</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Không đươc đóng công tắc điện trong khi đang sửa chữa điện.</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Khi sửa chữa điện cần đứng trên một vật cách điện (như mang dẻp cao su hay dép nhựa; đứng trên ghế nhựa hay ghế gỗ khô…) để cách điện với đất và sàn nhà.</a:t>
            </a:r>
            <a:endParaRPr kumimoji="0" lang="en-VN" sz="2500" b="0" i="0" u="none" strike="noStrike" kern="1200" cap="none" spc="0" normalizeH="0" baseline="0" noProof="0" dirty="0">
              <a:ln>
                <a:noFill/>
              </a:ln>
              <a:solidFill>
                <a:srgbClr val="000000"/>
              </a:solidFill>
              <a:effectLst/>
              <a:uLnTx/>
              <a:uFillTx/>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nodeType="withEffect">
                                  <p:stCondLst>
                                    <p:cond delay="0"/>
                                  </p:stCondLst>
                                  <p:childTnLst>
                                    <p:animEffect transition="out" filter="barn(inVertical)">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par>
                          <p:cTn id="38" fill="hold">
                            <p:stCondLst>
                              <p:cond delay="500"/>
                            </p:stCondLst>
                            <p:childTnLst>
                              <p:par>
                                <p:cTn id="39" presetID="16" presetClass="entr" presetSubtype="21" fill="hold" grpId="0" nodeType="afterEffect">
                                  <p:stCondLst>
                                    <p:cond delay="50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8" grpId="0" animBg="1"/>
      <p:bldP spid="8" grpId="1"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9693" y="4757695"/>
            <a:ext cx="12331386" cy="2238008"/>
          </a:xfrm>
          <a:prstGeom prst="rect">
            <a:avLst/>
          </a:prstGeom>
        </p:spPr>
      </p:pic>
      <p:sp>
        <p:nvSpPr>
          <p:cNvPr id="32" name="TextBox 13"/>
          <p:cNvSpPr txBox="1">
            <a:spLocks noChangeArrowheads="1"/>
          </p:cNvSpPr>
          <p:nvPr/>
        </p:nvSpPr>
        <p:spPr bwMode="auto">
          <a:xfrm>
            <a:off x="2015006"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2018181" y="9485622"/>
            <a:ext cx="1062038"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TextBox 13"/>
          <p:cNvSpPr txBox="1">
            <a:spLocks noChangeArrowheads="1"/>
          </p:cNvSpPr>
          <p:nvPr/>
        </p:nvSpPr>
        <p:spPr bwMode="auto">
          <a:xfrm>
            <a:off x="4110713" y="9271310"/>
            <a:ext cx="11795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4112301"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dirty="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TextBox 13"/>
          <p:cNvSpPr txBox="1">
            <a:spLocks noChangeArrowheads="1"/>
          </p:cNvSpPr>
          <p:nvPr/>
        </p:nvSpPr>
        <p:spPr bwMode="auto">
          <a:xfrm>
            <a:off x="6200775" y="9271310"/>
            <a:ext cx="118110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b="1">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200" b="1">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
          <p:cNvSpPr txBox="1">
            <a:spLocks noChangeArrowheads="1"/>
          </p:cNvSpPr>
          <p:nvPr/>
        </p:nvSpPr>
        <p:spPr bwMode="auto">
          <a:xfrm>
            <a:off x="6203950" y="9485622"/>
            <a:ext cx="1063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1225"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900">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900">
              <a:latin typeface="Arial" panose="020B0604020202020204" pitchFamily="34" charset="0"/>
              <a:ea typeface="微软雅黑" panose="020B0503020204020204" pitchFamily="34" charset="-122"/>
              <a:sym typeface="Arial" panose="020B0604020202020204" pitchFamily="34" charset="0"/>
            </a:endParaRPr>
          </a:p>
        </p:txBody>
      </p:sp>
      <p:grpSp>
        <p:nvGrpSpPr>
          <p:cNvPr id="12" name="Group 11">
            <a:extLst>
              <a:ext uri="{FF2B5EF4-FFF2-40B4-BE49-F238E27FC236}">
                <a16:creationId xmlns:a16="http://schemas.microsoft.com/office/drawing/2014/main" id="{65E4B0BC-0E7B-4BBC-6037-7F47E933E856}"/>
              </a:ext>
            </a:extLst>
          </p:cNvPr>
          <p:cNvGrpSpPr/>
          <p:nvPr/>
        </p:nvGrpSpPr>
        <p:grpSpPr>
          <a:xfrm>
            <a:off x="-295244" y="785703"/>
            <a:ext cx="1306512" cy="1467828"/>
            <a:chOff x="-295244" y="785703"/>
            <a:chExt cx="1306512" cy="1467828"/>
          </a:xfrm>
        </p:grpSpPr>
        <p:sp>
          <p:nvSpPr>
            <p:cNvPr id="42" name="Rectangle 7"/>
            <p:cNvSpPr/>
            <p:nvPr/>
          </p:nvSpPr>
          <p:spPr>
            <a:xfrm>
              <a:off x="-295244" y="785703"/>
              <a:ext cx="1306512" cy="561692"/>
            </a:xfrm>
            <a:prstGeom prst="rect">
              <a:avLst/>
            </a:prstGeom>
            <a:noFill/>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1</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5" name="图片 44"/>
            <p:cNvPicPr>
              <a:picLocks noChangeAspect="1"/>
            </p:cNvPicPr>
            <p:nvPr/>
          </p:nvPicPr>
          <p:blipFill>
            <a:blip r:embed="rId4"/>
            <a:stretch>
              <a:fillRect/>
            </a:stretch>
          </p:blipFill>
          <p:spPr>
            <a:xfrm>
              <a:off x="-138583" y="1312238"/>
              <a:ext cx="963326" cy="941293"/>
            </a:xfrm>
            <a:prstGeom prst="rect">
              <a:avLst/>
            </a:prstGeom>
          </p:spPr>
        </p:pic>
      </p:grpSp>
      <p:grpSp>
        <p:nvGrpSpPr>
          <p:cNvPr id="11" name="Group 10">
            <a:extLst>
              <a:ext uri="{FF2B5EF4-FFF2-40B4-BE49-F238E27FC236}">
                <a16:creationId xmlns:a16="http://schemas.microsoft.com/office/drawing/2014/main" id="{B611E7C5-EB70-24D6-AEA3-A48BDB7DA1F1}"/>
              </a:ext>
            </a:extLst>
          </p:cNvPr>
          <p:cNvGrpSpPr/>
          <p:nvPr/>
        </p:nvGrpSpPr>
        <p:grpSpPr>
          <a:xfrm>
            <a:off x="-295041" y="2253531"/>
            <a:ext cx="1308100" cy="1321651"/>
            <a:chOff x="-284540" y="2429939"/>
            <a:chExt cx="1308100" cy="1321651"/>
          </a:xfrm>
        </p:grpSpPr>
        <p:sp>
          <p:nvSpPr>
            <p:cNvPr id="41" name="Rectangle 5"/>
            <p:cNvSpPr/>
            <p:nvPr/>
          </p:nvSpPr>
          <p:spPr>
            <a:xfrm>
              <a:off x="-284540" y="2429939"/>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2</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6" name="图片 45"/>
            <p:cNvPicPr>
              <a:picLocks noChangeAspect="1"/>
            </p:cNvPicPr>
            <p:nvPr/>
          </p:nvPicPr>
          <p:blipFill>
            <a:blip r:embed="rId5"/>
            <a:stretch>
              <a:fillRect/>
            </a:stretch>
          </p:blipFill>
          <p:spPr>
            <a:xfrm>
              <a:off x="111004" y="3026372"/>
              <a:ext cx="517013" cy="725218"/>
            </a:xfrm>
            <a:prstGeom prst="rect">
              <a:avLst/>
            </a:prstGeom>
          </p:spPr>
        </p:pic>
      </p:grpSp>
      <p:grpSp>
        <p:nvGrpSpPr>
          <p:cNvPr id="10" name="Group 9">
            <a:extLst>
              <a:ext uri="{FF2B5EF4-FFF2-40B4-BE49-F238E27FC236}">
                <a16:creationId xmlns:a16="http://schemas.microsoft.com/office/drawing/2014/main" id="{069C69E6-9A5B-2BD4-423E-BBD092D3782E}"/>
              </a:ext>
            </a:extLst>
          </p:cNvPr>
          <p:cNvGrpSpPr/>
          <p:nvPr/>
        </p:nvGrpSpPr>
        <p:grpSpPr>
          <a:xfrm>
            <a:off x="-295179" y="3716967"/>
            <a:ext cx="1322237" cy="1158125"/>
            <a:chOff x="-310970" y="1119741"/>
            <a:chExt cx="1322237" cy="1158125"/>
          </a:xfrm>
        </p:grpSpPr>
        <p:sp>
          <p:nvSpPr>
            <p:cNvPr id="40" name="Rectangle 3"/>
            <p:cNvSpPr/>
            <p:nvPr/>
          </p:nvSpPr>
          <p:spPr>
            <a:xfrm>
              <a:off x="-310970" y="1119741"/>
              <a:ext cx="1308100" cy="561692"/>
            </a:xfrm>
            <a:prstGeom prst="rect">
              <a:avLst/>
            </a:prstGeom>
            <a:noFill/>
            <a:ln>
              <a:noFill/>
            </a:ln>
            <a:effectLst/>
          </p:spPr>
          <p:txBody>
            <a:bodyPr lIns="68580" tIns="34290" rIns="68580" bIns="34290">
              <a:spAutoFit/>
            </a:bodyPr>
            <a:lstStyle/>
            <a:p>
              <a:pPr algn="ctr" defTabSz="685800" eaLnBrk="1" fontAlgn="auto" hangingPunct="1">
                <a:spcBef>
                  <a:spcPts val="0"/>
                </a:spcBef>
                <a:spcAft>
                  <a:spcPts val="0"/>
                </a:spcAft>
                <a:defRPr/>
              </a:pPr>
              <a:r>
                <a:rPr lang="vi-VN"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rPr>
                <a:t>3</a:t>
              </a:r>
              <a:endParaRPr lang="en-US" sz="3200" b="1" kern="0" dirty="0">
                <a:ln w="12700" cmpd="sng">
                  <a:noFill/>
                  <a:prstDash val="solid"/>
                </a:ln>
                <a:latin typeface="Arial" panose="020B0604020202020204" pitchFamily="34" charset="0"/>
                <a:ea typeface="微软雅黑" panose="020B0503020204020204" pitchFamily="34" charset="-122"/>
                <a:cs typeface="Tahoma" panose="020B0604030504040204" pitchFamily="34" charset="0"/>
                <a:sym typeface="Arial" panose="020B0604020202020204" pitchFamily="34" charset="0"/>
              </a:endParaRPr>
            </a:p>
          </p:txBody>
        </p:sp>
        <p:pic>
          <p:nvPicPr>
            <p:cNvPr id="47" name="图片 4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111004" y="1628931"/>
              <a:ext cx="900263" cy="648935"/>
            </a:xfrm>
            <a:prstGeom prst="rect">
              <a:avLst/>
            </a:prstGeom>
          </p:spPr>
        </p:pic>
      </p:grpSp>
      <p:sp>
        <p:nvSpPr>
          <p:cNvPr id="6" name="TextBox 12">
            <a:extLst>
              <a:ext uri="{FF2B5EF4-FFF2-40B4-BE49-F238E27FC236}">
                <a16:creationId xmlns:a16="http://schemas.microsoft.com/office/drawing/2014/main" id="{0028C420-1F49-20B2-623C-59A2B246529F}"/>
              </a:ext>
            </a:extLst>
          </p:cNvPr>
          <p:cNvSpPr txBox="1"/>
          <p:nvPr/>
        </p:nvSpPr>
        <p:spPr>
          <a:xfrm>
            <a:off x="1027058" y="2568768"/>
            <a:ext cx="10601722" cy="1330364"/>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gn="just">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hay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Đồng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giải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nguyên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nhân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13">
            <a:extLst>
              <a:ext uri="{FF2B5EF4-FFF2-40B4-BE49-F238E27FC236}">
                <a16:creationId xmlns:a16="http://schemas.microsoft.com/office/drawing/2014/main" id="{1CF51B90-CA84-BEAB-0BBD-EF56BB26F67A}"/>
              </a:ext>
            </a:extLst>
          </p:cNvPr>
          <p:cNvSpPr txBox="1"/>
          <p:nvPr/>
        </p:nvSpPr>
        <p:spPr>
          <a:xfrm>
            <a:off x="1011268" y="1181742"/>
            <a:ext cx="10617512" cy="830997"/>
          </a:xfrm>
          <a:prstGeom prst="rect">
            <a:avLst/>
          </a:prstGeom>
          <a:noFill/>
          <a:ln w="19050">
            <a:solidFill>
              <a:srgbClr val="E75329"/>
            </a:solidFill>
            <a:prstDash val="sysDash"/>
          </a:ln>
        </p:spPr>
        <p:txBody>
          <a:bodyPr wrap="square" rtlCol="0">
            <a:spAutoFit/>
          </a:bodyPr>
          <a:lstStyle/>
          <a:p>
            <a:pPr algn="just"/>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6-8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lấy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cụ</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thiết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thắp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bóng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đèn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8" name="TextBox 14">
            <a:extLst>
              <a:ext uri="{FF2B5EF4-FFF2-40B4-BE49-F238E27FC236}">
                <a16:creationId xmlns:a16="http://schemas.microsoft.com/office/drawing/2014/main" id="{DE61E8FB-1A40-A84F-7C91-E5956A6F7EB6}"/>
              </a:ext>
            </a:extLst>
          </p:cNvPr>
          <p:cNvSpPr txBox="1"/>
          <p:nvPr/>
        </p:nvSpPr>
        <p:spPr>
          <a:xfrm>
            <a:off x="1027058" y="4344438"/>
            <a:ext cx="9152011" cy="461665"/>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bày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phút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5956550B-24EC-7F1C-1D65-E7114C46A468}"/>
              </a:ext>
            </a:extLst>
          </p:cNvPr>
          <p:cNvSpPr/>
          <p:nvPr/>
        </p:nvSpPr>
        <p:spPr>
          <a:xfrm>
            <a:off x="2509420" y="123858"/>
            <a:ext cx="8165205"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HÀNH: CÙNG THẮP SÁNG ĐÈN</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477261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30893" y="277041"/>
            <a:ext cx="11402519"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hỏi</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4: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số</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có</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nạp</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như</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đèn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thoại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micrô</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không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sử</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cắm</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chúng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ổ</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để</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sạc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hay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dụng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tiêu</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thụ</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Lúc</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nào</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thì</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pin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thiết</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bị</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này</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là</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nguồn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pt-BR" sz="24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điện</a:t>
            </a:r>
            <a:r>
              <a:rPr kumimoji="0" lang="pt-B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en-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đáp án"/>
          <p:cNvSpPr/>
          <p:nvPr/>
        </p:nvSpPr>
        <p:spPr>
          <a:xfrm>
            <a:off x="1008522" y="6172264"/>
            <a:ext cx="2254632" cy="70754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2" name="Picture 1" descr="Kết quả hình ảnh cho đèn pin sạc">
            <a:extLst>
              <a:ext uri="{FF2B5EF4-FFF2-40B4-BE49-F238E27FC236}">
                <a16:creationId xmlns:a16="http://schemas.microsoft.com/office/drawing/2014/main" id="{729FB4FB-1A3B-356B-3AED-630F35DC8D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893" y="2504985"/>
            <a:ext cx="4643131" cy="3633116"/>
          </a:xfrm>
          <a:prstGeom prst="rect">
            <a:avLst/>
          </a:prstGeom>
          <a:noFill/>
          <a:ln w="9525">
            <a:solidFill>
              <a:schemeClr val="tx1"/>
            </a:solidFill>
            <a:miter lim="800000"/>
            <a:headEnd/>
            <a:tailEnd/>
          </a:ln>
        </p:spPr>
      </p:pic>
      <p:pic>
        <p:nvPicPr>
          <p:cNvPr id="3" name="Picture 2" descr="Kết quả hình ảnh cho điện thoại">
            <a:extLst>
              <a:ext uri="{FF2B5EF4-FFF2-40B4-BE49-F238E27FC236}">
                <a16:creationId xmlns:a16="http://schemas.microsoft.com/office/drawing/2014/main" id="{5FC396E1-3D52-3BFF-F167-69E7DE21EE7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5718" y="2489191"/>
            <a:ext cx="4903694" cy="3633115"/>
          </a:xfrm>
          <a:prstGeom prst="rect">
            <a:avLst/>
          </a:prstGeom>
          <a:noFill/>
          <a:ln w="9525">
            <a:solidFill>
              <a:schemeClr val="tx1"/>
            </a:solidFill>
            <a:miter lim="800000"/>
            <a:headEnd/>
            <a:tailEnd/>
          </a:ln>
        </p:spPr>
      </p:pic>
      <p:sp>
        <p:nvSpPr>
          <p:cNvPr id="4" name="TextBox 3">
            <a:extLst>
              <a:ext uri="{FF2B5EF4-FFF2-40B4-BE49-F238E27FC236}">
                <a16:creationId xmlns:a16="http://schemas.microsoft.com/office/drawing/2014/main" id="{6ACDFE94-1E6E-050E-3451-CDF3ED03B094}"/>
              </a:ext>
            </a:extLst>
          </p:cNvPr>
          <p:cNvSpPr txBox="1"/>
          <p:nvPr/>
        </p:nvSpPr>
        <p:spPr>
          <a:xfrm>
            <a:off x="448824" y="277041"/>
            <a:ext cx="11402519" cy="278537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tiêu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thụ</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vì</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ổ</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lúc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nạp</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dây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nguồn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đèn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pin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chiếu</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điện</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thoại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gọi</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micrô</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pt-BR" sz="2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pt-BR"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VN" sz="2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1933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37" presetClass="entr" presetSubtype="0" fill="hold" grpId="0" nodeType="afterEffect">
                                  <p:stCondLst>
                                    <p:cond delay="150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900" decel="100000" fill="hold"/>
                                        <p:tgtEl>
                                          <p:spTgt spid="5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0"/>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nextCondLst>
                <p:cond evt="onClick" delay="0">
                  <p:tgtEl>
                    <p:spTgt spid="50"/>
                  </p:tgtEl>
                </p:cond>
              </p:nextCondLst>
            </p:seq>
          </p:childTnLst>
        </p:cTn>
      </p:par>
    </p:tnLst>
    <p:bldLst>
      <p:bldP spid="40" grpId="0" animBg="1"/>
      <p:bldP spid="50"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组合 3"/>
          <p:cNvGrpSpPr/>
          <p:nvPr/>
        </p:nvGrpSpPr>
        <p:grpSpPr>
          <a:xfrm>
            <a:off x="-123810" y="4872097"/>
            <a:ext cx="12408377" cy="2079687"/>
            <a:chOff x="-123810" y="4108197"/>
            <a:chExt cx="12408377" cy="2843587"/>
          </a:xfrm>
        </p:grpSpPr>
        <p:sp>
          <p:nvSpPr>
            <p:cNvPr id="303" name="Freeform 18"/>
            <p:cNvSpPr>
              <a:spLocks/>
            </p:cNvSpPr>
            <p:nvPr/>
          </p:nvSpPr>
          <p:spPr bwMode="auto">
            <a:xfrm>
              <a:off x="2143470" y="4587267"/>
              <a:ext cx="860902" cy="1980313"/>
            </a:xfrm>
            <a:custGeom>
              <a:avLst/>
              <a:gdLst>
                <a:gd name="T0" fmla="*/ 77 w 205"/>
                <a:gd name="T1" fmla="*/ 0 h 445"/>
                <a:gd name="T2" fmla="*/ 74 w 205"/>
                <a:gd name="T3" fmla="*/ 4 h 445"/>
                <a:gd name="T4" fmla="*/ 5 w 205"/>
                <a:gd name="T5" fmla="*/ 89 h 445"/>
                <a:gd name="T6" fmla="*/ 42 w 205"/>
                <a:gd name="T7" fmla="*/ 89 h 445"/>
                <a:gd name="T8" fmla="*/ 5 w 205"/>
                <a:gd name="T9" fmla="*/ 146 h 445"/>
                <a:gd name="T10" fmla="*/ 19 w 205"/>
                <a:gd name="T11" fmla="*/ 169 h 445"/>
                <a:gd name="T12" fmla="*/ 17 w 205"/>
                <a:gd name="T13" fmla="*/ 169 h 445"/>
                <a:gd name="T14" fmla="*/ 19 w 205"/>
                <a:gd name="T15" fmla="*/ 173 h 445"/>
                <a:gd name="T16" fmla="*/ 0 w 205"/>
                <a:gd name="T17" fmla="*/ 173 h 445"/>
                <a:gd name="T18" fmla="*/ 12 w 205"/>
                <a:gd name="T19" fmla="*/ 197 h 445"/>
                <a:gd name="T20" fmla="*/ 15 w 205"/>
                <a:gd name="T21" fmla="*/ 197 h 445"/>
                <a:gd name="T22" fmla="*/ 14 w 205"/>
                <a:gd name="T23" fmla="*/ 200 h 445"/>
                <a:gd name="T24" fmla="*/ 36 w 205"/>
                <a:gd name="T25" fmla="*/ 245 h 445"/>
                <a:gd name="T26" fmla="*/ 36 w 205"/>
                <a:gd name="T27" fmla="*/ 245 h 445"/>
                <a:gd name="T28" fmla="*/ 36 w 205"/>
                <a:gd name="T29" fmla="*/ 245 h 445"/>
                <a:gd name="T30" fmla="*/ 23 w 205"/>
                <a:gd name="T31" fmla="*/ 245 h 445"/>
                <a:gd name="T32" fmla="*/ 50 w 205"/>
                <a:gd name="T33" fmla="*/ 305 h 445"/>
                <a:gd name="T34" fmla="*/ 50 w 205"/>
                <a:gd name="T35" fmla="*/ 305 h 445"/>
                <a:gd name="T36" fmla="*/ 50 w 205"/>
                <a:gd name="T37" fmla="*/ 306 h 445"/>
                <a:gd name="T38" fmla="*/ 35 w 205"/>
                <a:gd name="T39" fmla="*/ 306 h 445"/>
                <a:gd name="T40" fmla="*/ 40 w 205"/>
                <a:gd name="T41" fmla="*/ 321 h 445"/>
                <a:gd name="T42" fmla="*/ 59 w 205"/>
                <a:gd name="T43" fmla="*/ 321 h 445"/>
                <a:gd name="T44" fmla="*/ 56 w 205"/>
                <a:gd name="T45" fmla="*/ 362 h 445"/>
                <a:gd name="T46" fmla="*/ 57 w 205"/>
                <a:gd name="T47" fmla="*/ 364 h 445"/>
                <a:gd name="T48" fmla="*/ 57 w 205"/>
                <a:gd name="T49" fmla="*/ 364 h 445"/>
                <a:gd name="T50" fmla="*/ 57 w 205"/>
                <a:gd name="T51" fmla="*/ 365 h 445"/>
                <a:gd name="T52" fmla="*/ 56 w 205"/>
                <a:gd name="T53" fmla="*/ 365 h 445"/>
                <a:gd name="T54" fmla="*/ 50 w 205"/>
                <a:gd name="T55" fmla="*/ 445 h 445"/>
                <a:gd name="T56" fmla="*/ 78 w 205"/>
                <a:gd name="T57" fmla="*/ 445 h 445"/>
                <a:gd name="T58" fmla="*/ 103 w 205"/>
                <a:gd name="T59" fmla="*/ 445 h 445"/>
                <a:gd name="T60" fmla="*/ 104 w 205"/>
                <a:gd name="T61" fmla="*/ 445 h 445"/>
                <a:gd name="T62" fmla="*/ 96 w 205"/>
                <a:gd name="T63" fmla="*/ 321 h 445"/>
                <a:gd name="T64" fmla="*/ 205 w 205"/>
                <a:gd name="T65" fmla="*/ 321 h 445"/>
                <a:gd name="T66" fmla="*/ 202 w 205"/>
                <a:gd name="T67" fmla="*/ 317 h 445"/>
                <a:gd name="T68" fmla="*/ 98 w 205"/>
                <a:gd name="T69" fmla="*/ 317 h 445"/>
                <a:gd name="T70" fmla="*/ 151 w 205"/>
                <a:gd name="T71" fmla="*/ 217 h 445"/>
                <a:gd name="T72" fmla="*/ 140 w 205"/>
                <a:gd name="T73" fmla="*/ 197 h 445"/>
                <a:gd name="T74" fmla="*/ 161 w 205"/>
                <a:gd name="T75" fmla="*/ 197 h 445"/>
                <a:gd name="T76" fmla="*/ 163 w 205"/>
                <a:gd name="T77" fmla="*/ 192 h 445"/>
                <a:gd name="T78" fmla="*/ 148 w 205"/>
                <a:gd name="T79" fmla="*/ 192 h 445"/>
                <a:gd name="T80" fmla="*/ 147 w 205"/>
                <a:gd name="T81" fmla="*/ 189 h 445"/>
                <a:gd name="T82" fmla="*/ 122 w 205"/>
                <a:gd name="T83" fmla="*/ 189 h 445"/>
                <a:gd name="T84" fmla="*/ 149 w 205"/>
                <a:gd name="T85" fmla="*/ 145 h 445"/>
                <a:gd name="T86" fmla="*/ 114 w 205"/>
                <a:gd name="T87" fmla="*/ 89 h 445"/>
                <a:gd name="T88" fmla="*/ 134 w 205"/>
                <a:gd name="T89" fmla="*/ 89 h 445"/>
                <a:gd name="T90" fmla="*/ 150 w 205"/>
                <a:gd name="T91" fmla="*/ 89 h 445"/>
                <a:gd name="T92" fmla="*/ 81 w 205"/>
                <a:gd name="T93" fmla="*/ 4 h 445"/>
                <a:gd name="T94" fmla="*/ 78 w 205"/>
                <a:gd name="T95" fmla="*/ 1 h 445"/>
                <a:gd name="T96" fmla="*/ 78 w 205"/>
                <a:gd name="T97" fmla="*/ 2 h 445"/>
                <a:gd name="T98" fmla="*/ 77 w 205"/>
                <a:gd name="T99"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5" h="445">
                  <a:moveTo>
                    <a:pt x="77" y="0"/>
                  </a:moveTo>
                  <a:cubicBezTo>
                    <a:pt x="74" y="4"/>
                    <a:pt x="74" y="4"/>
                    <a:pt x="74" y="4"/>
                  </a:cubicBezTo>
                  <a:cubicBezTo>
                    <a:pt x="5" y="89"/>
                    <a:pt x="5" y="89"/>
                    <a:pt x="5" y="89"/>
                  </a:cubicBezTo>
                  <a:cubicBezTo>
                    <a:pt x="42" y="89"/>
                    <a:pt x="42" y="89"/>
                    <a:pt x="42" y="89"/>
                  </a:cubicBezTo>
                  <a:cubicBezTo>
                    <a:pt x="5" y="146"/>
                    <a:pt x="5" y="146"/>
                    <a:pt x="5" y="146"/>
                  </a:cubicBezTo>
                  <a:cubicBezTo>
                    <a:pt x="19" y="169"/>
                    <a:pt x="19" y="169"/>
                    <a:pt x="19" y="169"/>
                  </a:cubicBezTo>
                  <a:cubicBezTo>
                    <a:pt x="17" y="169"/>
                    <a:pt x="17" y="169"/>
                    <a:pt x="17" y="169"/>
                  </a:cubicBezTo>
                  <a:cubicBezTo>
                    <a:pt x="19" y="173"/>
                    <a:pt x="19" y="173"/>
                    <a:pt x="19" y="173"/>
                  </a:cubicBezTo>
                  <a:cubicBezTo>
                    <a:pt x="0" y="173"/>
                    <a:pt x="0" y="173"/>
                    <a:pt x="0" y="173"/>
                  </a:cubicBezTo>
                  <a:cubicBezTo>
                    <a:pt x="12" y="197"/>
                    <a:pt x="12" y="197"/>
                    <a:pt x="12" y="197"/>
                  </a:cubicBezTo>
                  <a:cubicBezTo>
                    <a:pt x="15" y="197"/>
                    <a:pt x="15" y="197"/>
                    <a:pt x="15" y="197"/>
                  </a:cubicBezTo>
                  <a:cubicBezTo>
                    <a:pt x="14" y="200"/>
                    <a:pt x="14" y="200"/>
                    <a:pt x="14" y="200"/>
                  </a:cubicBezTo>
                  <a:cubicBezTo>
                    <a:pt x="36" y="245"/>
                    <a:pt x="36" y="245"/>
                    <a:pt x="36" y="245"/>
                  </a:cubicBezTo>
                  <a:cubicBezTo>
                    <a:pt x="36" y="245"/>
                    <a:pt x="36" y="245"/>
                    <a:pt x="36" y="245"/>
                  </a:cubicBezTo>
                  <a:cubicBezTo>
                    <a:pt x="36" y="245"/>
                    <a:pt x="36" y="245"/>
                    <a:pt x="36" y="245"/>
                  </a:cubicBezTo>
                  <a:cubicBezTo>
                    <a:pt x="23" y="245"/>
                    <a:pt x="23" y="245"/>
                    <a:pt x="23" y="245"/>
                  </a:cubicBezTo>
                  <a:cubicBezTo>
                    <a:pt x="50" y="305"/>
                    <a:pt x="50" y="305"/>
                    <a:pt x="50" y="305"/>
                  </a:cubicBezTo>
                  <a:cubicBezTo>
                    <a:pt x="50" y="305"/>
                    <a:pt x="50" y="305"/>
                    <a:pt x="50" y="305"/>
                  </a:cubicBezTo>
                  <a:cubicBezTo>
                    <a:pt x="50" y="306"/>
                    <a:pt x="50" y="306"/>
                    <a:pt x="50" y="306"/>
                  </a:cubicBezTo>
                  <a:cubicBezTo>
                    <a:pt x="35" y="306"/>
                    <a:pt x="35" y="306"/>
                    <a:pt x="35" y="306"/>
                  </a:cubicBezTo>
                  <a:cubicBezTo>
                    <a:pt x="40" y="321"/>
                    <a:pt x="40" y="321"/>
                    <a:pt x="40" y="321"/>
                  </a:cubicBezTo>
                  <a:cubicBezTo>
                    <a:pt x="59" y="321"/>
                    <a:pt x="59" y="321"/>
                    <a:pt x="59" y="321"/>
                  </a:cubicBezTo>
                  <a:cubicBezTo>
                    <a:pt x="56" y="362"/>
                    <a:pt x="56" y="362"/>
                    <a:pt x="56" y="362"/>
                  </a:cubicBezTo>
                  <a:cubicBezTo>
                    <a:pt x="57" y="364"/>
                    <a:pt x="57" y="364"/>
                    <a:pt x="57" y="364"/>
                  </a:cubicBezTo>
                  <a:cubicBezTo>
                    <a:pt x="57" y="364"/>
                    <a:pt x="57" y="364"/>
                    <a:pt x="57" y="364"/>
                  </a:cubicBezTo>
                  <a:cubicBezTo>
                    <a:pt x="57" y="365"/>
                    <a:pt x="57" y="365"/>
                    <a:pt x="57" y="365"/>
                  </a:cubicBezTo>
                  <a:cubicBezTo>
                    <a:pt x="56" y="365"/>
                    <a:pt x="56" y="365"/>
                    <a:pt x="56" y="365"/>
                  </a:cubicBezTo>
                  <a:cubicBezTo>
                    <a:pt x="50" y="445"/>
                    <a:pt x="50" y="445"/>
                    <a:pt x="50" y="445"/>
                  </a:cubicBezTo>
                  <a:cubicBezTo>
                    <a:pt x="78" y="445"/>
                    <a:pt x="78" y="445"/>
                    <a:pt x="78" y="445"/>
                  </a:cubicBezTo>
                  <a:cubicBezTo>
                    <a:pt x="103" y="445"/>
                    <a:pt x="103" y="445"/>
                    <a:pt x="103" y="445"/>
                  </a:cubicBezTo>
                  <a:cubicBezTo>
                    <a:pt x="104" y="445"/>
                    <a:pt x="104" y="445"/>
                    <a:pt x="104" y="445"/>
                  </a:cubicBezTo>
                  <a:cubicBezTo>
                    <a:pt x="96" y="321"/>
                    <a:pt x="96" y="321"/>
                    <a:pt x="96" y="321"/>
                  </a:cubicBezTo>
                  <a:cubicBezTo>
                    <a:pt x="205" y="321"/>
                    <a:pt x="205" y="321"/>
                    <a:pt x="205" y="321"/>
                  </a:cubicBezTo>
                  <a:cubicBezTo>
                    <a:pt x="202" y="317"/>
                    <a:pt x="202" y="317"/>
                    <a:pt x="202" y="317"/>
                  </a:cubicBezTo>
                  <a:cubicBezTo>
                    <a:pt x="98" y="317"/>
                    <a:pt x="98" y="317"/>
                    <a:pt x="98" y="317"/>
                  </a:cubicBezTo>
                  <a:cubicBezTo>
                    <a:pt x="151" y="217"/>
                    <a:pt x="151" y="217"/>
                    <a:pt x="151" y="217"/>
                  </a:cubicBezTo>
                  <a:cubicBezTo>
                    <a:pt x="140" y="197"/>
                    <a:pt x="140" y="197"/>
                    <a:pt x="140" y="197"/>
                  </a:cubicBezTo>
                  <a:cubicBezTo>
                    <a:pt x="161" y="197"/>
                    <a:pt x="161" y="197"/>
                    <a:pt x="161" y="197"/>
                  </a:cubicBezTo>
                  <a:cubicBezTo>
                    <a:pt x="163" y="192"/>
                    <a:pt x="163" y="192"/>
                    <a:pt x="163" y="192"/>
                  </a:cubicBezTo>
                  <a:cubicBezTo>
                    <a:pt x="148" y="192"/>
                    <a:pt x="148" y="192"/>
                    <a:pt x="148" y="192"/>
                  </a:cubicBezTo>
                  <a:cubicBezTo>
                    <a:pt x="148" y="191"/>
                    <a:pt x="148" y="190"/>
                    <a:pt x="147" y="189"/>
                  </a:cubicBezTo>
                  <a:cubicBezTo>
                    <a:pt x="122" y="189"/>
                    <a:pt x="122" y="189"/>
                    <a:pt x="122" y="189"/>
                  </a:cubicBezTo>
                  <a:cubicBezTo>
                    <a:pt x="149" y="145"/>
                    <a:pt x="149" y="145"/>
                    <a:pt x="149" y="145"/>
                  </a:cubicBezTo>
                  <a:cubicBezTo>
                    <a:pt x="114" y="89"/>
                    <a:pt x="114" y="89"/>
                    <a:pt x="114" y="89"/>
                  </a:cubicBezTo>
                  <a:cubicBezTo>
                    <a:pt x="134" y="89"/>
                    <a:pt x="134" y="89"/>
                    <a:pt x="134" y="89"/>
                  </a:cubicBezTo>
                  <a:cubicBezTo>
                    <a:pt x="150" y="89"/>
                    <a:pt x="150" y="89"/>
                    <a:pt x="150" y="89"/>
                  </a:cubicBezTo>
                  <a:cubicBezTo>
                    <a:pt x="81" y="4"/>
                    <a:pt x="81" y="4"/>
                    <a:pt x="81" y="4"/>
                  </a:cubicBezTo>
                  <a:cubicBezTo>
                    <a:pt x="78" y="1"/>
                    <a:pt x="78" y="1"/>
                    <a:pt x="78" y="1"/>
                  </a:cubicBezTo>
                  <a:cubicBezTo>
                    <a:pt x="78" y="2"/>
                    <a:pt x="78" y="2"/>
                    <a:pt x="78" y="2"/>
                  </a:cubicBezTo>
                  <a:cubicBezTo>
                    <a:pt x="77" y="0"/>
                    <a:pt x="77" y="0"/>
                    <a:pt x="77"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9"/>
            <p:cNvSpPr>
              <a:spLocks/>
            </p:cNvSpPr>
            <p:nvPr/>
          </p:nvSpPr>
          <p:spPr bwMode="auto">
            <a:xfrm>
              <a:off x="2762466" y="5429196"/>
              <a:ext cx="73521" cy="14230"/>
            </a:xfrm>
            <a:custGeom>
              <a:avLst/>
              <a:gdLst>
                <a:gd name="T0" fmla="*/ 18 w 18"/>
                <a:gd name="T1" fmla="*/ 0 h 3"/>
                <a:gd name="T2" fmla="*/ 0 w 18"/>
                <a:gd name="T3" fmla="*/ 0 h 3"/>
                <a:gd name="T4" fmla="*/ 1 w 18"/>
                <a:gd name="T5" fmla="*/ 3 h 3"/>
                <a:gd name="T6" fmla="*/ 16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1" y="1"/>
                    <a:pt x="1" y="2"/>
                    <a:pt x="1" y="3"/>
                  </a:cubicBezTo>
                  <a:cubicBezTo>
                    <a:pt x="16" y="3"/>
                    <a:pt x="16" y="3"/>
                    <a:pt x="16" y="3"/>
                  </a:cubicBezTo>
                  <a:cubicBezTo>
                    <a:pt x="18" y="0"/>
                    <a:pt x="18" y="0"/>
                    <a:pt x="18"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20"/>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21"/>
            <p:cNvSpPr>
              <a:spLocks/>
            </p:cNvSpPr>
            <p:nvPr/>
          </p:nvSpPr>
          <p:spPr bwMode="auto">
            <a:xfrm>
              <a:off x="3002001" y="6017361"/>
              <a:ext cx="2372"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22"/>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close/>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23"/>
            <p:cNvSpPr>
              <a:spLocks noEditPoints="1"/>
            </p:cNvSpPr>
            <p:nvPr/>
          </p:nvSpPr>
          <p:spPr bwMode="auto">
            <a:xfrm>
              <a:off x="9820442" y="4587267"/>
              <a:ext cx="538360" cy="1980313"/>
            </a:xfrm>
            <a:custGeom>
              <a:avLst/>
              <a:gdLst>
                <a:gd name="T0" fmla="*/ 137 w 227"/>
                <a:gd name="T1" fmla="*/ 713 h 835"/>
                <a:gd name="T2" fmla="*/ 59 w 227"/>
                <a:gd name="T3" fmla="*/ 713 h 835"/>
                <a:gd name="T4" fmla="*/ 50 w 227"/>
                <a:gd name="T5" fmla="*/ 835 h 835"/>
                <a:gd name="T6" fmla="*/ 99 w 227"/>
                <a:gd name="T7" fmla="*/ 835 h 835"/>
                <a:gd name="T8" fmla="*/ 144 w 227"/>
                <a:gd name="T9" fmla="*/ 835 h 835"/>
                <a:gd name="T10" fmla="*/ 145 w 227"/>
                <a:gd name="T11" fmla="*/ 835 h 835"/>
                <a:gd name="T12" fmla="*/ 137 w 227"/>
                <a:gd name="T13" fmla="*/ 713 h 835"/>
                <a:gd name="T14" fmla="*/ 98 w 227"/>
                <a:gd name="T15" fmla="*/ 0 h 835"/>
                <a:gd name="T16" fmla="*/ 92 w 227"/>
                <a:gd name="T17" fmla="*/ 8 h 835"/>
                <a:gd name="T18" fmla="*/ 0 w 227"/>
                <a:gd name="T19" fmla="*/ 128 h 835"/>
                <a:gd name="T20" fmla="*/ 12 w 227"/>
                <a:gd name="T21" fmla="*/ 167 h 835"/>
                <a:gd name="T22" fmla="*/ 35 w 227"/>
                <a:gd name="T23" fmla="*/ 167 h 835"/>
                <a:gd name="T24" fmla="*/ 21 w 227"/>
                <a:gd name="T25" fmla="*/ 190 h 835"/>
                <a:gd name="T26" fmla="*/ 129 w 227"/>
                <a:gd name="T27" fmla="*/ 509 h 835"/>
                <a:gd name="T28" fmla="*/ 204 w 227"/>
                <a:gd name="T29" fmla="*/ 362 h 835"/>
                <a:gd name="T30" fmla="*/ 112 w 227"/>
                <a:gd name="T31" fmla="*/ 362 h 835"/>
                <a:gd name="T32" fmla="*/ 195 w 227"/>
                <a:gd name="T33" fmla="*/ 224 h 835"/>
                <a:gd name="T34" fmla="*/ 163 w 227"/>
                <a:gd name="T35" fmla="*/ 167 h 835"/>
                <a:gd name="T36" fmla="*/ 199 w 227"/>
                <a:gd name="T37" fmla="*/ 167 h 835"/>
                <a:gd name="T38" fmla="*/ 227 w 227"/>
                <a:gd name="T39" fmla="*/ 167 h 835"/>
                <a:gd name="T40" fmla="*/ 186 w 227"/>
                <a:gd name="T41" fmla="*/ 115 h 835"/>
                <a:gd name="T42" fmla="*/ 183 w 227"/>
                <a:gd name="T43" fmla="*/ 115 h 835"/>
                <a:gd name="T44" fmla="*/ 184 w 227"/>
                <a:gd name="T45" fmla="*/ 111 h 835"/>
                <a:gd name="T46" fmla="*/ 105 w 227"/>
                <a:gd name="T47" fmla="*/ 8 h 835"/>
                <a:gd name="T48" fmla="*/ 99 w 227"/>
                <a:gd name="T49" fmla="*/ 2 h 835"/>
                <a:gd name="T50" fmla="*/ 99 w 227"/>
                <a:gd name="T51" fmla="*/ 4 h 835"/>
                <a:gd name="T52" fmla="*/ 98 w 227"/>
                <a:gd name="T53" fmla="*/ 0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7" h="835">
                  <a:moveTo>
                    <a:pt x="137" y="713"/>
                  </a:moveTo>
                  <a:lnTo>
                    <a:pt x="59" y="713"/>
                  </a:lnTo>
                  <a:lnTo>
                    <a:pt x="50" y="835"/>
                  </a:lnTo>
                  <a:lnTo>
                    <a:pt x="99" y="835"/>
                  </a:lnTo>
                  <a:lnTo>
                    <a:pt x="144" y="835"/>
                  </a:lnTo>
                  <a:lnTo>
                    <a:pt x="145" y="835"/>
                  </a:lnTo>
                  <a:lnTo>
                    <a:pt x="137" y="713"/>
                  </a:lnTo>
                  <a:moveTo>
                    <a:pt x="98" y="0"/>
                  </a:moveTo>
                  <a:lnTo>
                    <a:pt x="92" y="8"/>
                  </a:lnTo>
                  <a:lnTo>
                    <a:pt x="0" y="128"/>
                  </a:lnTo>
                  <a:lnTo>
                    <a:pt x="12" y="167"/>
                  </a:lnTo>
                  <a:lnTo>
                    <a:pt x="35" y="167"/>
                  </a:lnTo>
                  <a:lnTo>
                    <a:pt x="21" y="190"/>
                  </a:lnTo>
                  <a:lnTo>
                    <a:pt x="129" y="509"/>
                  </a:lnTo>
                  <a:lnTo>
                    <a:pt x="204" y="362"/>
                  </a:lnTo>
                  <a:lnTo>
                    <a:pt x="112" y="362"/>
                  </a:lnTo>
                  <a:lnTo>
                    <a:pt x="195" y="224"/>
                  </a:lnTo>
                  <a:lnTo>
                    <a:pt x="163" y="167"/>
                  </a:lnTo>
                  <a:lnTo>
                    <a:pt x="199" y="167"/>
                  </a:lnTo>
                  <a:lnTo>
                    <a:pt x="227" y="167"/>
                  </a:lnTo>
                  <a:lnTo>
                    <a:pt x="186" y="115"/>
                  </a:lnTo>
                  <a:lnTo>
                    <a:pt x="183" y="115"/>
                  </a:lnTo>
                  <a:lnTo>
                    <a:pt x="184" y="111"/>
                  </a:lnTo>
                  <a:lnTo>
                    <a:pt x="105" y="8"/>
                  </a:lnTo>
                  <a:lnTo>
                    <a:pt x="99" y="2"/>
                  </a:lnTo>
                  <a:lnTo>
                    <a:pt x="99" y="4"/>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26"/>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close/>
                </a:path>
              </a:pathLst>
            </a:custGeom>
            <a:solidFill>
              <a:srgbClr val="285B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27"/>
            <p:cNvSpPr>
              <a:spLocks/>
            </p:cNvSpPr>
            <p:nvPr/>
          </p:nvSpPr>
          <p:spPr bwMode="auto">
            <a:xfrm>
              <a:off x="7036147" y="6017361"/>
              <a:ext cx="474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28"/>
            <p:cNvSpPr>
              <a:spLocks noEditPoints="1"/>
            </p:cNvSpPr>
            <p:nvPr/>
          </p:nvSpPr>
          <p:spPr bwMode="auto">
            <a:xfrm>
              <a:off x="7496243" y="4511374"/>
              <a:ext cx="1112295" cy="2056205"/>
            </a:xfrm>
            <a:custGeom>
              <a:avLst/>
              <a:gdLst>
                <a:gd name="T0" fmla="*/ 159 w 265"/>
                <a:gd name="T1" fmla="*/ 449 h 462"/>
                <a:gd name="T2" fmla="*/ 115 w 265"/>
                <a:gd name="T3" fmla="*/ 449 h 462"/>
                <a:gd name="T4" fmla="*/ 114 w 265"/>
                <a:gd name="T5" fmla="*/ 458 h 462"/>
                <a:gd name="T6" fmla="*/ 137 w 265"/>
                <a:gd name="T7" fmla="*/ 458 h 462"/>
                <a:gd name="T8" fmla="*/ 137 w 265"/>
                <a:gd name="T9" fmla="*/ 462 h 462"/>
                <a:gd name="T10" fmla="*/ 159 w 265"/>
                <a:gd name="T11" fmla="*/ 462 h 462"/>
                <a:gd name="T12" fmla="*/ 159 w 265"/>
                <a:gd name="T13" fmla="*/ 458 h 462"/>
                <a:gd name="T14" fmla="*/ 159 w 265"/>
                <a:gd name="T15" fmla="*/ 458 h 462"/>
                <a:gd name="T16" fmla="*/ 159 w 265"/>
                <a:gd name="T17" fmla="*/ 449 h 462"/>
                <a:gd name="T18" fmla="*/ 139 w 265"/>
                <a:gd name="T19" fmla="*/ 0 h 462"/>
                <a:gd name="T20" fmla="*/ 0 w 265"/>
                <a:gd name="T21" fmla="*/ 386 h 462"/>
                <a:gd name="T22" fmla="*/ 119 w 265"/>
                <a:gd name="T23" fmla="*/ 386 h 462"/>
                <a:gd name="T24" fmla="*/ 117 w 265"/>
                <a:gd name="T25" fmla="*/ 410 h 462"/>
                <a:gd name="T26" fmla="*/ 128 w 265"/>
                <a:gd name="T27" fmla="*/ 409 h 462"/>
                <a:gd name="T28" fmla="*/ 129 w 265"/>
                <a:gd name="T29" fmla="*/ 409 h 462"/>
                <a:gd name="T30" fmla="*/ 128 w 265"/>
                <a:gd name="T31" fmla="*/ 400 h 462"/>
                <a:gd name="T32" fmla="*/ 162 w 265"/>
                <a:gd name="T33" fmla="*/ 365 h 462"/>
                <a:gd name="T34" fmla="*/ 175 w 265"/>
                <a:gd name="T35" fmla="*/ 368 h 462"/>
                <a:gd name="T36" fmla="*/ 210 w 265"/>
                <a:gd name="T37" fmla="*/ 338 h 462"/>
                <a:gd name="T38" fmla="*/ 240 w 265"/>
                <a:gd name="T39" fmla="*/ 355 h 462"/>
                <a:gd name="T40" fmla="*/ 241 w 265"/>
                <a:gd name="T41" fmla="*/ 356 h 462"/>
                <a:gd name="T42" fmla="*/ 265 w 265"/>
                <a:gd name="T43" fmla="*/ 348 h 462"/>
                <a:gd name="T44" fmla="*/ 261 w 265"/>
                <a:gd name="T45" fmla="*/ 338 h 462"/>
                <a:gd name="T46" fmla="*/ 260 w 265"/>
                <a:gd name="T47" fmla="*/ 337 h 462"/>
                <a:gd name="T48" fmla="*/ 261 w 265"/>
                <a:gd name="T49" fmla="*/ 337 h 462"/>
                <a:gd name="T50" fmla="*/ 139 w 265"/>
                <a:gd name="T51"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5" h="462">
                  <a:moveTo>
                    <a:pt x="159" y="449"/>
                  </a:moveTo>
                  <a:cubicBezTo>
                    <a:pt x="115" y="449"/>
                    <a:pt x="115" y="449"/>
                    <a:pt x="115" y="449"/>
                  </a:cubicBezTo>
                  <a:cubicBezTo>
                    <a:pt x="114" y="458"/>
                    <a:pt x="114" y="458"/>
                    <a:pt x="114" y="458"/>
                  </a:cubicBezTo>
                  <a:cubicBezTo>
                    <a:pt x="137" y="458"/>
                    <a:pt x="137" y="458"/>
                    <a:pt x="137" y="458"/>
                  </a:cubicBezTo>
                  <a:cubicBezTo>
                    <a:pt x="137" y="462"/>
                    <a:pt x="137" y="462"/>
                    <a:pt x="137" y="462"/>
                  </a:cubicBezTo>
                  <a:cubicBezTo>
                    <a:pt x="159" y="462"/>
                    <a:pt x="159" y="462"/>
                    <a:pt x="159" y="462"/>
                  </a:cubicBezTo>
                  <a:cubicBezTo>
                    <a:pt x="159" y="458"/>
                    <a:pt x="159" y="458"/>
                    <a:pt x="159" y="458"/>
                  </a:cubicBezTo>
                  <a:cubicBezTo>
                    <a:pt x="159" y="458"/>
                    <a:pt x="159" y="458"/>
                    <a:pt x="159" y="458"/>
                  </a:cubicBezTo>
                  <a:cubicBezTo>
                    <a:pt x="159" y="449"/>
                    <a:pt x="159" y="449"/>
                    <a:pt x="159" y="449"/>
                  </a:cubicBezTo>
                  <a:moveTo>
                    <a:pt x="139" y="0"/>
                  </a:moveTo>
                  <a:cubicBezTo>
                    <a:pt x="0" y="386"/>
                    <a:pt x="0" y="386"/>
                    <a:pt x="0" y="386"/>
                  </a:cubicBezTo>
                  <a:cubicBezTo>
                    <a:pt x="119" y="386"/>
                    <a:pt x="119" y="386"/>
                    <a:pt x="119" y="386"/>
                  </a:cubicBezTo>
                  <a:cubicBezTo>
                    <a:pt x="117" y="410"/>
                    <a:pt x="117" y="410"/>
                    <a:pt x="117" y="410"/>
                  </a:cubicBezTo>
                  <a:cubicBezTo>
                    <a:pt x="121" y="409"/>
                    <a:pt x="124" y="409"/>
                    <a:pt x="128" y="409"/>
                  </a:cubicBezTo>
                  <a:cubicBezTo>
                    <a:pt x="129" y="409"/>
                    <a:pt x="129" y="409"/>
                    <a:pt x="129" y="409"/>
                  </a:cubicBezTo>
                  <a:cubicBezTo>
                    <a:pt x="128" y="406"/>
                    <a:pt x="128" y="403"/>
                    <a:pt x="128" y="400"/>
                  </a:cubicBezTo>
                  <a:cubicBezTo>
                    <a:pt x="128" y="381"/>
                    <a:pt x="143" y="365"/>
                    <a:pt x="162" y="365"/>
                  </a:cubicBezTo>
                  <a:cubicBezTo>
                    <a:pt x="167" y="365"/>
                    <a:pt x="171" y="366"/>
                    <a:pt x="175" y="368"/>
                  </a:cubicBezTo>
                  <a:cubicBezTo>
                    <a:pt x="177" y="352"/>
                    <a:pt x="189" y="338"/>
                    <a:pt x="210" y="338"/>
                  </a:cubicBezTo>
                  <a:cubicBezTo>
                    <a:pt x="224" y="338"/>
                    <a:pt x="234" y="345"/>
                    <a:pt x="240" y="355"/>
                  </a:cubicBezTo>
                  <a:cubicBezTo>
                    <a:pt x="240" y="355"/>
                    <a:pt x="240" y="356"/>
                    <a:pt x="241" y="356"/>
                  </a:cubicBezTo>
                  <a:cubicBezTo>
                    <a:pt x="248" y="351"/>
                    <a:pt x="256" y="348"/>
                    <a:pt x="265" y="348"/>
                  </a:cubicBezTo>
                  <a:cubicBezTo>
                    <a:pt x="261" y="338"/>
                    <a:pt x="261" y="338"/>
                    <a:pt x="261" y="338"/>
                  </a:cubicBezTo>
                  <a:cubicBezTo>
                    <a:pt x="260" y="337"/>
                    <a:pt x="260" y="337"/>
                    <a:pt x="260" y="337"/>
                  </a:cubicBezTo>
                  <a:cubicBezTo>
                    <a:pt x="260" y="337"/>
                    <a:pt x="260" y="337"/>
                    <a:pt x="261" y="337"/>
                  </a:cubicBezTo>
                  <a:cubicBezTo>
                    <a:pt x="139" y="0"/>
                    <a:pt x="139" y="0"/>
                    <a:pt x="13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29"/>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close/>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close/>
                  <a:moveTo>
                    <a:pt x="223" y="492"/>
                  </a:moveTo>
                  <a:lnTo>
                    <a:pt x="223" y="492"/>
                  </a:lnTo>
                  <a:lnTo>
                    <a:pt x="223" y="492"/>
                  </a:lnTo>
                  <a:lnTo>
                    <a:pt x="223" y="492"/>
                  </a:lnTo>
                  <a:close/>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0"/>
            <p:cNvSpPr>
              <a:spLocks noEditPoints="1"/>
            </p:cNvSpPr>
            <p:nvPr/>
          </p:nvSpPr>
          <p:spPr bwMode="auto">
            <a:xfrm>
              <a:off x="869904" y="4511374"/>
              <a:ext cx="1171586" cy="2056205"/>
            </a:xfrm>
            <a:custGeom>
              <a:avLst/>
              <a:gdLst>
                <a:gd name="T0" fmla="*/ 491 w 494"/>
                <a:gd name="T1" fmla="*/ 717 h 867"/>
                <a:gd name="T2" fmla="*/ 429 w 494"/>
                <a:gd name="T3" fmla="*/ 717 h 867"/>
                <a:gd name="T4" fmla="*/ 431 w 494"/>
                <a:gd name="T5" fmla="*/ 732 h 867"/>
                <a:gd name="T6" fmla="*/ 494 w 494"/>
                <a:gd name="T7" fmla="*/ 732 h 867"/>
                <a:gd name="T8" fmla="*/ 491 w 494"/>
                <a:gd name="T9" fmla="*/ 725 h 867"/>
                <a:gd name="T10" fmla="*/ 494 w 494"/>
                <a:gd name="T11" fmla="*/ 725 h 867"/>
                <a:gd name="T12" fmla="*/ 491 w 494"/>
                <a:gd name="T13" fmla="*/ 717 h 867"/>
                <a:gd name="T14" fmla="*/ 179 w 494"/>
                <a:gd name="T15" fmla="*/ 678 h 867"/>
                <a:gd name="T16" fmla="*/ 16 w 494"/>
                <a:gd name="T17" fmla="*/ 678 h 867"/>
                <a:gd name="T18" fmla="*/ 0 w 494"/>
                <a:gd name="T19" fmla="*/ 725 h 867"/>
                <a:gd name="T20" fmla="*/ 211 w 494"/>
                <a:gd name="T21" fmla="*/ 725 h 867"/>
                <a:gd name="T22" fmla="*/ 202 w 494"/>
                <a:gd name="T23" fmla="*/ 860 h 867"/>
                <a:gd name="T24" fmla="*/ 243 w 494"/>
                <a:gd name="T25" fmla="*/ 860 h 867"/>
                <a:gd name="T26" fmla="*/ 243 w 494"/>
                <a:gd name="T27" fmla="*/ 867 h 867"/>
                <a:gd name="T28" fmla="*/ 282 w 494"/>
                <a:gd name="T29" fmla="*/ 867 h 867"/>
                <a:gd name="T30" fmla="*/ 282 w 494"/>
                <a:gd name="T31" fmla="*/ 860 h 867"/>
                <a:gd name="T32" fmla="*/ 282 w 494"/>
                <a:gd name="T33" fmla="*/ 860 h 867"/>
                <a:gd name="T34" fmla="*/ 275 w 494"/>
                <a:gd name="T35" fmla="*/ 732 h 867"/>
                <a:gd name="T36" fmla="*/ 372 w 494"/>
                <a:gd name="T37" fmla="*/ 732 h 867"/>
                <a:gd name="T38" fmla="*/ 374 w 494"/>
                <a:gd name="T39" fmla="*/ 717 h 867"/>
                <a:gd name="T40" fmla="*/ 165 w 494"/>
                <a:gd name="T41" fmla="*/ 717 h 867"/>
                <a:gd name="T42" fmla="*/ 179 w 494"/>
                <a:gd name="T43" fmla="*/ 678 h 867"/>
                <a:gd name="T44" fmla="*/ 223 w 494"/>
                <a:gd name="T45" fmla="*/ 492 h 867"/>
                <a:gd name="T46" fmla="*/ 223 w 494"/>
                <a:gd name="T47" fmla="*/ 492 h 867"/>
                <a:gd name="T48" fmla="*/ 223 w 494"/>
                <a:gd name="T49" fmla="*/ 492 h 867"/>
                <a:gd name="T50" fmla="*/ 223 w 494"/>
                <a:gd name="T51" fmla="*/ 492 h 867"/>
                <a:gd name="T52" fmla="*/ 246 w 494"/>
                <a:gd name="T53" fmla="*/ 0 h 867"/>
                <a:gd name="T54" fmla="*/ 152 w 494"/>
                <a:gd name="T55" fmla="*/ 274 h 867"/>
                <a:gd name="T56" fmla="*/ 207 w 494"/>
                <a:gd name="T57" fmla="*/ 391 h 867"/>
                <a:gd name="T58" fmla="*/ 205 w 494"/>
                <a:gd name="T59" fmla="*/ 391 h 867"/>
                <a:gd name="T60" fmla="*/ 207 w 494"/>
                <a:gd name="T61" fmla="*/ 394 h 867"/>
                <a:gd name="T62" fmla="*/ 182 w 494"/>
                <a:gd name="T63" fmla="*/ 394 h 867"/>
                <a:gd name="T64" fmla="*/ 213 w 494"/>
                <a:gd name="T65" fmla="*/ 468 h 867"/>
                <a:gd name="T66" fmla="*/ 267 w 494"/>
                <a:gd name="T67" fmla="*/ 349 h 867"/>
                <a:gd name="T68" fmla="*/ 230 w 494"/>
                <a:gd name="T69" fmla="*/ 349 h 867"/>
                <a:gd name="T70" fmla="*/ 315 w 494"/>
                <a:gd name="T71" fmla="*/ 205 h 867"/>
                <a:gd name="T72" fmla="*/ 246 w 494"/>
                <a:gd name="T73" fmla="*/ 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4" h="867">
                  <a:moveTo>
                    <a:pt x="491" y="717"/>
                  </a:moveTo>
                  <a:lnTo>
                    <a:pt x="429" y="717"/>
                  </a:lnTo>
                  <a:lnTo>
                    <a:pt x="431" y="732"/>
                  </a:lnTo>
                  <a:lnTo>
                    <a:pt x="494" y="732"/>
                  </a:lnTo>
                  <a:lnTo>
                    <a:pt x="491" y="725"/>
                  </a:lnTo>
                  <a:lnTo>
                    <a:pt x="494" y="725"/>
                  </a:lnTo>
                  <a:lnTo>
                    <a:pt x="491" y="717"/>
                  </a:lnTo>
                  <a:moveTo>
                    <a:pt x="179" y="678"/>
                  </a:moveTo>
                  <a:lnTo>
                    <a:pt x="16" y="678"/>
                  </a:lnTo>
                  <a:lnTo>
                    <a:pt x="0" y="725"/>
                  </a:lnTo>
                  <a:lnTo>
                    <a:pt x="211" y="725"/>
                  </a:lnTo>
                  <a:lnTo>
                    <a:pt x="202" y="860"/>
                  </a:lnTo>
                  <a:lnTo>
                    <a:pt x="243" y="860"/>
                  </a:lnTo>
                  <a:lnTo>
                    <a:pt x="243" y="867"/>
                  </a:lnTo>
                  <a:lnTo>
                    <a:pt x="282" y="867"/>
                  </a:lnTo>
                  <a:lnTo>
                    <a:pt x="282" y="860"/>
                  </a:lnTo>
                  <a:lnTo>
                    <a:pt x="282" y="860"/>
                  </a:lnTo>
                  <a:lnTo>
                    <a:pt x="275" y="732"/>
                  </a:lnTo>
                  <a:lnTo>
                    <a:pt x="372" y="732"/>
                  </a:lnTo>
                  <a:lnTo>
                    <a:pt x="374" y="717"/>
                  </a:lnTo>
                  <a:lnTo>
                    <a:pt x="165" y="717"/>
                  </a:lnTo>
                  <a:lnTo>
                    <a:pt x="179" y="678"/>
                  </a:lnTo>
                  <a:moveTo>
                    <a:pt x="223" y="492"/>
                  </a:moveTo>
                  <a:lnTo>
                    <a:pt x="223" y="492"/>
                  </a:lnTo>
                  <a:lnTo>
                    <a:pt x="223" y="492"/>
                  </a:lnTo>
                  <a:lnTo>
                    <a:pt x="223" y="492"/>
                  </a:lnTo>
                  <a:moveTo>
                    <a:pt x="246" y="0"/>
                  </a:moveTo>
                  <a:lnTo>
                    <a:pt x="152" y="274"/>
                  </a:lnTo>
                  <a:lnTo>
                    <a:pt x="207" y="391"/>
                  </a:lnTo>
                  <a:lnTo>
                    <a:pt x="205" y="391"/>
                  </a:lnTo>
                  <a:lnTo>
                    <a:pt x="207" y="394"/>
                  </a:lnTo>
                  <a:lnTo>
                    <a:pt x="182" y="394"/>
                  </a:lnTo>
                  <a:lnTo>
                    <a:pt x="213" y="468"/>
                  </a:lnTo>
                  <a:lnTo>
                    <a:pt x="267" y="349"/>
                  </a:lnTo>
                  <a:lnTo>
                    <a:pt x="230" y="349"/>
                  </a:lnTo>
                  <a:lnTo>
                    <a:pt x="315" y="205"/>
                  </a:lnTo>
                  <a:lnTo>
                    <a:pt x="2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1"/>
            <p:cNvSpPr>
              <a:spLocks noEditPoints="1"/>
            </p:cNvSpPr>
            <p:nvPr/>
          </p:nvSpPr>
          <p:spPr bwMode="auto">
            <a:xfrm>
              <a:off x="4190188" y="4860004"/>
              <a:ext cx="737577" cy="1584250"/>
            </a:xfrm>
            <a:custGeom>
              <a:avLst/>
              <a:gdLst>
                <a:gd name="T0" fmla="*/ 119 w 175"/>
                <a:gd name="T1" fmla="*/ 0 h 356"/>
                <a:gd name="T2" fmla="*/ 64 w 175"/>
                <a:gd name="T3" fmla="*/ 79 h 356"/>
                <a:gd name="T4" fmla="*/ 107 w 175"/>
                <a:gd name="T5" fmla="*/ 244 h 356"/>
                <a:gd name="T6" fmla="*/ 102 w 175"/>
                <a:gd name="T7" fmla="*/ 323 h 356"/>
                <a:gd name="T8" fmla="*/ 113 w 175"/>
                <a:gd name="T9" fmla="*/ 336 h 356"/>
                <a:gd name="T10" fmla="*/ 118 w 175"/>
                <a:gd name="T11" fmla="*/ 349 h 356"/>
                <a:gd name="T12" fmla="*/ 119 w 175"/>
                <a:gd name="T13" fmla="*/ 356 h 356"/>
                <a:gd name="T14" fmla="*/ 139 w 175"/>
                <a:gd name="T15" fmla="*/ 356 h 356"/>
                <a:gd name="T16" fmla="*/ 138 w 175"/>
                <a:gd name="T17" fmla="*/ 356 h 356"/>
                <a:gd name="T18" fmla="*/ 139 w 175"/>
                <a:gd name="T19" fmla="*/ 356 h 356"/>
                <a:gd name="T20" fmla="*/ 129 w 175"/>
                <a:gd name="T21" fmla="*/ 245 h 356"/>
                <a:gd name="T22" fmla="*/ 145 w 175"/>
                <a:gd name="T23" fmla="*/ 240 h 356"/>
                <a:gd name="T24" fmla="*/ 148 w 175"/>
                <a:gd name="T25" fmla="*/ 239 h 356"/>
                <a:gd name="T26" fmla="*/ 156 w 175"/>
                <a:gd name="T27" fmla="*/ 107 h 356"/>
                <a:gd name="T28" fmla="*/ 175 w 175"/>
                <a:gd name="T29" fmla="*/ 79 h 356"/>
                <a:gd name="T30" fmla="*/ 119 w 175"/>
                <a:gd name="T31" fmla="*/ 0 h 356"/>
                <a:gd name="T32" fmla="*/ 118 w 175"/>
                <a:gd name="T33" fmla="*/ 0 h 356"/>
                <a:gd name="T34" fmla="*/ 118 w 175"/>
                <a:gd name="T35" fmla="*/ 0 h 356"/>
                <a:gd name="T36" fmla="*/ 118 w 175"/>
                <a:gd name="T37" fmla="*/ 0 h 356"/>
                <a:gd name="T38" fmla="*/ 118 w 175"/>
                <a:gd name="T39" fmla="*/ 0 h 356"/>
                <a:gd name="T40" fmla="*/ 119 w 175"/>
                <a:gd name="T41" fmla="*/ 0 h 356"/>
                <a:gd name="T42" fmla="*/ 118 w 175"/>
                <a:gd name="T43" fmla="*/ 0 h 356"/>
                <a:gd name="T44" fmla="*/ 119 w 175"/>
                <a:gd name="T45" fmla="*/ 0 h 356"/>
                <a:gd name="T46" fmla="*/ 119 w 175"/>
                <a:gd name="T47" fmla="*/ 0 h 356"/>
                <a:gd name="T48" fmla="*/ 119 w 175"/>
                <a:gd name="T49" fmla="*/ 0 h 356"/>
                <a:gd name="T50" fmla="*/ 119 w 175"/>
                <a:gd name="T51"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5" h="356">
                  <a:moveTo>
                    <a:pt x="119" y="0"/>
                  </a:moveTo>
                  <a:cubicBezTo>
                    <a:pt x="114" y="4"/>
                    <a:pt x="91" y="38"/>
                    <a:pt x="64" y="79"/>
                  </a:cubicBezTo>
                  <a:cubicBezTo>
                    <a:pt x="0" y="174"/>
                    <a:pt x="58" y="232"/>
                    <a:pt x="107" y="244"/>
                  </a:cubicBezTo>
                  <a:cubicBezTo>
                    <a:pt x="102" y="323"/>
                    <a:pt x="102" y="323"/>
                    <a:pt x="102" y="323"/>
                  </a:cubicBezTo>
                  <a:cubicBezTo>
                    <a:pt x="106" y="327"/>
                    <a:pt x="110" y="331"/>
                    <a:pt x="113" y="336"/>
                  </a:cubicBezTo>
                  <a:cubicBezTo>
                    <a:pt x="114" y="341"/>
                    <a:pt x="116" y="345"/>
                    <a:pt x="118" y="349"/>
                  </a:cubicBezTo>
                  <a:cubicBezTo>
                    <a:pt x="119" y="351"/>
                    <a:pt x="119" y="354"/>
                    <a:pt x="119" y="356"/>
                  </a:cubicBezTo>
                  <a:cubicBezTo>
                    <a:pt x="139" y="356"/>
                    <a:pt x="139" y="356"/>
                    <a:pt x="139" y="356"/>
                  </a:cubicBezTo>
                  <a:cubicBezTo>
                    <a:pt x="138" y="356"/>
                    <a:pt x="138" y="356"/>
                    <a:pt x="138" y="356"/>
                  </a:cubicBezTo>
                  <a:cubicBezTo>
                    <a:pt x="139" y="356"/>
                    <a:pt x="139" y="356"/>
                    <a:pt x="139" y="356"/>
                  </a:cubicBezTo>
                  <a:cubicBezTo>
                    <a:pt x="129" y="245"/>
                    <a:pt x="129" y="245"/>
                    <a:pt x="129" y="245"/>
                  </a:cubicBezTo>
                  <a:cubicBezTo>
                    <a:pt x="134" y="244"/>
                    <a:pt x="140" y="242"/>
                    <a:pt x="145" y="240"/>
                  </a:cubicBezTo>
                  <a:cubicBezTo>
                    <a:pt x="146" y="240"/>
                    <a:pt x="147" y="240"/>
                    <a:pt x="148" y="239"/>
                  </a:cubicBezTo>
                  <a:cubicBezTo>
                    <a:pt x="125" y="211"/>
                    <a:pt x="117" y="166"/>
                    <a:pt x="156" y="107"/>
                  </a:cubicBezTo>
                  <a:cubicBezTo>
                    <a:pt x="163" y="97"/>
                    <a:pt x="169" y="88"/>
                    <a:pt x="175" y="79"/>
                  </a:cubicBezTo>
                  <a:cubicBezTo>
                    <a:pt x="149" y="37"/>
                    <a:pt x="123" y="4"/>
                    <a:pt x="119" y="0"/>
                  </a:cubicBezTo>
                  <a:moveTo>
                    <a:pt x="118" y="0"/>
                  </a:moveTo>
                  <a:cubicBezTo>
                    <a:pt x="118" y="0"/>
                    <a:pt x="118" y="0"/>
                    <a:pt x="118" y="0"/>
                  </a:cubicBezTo>
                  <a:cubicBezTo>
                    <a:pt x="118" y="0"/>
                    <a:pt x="118" y="0"/>
                    <a:pt x="118" y="0"/>
                  </a:cubicBezTo>
                  <a:cubicBezTo>
                    <a:pt x="118" y="0"/>
                    <a:pt x="118" y="0"/>
                    <a:pt x="118" y="0"/>
                  </a:cubicBezTo>
                  <a:moveTo>
                    <a:pt x="119" y="0"/>
                  </a:moveTo>
                  <a:cubicBezTo>
                    <a:pt x="118" y="0"/>
                    <a:pt x="118" y="0"/>
                    <a:pt x="118"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2"/>
            <p:cNvSpPr>
              <a:spLocks noEditPoints="1"/>
            </p:cNvSpPr>
            <p:nvPr/>
          </p:nvSpPr>
          <p:spPr bwMode="auto">
            <a:xfrm>
              <a:off x="8959540" y="4860004"/>
              <a:ext cx="2372" cy="0"/>
            </a:xfrm>
            <a:custGeom>
              <a:avLst/>
              <a:gdLst>
                <a:gd name="T0" fmla="*/ 0 w 1"/>
                <a:gd name="T1" fmla="*/ 0 w 1"/>
                <a:gd name="T2" fmla="*/ 0 w 1"/>
                <a:gd name="T3" fmla="*/ 0 w 1"/>
                <a:gd name="T4" fmla="*/ 1 w 1"/>
                <a:gd name="T5" fmla="*/ 0 w 1"/>
                <a:gd name="T6" fmla="*/ 1 w 1"/>
                <a:gd name="T7" fmla="*/ 1 w 1"/>
                <a:gd name="T8" fmla="*/ 1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0" y="0"/>
                  </a:moveTo>
                  <a:cubicBezTo>
                    <a:pt x="0" y="0"/>
                    <a:pt x="0" y="0"/>
                    <a:pt x="0" y="0"/>
                  </a:cubicBezTo>
                  <a:cubicBezTo>
                    <a:pt x="0" y="0"/>
                    <a:pt x="0" y="0"/>
                    <a:pt x="0" y="0"/>
                  </a:cubicBezTo>
                  <a:cubicBezTo>
                    <a:pt x="0" y="0"/>
                    <a:pt x="0" y="0"/>
                    <a:pt x="0" y="0"/>
                  </a:cubicBezTo>
                  <a:moveTo>
                    <a:pt x="1" y="0"/>
                  </a:moveTo>
                  <a:cubicBezTo>
                    <a:pt x="0" y="0"/>
                    <a:pt x="0" y="0"/>
                    <a:pt x="0" y="0"/>
                  </a:cubicBezTo>
                  <a:cubicBezTo>
                    <a:pt x="1" y="0"/>
                    <a:pt x="1" y="0"/>
                    <a:pt x="1" y="0"/>
                  </a:cubicBezTo>
                  <a:cubicBezTo>
                    <a:pt x="1" y="0"/>
                    <a:pt x="1" y="0"/>
                    <a:pt x="1" y="0"/>
                  </a:cubicBezTo>
                  <a:cubicBezTo>
                    <a:pt x="1" y="0"/>
                    <a:pt x="1" y="0"/>
                    <a:pt x="1" y="0"/>
                  </a:cubicBezTo>
                  <a:cubicBezTo>
                    <a:pt x="1" y="0"/>
                    <a:pt x="1" y="0"/>
                    <a:pt x="1"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3"/>
            <p:cNvSpPr>
              <a:spLocks/>
            </p:cNvSpPr>
            <p:nvPr/>
          </p:nvSpPr>
          <p:spPr bwMode="auto">
            <a:xfrm>
              <a:off x="8461497" y="4900322"/>
              <a:ext cx="858531" cy="1306769"/>
            </a:xfrm>
            <a:custGeom>
              <a:avLst/>
              <a:gdLst>
                <a:gd name="T0" fmla="*/ 126 w 204"/>
                <a:gd name="T1" fmla="*/ 0 h 294"/>
                <a:gd name="T2" fmla="*/ 112 w 204"/>
                <a:gd name="T3" fmla="*/ 0 h 294"/>
                <a:gd name="T4" fmla="*/ 64 w 204"/>
                <a:gd name="T5" fmla="*/ 70 h 294"/>
                <a:gd name="T6" fmla="*/ 107 w 204"/>
                <a:gd name="T7" fmla="*/ 235 h 294"/>
                <a:gd name="T8" fmla="*/ 104 w 204"/>
                <a:gd name="T9" fmla="*/ 280 h 294"/>
                <a:gd name="T10" fmla="*/ 108 w 204"/>
                <a:gd name="T11" fmla="*/ 269 h 294"/>
                <a:gd name="T12" fmla="*/ 116 w 204"/>
                <a:gd name="T13" fmla="*/ 252 h 294"/>
                <a:gd name="T14" fmla="*/ 121 w 204"/>
                <a:gd name="T15" fmla="*/ 245 h 294"/>
                <a:gd name="T16" fmla="*/ 125 w 204"/>
                <a:gd name="T17" fmla="*/ 241 h 294"/>
                <a:gd name="T18" fmla="*/ 128 w 204"/>
                <a:gd name="T19" fmla="*/ 239 h 294"/>
                <a:gd name="T20" fmla="*/ 129 w 204"/>
                <a:gd name="T21" fmla="*/ 238 h 294"/>
                <a:gd name="T22" fmla="*/ 128 w 204"/>
                <a:gd name="T23" fmla="*/ 239 h 294"/>
                <a:gd name="T24" fmla="*/ 126 w 204"/>
                <a:gd name="T25" fmla="*/ 242 h 294"/>
                <a:gd name="T26" fmla="*/ 124 w 204"/>
                <a:gd name="T27" fmla="*/ 247 h 294"/>
                <a:gd name="T28" fmla="*/ 122 w 204"/>
                <a:gd name="T29" fmla="*/ 254 h 294"/>
                <a:gd name="T30" fmla="*/ 120 w 204"/>
                <a:gd name="T31" fmla="*/ 272 h 294"/>
                <a:gd name="T32" fmla="*/ 121 w 204"/>
                <a:gd name="T33" fmla="*/ 292 h 294"/>
                <a:gd name="T34" fmla="*/ 122 w 204"/>
                <a:gd name="T35" fmla="*/ 294 h 294"/>
                <a:gd name="T36" fmla="*/ 126 w 204"/>
                <a:gd name="T37" fmla="*/ 288 h 294"/>
                <a:gd name="T38" fmla="*/ 133 w 204"/>
                <a:gd name="T39" fmla="*/ 281 h 294"/>
                <a:gd name="T40" fmla="*/ 129 w 204"/>
                <a:gd name="T41" fmla="*/ 236 h 294"/>
                <a:gd name="T42" fmla="*/ 145 w 204"/>
                <a:gd name="T43" fmla="*/ 231 h 294"/>
                <a:gd name="T44" fmla="*/ 202 w 204"/>
                <a:gd name="T45" fmla="*/ 160 h 294"/>
                <a:gd name="T46" fmla="*/ 176 w 204"/>
                <a:gd name="T47" fmla="*/ 70 h 294"/>
                <a:gd name="T48" fmla="*/ 126 w 204"/>
                <a:gd name="T49"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4" h="294">
                  <a:moveTo>
                    <a:pt x="126" y="0"/>
                  </a:moveTo>
                  <a:cubicBezTo>
                    <a:pt x="112" y="0"/>
                    <a:pt x="112" y="0"/>
                    <a:pt x="112" y="0"/>
                  </a:cubicBezTo>
                  <a:cubicBezTo>
                    <a:pt x="102" y="14"/>
                    <a:pt x="84" y="40"/>
                    <a:pt x="64" y="70"/>
                  </a:cubicBezTo>
                  <a:cubicBezTo>
                    <a:pt x="0" y="165"/>
                    <a:pt x="58" y="223"/>
                    <a:pt x="107" y="235"/>
                  </a:cubicBezTo>
                  <a:cubicBezTo>
                    <a:pt x="104" y="280"/>
                    <a:pt x="104" y="280"/>
                    <a:pt x="104" y="280"/>
                  </a:cubicBezTo>
                  <a:cubicBezTo>
                    <a:pt x="105" y="276"/>
                    <a:pt x="107" y="273"/>
                    <a:pt x="108" y="269"/>
                  </a:cubicBezTo>
                  <a:cubicBezTo>
                    <a:pt x="110" y="263"/>
                    <a:pt x="113" y="257"/>
                    <a:pt x="116" y="252"/>
                  </a:cubicBezTo>
                  <a:cubicBezTo>
                    <a:pt x="118" y="249"/>
                    <a:pt x="119" y="247"/>
                    <a:pt x="121" y="245"/>
                  </a:cubicBezTo>
                  <a:cubicBezTo>
                    <a:pt x="122" y="244"/>
                    <a:pt x="124" y="242"/>
                    <a:pt x="125" y="241"/>
                  </a:cubicBezTo>
                  <a:cubicBezTo>
                    <a:pt x="126" y="240"/>
                    <a:pt x="127" y="239"/>
                    <a:pt x="128" y="239"/>
                  </a:cubicBezTo>
                  <a:cubicBezTo>
                    <a:pt x="128" y="238"/>
                    <a:pt x="129" y="238"/>
                    <a:pt x="129" y="238"/>
                  </a:cubicBezTo>
                  <a:cubicBezTo>
                    <a:pt x="129" y="238"/>
                    <a:pt x="128" y="238"/>
                    <a:pt x="128" y="239"/>
                  </a:cubicBezTo>
                  <a:cubicBezTo>
                    <a:pt x="128" y="240"/>
                    <a:pt x="127" y="241"/>
                    <a:pt x="126" y="242"/>
                  </a:cubicBezTo>
                  <a:cubicBezTo>
                    <a:pt x="125" y="243"/>
                    <a:pt x="125" y="245"/>
                    <a:pt x="124" y="247"/>
                  </a:cubicBezTo>
                  <a:cubicBezTo>
                    <a:pt x="123" y="249"/>
                    <a:pt x="123" y="251"/>
                    <a:pt x="122" y="254"/>
                  </a:cubicBezTo>
                  <a:cubicBezTo>
                    <a:pt x="121" y="259"/>
                    <a:pt x="120" y="265"/>
                    <a:pt x="120" y="272"/>
                  </a:cubicBezTo>
                  <a:cubicBezTo>
                    <a:pt x="120" y="278"/>
                    <a:pt x="121" y="285"/>
                    <a:pt x="121" y="292"/>
                  </a:cubicBezTo>
                  <a:cubicBezTo>
                    <a:pt x="121" y="293"/>
                    <a:pt x="121" y="294"/>
                    <a:pt x="122" y="294"/>
                  </a:cubicBezTo>
                  <a:cubicBezTo>
                    <a:pt x="123" y="292"/>
                    <a:pt x="125" y="290"/>
                    <a:pt x="126" y="288"/>
                  </a:cubicBezTo>
                  <a:cubicBezTo>
                    <a:pt x="129" y="286"/>
                    <a:pt x="131" y="283"/>
                    <a:pt x="133" y="281"/>
                  </a:cubicBezTo>
                  <a:cubicBezTo>
                    <a:pt x="129" y="236"/>
                    <a:pt x="129" y="236"/>
                    <a:pt x="129" y="236"/>
                  </a:cubicBezTo>
                  <a:cubicBezTo>
                    <a:pt x="134" y="235"/>
                    <a:pt x="140" y="233"/>
                    <a:pt x="145" y="231"/>
                  </a:cubicBezTo>
                  <a:cubicBezTo>
                    <a:pt x="171" y="221"/>
                    <a:pt x="198" y="198"/>
                    <a:pt x="202" y="160"/>
                  </a:cubicBezTo>
                  <a:cubicBezTo>
                    <a:pt x="204" y="136"/>
                    <a:pt x="198" y="106"/>
                    <a:pt x="176" y="70"/>
                  </a:cubicBezTo>
                  <a:cubicBezTo>
                    <a:pt x="156" y="39"/>
                    <a:pt x="137" y="14"/>
                    <a:pt x="126"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4"/>
            <p:cNvSpPr>
              <a:spLocks/>
            </p:cNvSpPr>
            <p:nvPr/>
          </p:nvSpPr>
          <p:spPr bwMode="auto">
            <a:xfrm>
              <a:off x="8933452" y="4860004"/>
              <a:ext cx="59291" cy="40318"/>
            </a:xfrm>
            <a:custGeom>
              <a:avLst/>
              <a:gdLst>
                <a:gd name="T0" fmla="*/ 7 w 14"/>
                <a:gd name="T1" fmla="*/ 0 h 9"/>
                <a:gd name="T2" fmla="*/ 0 w 14"/>
                <a:gd name="T3" fmla="*/ 9 h 9"/>
                <a:gd name="T4" fmla="*/ 14 w 14"/>
                <a:gd name="T5" fmla="*/ 9 h 9"/>
                <a:gd name="T6" fmla="*/ 7 w 14"/>
                <a:gd name="T7" fmla="*/ 0 h 9"/>
              </a:gdLst>
              <a:ahLst/>
              <a:cxnLst>
                <a:cxn ang="0">
                  <a:pos x="T0" y="T1"/>
                </a:cxn>
                <a:cxn ang="0">
                  <a:pos x="T2" y="T3"/>
                </a:cxn>
                <a:cxn ang="0">
                  <a:pos x="T4" y="T5"/>
                </a:cxn>
                <a:cxn ang="0">
                  <a:pos x="T6" y="T7"/>
                </a:cxn>
              </a:cxnLst>
              <a:rect l="0" t="0" r="r" b="b"/>
              <a:pathLst>
                <a:path w="14" h="9">
                  <a:moveTo>
                    <a:pt x="7" y="0"/>
                  </a:moveTo>
                  <a:cubicBezTo>
                    <a:pt x="6" y="1"/>
                    <a:pt x="3" y="4"/>
                    <a:pt x="0" y="9"/>
                  </a:cubicBezTo>
                  <a:cubicBezTo>
                    <a:pt x="14" y="9"/>
                    <a:pt x="14" y="9"/>
                    <a:pt x="14" y="9"/>
                  </a:cubicBezTo>
                  <a:cubicBezTo>
                    <a:pt x="11" y="4"/>
                    <a:pt x="8" y="1"/>
                    <a:pt x="7" y="0"/>
                  </a:cubicBezTo>
                </a:path>
              </a:pathLst>
            </a:custGeom>
            <a:solidFill>
              <a:srgbClr val="347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5"/>
            <p:cNvSpPr>
              <a:spLocks/>
            </p:cNvSpPr>
            <p:nvPr/>
          </p:nvSpPr>
          <p:spPr bwMode="auto">
            <a:xfrm>
              <a:off x="5406836"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6"/>
            <p:cNvSpPr>
              <a:spLocks/>
            </p:cNvSpPr>
            <p:nvPr/>
          </p:nvSpPr>
          <p:spPr bwMode="auto">
            <a:xfrm>
              <a:off x="5157814"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
            <p:cNvSpPr>
              <a:spLocks/>
            </p:cNvSpPr>
            <p:nvPr/>
          </p:nvSpPr>
          <p:spPr bwMode="auto">
            <a:xfrm>
              <a:off x="5425809"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8"/>
            <p:cNvSpPr>
              <a:spLocks/>
            </p:cNvSpPr>
            <p:nvPr/>
          </p:nvSpPr>
          <p:spPr bwMode="auto">
            <a:xfrm>
              <a:off x="5112753" y="6240294"/>
              <a:ext cx="464840"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9"/>
            <p:cNvSpPr>
              <a:spLocks/>
            </p:cNvSpPr>
            <p:nvPr/>
          </p:nvSpPr>
          <p:spPr bwMode="auto">
            <a:xfrm>
              <a:off x="5423437"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40"/>
            <p:cNvSpPr>
              <a:spLocks/>
            </p:cNvSpPr>
            <p:nvPr/>
          </p:nvSpPr>
          <p:spPr bwMode="auto">
            <a:xfrm>
              <a:off x="227192"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41"/>
            <p:cNvSpPr>
              <a:spLocks/>
            </p:cNvSpPr>
            <p:nvPr/>
          </p:nvSpPr>
          <p:spPr bwMode="auto">
            <a:xfrm>
              <a:off x="-21829"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5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5"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42"/>
            <p:cNvSpPr>
              <a:spLocks/>
            </p:cNvSpPr>
            <p:nvPr/>
          </p:nvSpPr>
          <p:spPr bwMode="auto">
            <a:xfrm>
              <a:off x="246165" y="6240294"/>
              <a:ext cx="467211" cy="301197"/>
            </a:xfrm>
            <a:custGeom>
              <a:avLst/>
              <a:gdLst>
                <a:gd name="T0" fmla="*/ 0 w 111"/>
                <a:gd name="T1" fmla="*/ 62 h 68"/>
                <a:gd name="T2" fmla="*/ 0 w 111"/>
                <a:gd name="T3" fmla="*/ 61 h 68"/>
                <a:gd name="T4" fmla="*/ 1 w 111"/>
                <a:gd name="T5" fmla="*/ 60 h 68"/>
                <a:gd name="T6" fmla="*/ 1 w 111"/>
                <a:gd name="T7" fmla="*/ 57 h 68"/>
                <a:gd name="T8" fmla="*/ 3 w 111"/>
                <a:gd name="T9" fmla="*/ 55 h 68"/>
                <a:gd name="T10" fmla="*/ 6 w 111"/>
                <a:gd name="T11" fmla="*/ 48 h 68"/>
                <a:gd name="T12" fmla="*/ 11 w 111"/>
                <a:gd name="T13" fmla="*/ 40 h 68"/>
                <a:gd name="T14" fmla="*/ 18 w 111"/>
                <a:gd name="T15" fmla="*/ 31 h 68"/>
                <a:gd name="T16" fmla="*/ 27 w 111"/>
                <a:gd name="T17" fmla="*/ 22 h 68"/>
                <a:gd name="T18" fmla="*/ 31 w 111"/>
                <a:gd name="T19" fmla="*/ 18 h 68"/>
                <a:gd name="T20" fmla="*/ 37 w 111"/>
                <a:gd name="T21" fmla="*/ 15 h 68"/>
                <a:gd name="T22" fmla="*/ 42 w 111"/>
                <a:gd name="T23" fmla="*/ 11 h 68"/>
                <a:gd name="T24" fmla="*/ 48 w 111"/>
                <a:gd name="T25" fmla="*/ 8 h 68"/>
                <a:gd name="T26" fmla="*/ 60 w 111"/>
                <a:gd name="T27" fmla="*/ 4 h 68"/>
                <a:gd name="T28" fmla="*/ 72 w 111"/>
                <a:gd name="T29" fmla="*/ 2 h 68"/>
                <a:gd name="T30" fmla="*/ 82 w 111"/>
                <a:gd name="T31" fmla="*/ 1 h 68"/>
                <a:gd name="T32" fmla="*/ 92 w 111"/>
                <a:gd name="T33" fmla="*/ 1 h 68"/>
                <a:gd name="T34" fmla="*/ 96 w 111"/>
                <a:gd name="T35" fmla="*/ 1 h 68"/>
                <a:gd name="T36" fmla="*/ 100 w 111"/>
                <a:gd name="T37" fmla="*/ 1 h 68"/>
                <a:gd name="T38" fmla="*/ 106 w 111"/>
                <a:gd name="T39" fmla="*/ 2 h 68"/>
                <a:gd name="T40" fmla="*/ 111 w 111"/>
                <a:gd name="T41" fmla="*/ 2 h 68"/>
                <a:gd name="T42" fmla="*/ 106 w 111"/>
                <a:gd name="T43" fmla="*/ 3 h 68"/>
                <a:gd name="T44" fmla="*/ 100 w 111"/>
                <a:gd name="T45" fmla="*/ 5 h 68"/>
                <a:gd name="T46" fmla="*/ 97 w 111"/>
                <a:gd name="T47" fmla="*/ 5 h 68"/>
                <a:gd name="T48" fmla="*/ 93 w 111"/>
                <a:gd name="T49" fmla="*/ 7 h 68"/>
                <a:gd name="T50" fmla="*/ 84 w 111"/>
                <a:gd name="T51" fmla="*/ 10 h 68"/>
                <a:gd name="T52" fmla="*/ 75 w 111"/>
                <a:gd name="T53" fmla="*/ 14 h 68"/>
                <a:gd name="T54" fmla="*/ 67 w 111"/>
                <a:gd name="T55" fmla="*/ 19 h 68"/>
                <a:gd name="T56" fmla="*/ 59 w 111"/>
                <a:gd name="T57" fmla="*/ 25 h 68"/>
                <a:gd name="T58" fmla="*/ 55 w 111"/>
                <a:gd name="T59" fmla="*/ 29 h 68"/>
                <a:gd name="T60" fmla="*/ 52 w 111"/>
                <a:gd name="T61" fmla="*/ 33 h 68"/>
                <a:gd name="T62" fmla="*/ 49 w 111"/>
                <a:gd name="T63" fmla="*/ 36 h 68"/>
                <a:gd name="T64" fmla="*/ 47 w 111"/>
                <a:gd name="T65" fmla="*/ 40 h 68"/>
                <a:gd name="T66" fmla="*/ 43 w 111"/>
                <a:gd name="T67" fmla="*/ 48 h 68"/>
                <a:gd name="T68" fmla="*/ 41 w 111"/>
                <a:gd name="T69" fmla="*/ 55 h 68"/>
                <a:gd name="T70" fmla="*/ 40 w 111"/>
                <a:gd name="T71" fmla="*/ 61 h 68"/>
                <a:gd name="T72" fmla="*/ 39 w 111"/>
                <a:gd name="T73" fmla="*/ 65 h 68"/>
                <a:gd name="T74" fmla="*/ 39 w 111"/>
                <a:gd name="T75" fmla="*/ 67 h 68"/>
                <a:gd name="T76" fmla="*/ 39 w 111"/>
                <a:gd name="T77" fmla="*/ 67 h 68"/>
                <a:gd name="T78" fmla="*/ 39 w 111"/>
                <a:gd name="T79" fmla="*/ 68 h 68"/>
                <a:gd name="T80" fmla="*/ 39 w 111"/>
                <a:gd name="T81" fmla="*/ 68 h 68"/>
                <a:gd name="T82" fmla="*/ 0 w 111"/>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0" y="62"/>
                  </a:moveTo>
                  <a:cubicBezTo>
                    <a:pt x="0" y="61"/>
                    <a:pt x="0" y="61"/>
                    <a:pt x="0" y="61"/>
                  </a:cubicBezTo>
                  <a:cubicBezTo>
                    <a:pt x="0" y="61"/>
                    <a:pt x="0" y="60"/>
                    <a:pt x="1" y="60"/>
                  </a:cubicBezTo>
                  <a:cubicBezTo>
                    <a:pt x="1" y="59"/>
                    <a:pt x="1" y="58"/>
                    <a:pt x="1" y="57"/>
                  </a:cubicBezTo>
                  <a:cubicBezTo>
                    <a:pt x="2" y="57"/>
                    <a:pt x="2" y="56"/>
                    <a:pt x="3" y="55"/>
                  </a:cubicBezTo>
                  <a:cubicBezTo>
                    <a:pt x="3" y="53"/>
                    <a:pt x="5" y="50"/>
                    <a:pt x="6" y="48"/>
                  </a:cubicBezTo>
                  <a:cubicBezTo>
                    <a:pt x="7" y="45"/>
                    <a:pt x="9" y="43"/>
                    <a:pt x="11" y="40"/>
                  </a:cubicBezTo>
                  <a:cubicBezTo>
                    <a:pt x="13" y="37"/>
                    <a:pt x="15" y="34"/>
                    <a:pt x="18" y="31"/>
                  </a:cubicBezTo>
                  <a:cubicBezTo>
                    <a:pt x="21" y="28"/>
                    <a:pt x="23" y="25"/>
                    <a:pt x="27" y="22"/>
                  </a:cubicBezTo>
                  <a:cubicBezTo>
                    <a:pt x="28" y="21"/>
                    <a:pt x="30" y="20"/>
                    <a:pt x="31" y="18"/>
                  </a:cubicBezTo>
                  <a:cubicBezTo>
                    <a:pt x="33" y="17"/>
                    <a:pt x="35" y="16"/>
                    <a:pt x="37" y="15"/>
                  </a:cubicBezTo>
                  <a:cubicBezTo>
                    <a:pt x="39" y="13"/>
                    <a:pt x="40" y="12"/>
                    <a:pt x="42" y="11"/>
                  </a:cubicBezTo>
                  <a:cubicBezTo>
                    <a:pt x="48" y="8"/>
                    <a:pt x="48" y="8"/>
                    <a:pt x="48" y="8"/>
                  </a:cubicBezTo>
                  <a:cubicBezTo>
                    <a:pt x="52" y="7"/>
                    <a:pt x="56" y="5"/>
                    <a:pt x="60" y="4"/>
                  </a:cubicBezTo>
                  <a:cubicBezTo>
                    <a:pt x="64" y="3"/>
                    <a:pt x="68" y="2"/>
                    <a:pt x="72" y="2"/>
                  </a:cubicBezTo>
                  <a:cubicBezTo>
                    <a:pt x="75" y="1"/>
                    <a:pt x="79" y="1"/>
                    <a:pt x="82" y="1"/>
                  </a:cubicBezTo>
                  <a:cubicBezTo>
                    <a:pt x="86" y="0"/>
                    <a:pt x="89" y="1"/>
                    <a:pt x="92" y="1"/>
                  </a:cubicBezTo>
                  <a:cubicBezTo>
                    <a:pt x="93" y="1"/>
                    <a:pt x="95" y="1"/>
                    <a:pt x="96" y="1"/>
                  </a:cubicBezTo>
                  <a:cubicBezTo>
                    <a:pt x="97" y="1"/>
                    <a:pt x="99" y="1"/>
                    <a:pt x="100" y="1"/>
                  </a:cubicBezTo>
                  <a:cubicBezTo>
                    <a:pt x="102" y="1"/>
                    <a:pt x="104" y="2"/>
                    <a:pt x="106" y="2"/>
                  </a:cubicBezTo>
                  <a:cubicBezTo>
                    <a:pt x="109" y="2"/>
                    <a:pt x="111" y="2"/>
                    <a:pt x="111" y="2"/>
                  </a:cubicBezTo>
                  <a:cubicBezTo>
                    <a:pt x="111" y="2"/>
                    <a:pt x="109" y="3"/>
                    <a:pt x="106" y="3"/>
                  </a:cubicBezTo>
                  <a:cubicBezTo>
                    <a:pt x="104" y="4"/>
                    <a:pt x="102" y="4"/>
                    <a:pt x="100" y="5"/>
                  </a:cubicBezTo>
                  <a:cubicBezTo>
                    <a:pt x="99" y="5"/>
                    <a:pt x="98" y="5"/>
                    <a:pt x="97" y="5"/>
                  </a:cubicBezTo>
                  <a:cubicBezTo>
                    <a:pt x="95" y="6"/>
                    <a:pt x="94" y="6"/>
                    <a:pt x="93" y="7"/>
                  </a:cubicBezTo>
                  <a:cubicBezTo>
                    <a:pt x="90" y="8"/>
                    <a:pt x="87" y="9"/>
                    <a:pt x="84" y="10"/>
                  </a:cubicBezTo>
                  <a:cubicBezTo>
                    <a:pt x="81" y="11"/>
                    <a:pt x="79" y="12"/>
                    <a:pt x="75" y="14"/>
                  </a:cubicBezTo>
                  <a:cubicBezTo>
                    <a:pt x="72" y="15"/>
                    <a:pt x="70" y="17"/>
                    <a:pt x="67" y="19"/>
                  </a:cubicBezTo>
                  <a:cubicBezTo>
                    <a:pt x="64" y="21"/>
                    <a:pt x="61" y="23"/>
                    <a:pt x="59" y="25"/>
                  </a:cubicBezTo>
                  <a:cubicBezTo>
                    <a:pt x="55" y="29"/>
                    <a:pt x="55" y="29"/>
                    <a:pt x="55" y="29"/>
                  </a:cubicBezTo>
                  <a:cubicBezTo>
                    <a:pt x="54" y="30"/>
                    <a:pt x="53" y="31"/>
                    <a:pt x="52" y="33"/>
                  </a:cubicBezTo>
                  <a:cubicBezTo>
                    <a:pt x="51" y="34"/>
                    <a:pt x="50" y="35"/>
                    <a:pt x="49" y="36"/>
                  </a:cubicBezTo>
                  <a:cubicBezTo>
                    <a:pt x="48" y="38"/>
                    <a:pt x="48" y="39"/>
                    <a:pt x="47" y="40"/>
                  </a:cubicBezTo>
                  <a:cubicBezTo>
                    <a:pt x="45" y="43"/>
                    <a:pt x="44" y="45"/>
                    <a:pt x="43" y="48"/>
                  </a:cubicBezTo>
                  <a:cubicBezTo>
                    <a:pt x="42" y="50"/>
                    <a:pt x="41" y="53"/>
                    <a:pt x="41" y="55"/>
                  </a:cubicBezTo>
                  <a:cubicBezTo>
                    <a:pt x="40" y="57"/>
                    <a:pt x="40" y="59"/>
                    <a:pt x="40" y="61"/>
                  </a:cubicBezTo>
                  <a:cubicBezTo>
                    <a:pt x="39" y="63"/>
                    <a:pt x="39" y="64"/>
                    <a:pt x="39" y="65"/>
                  </a:cubicBezTo>
                  <a:cubicBezTo>
                    <a:pt x="39" y="66"/>
                    <a:pt x="39" y="66"/>
                    <a:pt x="39" y="67"/>
                  </a:cubicBezTo>
                  <a:cubicBezTo>
                    <a:pt x="39" y="67"/>
                    <a:pt x="39" y="67"/>
                    <a:pt x="39" y="67"/>
                  </a:cubicBezTo>
                  <a:cubicBezTo>
                    <a:pt x="39" y="68"/>
                    <a:pt x="39" y="68"/>
                    <a:pt x="39" y="68"/>
                  </a:cubicBezTo>
                  <a:cubicBezTo>
                    <a:pt x="39" y="68"/>
                    <a:pt x="39" y="68"/>
                    <a:pt x="39"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43"/>
            <p:cNvSpPr>
              <a:spLocks/>
            </p:cNvSpPr>
            <p:nvPr/>
          </p:nvSpPr>
          <p:spPr bwMode="auto">
            <a:xfrm>
              <a:off x="-69262"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lnTo>
                    <a:pt x="72" y="68"/>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44"/>
            <p:cNvSpPr>
              <a:spLocks/>
            </p:cNvSpPr>
            <p:nvPr/>
          </p:nvSpPr>
          <p:spPr bwMode="auto">
            <a:xfrm>
              <a:off x="243793"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45"/>
            <p:cNvSpPr>
              <a:spLocks/>
            </p:cNvSpPr>
            <p:nvPr/>
          </p:nvSpPr>
          <p:spPr bwMode="auto">
            <a:xfrm>
              <a:off x="8836215" y="6012618"/>
              <a:ext cx="457725"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7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7"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cubicBezTo>
                    <a:pt x="0" y="116"/>
                    <a:pt x="0" y="116"/>
                    <a:pt x="0" y="116"/>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46"/>
            <p:cNvSpPr>
              <a:spLocks/>
            </p:cNvSpPr>
            <p:nvPr/>
          </p:nvSpPr>
          <p:spPr bwMode="auto">
            <a:xfrm>
              <a:off x="8589565"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47"/>
            <p:cNvSpPr>
              <a:spLocks/>
            </p:cNvSpPr>
            <p:nvPr/>
          </p:nvSpPr>
          <p:spPr bwMode="auto">
            <a:xfrm>
              <a:off x="8862303"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cubicBezTo>
                    <a:pt x="0" y="62"/>
                    <a:pt x="0" y="62"/>
                    <a:pt x="0" y="62"/>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48"/>
            <p:cNvSpPr>
              <a:spLocks/>
            </p:cNvSpPr>
            <p:nvPr/>
          </p:nvSpPr>
          <p:spPr bwMode="auto">
            <a:xfrm>
              <a:off x="8542133"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49"/>
            <p:cNvSpPr>
              <a:spLocks/>
            </p:cNvSpPr>
            <p:nvPr/>
          </p:nvSpPr>
          <p:spPr bwMode="auto">
            <a:xfrm>
              <a:off x="8852816"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50"/>
            <p:cNvSpPr>
              <a:spLocks/>
            </p:cNvSpPr>
            <p:nvPr/>
          </p:nvSpPr>
          <p:spPr bwMode="auto">
            <a:xfrm>
              <a:off x="7474898" y="5958070"/>
              <a:ext cx="457725" cy="531246"/>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51"/>
            <p:cNvSpPr>
              <a:spLocks/>
            </p:cNvSpPr>
            <p:nvPr/>
          </p:nvSpPr>
          <p:spPr bwMode="auto">
            <a:xfrm>
              <a:off x="7225877" y="5958070"/>
              <a:ext cx="457725" cy="531246"/>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lnTo>
                    <a:pt x="69" y="11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52"/>
            <p:cNvSpPr>
              <a:spLocks/>
            </p:cNvSpPr>
            <p:nvPr/>
          </p:nvSpPr>
          <p:spPr bwMode="auto">
            <a:xfrm>
              <a:off x="7498615" y="6185747"/>
              <a:ext cx="462468" cy="303569"/>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53"/>
            <p:cNvSpPr>
              <a:spLocks/>
            </p:cNvSpPr>
            <p:nvPr/>
          </p:nvSpPr>
          <p:spPr bwMode="auto">
            <a:xfrm>
              <a:off x="7180816" y="6185747"/>
              <a:ext cx="467211" cy="303569"/>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54"/>
            <p:cNvSpPr>
              <a:spLocks/>
            </p:cNvSpPr>
            <p:nvPr/>
          </p:nvSpPr>
          <p:spPr bwMode="auto">
            <a:xfrm>
              <a:off x="7491500" y="5905894"/>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lnTo>
                    <a:pt x="0" y="11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55"/>
            <p:cNvSpPr>
              <a:spLocks/>
            </p:cNvSpPr>
            <p:nvPr/>
          </p:nvSpPr>
          <p:spPr bwMode="auto">
            <a:xfrm>
              <a:off x="11644227" y="6012618"/>
              <a:ext cx="460097" cy="528874"/>
            </a:xfrm>
            <a:custGeom>
              <a:avLst/>
              <a:gdLst>
                <a:gd name="T0" fmla="*/ 0 w 109"/>
                <a:gd name="T1" fmla="*/ 116 h 119"/>
                <a:gd name="T2" fmla="*/ 1 w 109"/>
                <a:gd name="T3" fmla="*/ 114 h 119"/>
                <a:gd name="T4" fmla="*/ 2 w 109"/>
                <a:gd name="T5" fmla="*/ 108 h 119"/>
                <a:gd name="T6" fmla="*/ 8 w 109"/>
                <a:gd name="T7" fmla="*/ 89 h 119"/>
                <a:gd name="T8" fmla="*/ 20 w 109"/>
                <a:gd name="T9" fmla="*/ 64 h 119"/>
                <a:gd name="T10" fmla="*/ 28 w 109"/>
                <a:gd name="T11" fmla="*/ 51 h 119"/>
                <a:gd name="T12" fmla="*/ 38 w 109"/>
                <a:gd name="T13" fmla="*/ 38 h 119"/>
                <a:gd name="T14" fmla="*/ 49 w 109"/>
                <a:gd name="T15" fmla="*/ 27 h 119"/>
                <a:gd name="T16" fmla="*/ 61 w 109"/>
                <a:gd name="T17" fmla="*/ 17 h 119"/>
                <a:gd name="T18" fmla="*/ 67 w 109"/>
                <a:gd name="T19" fmla="*/ 13 h 119"/>
                <a:gd name="T20" fmla="*/ 73 w 109"/>
                <a:gd name="T21" fmla="*/ 10 h 119"/>
                <a:gd name="T22" fmla="*/ 84 w 109"/>
                <a:gd name="T23" fmla="*/ 5 h 119"/>
                <a:gd name="T24" fmla="*/ 94 w 109"/>
                <a:gd name="T25" fmla="*/ 3 h 119"/>
                <a:gd name="T26" fmla="*/ 102 w 109"/>
                <a:gd name="T27" fmla="*/ 1 h 119"/>
                <a:gd name="T28" fmla="*/ 109 w 109"/>
                <a:gd name="T29" fmla="*/ 0 h 119"/>
                <a:gd name="T30" fmla="*/ 103 w 109"/>
                <a:gd name="T31" fmla="*/ 3 h 119"/>
                <a:gd name="T32" fmla="*/ 96 w 109"/>
                <a:gd name="T33" fmla="*/ 6 h 119"/>
                <a:gd name="T34" fmla="*/ 87 w 109"/>
                <a:gd name="T35" fmla="*/ 11 h 119"/>
                <a:gd name="T36" fmla="*/ 78 w 109"/>
                <a:gd name="T37" fmla="*/ 18 h 119"/>
                <a:gd name="T38" fmla="*/ 73 w 109"/>
                <a:gd name="T39" fmla="*/ 22 h 119"/>
                <a:gd name="T40" fmla="*/ 69 w 109"/>
                <a:gd name="T41" fmla="*/ 27 h 119"/>
                <a:gd name="T42" fmla="*/ 61 w 109"/>
                <a:gd name="T43" fmla="*/ 38 h 119"/>
                <a:gd name="T44" fmla="*/ 54 w 109"/>
                <a:gd name="T45" fmla="*/ 49 h 119"/>
                <a:gd name="T46" fmla="*/ 41 w 109"/>
                <a:gd name="T47" fmla="*/ 97 h 119"/>
                <a:gd name="T48" fmla="*/ 40 w 109"/>
                <a:gd name="T49" fmla="*/ 114 h 119"/>
                <a:gd name="T50" fmla="*/ 40 w 109"/>
                <a:gd name="T51" fmla="*/ 118 h 119"/>
                <a:gd name="T52" fmla="*/ 40 w 109"/>
                <a:gd name="T53" fmla="*/ 119 h 119"/>
                <a:gd name="T54" fmla="*/ 40 w 109"/>
                <a:gd name="T55" fmla="*/ 119 h 119"/>
                <a:gd name="T56" fmla="*/ 0 w 109"/>
                <a:gd name="T57" fmla="*/ 11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0" y="116"/>
                  </a:moveTo>
                  <a:cubicBezTo>
                    <a:pt x="0" y="116"/>
                    <a:pt x="0" y="115"/>
                    <a:pt x="1" y="114"/>
                  </a:cubicBezTo>
                  <a:cubicBezTo>
                    <a:pt x="1" y="112"/>
                    <a:pt x="1" y="110"/>
                    <a:pt x="2" y="108"/>
                  </a:cubicBezTo>
                  <a:cubicBezTo>
                    <a:pt x="3" y="103"/>
                    <a:pt x="5" y="97"/>
                    <a:pt x="8" y="89"/>
                  </a:cubicBezTo>
                  <a:cubicBezTo>
                    <a:pt x="11" y="82"/>
                    <a:pt x="15" y="73"/>
                    <a:pt x="20" y="64"/>
                  </a:cubicBezTo>
                  <a:cubicBezTo>
                    <a:pt x="22" y="60"/>
                    <a:pt x="25" y="55"/>
                    <a:pt x="28" y="51"/>
                  </a:cubicBezTo>
                  <a:cubicBezTo>
                    <a:pt x="31" y="47"/>
                    <a:pt x="34" y="42"/>
                    <a:pt x="38" y="38"/>
                  </a:cubicBezTo>
                  <a:cubicBezTo>
                    <a:pt x="41" y="34"/>
                    <a:pt x="45" y="30"/>
                    <a:pt x="49" y="27"/>
                  </a:cubicBezTo>
                  <a:cubicBezTo>
                    <a:pt x="53" y="23"/>
                    <a:pt x="57" y="20"/>
                    <a:pt x="61" y="17"/>
                  </a:cubicBezTo>
                  <a:cubicBezTo>
                    <a:pt x="63" y="16"/>
                    <a:pt x="65" y="15"/>
                    <a:pt x="67" y="13"/>
                  </a:cubicBezTo>
                  <a:cubicBezTo>
                    <a:pt x="69" y="12"/>
                    <a:pt x="71" y="11"/>
                    <a:pt x="73" y="10"/>
                  </a:cubicBezTo>
                  <a:cubicBezTo>
                    <a:pt x="77" y="8"/>
                    <a:pt x="81" y="7"/>
                    <a:pt x="84" y="5"/>
                  </a:cubicBezTo>
                  <a:cubicBezTo>
                    <a:pt x="88" y="4"/>
                    <a:pt x="91" y="3"/>
                    <a:pt x="94" y="3"/>
                  </a:cubicBezTo>
                  <a:cubicBezTo>
                    <a:pt x="97" y="2"/>
                    <a:pt x="100" y="1"/>
                    <a:pt x="102" y="1"/>
                  </a:cubicBezTo>
                  <a:cubicBezTo>
                    <a:pt x="107" y="0"/>
                    <a:pt x="109" y="0"/>
                    <a:pt x="109" y="0"/>
                  </a:cubicBezTo>
                  <a:cubicBezTo>
                    <a:pt x="109" y="0"/>
                    <a:pt x="107" y="1"/>
                    <a:pt x="103" y="3"/>
                  </a:cubicBezTo>
                  <a:cubicBezTo>
                    <a:pt x="101" y="3"/>
                    <a:pt x="98" y="5"/>
                    <a:pt x="96" y="6"/>
                  </a:cubicBezTo>
                  <a:cubicBezTo>
                    <a:pt x="93" y="7"/>
                    <a:pt x="90" y="9"/>
                    <a:pt x="87" y="11"/>
                  </a:cubicBezTo>
                  <a:cubicBezTo>
                    <a:pt x="84" y="13"/>
                    <a:pt x="81" y="15"/>
                    <a:pt x="78" y="18"/>
                  </a:cubicBezTo>
                  <a:cubicBezTo>
                    <a:pt x="76" y="19"/>
                    <a:pt x="75" y="21"/>
                    <a:pt x="73" y="22"/>
                  </a:cubicBezTo>
                  <a:cubicBezTo>
                    <a:pt x="72" y="24"/>
                    <a:pt x="70" y="25"/>
                    <a:pt x="69" y="27"/>
                  </a:cubicBezTo>
                  <a:cubicBezTo>
                    <a:pt x="66" y="30"/>
                    <a:pt x="63" y="34"/>
                    <a:pt x="61" y="38"/>
                  </a:cubicBezTo>
                  <a:cubicBezTo>
                    <a:pt x="58" y="41"/>
                    <a:pt x="56" y="45"/>
                    <a:pt x="54" y="49"/>
                  </a:cubicBezTo>
                  <a:cubicBezTo>
                    <a:pt x="46" y="66"/>
                    <a:pt x="42" y="84"/>
                    <a:pt x="41" y="97"/>
                  </a:cubicBezTo>
                  <a:cubicBezTo>
                    <a:pt x="40" y="104"/>
                    <a:pt x="40" y="110"/>
                    <a:pt x="40" y="114"/>
                  </a:cubicBezTo>
                  <a:cubicBezTo>
                    <a:pt x="40" y="115"/>
                    <a:pt x="40" y="117"/>
                    <a:pt x="40" y="118"/>
                  </a:cubicBezTo>
                  <a:cubicBezTo>
                    <a:pt x="40" y="118"/>
                    <a:pt x="40" y="119"/>
                    <a:pt x="40" y="119"/>
                  </a:cubicBezTo>
                  <a:cubicBezTo>
                    <a:pt x="40" y="119"/>
                    <a:pt x="40" y="119"/>
                    <a:pt x="40" y="119"/>
                  </a:cubicBezTo>
                  <a:lnTo>
                    <a:pt x="0" y="116"/>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56"/>
            <p:cNvSpPr>
              <a:spLocks/>
            </p:cNvSpPr>
            <p:nvPr/>
          </p:nvSpPr>
          <p:spPr bwMode="auto">
            <a:xfrm>
              <a:off x="11397577" y="6012618"/>
              <a:ext cx="457725" cy="528874"/>
            </a:xfrm>
            <a:custGeom>
              <a:avLst/>
              <a:gdLst>
                <a:gd name="T0" fmla="*/ 69 w 109"/>
                <a:gd name="T1" fmla="*/ 119 h 119"/>
                <a:gd name="T2" fmla="*/ 69 w 109"/>
                <a:gd name="T3" fmla="*/ 119 h 119"/>
                <a:gd name="T4" fmla="*/ 69 w 109"/>
                <a:gd name="T5" fmla="*/ 118 h 119"/>
                <a:gd name="T6" fmla="*/ 69 w 109"/>
                <a:gd name="T7" fmla="*/ 114 h 119"/>
                <a:gd name="T8" fmla="*/ 68 w 109"/>
                <a:gd name="T9" fmla="*/ 97 h 119"/>
                <a:gd name="T10" fmla="*/ 55 w 109"/>
                <a:gd name="T11" fmla="*/ 49 h 119"/>
                <a:gd name="T12" fmla="*/ 48 w 109"/>
                <a:gd name="T13" fmla="*/ 38 h 119"/>
                <a:gd name="T14" fmla="*/ 40 w 109"/>
                <a:gd name="T15" fmla="*/ 27 h 119"/>
                <a:gd name="T16" fmla="*/ 36 w 109"/>
                <a:gd name="T17" fmla="*/ 22 h 119"/>
                <a:gd name="T18" fmla="*/ 31 w 109"/>
                <a:gd name="T19" fmla="*/ 18 h 119"/>
                <a:gd name="T20" fmla="*/ 22 w 109"/>
                <a:gd name="T21" fmla="*/ 11 h 119"/>
                <a:gd name="T22" fmla="*/ 13 w 109"/>
                <a:gd name="T23" fmla="*/ 6 h 119"/>
                <a:gd name="T24" fmla="*/ 6 w 109"/>
                <a:gd name="T25" fmla="*/ 3 h 119"/>
                <a:gd name="T26" fmla="*/ 0 w 109"/>
                <a:gd name="T27" fmla="*/ 0 h 119"/>
                <a:gd name="T28" fmla="*/ 7 w 109"/>
                <a:gd name="T29" fmla="*/ 1 h 119"/>
                <a:gd name="T30" fmla="*/ 14 w 109"/>
                <a:gd name="T31" fmla="*/ 3 h 119"/>
                <a:gd name="T32" fmla="*/ 24 w 109"/>
                <a:gd name="T33" fmla="*/ 5 h 119"/>
                <a:gd name="T34" fmla="*/ 36 w 109"/>
                <a:gd name="T35" fmla="*/ 10 h 119"/>
                <a:gd name="T36" fmla="*/ 42 w 109"/>
                <a:gd name="T37" fmla="*/ 13 h 119"/>
                <a:gd name="T38" fmla="*/ 48 w 109"/>
                <a:gd name="T39" fmla="*/ 17 h 119"/>
                <a:gd name="T40" fmla="*/ 60 w 109"/>
                <a:gd name="T41" fmla="*/ 27 h 119"/>
                <a:gd name="T42" fmla="*/ 71 w 109"/>
                <a:gd name="T43" fmla="*/ 38 h 119"/>
                <a:gd name="T44" fmla="*/ 81 w 109"/>
                <a:gd name="T45" fmla="*/ 51 h 119"/>
                <a:gd name="T46" fmla="*/ 89 w 109"/>
                <a:gd name="T47" fmla="*/ 64 h 119"/>
                <a:gd name="T48" fmla="*/ 101 w 109"/>
                <a:gd name="T49" fmla="*/ 89 h 119"/>
                <a:gd name="T50" fmla="*/ 107 w 109"/>
                <a:gd name="T51" fmla="*/ 108 h 119"/>
                <a:gd name="T52" fmla="*/ 108 w 109"/>
                <a:gd name="T53" fmla="*/ 114 h 119"/>
                <a:gd name="T54" fmla="*/ 109 w 109"/>
                <a:gd name="T55" fmla="*/ 116 h 119"/>
                <a:gd name="T56" fmla="*/ 69 w 10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19">
                  <a:moveTo>
                    <a:pt x="69" y="119"/>
                  </a:moveTo>
                  <a:cubicBezTo>
                    <a:pt x="69" y="119"/>
                    <a:pt x="69" y="119"/>
                    <a:pt x="69" y="119"/>
                  </a:cubicBezTo>
                  <a:cubicBezTo>
                    <a:pt x="69" y="119"/>
                    <a:pt x="69" y="118"/>
                    <a:pt x="69" y="118"/>
                  </a:cubicBezTo>
                  <a:cubicBezTo>
                    <a:pt x="69" y="117"/>
                    <a:pt x="69" y="115"/>
                    <a:pt x="69" y="114"/>
                  </a:cubicBezTo>
                  <a:cubicBezTo>
                    <a:pt x="69" y="110"/>
                    <a:pt x="69" y="104"/>
                    <a:pt x="68" y="97"/>
                  </a:cubicBezTo>
                  <a:cubicBezTo>
                    <a:pt x="67" y="84"/>
                    <a:pt x="63" y="66"/>
                    <a:pt x="55" y="49"/>
                  </a:cubicBezTo>
                  <a:cubicBezTo>
                    <a:pt x="53" y="45"/>
                    <a:pt x="51" y="41"/>
                    <a:pt x="48" y="38"/>
                  </a:cubicBezTo>
                  <a:cubicBezTo>
                    <a:pt x="46" y="34"/>
                    <a:pt x="43" y="30"/>
                    <a:pt x="40" y="27"/>
                  </a:cubicBezTo>
                  <a:cubicBezTo>
                    <a:pt x="39" y="25"/>
                    <a:pt x="37" y="24"/>
                    <a:pt x="36" y="22"/>
                  </a:cubicBezTo>
                  <a:cubicBezTo>
                    <a:pt x="34" y="21"/>
                    <a:pt x="32" y="19"/>
                    <a:pt x="31" y="18"/>
                  </a:cubicBezTo>
                  <a:cubicBezTo>
                    <a:pt x="28" y="15"/>
                    <a:pt x="25" y="13"/>
                    <a:pt x="22" y="11"/>
                  </a:cubicBezTo>
                  <a:cubicBezTo>
                    <a:pt x="19" y="9"/>
                    <a:pt x="16" y="7"/>
                    <a:pt x="13" y="6"/>
                  </a:cubicBezTo>
                  <a:cubicBezTo>
                    <a:pt x="11" y="5"/>
                    <a:pt x="8" y="3"/>
                    <a:pt x="6" y="3"/>
                  </a:cubicBezTo>
                  <a:cubicBezTo>
                    <a:pt x="2" y="1"/>
                    <a:pt x="0" y="0"/>
                    <a:pt x="0" y="0"/>
                  </a:cubicBezTo>
                  <a:cubicBezTo>
                    <a:pt x="0" y="0"/>
                    <a:pt x="2" y="0"/>
                    <a:pt x="7" y="1"/>
                  </a:cubicBezTo>
                  <a:cubicBezTo>
                    <a:pt x="9" y="1"/>
                    <a:pt x="11" y="2"/>
                    <a:pt x="14" y="3"/>
                  </a:cubicBezTo>
                  <a:cubicBezTo>
                    <a:pt x="17" y="3"/>
                    <a:pt x="21" y="4"/>
                    <a:pt x="24" y="5"/>
                  </a:cubicBezTo>
                  <a:cubicBezTo>
                    <a:pt x="28" y="7"/>
                    <a:pt x="32" y="8"/>
                    <a:pt x="36" y="10"/>
                  </a:cubicBezTo>
                  <a:cubicBezTo>
                    <a:pt x="38" y="11"/>
                    <a:pt x="40" y="12"/>
                    <a:pt x="42" y="13"/>
                  </a:cubicBezTo>
                  <a:cubicBezTo>
                    <a:pt x="44" y="15"/>
                    <a:pt x="46" y="16"/>
                    <a:pt x="48" y="17"/>
                  </a:cubicBezTo>
                  <a:cubicBezTo>
                    <a:pt x="52" y="20"/>
                    <a:pt x="56" y="23"/>
                    <a:pt x="60" y="27"/>
                  </a:cubicBezTo>
                  <a:cubicBezTo>
                    <a:pt x="64" y="30"/>
                    <a:pt x="68" y="34"/>
                    <a:pt x="71" y="38"/>
                  </a:cubicBezTo>
                  <a:cubicBezTo>
                    <a:pt x="75" y="42"/>
                    <a:pt x="78" y="47"/>
                    <a:pt x="81" y="51"/>
                  </a:cubicBezTo>
                  <a:cubicBezTo>
                    <a:pt x="84" y="55"/>
                    <a:pt x="87" y="60"/>
                    <a:pt x="89" y="64"/>
                  </a:cubicBezTo>
                  <a:cubicBezTo>
                    <a:pt x="94" y="73"/>
                    <a:pt x="98" y="82"/>
                    <a:pt x="101" y="89"/>
                  </a:cubicBezTo>
                  <a:cubicBezTo>
                    <a:pt x="104" y="97"/>
                    <a:pt x="106" y="103"/>
                    <a:pt x="107" y="108"/>
                  </a:cubicBezTo>
                  <a:cubicBezTo>
                    <a:pt x="108" y="110"/>
                    <a:pt x="108" y="112"/>
                    <a:pt x="108" y="114"/>
                  </a:cubicBezTo>
                  <a:cubicBezTo>
                    <a:pt x="109" y="115"/>
                    <a:pt x="109" y="116"/>
                    <a:pt x="109" y="116"/>
                  </a:cubicBezTo>
                  <a:cubicBezTo>
                    <a:pt x="69" y="119"/>
                    <a:pt x="69" y="119"/>
                    <a:pt x="69" y="119"/>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57"/>
            <p:cNvSpPr>
              <a:spLocks/>
            </p:cNvSpPr>
            <p:nvPr/>
          </p:nvSpPr>
          <p:spPr bwMode="auto">
            <a:xfrm>
              <a:off x="11670315" y="6240294"/>
              <a:ext cx="462468" cy="301197"/>
            </a:xfrm>
            <a:custGeom>
              <a:avLst/>
              <a:gdLst>
                <a:gd name="T0" fmla="*/ 0 w 110"/>
                <a:gd name="T1" fmla="*/ 62 h 68"/>
                <a:gd name="T2" fmla="*/ 0 w 110"/>
                <a:gd name="T3" fmla="*/ 61 h 68"/>
                <a:gd name="T4" fmla="*/ 0 w 110"/>
                <a:gd name="T5" fmla="*/ 60 h 68"/>
                <a:gd name="T6" fmla="*/ 1 w 110"/>
                <a:gd name="T7" fmla="*/ 57 h 68"/>
                <a:gd name="T8" fmla="*/ 2 w 110"/>
                <a:gd name="T9" fmla="*/ 55 h 68"/>
                <a:gd name="T10" fmla="*/ 5 w 110"/>
                <a:gd name="T11" fmla="*/ 48 h 68"/>
                <a:gd name="T12" fmla="*/ 10 w 110"/>
                <a:gd name="T13" fmla="*/ 40 h 68"/>
                <a:gd name="T14" fmla="*/ 17 w 110"/>
                <a:gd name="T15" fmla="*/ 31 h 68"/>
                <a:gd name="T16" fmla="*/ 26 w 110"/>
                <a:gd name="T17" fmla="*/ 22 h 68"/>
                <a:gd name="T18" fmla="*/ 30 w 110"/>
                <a:gd name="T19" fmla="*/ 18 h 68"/>
                <a:gd name="T20" fmla="*/ 36 w 110"/>
                <a:gd name="T21" fmla="*/ 15 h 68"/>
                <a:gd name="T22" fmla="*/ 41 w 110"/>
                <a:gd name="T23" fmla="*/ 11 h 68"/>
                <a:gd name="T24" fmla="*/ 47 w 110"/>
                <a:gd name="T25" fmla="*/ 8 h 68"/>
                <a:gd name="T26" fmla="*/ 59 w 110"/>
                <a:gd name="T27" fmla="*/ 4 h 68"/>
                <a:gd name="T28" fmla="*/ 71 w 110"/>
                <a:gd name="T29" fmla="*/ 2 h 68"/>
                <a:gd name="T30" fmla="*/ 81 w 110"/>
                <a:gd name="T31" fmla="*/ 1 h 68"/>
                <a:gd name="T32" fmla="*/ 91 w 110"/>
                <a:gd name="T33" fmla="*/ 1 h 68"/>
                <a:gd name="T34" fmla="*/ 95 w 110"/>
                <a:gd name="T35" fmla="*/ 1 h 68"/>
                <a:gd name="T36" fmla="*/ 99 w 110"/>
                <a:gd name="T37" fmla="*/ 1 h 68"/>
                <a:gd name="T38" fmla="*/ 105 w 110"/>
                <a:gd name="T39" fmla="*/ 2 h 68"/>
                <a:gd name="T40" fmla="*/ 110 w 110"/>
                <a:gd name="T41" fmla="*/ 2 h 68"/>
                <a:gd name="T42" fmla="*/ 105 w 110"/>
                <a:gd name="T43" fmla="*/ 3 h 68"/>
                <a:gd name="T44" fmla="*/ 99 w 110"/>
                <a:gd name="T45" fmla="*/ 5 h 68"/>
                <a:gd name="T46" fmla="*/ 96 w 110"/>
                <a:gd name="T47" fmla="*/ 5 h 68"/>
                <a:gd name="T48" fmla="*/ 92 w 110"/>
                <a:gd name="T49" fmla="*/ 7 h 68"/>
                <a:gd name="T50" fmla="*/ 83 w 110"/>
                <a:gd name="T51" fmla="*/ 10 h 68"/>
                <a:gd name="T52" fmla="*/ 74 w 110"/>
                <a:gd name="T53" fmla="*/ 14 h 68"/>
                <a:gd name="T54" fmla="*/ 66 w 110"/>
                <a:gd name="T55" fmla="*/ 19 h 68"/>
                <a:gd name="T56" fmla="*/ 58 w 110"/>
                <a:gd name="T57" fmla="*/ 25 h 68"/>
                <a:gd name="T58" fmla="*/ 54 w 110"/>
                <a:gd name="T59" fmla="*/ 29 h 68"/>
                <a:gd name="T60" fmla="*/ 51 w 110"/>
                <a:gd name="T61" fmla="*/ 33 h 68"/>
                <a:gd name="T62" fmla="*/ 48 w 110"/>
                <a:gd name="T63" fmla="*/ 36 h 68"/>
                <a:gd name="T64" fmla="*/ 46 w 110"/>
                <a:gd name="T65" fmla="*/ 40 h 68"/>
                <a:gd name="T66" fmla="*/ 42 w 110"/>
                <a:gd name="T67" fmla="*/ 48 h 68"/>
                <a:gd name="T68" fmla="*/ 40 w 110"/>
                <a:gd name="T69" fmla="*/ 55 h 68"/>
                <a:gd name="T70" fmla="*/ 39 w 110"/>
                <a:gd name="T71" fmla="*/ 61 h 68"/>
                <a:gd name="T72" fmla="*/ 38 w 110"/>
                <a:gd name="T73" fmla="*/ 65 h 68"/>
                <a:gd name="T74" fmla="*/ 38 w 110"/>
                <a:gd name="T75" fmla="*/ 67 h 68"/>
                <a:gd name="T76" fmla="*/ 39 w 110"/>
                <a:gd name="T77" fmla="*/ 67 h 68"/>
                <a:gd name="T78" fmla="*/ 40 w 110"/>
                <a:gd name="T79" fmla="*/ 68 h 68"/>
                <a:gd name="T80" fmla="*/ 40 w 110"/>
                <a:gd name="T81" fmla="*/ 68 h 68"/>
                <a:gd name="T82" fmla="*/ 0 w 110"/>
                <a:gd name="T83"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68">
                  <a:moveTo>
                    <a:pt x="0" y="62"/>
                  </a:moveTo>
                  <a:cubicBezTo>
                    <a:pt x="0" y="61"/>
                    <a:pt x="0" y="61"/>
                    <a:pt x="0" y="61"/>
                  </a:cubicBezTo>
                  <a:cubicBezTo>
                    <a:pt x="0" y="61"/>
                    <a:pt x="0" y="60"/>
                    <a:pt x="0" y="60"/>
                  </a:cubicBezTo>
                  <a:cubicBezTo>
                    <a:pt x="0" y="59"/>
                    <a:pt x="0" y="58"/>
                    <a:pt x="1" y="57"/>
                  </a:cubicBezTo>
                  <a:cubicBezTo>
                    <a:pt x="1" y="57"/>
                    <a:pt x="1" y="56"/>
                    <a:pt x="2" y="55"/>
                  </a:cubicBezTo>
                  <a:cubicBezTo>
                    <a:pt x="3" y="53"/>
                    <a:pt x="4" y="50"/>
                    <a:pt x="5" y="48"/>
                  </a:cubicBezTo>
                  <a:cubicBezTo>
                    <a:pt x="6" y="45"/>
                    <a:pt x="8" y="43"/>
                    <a:pt x="10" y="40"/>
                  </a:cubicBezTo>
                  <a:cubicBezTo>
                    <a:pt x="12" y="37"/>
                    <a:pt x="14" y="34"/>
                    <a:pt x="17" y="31"/>
                  </a:cubicBezTo>
                  <a:cubicBezTo>
                    <a:pt x="20" y="28"/>
                    <a:pt x="22" y="25"/>
                    <a:pt x="26" y="22"/>
                  </a:cubicBezTo>
                  <a:cubicBezTo>
                    <a:pt x="27" y="21"/>
                    <a:pt x="29" y="20"/>
                    <a:pt x="30" y="18"/>
                  </a:cubicBezTo>
                  <a:cubicBezTo>
                    <a:pt x="32" y="17"/>
                    <a:pt x="34" y="16"/>
                    <a:pt x="36" y="15"/>
                  </a:cubicBezTo>
                  <a:cubicBezTo>
                    <a:pt x="38" y="13"/>
                    <a:pt x="39" y="12"/>
                    <a:pt x="41" y="11"/>
                  </a:cubicBezTo>
                  <a:cubicBezTo>
                    <a:pt x="47" y="8"/>
                    <a:pt x="47" y="8"/>
                    <a:pt x="47" y="8"/>
                  </a:cubicBezTo>
                  <a:cubicBezTo>
                    <a:pt x="51" y="7"/>
                    <a:pt x="55" y="5"/>
                    <a:pt x="59" y="4"/>
                  </a:cubicBezTo>
                  <a:cubicBezTo>
                    <a:pt x="63" y="3"/>
                    <a:pt x="67" y="2"/>
                    <a:pt x="71" y="2"/>
                  </a:cubicBezTo>
                  <a:cubicBezTo>
                    <a:pt x="74" y="1"/>
                    <a:pt x="78" y="1"/>
                    <a:pt x="81" y="1"/>
                  </a:cubicBezTo>
                  <a:cubicBezTo>
                    <a:pt x="85" y="0"/>
                    <a:pt x="88" y="1"/>
                    <a:pt x="91" y="1"/>
                  </a:cubicBezTo>
                  <a:cubicBezTo>
                    <a:pt x="92" y="1"/>
                    <a:pt x="94" y="1"/>
                    <a:pt x="95" y="1"/>
                  </a:cubicBezTo>
                  <a:cubicBezTo>
                    <a:pt x="96" y="1"/>
                    <a:pt x="98" y="1"/>
                    <a:pt x="99" y="1"/>
                  </a:cubicBezTo>
                  <a:cubicBezTo>
                    <a:pt x="101" y="1"/>
                    <a:pt x="103" y="2"/>
                    <a:pt x="105" y="2"/>
                  </a:cubicBezTo>
                  <a:cubicBezTo>
                    <a:pt x="108" y="2"/>
                    <a:pt x="110" y="2"/>
                    <a:pt x="110" y="2"/>
                  </a:cubicBezTo>
                  <a:cubicBezTo>
                    <a:pt x="110" y="2"/>
                    <a:pt x="108" y="3"/>
                    <a:pt x="105" y="3"/>
                  </a:cubicBezTo>
                  <a:cubicBezTo>
                    <a:pt x="103" y="4"/>
                    <a:pt x="101" y="4"/>
                    <a:pt x="99" y="5"/>
                  </a:cubicBezTo>
                  <a:cubicBezTo>
                    <a:pt x="98" y="5"/>
                    <a:pt x="97" y="5"/>
                    <a:pt x="96" y="5"/>
                  </a:cubicBezTo>
                  <a:cubicBezTo>
                    <a:pt x="94" y="6"/>
                    <a:pt x="93" y="6"/>
                    <a:pt x="92" y="7"/>
                  </a:cubicBezTo>
                  <a:cubicBezTo>
                    <a:pt x="89" y="8"/>
                    <a:pt x="86" y="9"/>
                    <a:pt x="83" y="10"/>
                  </a:cubicBezTo>
                  <a:cubicBezTo>
                    <a:pt x="80" y="11"/>
                    <a:pt x="78" y="12"/>
                    <a:pt x="74" y="14"/>
                  </a:cubicBezTo>
                  <a:cubicBezTo>
                    <a:pt x="71" y="15"/>
                    <a:pt x="69" y="17"/>
                    <a:pt x="66" y="19"/>
                  </a:cubicBezTo>
                  <a:cubicBezTo>
                    <a:pt x="63" y="21"/>
                    <a:pt x="60" y="23"/>
                    <a:pt x="58" y="25"/>
                  </a:cubicBezTo>
                  <a:cubicBezTo>
                    <a:pt x="54" y="29"/>
                    <a:pt x="54" y="29"/>
                    <a:pt x="54" y="29"/>
                  </a:cubicBezTo>
                  <a:cubicBezTo>
                    <a:pt x="53" y="30"/>
                    <a:pt x="52" y="31"/>
                    <a:pt x="51" y="33"/>
                  </a:cubicBezTo>
                  <a:cubicBezTo>
                    <a:pt x="50" y="34"/>
                    <a:pt x="49" y="35"/>
                    <a:pt x="48" y="36"/>
                  </a:cubicBezTo>
                  <a:cubicBezTo>
                    <a:pt x="47" y="38"/>
                    <a:pt x="47" y="39"/>
                    <a:pt x="46" y="40"/>
                  </a:cubicBezTo>
                  <a:cubicBezTo>
                    <a:pt x="44" y="43"/>
                    <a:pt x="43" y="45"/>
                    <a:pt x="42" y="48"/>
                  </a:cubicBezTo>
                  <a:cubicBezTo>
                    <a:pt x="41" y="50"/>
                    <a:pt x="40" y="53"/>
                    <a:pt x="40" y="55"/>
                  </a:cubicBezTo>
                  <a:cubicBezTo>
                    <a:pt x="39" y="57"/>
                    <a:pt x="39" y="59"/>
                    <a:pt x="39" y="61"/>
                  </a:cubicBezTo>
                  <a:cubicBezTo>
                    <a:pt x="38" y="63"/>
                    <a:pt x="38" y="64"/>
                    <a:pt x="38" y="65"/>
                  </a:cubicBezTo>
                  <a:cubicBezTo>
                    <a:pt x="38" y="66"/>
                    <a:pt x="38" y="66"/>
                    <a:pt x="38" y="67"/>
                  </a:cubicBezTo>
                  <a:cubicBezTo>
                    <a:pt x="38" y="67"/>
                    <a:pt x="39" y="67"/>
                    <a:pt x="39" y="67"/>
                  </a:cubicBezTo>
                  <a:cubicBezTo>
                    <a:pt x="40" y="68"/>
                    <a:pt x="40" y="68"/>
                    <a:pt x="40" y="68"/>
                  </a:cubicBezTo>
                  <a:cubicBezTo>
                    <a:pt x="40" y="68"/>
                    <a:pt x="40" y="68"/>
                    <a:pt x="40" y="68"/>
                  </a:cubicBezTo>
                  <a:lnTo>
                    <a:pt x="0" y="62"/>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58"/>
            <p:cNvSpPr>
              <a:spLocks/>
            </p:cNvSpPr>
            <p:nvPr/>
          </p:nvSpPr>
          <p:spPr bwMode="auto">
            <a:xfrm>
              <a:off x="11350145" y="6240294"/>
              <a:ext cx="467211" cy="301197"/>
            </a:xfrm>
            <a:custGeom>
              <a:avLst/>
              <a:gdLst>
                <a:gd name="T0" fmla="*/ 72 w 111"/>
                <a:gd name="T1" fmla="*/ 68 h 68"/>
                <a:gd name="T2" fmla="*/ 72 w 111"/>
                <a:gd name="T3" fmla="*/ 68 h 68"/>
                <a:gd name="T4" fmla="*/ 72 w 111"/>
                <a:gd name="T5" fmla="*/ 67 h 68"/>
                <a:gd name="T6" fmla="*/ 72 w 111"/>
                <a:gd name="T7" fmla="*/ 67 h 68"/>
                <a:gd name="T8" fmla="*/ 72 w 111"/>
                <a:gd name="T9" fmla="*/ 65 h 68"/>
                <a:gd name="T10" fmla="*/ 72 w 111"/>
                <a:gd name="T11" fmla="*/ 61 h 68"/>
                <a:gd name="T12" fmla="*/ 70 w 111"/>
                <a:gd name="T13" fmla="*/ 55 h 68"/>
                <a:gd name="T14" fmla="*/ 68 w 111"/>
                <a:gd name="T15" fmla="*/ 48 h 68"/>
                <a:gd name="T16" fmla="*/ 64 w 111"/>
                <a:gd name="T17" fmla="*/ 40 h 68"/>
                <a:gd name="T18" fmla="*/ 62 w 111"/>
                <a:gd name="T19" fmla="*/ 36 h 68"/>
                <a:gd name="T20" fmla="*/ 59 w 111"/>
                <a:gd name="T21" fmla="*/ 33 h 68"/>
                <a:gd name="T22" fmla="*/ 56 w 111"/>
                <a:gd name="T23" fmla="*/ 29 h 68"/>
                <a:gd name="T24" fmla="*/ 53 w 111"/>
                <a:gd name="T25" fmla="*/ 25 h 68"/>
                <a:gd name="T26" fmla="*/ 45 w 111"/>
                <a:gd name="T27" fmla="*/ 19 h 68"/>
                <a:gd name="T28" fmla="*/ 36 w 111"/>
                <a:gd name="T29" fmla="*/ 14 h 68"/>
                <a:gd name="T30" fmla="*/ 27 w 111"/>
                <a:gd name="T31" fmla="*/ 10 h 68"/>
                <a:gd name="T32" fmla="*/ 19 w 111"/>
                <a:gd name="T33" fmla="*/ 7 h 68"/>
                <a:gd name="T34" fmla="*/ 15 w 111"/>
                <a:gd name="T35" fmla="*/ 5 h 68"/>
                <a:gd name="T36" fmla="*/ 11 w 111"/>
                <a:gd name="T37" fmla="*/ 5 h 68"/>
                <a:gd name="T38" fmla="*/ 5 w 111"/>
                <a:gd name="T39" fmla="*/ 3 h 68"/>
                <a:gd name="T40" fmla="*/ 0 w 111"/>
                <a:gd name="T41" fmla="*/ 2 h 68"/>
                <a:gd name="T42" fmla="*/ 5 w 111"/>
                <a:gd name="T43" fmla="*/ 2 h 68"/>
                <a:gd name="T44" fmla="*/ 12 w 111"/>
                <a:gd name="T45" fmla="*/ 1 h 68"/>
                <a:gd name="T46" fmla="*/ 15 w 111"/>
                <a:gd name="T47" fmla="*/ 1 h 68"/>
                <a:gd name="T48" fmla="*/ 19 w 111"/>
                <a:gd name="T49" fmla="*/ 1 h 68"/>
                <a:gd name="T50" fmla="*/ 29 w 111"/>
                <a:gd name="T51" fmla="*/ 1 h 68"/>
                <a:gd name="T52" fmla="*/ 40 w 111"/>
                <a:gd name="T53" fmla="*/ 2 h 68"/>
                <a:gd name="T54" fmla="*/ 51 w 111"/>
                <a:gd name="T55" fmla="*/ 4 h 68"/>
                <a:gd name="T56" fmla="*/ 63 w 111"/>
                <a:gd name="T57" fmla="*/ 8 h 68"/>
                <a:gd name="T58" fmla="*/ 69 w 111"/>
                <a:gd name="T59" fmla="*/ 11 h 68"/>
                <a:gd name="T60" fmla="*/ 75 w 111"/>
                <a:gd name="T61" fmla="*/ 15 h 68"/>
                <a:gd name="T62" fmla="*/ 80 w 111"/>
                <a:gd name="T63" fmla="*/ 18 h 68"/>
                <a:gd name="T64" fmla="*/ 85 w 111"/>
                <a:gd name="T65" fmla="*/ 22 h 68"/>
                <a:gd name="T66" fmla="*/ 94 w 111"/>
                <a:gd name="T67" fmla="*/ 31 h 68"/>
                <a:gd name="T68" fmla="*/ 100 w 111"/>
                <a:gd name="T69" fmla="*/ 40 h 68"/>
                <a:gd name="T70" fmla="*/ 105 w 111"/>
                <a:gd name="T71" fmla="*/ 48 h 68"/>
                <a:gd name="T72" fmla="*/ 109 w 111"/>
                <a:gd name="T73" fmla="*/ 55 h 68"/>
                <a:gd name="T74" fmla="*/ 110 w 111"/>
                <a:gd name="T75" fmla="*/ 57 h 68"/>
                <a:gd name="T76" fmla="*/ 111 w 111"/>
                <a:gd name="T77" fmla="*/ 60 h 68"/>
                <a:gd name="T78" fmla="*/ 111 w 111"/>
                <a:gd name="T79" fmla="*/ 61 h 68"/>
                <a:gd name="T80" fmla="*/ 111 w 111"/>
                <a:gd name="T81" fmla="*/ 62 h 68"/>
                <a:gd name="T82" fmla="*/ 72 w 111"/>
                <a:gd name="T8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1" h="68">
                  <a:moveTo>
                    <a:pt x="72" y="68"/>
                  </a:moveTo>
                  <a:cubicBezTo>
                    <a:pt x="72" y="68"/>
                    <a:pt x="72" y="68"/>
                    <a:pt x="72" y="68"/>
                  </a:cubicBezTo>
                  <a:cubicBezTo>
                    <a:pt x="72" y="67"/>
                    <a:pt x="72" y="67"/>
                    <a:pt x="72" y="67"/>
                  </a:cubicBezTo>
                  <a:cubicBezTo>
                    <a:pt x="72" y="67"/>
                    <a:pt x="72" y="67"/>
                    <a:pt x="72" y="67"/>
                  </a:cubicBezTo>
                  <a:cubicBezTo>
                    <a:pt x="72" y="66"/>
                    <a:pt x="72" y="66"/>
                    <a:pt x="72" y="65"/>
                  </a:cubicBezTo>
                  <a:cubicBezTo>
                    <a:pt x="72" y="64"/>
                    <a:pt x="72" y="63"/>
                    <a:pt x="72" y="61"/>
                  </a:cubicBezTo>
                  <a:cubicBezTo>
                    <a:pt x="71" y="59"/>
                    <a:pt x="71" y="57"/>
                    <a:pt x="70" y="55"/>
                  </a:cubicBezTo>
                  <a:cubicBezTo>
                    <a:pt x="70" y="53"/>
                    <a:pt x="69" y="50"/>
                    <a:pt x="68" y="48"/>
                  </a:cubicBezTo>
                  <a:cubicBezTo>
                    <a:pt x="67" y="45"/>
                    <a:pt x="66" y="43"/>
                    <a:pt x="64" y="40"/>
                  </a:cubicBezTo>
                  <a:cubicBezTo>
                    <a:pt x="64" y="39"/>
                    <a:pt x="63" y="38"/>
                    <a:pt x="62" y="36"/>
                  </a:cubicBezTo>
                  <a:cubicBezTo>
                    <a:pt x="61" y="35"/>
                    <a:pt x="60" y="34"/>
                    <a:pt x="59" y="33"/>
                  </a:cubicBezTo>
                  <a:cubicBezTo>
                    <a:pt x="58" y="31"/>
                    <a:pt x="57" y="30"/>
                    <a:pt x="56" y="29"/>
                  </a:cubicBezTo>
                  <a:cubicBezTo>
                    <a:pt x="53" y="25"/>
                    <a:pt x="53" y="25"/>
                    <a:pt x="53" y="25"/>
                  </a:cubicBezTo>
                  <a:cubicBezTo>
                    <a:pt x="50" y="23"/>
                    <a:pt x="47" y="21"/>
                    <a:pt x="45" y="19"/>
                  </a:cubicBezTo>
                  <a:cubicBezTo>
                    <a:pt x="42" y="17"/>
                    <a:pt x="39" y="15"/>
                    <a:pt x="36" y="14"/>
                  </a:cubicBezTo>
                  <a:cubicBezTo>
                    <a:pt x="33" y="12"/>
                    <a:pt x="30" y="11"/>
                    <a:pt x="27" y="10"/>
                  </a:cubicBezTo>
                  <a:cubicBezTo>
                    <a:pt x="24" y="9"/>
                    <a:pt x="21" y="8"/>
                    <a:pt x="19" y="7"/>
                  </a:cubicBezTo>
                  <a:cubicBezTo>
                    <a:pt x="17" y="6"/>
                    <a:pt x="16" y="6"/>
                    <a:pt x="15" y="5"/>
                  </a:cubicBezTo>
                  <a:cubicBezTo>
                    <a:pt x="14" y="5"/>
                    <a:pt x="12" y="5"/>
                    <a:pt x="11" y="5"/>
                  </a:cubicBezTo>
                  <a:cubicBezTo>
                    <a:pt x="9" y="4"/>
                    <a:pt x="7" y="4"/>
                    <a:pt x="5" y="3"/>
                  </a:cubicBezTo>
                  <a:cubicBezTo>
                    <a:pt x="2" y="3"/>
                    <a:pt x="0" y="2"/>
                    <a:pt x="0" y="2"/>
                  </a:cubicBezTo>
                  <a:cubicBezTo>
                    <a:pt x="0" y="2"/>
                    <a:pt x="2" y="2"/>
                    <a:pt x="5" y="2"/>
                  </a:cubicBezTo>
                  <a:cubicBezTo>
                    <a:pt x="7" y="2"/>
                    <a:pt x="9" y="1"/>
                    <a:pt x="12" y="1"/>
                  </a:cubicBezTo>
                  <a:cubicBezTo>
                    <a:pt x="13" y="1"/>
                    <a:pt x="14" y="1"/>
                    <a:pt x="15" y="1"/>
                  </a:cubicBezTo>
                  <a:cubicBezTo>
                    <a:pt x="17" y="1"/>
                    <a:pt x="18" y="1"/>
                    <a:pt x="19" y="1"/>
                  </a:cubicBezTo>
                  <a:cubicBezTo>
                    <a:pt x="22" y="1"/>
                    <a:pt x="26" y="0"/>
                    <a:pt x="29" y="1"/>
                  </a:cubicBezTo>
                  <a:cubicBezTo>
                    <a:pt x="32" y="1"/>
                    <a:pt x="36" y="1"/>
                    <a:pt x="40" y="2"/>
                  </a:cubicBezTo>
                  <a:cubicBezTo>
                    <a:pt x="44" y="2"/>
                    <a:pt x="47" y="3"/>
                    <a:pt x="51" y="4"/>
                  </a:cubicBezTo>
                  <a:cubicBezTo>
                    <a:pt x="55" y="5"/>
                    <a:pt x="59" y="7"/>
                    <a:pt x="63" y="8"/>
                  </a:cubicBezTo>
                  <a:cubicBezTo>
                    <a:pt x="69" y="11"/>
                    <a:pt x="69" y="11"/>
                    <a:pt x="69" y="11"/>
                  </a:cubicBezTo>
                  <a:cubicBezTo>
                    <a:pt x="71" y="12"/>
                    <a:pt x="73" y="13"/>
                    <a:pt x="75" y="15"/>
                  </a:cubicBezTo>
                  <a:cubicBezTo>
                    <a:pt x="76" y="16"/>
                    <a:pt x="78" y="17"/>
                    <a:pt x="80" y="18"/>
                  </a:cubicBezTo>
                  <a:cubicBezTo>
                    <a:pt x="82" y="20"/>
                    <a:pt x="83" y="21"/>
                    <a:pt x="85" y="22"/>
                  </a:cubicBezTo>
                  <a:cubicBezTo>
                    <a:pt x="88" y="25"/>
                    <a:pt x="91" y="28"/>
                    <a:pt x="94" y="31"/>
                  </a:cubicBezTo>
                  <a:cubicBezTo>
                    <a:pt x="96" y="34"/>
                    <a:pt x="99" y="37"/>
                    <a:pt x="100" y="40"/>
                  </a:cubicBezTo>
                  <a:cubicBezTo>
                    <a:pt x="102" y="43"/>
                    <a:pt x="104" y="45"/>
                    <a:pt x="105" y="48"/>
                  </a:cubicBezTo>
                  <a:cubicBezTo>
                    <a:pt x="107" y="50"/>
                    <a:pt x="108" y="53"/>
                    <a:pt x="109" y="55"/>
                  </a:cubicBezTo>
                  <a:cubicBezTo>
                    <a:pt x="109" y="56"/>
                    <a:pt x="110" y="57"/>
                    <a:pt x="110" y="57"/>
                  </a:cubicBezTo>
                  <a:cubicBezTo>
                    <a:pt x="110" y="58"/>
                    <a:pt x="111" y="59"/>
                    <a:pt x="111" y="60"/>
                  </a:cubicBezTo>
                  <a:cubicBezTo>
                    <a:pt x="111" y="60"/>
                    <a:pt x="111" y="61"/>
                    <a:pt x="111" y="61"/>
                  </a:cubicBezTo>
                  <a:cubicBezTo>
                    <a:pt x="111" y="62"/>
                    <a:pt x="111" y="62"/>
                    <a:pt x="111" y="62"/>
                  </a:cubicBezTo>
                  <a:cubicBezTo>
                    <a:pt x="72" y="68"/>
                    <a:pt x="72" y="68"/>
                    <a:pt x="72" y="68"/>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59"/>
            <p:cNvSpPr>
              <a:spLocks/>
            </p:cNvSpPr>
            <p:nvPr/>
          </p:nvSpPr>
          <p:spPr bwMode="auto">
            <a:xfrm>
              <a:off x="11663200" y="5958070"/>
              <a:ext cx="163643" cy="502786"/>
            </a:xfrm>
            <a:custGeom>
              <a:avLst/>
              <a:gdLst>
                <a:gd name="T0" fmla="*/ 0 w 39"/>
                <a:gd name="T1" fmla="*/ 113 h 113"/>
                <a:gd name="T2" fmla="*/ 0 w 39"/>
                <a:gd name="T3" fmla="*/ 111 h 113"/>
                <a:gd name="T4" fmla="*/ 0 w 39"/>
                <a:gd name="T5" fmla="*/ 107 h 113"/>
                <a:gd name="T6" fmla="*/ 1 w 39"/>
                <a:gd name="T7" fmla="*/ 93 h 113"/>
                <a:gd name="T8" fmla="*/ 8 w 39"/>
                <a:gd name="T9" fmla="*/ 52 h 113"/>
                <a:gd name="T10" fmla="*/ 15 w 39"/>
                <a:gd name="T11" fmla="*/ 31 h 113"/>
                <a:gd name="T12" fmla="*/ 23 w 39"/>
                <a:gd name="T13" fmla="*/ 14 h 113"/>
                <a:gd name="T14" fmla="*/ 28 w 39"/>
                <a:gd name="T15" fmla="*/ 7 h 113"/>
                <a:gd name="T16" fmla="*/ 32 w 39"/>
                <a:gd name="T17" fmla="*/ 3 h 113"/>
                <a:gd name="T18" fmla="*/ 35 w 39"/>
                <a:gd name="T19" fmla="*/ 1 h 113"/>
                <a:gd name="T20" fmla="*/ 36 w 39"/>
                <a:gd name="T21" fmla="*/ 0 h 113"/>
                <a:gd name="T22" fmla="*/ 35 w 39"/>
                <a:gd name="T23" fmla="*/ 1 h 113"/>
                <a:gd name="T24" fmla="*/ 33 w 39"/>
                <a:gd name="T25" fmla="*/ 4 h 113"/>
                <a:gd name="T26" fmla="*/ 31 w 39"/>
                <a:gd name="T27" fmla="*/ 9 h 113"/>
                <a:gd name="T28" fmla="*/ 29 w 39"/>
                <a:gd name="T29" fmla="*/ 16 h 113"/>
                <a:gd name="T30" fmla="*/ 27 w 39"/>
                <a:gd name="T31" fmla="*/ 34 h 113"/>
                <a:gd name="T32" fmla="*/ 28 w 39"/>
                <a:gd name="T33" fmla="*/ 54 h 113"/>
                <a:gd name="T34" fmla="*/ 35 w 39"/>
                <a:gd name="T35" fmla="*/ 92 h 113"/>
                <a:gd name="T36" fmla="*/ 38 w 39"/>
                <a:gd name="T37" fmla="*/ 104 h 113"/>
                <a:gd name="T38" fmla="*/ 39 w 39"/>
                <a:gd name="T39" fmla="*/ 107 h 113"/>
                <a:gd name="T40" fmla="*/ 39 w 39"/>
                <a:gd name="T41" fmla="*/ 108 h 113"/>
                <a:gd name="T42" fmla="*/ 0 w 39"/>
                <a:gd name="T43"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113">
                  <a:moveTo>
                    <a:pt x="0" y="113"/>
                  </a:moveTo>
                  <a:cubicBezTo>
                    <a:pt x="0" y="113"/>
                    <a:pt x="0" y="112"/>
                    <a:pt x="0" y="111"/>
                  </a:cubicBezTo>
                  <a:cubicBezTo>
                    <a:pt x="0" y="110"/>
                    <a:pt x="0" y="109"/>
                    <a:pt x="0" y="107"/>
                  </a:cubicBezTo>
                  <a:cubicBezTo>
                    <a:pt x="0" y="104"/>
                    <a:pt x="1" y="99"/>
                    <a:pt x="1" y="93"/>
                  </a:cubicBezTo>
                  <a:cubicBezTo>
                    <a:pt x="3" y="82"/>
                    <a:pt x="5" y="67"/>
                    <a:pt x="8" y="52"/>
                  </a:cubicBezTo>
                  <a:cubicBezTo>
                    <a:pt x="10" y="45"/>
                    <a:pt x="12" y="38"/>
                    <a:pt x="15" y="31"/>
                  </a:cubicBezTo>
                  <a:cubicBezTo>
                    <a:pt x="17" y="25"/>
                    <a:pt x="20" y="19"/>
                    <a:pt x="23" y="14"/>
                  </a:cubicBezTo>
                  <a:cubicBezTo>
                    <a:pt x="25" y="11"/>
                    <a:pt x="26" y="9"/>
                    <a:pt x="28" y="7"/>
                  </a:cubicBezTo>
                  <a:cubicBezTo>
                    <a:pt x="29" y="6"/>
                    <a:pt x="31" y="4"/>
                    <a:pt x="32" y="3"/>
                  </a:cubicBezTo>
                  <a:cubicBezTo>
                    <a:pt x="33" y="2"/>
                    <a:pt x="34" y="1"/>
                    <a:pt x="35" y="1"/>
                  </a:cubicBezTo>
                  <a:cubicBezTo>
                    <a:pt x="35" y="0"/>
                    <a:pt x="36" y="0"/>
                    <a:pt x="36" y="0"/>
                  </a:cubicBezTo>
                  <a:cubicBezTo>
                    <a:pt x="36" y="0"/>
                    <a:pt x="35" y="0"/>
                    <a:pt x="35" y="1"/>
                  </a:cubicBezTo>
                  <a:cubicBezTo>
                    <a:pt x="35" y="2"/>
                    <a:pt x="34" y="3"/>
                    <a:pt x="33" y="4"/>
                  </a:cubicBezTo>
                  <a:cubicBezTo>
                    <a:pt x="32" y="5"/>
                    <a:pt x="32" y="7"/>
                    <a:pt x="31" y="9"/>
                  </a:cubicBezTo>
                  <a:cubicBezTo>
                    <a:pt x="30" y="11"/>
                    <a:pt x="30" y="13"/>
                    <a:pt x="29" y="16"/>
                  </a:cubicBezTo>
                  <a:cubicBezTo>
                    <a:pt x="28" y="21"/>
                    <a:pt x="27" y="27"/>
                    <a:pt x="27" y="34"/>
                  </a:cubicBezTo>
                  <a:cubicBezTo>
                    <a:pt x="27" y="40"/>
                    <a:pt x="28" y="47"/>
                    <a:pt x="28" y="54"/>
                  </a:cubicBezTo>
                  <a:cubicBezTo>
                    <a:pt x="30" y="68"/>
                    <a:pt x="33" y="81"/>
                    <a:pt x="35" y="92"/>
                  </a:cubicBezTo>
                  <a:cubicBezTo>
                    <a:pt x="36" y="97"/>
                    <a:pt x="37" y="101"/>
                    <a:pt x="38" y="104"/>
                  </a:cubicBezTo>
                  <a:cubicBezTo>
                    <a:pt x="38" y="105"/>
                    <a:pt x="39" y="106"/>
                    <a:pt x="39" y="107"/>
                  </a:cubicBezTo>
                  <a:cubicBezTo>
                    <a:pt x="39" y="108"/>
                    <a:pt x="39" y="108"/>
                    <a:pt x="39" y="108"/>
                  </a:cubicBezTo>
                  <a:cubicBezTo>
                    <a:pt x="0" y="113"/>
                    <a:pt x="0" y="113"/>
                    <a:pt x="0" y="113"/>
                  </a:cubicBezTo>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60"/>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61"/>
            <p:cNvSpPr>
              <a:spLocks/>
            </p:cNvSpPr>
            <p:nvPr/>
          </p:nvSpPr>
          <p:spPr bwMode="auto">
            <a:xfrm>
              <a:off x="9244136" y="4734308"/>
              <a:ext cx="1048261" cy="1532074"/>
            </a:xfrm>
            <a:custGeom>
              <a:avLst/>
              <a:gdLst>
                <a:gd name="T0" fmla="*/ 220 w 442"/>
                <a:gd name="T1" fmla="*/ 0 h 646"/>
                <a:gd name="T2" fmla="*/ 0 w 442"/>
                <a:gd name="T3" fmla="*/ 646 h 646"/>
                <a:gd name="T4" fmla="*/ 216 w 442"/>
                <a:gd name="T5" fmla="*/ 646 h 646"/>
                <a:gd name="T6" fmla="*/ 225 w 442"/>
                <a:gd name="T7" fmla="*/ 646 h 646"/>
                <a:gd name="T8" fmla="*/ 442 w 442"/>
                <a:gd name="T9" fmla="*/ 646 h 646"/>
                <a:gd name="T10" fmla="*/ 220 w 442"/>
                <a:gd name="T11" fmla="*/ 0 h 646"/>
              </a:gdLst>
              <a:ahLst/>
              <a:cxnLst>
                <a:cxn ang="0">
                  <a:pos x="T0" y="T1"/>
                </a:cxn>
                <a:cxn ang="0">
                  <a:pos x="T2" y="T3"/>
                </a:cxn>
                <a:cxn ang="0">
                  <a:pos x="T4" y="T5"/>
                </a:cxn>
                <a:cxn ang="0">
                  <a:pos x="T6" y="T7"/>
                </a:cxn>
                <a:cxn ang="0">
                  <a:pos x="T8" y="T9"/>
                </a:cxn>
                <a:cxn ang="0">
                  <a:pos x="T10" y="T11"/>
                </a:cxn>
              </a:cxnLst>
              <a:rect l="0" t="0" r="r" b="b"/>
              <a:pathLst>
                <a:path w="442" h="646">
                  <a:moveTo>
                    <a:pt x="220" y="0"/>
                  </a:moveTo>
                  <a:lnTo>
                    <a:pt x="0" y="646"/>
                  </a:lnTo>
                  <a:lnTo>
                    <a:pt x="216" y="646"/>
                  </a:lnTo>
                  <a:lnTo>
                    <a:pt x="225" y="646"/>
                  </a:lnTo>
                  <a:lnTo>
                    <a:pt x="442" y="646"/>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62"/>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63"/>
            <p:cNvSpPr>
              <a:spLocks/>
            </p:cNvSpPr>
            <p:nvPr/>
          </p:nvSpPr>
          <p:spPr bwMode="auto">
            <a:xfrm>
              <a:off x="9497900" y="5474257"/>
              <a:ext cx="540732" cy="1076721"/>
            </a:xfrm>
            <a:custGeom>
              <a:avLst/>
              <a:gdLst>
                <a:gd name="T0" fmla="*/ 228 w 228"/>
                <a:gd name="T1" fmla="*/ 176 h 454"/>
                <a:gd name="T2" fmla="*/ 129 w 228"/>
                <a:gd name="T3" fmla="*/ 206 h 454"/>
                <a:gd name="T4" fmla="*/ 109 w 228"/>
                <a:gd name="T5" fmla="*/ 0 h 454"/>
                <a:gd name="T6" fmla="*/ 90 w 228"/>
                <a:gd name="T7" fmla="*/ 270 h 454"/>
                <a:gd name="T8" fmla="*/ 0 w 228"/>
                <a:gd name="T9" fmla="*/ 246 h 454"/>
                <a:gd name="T10" fmla="*/ 83 w 228"/>
                <a:gd name="T11" fmla="*/ 315 h 454"/>
                <a:gd name="T12" fmla="*/ 74 w 228"/>
                <a:gd name="T13" fmla="*/ 454 h 454"/>
                <a:gd name="T14" fmla="*/ 145 w 228"/>
                <a:gd name="T15" fmla="*/ 454 h 454"/>
                <a:gd name="T16" fmla="*/ 132 w 228"/>
                <a:gd name="T17" fmla="*/ 251 h 454"/>
                <a:gd name="T18" fmla="*/ 228 w 228"/>
                <a:gd name="T19" fmla="*/ 176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454">
                  <a:moveTo>
                    <a:pt x="228" y="176"/>
                  </a:moveTo>
                  <a:lnTo>
                    <a:pt x="129" y="206"/>
                  </a:lnTo>
                  <a:lnTo>
                    <a:pt x="109" y="0"/>
                  </a:lnTo>
                  <a:lnTo>
                    <a:pt x="90" y="270"/>
                  </a:lnTo>
                  <a:lnTo>
                    <a:pt x="0" y="246"/>
                  </a:lnTo>
                  <a:lnTo>
                    <a:pt x="83" y="315"/>
                  </a:lnTo>
                  <a:lnTo>
                    <a:pt x="74" y="454"/>
                  </a:lnTo>
                  <a:lnTo>
                    <a:pt x="145" y="454"/>
                  </a:lnTo>
                  <a:lnTo>
                    <a:pt x="132" y="251"/>
                  </a:lnTo>
                  <a:lnTo>
                    <a:pt x="228" y="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64"/>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close/>
                  <a:moveTo>
                    <a:pt x="195" y="0"/>
                  </a:moveTo>
                  <a:lnTo>
                    <a:pt x="135" y="0"/>
                  </a:lnTo>
                  <a:lnTo>
                    <a:pt x="135" y="5"/>
                  </a:lnTo>
                  <a:lnTo>
                    <a:pt x="197" y="5"/>
                  </a:lnTo>
                  <a:lnTo>
                    <a:pt x="195"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65"/>
            <p:cNvSpPr>
              <a:spLocks noEditPoints="1"/>
            </p:cNvSpPr>
            <p:nvPr/>
          </p:nvSpPr>
          <p:spPr bwMode="auto">
            <a:xfrm>
              <a:off x="9825185" y="6266382"/>
              <a:ext cx="467211" cy="11858"/>
            </a:xfrm>
            <a:custGeom>
              <a:avLst/>
              <a:gdLst>
                <a:gd name="T0" fmla="*/ 57 w 197"/>
                <a:gd name="T1" fmla="*/ 0 h 5"/>
                <a:gd name="T2" fmla="*/ 0 w 197"/>
                <a:gd name="T3" fmla="*/ 0 h 5"/>
                <a:gd name="T4" fmla="*/ 0 w 197"/>
                <a:gd name="T5" fmla="*/ 5 h 5"/>
                <a:gd name="T6" fmla="*/ 57 w 197"/>
                <a:gd name="T7" fmla="*/ 5 h 5"/>
                <a:gd name="T8" fmla="*/ 57 w 197"/>
                <a:gd name="T9" fmla="*/ 0 h 5"/>
                <a:gd name="T10" fmla="*/ 195 w 197"/>
                <a:gd name="T11" fmla="*/ 0 h 5"/>
                <a:gd name="T12" fmla="*/ 135 w 197"/>
                <a:gd name="T13" fmla="*/ 0 h 5"/>
                <a:gd name="T14" fmla="*/ 135 w 197"/>
                <a:gd name="T15" fmla="*/ 5 h 5"/>
                <a:gd name="T16" fmla="*/ 197 w 197"/>
                <a:gd name="T17" fmla="*/ 5 h 5"/>
                <a:gd name="T18" fmla="*/ 195 w 197"/>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5">
                  <a:moveTo>
                    <a:pt x="57" y="0"/>
                  </a:moveTo>
                  <a:lnTo>
                    <a:pt x="0" y="0"/>
                  </a:lnTo>
                  <a:lnTo>
                    <a:pt x="0" y="5"/>
                  </a:lnTo>
                  <a:lnTo>
                    <a:pt x="57" y="5"/>
                  </a:lnTo>
                  <a:lnTo>
                    <a:pt x="57" y="0"/>
                  </a:lnTo>
                  <a:moveTo>
                    <a:pt x="195" y="0"/>
                  </a:moveTo>
                  <a:lnTo>
                    <a:pt x="135" y="0"/>
                  </a:lnTo>
                  <a:lnTo>
                    <a:pt x="135" y="5"/>
                  </a:lnTo>
                  <a:lnTo>
                    <a:pt x="197" y="5"/>
                  </a:lnTo>
                  <a:lnTo>
                    <a:pt x="19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66"/>
            <p:cNvSpPr>
              <a:spLocks noChangeArrowheads="1"/>
            </p:cNvSpPr>
            <p:nvPr/>
          </p:nvSpPr>
          <p:spPr bwMode="auto">
            <a:xfrm>
              <a:off x="9960368" y="6266382"/>
              <a:ext cx="184987" cy="11858"/>
            </a:xfrm>
            <a:prstGeom prst="rect">
              <a:avLst/>
            </a:prstGeom>
            <a:solidFill>
              <a:srgbClr val="537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Rectangle 67"/>
            <p:cNvSpPr>
              <a:spLocks noChangeArrowheads="1"/>
            </p:cNvSpPr>
            <p:nvPr/>
          </p:nvSpPr>
          <p:spPr bwMode="auto">
            <a:xfrm>
              <a:off x="9960368" y="6266382"/>
              <a:ext cx="184987" cy="1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Rectangle 68"/>
            <p:cNvSpPr>
              <a:spLocks noChangeArrowheads="1"/>
            </p:cNvSpPr>
            <p:nvPr/>
          </p:nvSpPr>
          <p:spPr bwMode="auto">
            <a:xfrm>
              <a:off x="9754036" y="6550978"/>
              <a:ext cx="8775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Rectangle 69"/>
            <p:cNvSpPr>
              <a:spLocks noChangeArrowheads="1"/>
            </p:cNvSpPr>
            <p:nvPr/>
          </p:nvSpPr>
          <p:spPr bwMode="auto">
            <a:xfrm>
              <a:off x="9754036" y="6550978"/>
              <a:ext cx="8775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70"/>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71"/>
            <p:cNvSpPr>
              <a:spLocks/>
            </p:cNvSpPr>
            <p:nvPr/>
          </p:nvSpPr>
          <p:spPr bwMode="auto">
            <a:xfrm>
              <a:off x="9754036" y="4748538"/>
              <a:ext cx="533617" cy="1517845"/>
            </a:xfrm>
            <a:custGeom>
              <a:avLst/>
              <a:gdLst>
                <a:gd name="T0" fmla="*/ 5 w 225"/>
                <a:gd name="T1" fmla="*/ 0 h 640"/>
                <a:gd name="T2" fmla="*/ 0 w 225"/>
                <a:gd name="T3" fmla="*/ 15 h 640"/>
                <a:gd name="T4" fmla="*/ 0 w 225"/>
                <a:gd name="T5" fmla="*/ 338 h 640"/>
                <a:gd name="T6" fmla="*/ 1 w 225"/>
                <a:gd name="T7" fmla="*/ 306 h 640"/>
                <a:gd name="T8" fmla="*/ 21 w 225"/>
                <a:gd name="T9" fmla="*/ 512 h 640"/>
                <a:gd name="T10" fmla="*/ 120 w 225"/>
                <a:gd name="T11" fmla="*/ 482 h 640"/>
                <a:gd name="T12" fmla="*/ 24 w 225"/>
                <a:gd name="T13" fmla="*/ 557 h 640"/>
                <a:gd name="T14" fmla="*/ 30 w 225"/>
                <a:gd name="T15" fmla="*/ 640 h 640"/>
                <a:gd name="T16" fmla="*/ 87 w 225"/>
                <a:gd name="T17" fmla="*/ 640 h 640"/>
                <a:gd name="T18" fmla="*/ 165 w 225"/>
                <a:gd name="T19" fmla="*/ 640 h 640"/>
                <a:gd name="T20" fmla="*/ 225 w 225"/>
                <a:gd name="T21" fmla="*/ 640 h 640"/>
                <a:gd name="T22" fmla="*/ 204 w 225"/>
                <a:gd name="T23" fmla="*/ 580 h 640"/>
                <a:gd name="T24" fmla="*/ 90 w 225"/>
                <a:gd name="T25" fmla="*/ 580 h 640"/>
                <a:gd name="T26" fmla="*/ 157 w 225"/>
                <a:gd name="T27" fmla="*/ 445 h 640"/>
                <a:gd name="T28" fmla="*/ 5 w 225"/>
                <a:gd name="T2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640">
                  <a:moveTo>
                    <a:pt x="5" y="0"/>
                  </a:moveTo>
                  <a:lnTo>
                    <a:pt x="0" y="15"/>
                  </a:lnTo>
                  <a:lnTo>
                    <a:pt x="0" y="338"/>
                  </a:lnTo>
                  <a:lnTo>
                    <a:pt x="1" y="306"/>
                  </a:lnTo>
                  <a:lnTo>
                    <a:pt x="21" y="512"/>
                  </a:lnTo>
                  <a:lnTo>
                    <a:pt x="120" y="482"/>
                  </a:lnTo>
                  <a:lnTo>
                    <a:pt x="24" y="557"/>
                  </a:lnTo>
                  <a:lnTo>
                    <a:pt x="30" y="640"/>
                  </a:lnTo>
                  <a:lnTo>
                    <a:pt x="87" y="640"/>
                  </a:lnTo>
                  <a:lnTo>
                    <a:pt x="165" y="640"/>
                  </a:lnTo>
                  <a:lnTo>
                    <a:pt x="225" y="640"/>
                  </a:lnTo>
                  <a:lnTo>
                    <a:pt x="204" y="580"/>
                  </a:lnTo>
                  <a:lnTo>
                    <a:pt x="90" y="580"/>
                  </a:lnTo>
                  <a:lnTo>
                    <a:pt x="157" y="445"/>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Freeform 72"/>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Freeform 73"/>
            <p:cNvSpPr>
              <a:spLocks/>
            </p:cNvSpPr>
            <p:nvPr/>
          </p:nvSpPr>
          <p:spPr bwMode="auto">
            <a:xfrm>
              <a:off x="9754036" y="5474257"/>
              <a:ext cx="284596" cy="1076721"/>
            </a:xfrm>
            <a:custGeom>
              <a:avLst/>
              <a:gdLst>
                <a:gd name="T0" fmla="*/ 1 w 120"/>
                <a:gd name="T1" fmla="*/ 0 h 454"/>
                <a:gd name="T2" fmla="*/ 0 w 120"/>
                <a:gd name="T3" fmla="*/ 32 h 454"/>
                <a:gd name="T4" fmla="*/ 0 w 120"/>
                <a:gd name="T5" fmla="*/ 454 h 454"/>
                <a:gd name="T6" fmla="*/ 37 w 120"/>
                <a:gd name="T7" fmla="*/ 454 h 454"/>
                <a:gd name="T8" fmla="*/ 30 w 120"/>
                <a:gd name="T9" fmla="*/ 339 h 454"/>
                <a:gd name="T10" fmla="*/ 30 w 120"/>
                <a:gd name="T11" fmla="*/ 339 h 454"/>
                <a:gd name="T12" fmla="*/ 30 w 120"/>
                <a:gd name="T13" fmla="*/ 334 h 454"/>
                <a:gd name="T14" fmla="*/ 24 w 120"/>
                <a:gd name="T15" fmla="*/ 251 h 454"/>
                <a:gd name="T16" fmla="*/ 120 w 120"/>
                <a:gd name="T17" fmla="*/ 176 h 454"/>
                <a:gd name="T18" fmla="*/ 21 w 120"/>
                <a:gd name="T19" fmla="*/ 206 h 454"/>
                <a:gd name="T20" fmla="*/ 1 w 120"/>
                <a:gd name="T21"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454">
                  <a:moveTo>
                    <a:pt x="1" y="0"/>
                  </a:moveTo>
                  <a:lnTo>
                    <a:pt x="0" y="32"/>
                  </a:lnTo>
                  <a:lnTo>
                    <a:pt x="0" y="454"/>
                  </a:lnTo>
                  <a:lnTo>
                    <a:pt x="37" y="454"/>
                  </a:lnTo>
                  <a:lnTo>
                    <a:pt x="30" y="339"/>
                  </a:lnTo>
                  <a:lnTo>
                    <a:pt x="30" y="339"/>
                  </a:lnTo>
                  <a:lnTo>
                    <a:pt x="30" y="334"/>
                  </a:lnTo>
                  <a:lnTo>
                    <a:pt x="24" y="251"/>
                  </a:lnTo>
                  <a:lnTo>
                    <a:pt x="120" y="176"/>
                  </a:lnTo>
                  <a:lnTo>
                    <a:pt x="21" y="20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Freeform 74"/>
            <p:cNvSpPr>
              <a:spLocks/>
            </p:cNvSpPr>
            <p:nvPr/>
          </p:nvSpPr>
          <p:spPr bwMode="auto">
            <a:xfrm>
              <a:off x="3464469" y="5958070"/>
              <a:ext cx="1230877" cy="495671"/>
            </a:xfrm>
            <a:custGeom>
              <a:avLst/>
              <a:gdLst>
                <a:gd name="T0" fmla="*/ 0 w 293"/>
                <a:gd name="T1" fmla="*/ 111 h 111"/>
                <a:gd name="T2" fmla="*/ 293 w 293"/>
                <a:gd name="T3" fmla="*/ 111 h 111"/>
                <a:gd name="T4" fmla="*/ 291 w 293"/>
                <a:gd name="T5" fmla="*/ 102 h 111"/>
                <a:gd name="T6" fmla="*/ 286 w 293"/>
                <a:gd name="T7" fmla="*/ 89 h 111"/>
                <a:gd name="T8" fmla="*/ 267 w 293"/>
                <a:gd name="T9" fmla="*/ 70 h 111"/>
                <a:gd name="T10" fmla="*/ 266 w 293"/>
                <a:gd name="T11" fmla="*/ 70 h 111"/>
                <a:gd name="T12" fmla="*/ 239 w 293"/>
                <a:gd name="T13" fmla="*/ 63 h 111"/>
                <a:gd name="T14" fmla="*/ 232 w 293"/>
                <a:gd name="T15" fmla="*/ 64 h 111"/>
                <a:gd name="T16" fmla="*/ 232 w 293"/>
                <a:gd name="T17" fmla="*/ 60 h 111"/>
                <a:gd name="T18" fmla="*/ 182 w 293"/>
                <a:gd name="T19" fmla="*/ 10 h 111"/>
                <a:gd name="T20" fmla="*/ 155 w 293"/>
                <a:gd name="T21" fmla="*/ 19 h 111"/>
                <a:gd name="T22" fmla="*/ 124 w 293"/>
                <a:gd name="T23" fmla="*/ 0 h 111"/>
                <a:gd name="T24" fmla="*/ 89 w 293"/>
                <a:gd name="T25" fmla="*/ 30 h 111"/>
                <a:gd name="T26" fmla="*/ 76 w 293"/>
                <a:gd name="T27" fmla="*/ 28 h 111"/>
                <a:gd name="T28" fmla="*/ 42 w 293"/>
                <a:gd name="T29" fmla="*/ 63 h 111"/>
                <a:gd name="T30" fmla="*/ 43 w 293"/>
                <a:gd name="T31" fmla="*/ 72 h 111"/>
                <a:gd name="T32" fmla="*/ 42 w 293"/>
                <a:gd name="T33" fmla="*/ 72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2"/>
                  </a:cubicBezTo>
                  <a:cubicBezTo>
                    <a:pt x="289" y="98"/>
                    <a:pt x="287" y="94"/>
                    <a:pt x="286" y="89"/>
                  </a:cubicBezTo>
                  <a:cubicBezTo>
                    <a:pt x="281" y="81"/>
                    <a:pt x="275" y="75"/>
                    <a:pt x="267" y="70"/>
                  </a:cubicBezTo>
                  <a:cubicBezTo>
                    <a:pt x="266" y="70"/>
                    <a:pt x="266" y="70"/>
                    <a:pt x="266" y="70"/>
                  </a:cubicBezTo>
                  <a:cubicBezTo>
                    <a:pt x="258" y="65"/>
                    <a:pt x="249" y="63"/>
                    <a:pt x="239" y="63"/>
                  </a:cubicBezTo>
                  <a:cubicBezTo>
                    <a:pt x="237" y="63"/>
                    <a:pt x="234" y="63"/>
                    <a:pt x="232" y="64"/>
                  </a:cubicBezTo>
                  <a:cubicBezTo>
                    <a:pt x="232" y="62"/>
                    <a:pt x="232" y="61"/>
                    <a:pt x="232" y="60"/>
                  </a:cubicBezTo>
                  <a:cubicBezTo>
                    <a:pt x="232" y="33"/>
                    <a:pt x="209" y="10"/>
                    <a:pt x="182" y="10"/>
                  </a:cubicBezTo>
                  <a:cubicBezTo>
                    <a:pt x="172" y="10"/>
                    <a:pt x="163" y="13"/>
                    <a:pt x="155" y="19"/>
                  </a:cubicBezTo>
                  <a:cubicBezTo>
                    <a:pt x="149" y="8"/>
                    <a:pt x="139" y="0"/>
                    <a:pt x="124" y="0"/>
                  </a:cubicBezTo>
                  <a:cubicBezTo>
                    <a:pt x="103" y="0"/>
                    <a:pt x="91" y="14"/>
                    <a:pt x="89" y="30"/>
                  </a:cubicBezTo>
                  <a:cubicBezTo>
                    <a:pt x="85" y="29"/>
                    <a:pt x="81" y="28"/>
                    <a:pt x="76" y="28"/>
                  </a:cubicBezTo>
                  <a:cubicBezTo>
                    <a:pt x="57" y="28"/>
                    <a:pt x="42" y="44"/>
                    <a:pt x="42" y="63"/>
                  </a:cubicBezTo>
                  <a:cubicBezTo>
                    <a:pt x="42" y="66"/>
                    <a:pt x="42" y="69"/>
                    <a:pt x="43" y="72"/>
                  </a:cubicBezTo>
                  <a:cubicBezTo>
                    <a:pt x="42" y="72"/>
                    <a:pt x="42" y="72"/>
                    <a:pt x="42" y="72"/>
                  </a:cubicBezTo>
                  <a:cubicBezTo>
                    <a:pt x="20" y="72"/>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Freeform 75"/>
            <p:cNvSpPr>
              <a:spLocks/>
            </p:cNvSpPr>
            <p:nvPr/>
          </p:nvSpPr>
          <p:spPr bwMode="auto">
            <a:xfrm>
              <a:off x="4111925" y="6003131"/>
              <a:ext cx="327285" cy="222933"/>
            </a:xfrm>
            <a:custGeom>
              <a:avLst/>
              <a:gdLst>
                <a:gd name="T0" fmla="*/ 28 w 78"/>
                <a:gd name="T1" fmla="*/ 0 h 50"/>
                <a:gd name="T2" fmla="*/ 1 w 78"/>
                <a:gd name="T3" fmla="*/ 9 h 50"/>
                <a:gd name="T4" fmla="*/ 0 w 78"/>
                <a:gd name="T5" fmla="*/ 8 h 50"/>
                <a:gd name="T6" fmla="*/ 1 w 78"/>
                <a:gd name="T7" fmla="*/ 9 h 50"/>
                <a:gd name="T8" fmla="*/ 28 w 78"/>
                <a:gd name="T9" fmla="*/ 0 h 50"/>
                <a:gd name="T10" fmla="*/ 78 w 78"/>
                <a:gd name="T11" fmla="*/ 50 h 50"/>
                <a:gd name="T12" fmla="*/ 78 w 78"/>
                <a:gd name="T13" fmla="*/ 50 h 50"/>
                <a:gd name="T14" fmla="*/ 28 w 78"/>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50">
                  <a:moveTo>
                    <a:pt x="28" y="0"/>
                  </a:moveTo>
                  <a:cubicBezTo>
                    <a:pt x="18" y="0"/>
                    <a:pt x="9" y="3"/>
                    <a:pt x="1" y="9"/>
                  </a:cubicBezTo>
                  <a:cubicBezTo>
                    <a:pt x="0" y="9"/>
                    <a:pt x="0" y="8"/>
                    <a:pt x="0" y="8"/>
                  </a:cubicBezTo>
                  <a:cubicBezTo>
                    <a:pt x="0" y="8"/>
                    <a:pt x="0" y="9"/>
                    <a:pt x="1" y="9"/>
                  </a:cubicBezTo>
                  <a:cubicBezTo>
                    <a:pt x="9" y="3"/>
                    <a:pt x="18" y="0"/>
                    <a:pt x="28" y="0"/>
                  </a:cubicBezTo>
                  <a:cubicBezTo>
                    <a:pt x="55" y="0"/>
                    <a:pt x="78" y="23"/>
                    <a:pt x="78" y="50"/>
                  </a:cubicBezTo>
                  <a:cubicBezTo>
                    <a:pt x="78" y="50"/>
                    <a:pt x="78" y="50"/>
                    <a:pt x="78" y="50"/>
                  </a:cubicBezTo>
                  <a:cubicBezTo>
                    <a:pt x="78" y="23"/>
                    <a:pt x="55" y="0"/>
                    <a:pt x="28"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Freeform 76"/>
            <p:cNvSpPr>
              <a:spLocks/>
            </p:cNvSpPr>
            <p:nvPr/>
          </p:nvSpPr>
          <p:spPr bwMode="auto">
            <a:xfrm>
              <a:off x="4081093" y="5998388"/>
              <a:ext cx="614253" cy="455353"/>
            </a:xfrm>
            <a:custGeom>
              <a:avLst/>
              <a:gdLst>
                <a:gd name="T0" fmla="*/ 0 w 146"/>
                <a:gd name="T1" fmla="*/ 0 h 102"/>
                <a:gd name="T2" fmla="*/ 0 w 146"/>
                <a:gd name="T3" fmla="*/ 102 h 102"/>
                <a:gd name="T4" fmla="*/ 146 w 146"/>
                <a:gd name="T5" fmla="*/ 102 h 102"/>
                <a:gd name="T6" fmla="*/ 145 w 146"/>
                <a:gd name="T7" fmla="*/ 100 h 102"/>
                <a:gd name="T8" fmla="*/ 144 w 146"/>
                <a:gd name="T9" fmla="*/ 93 h 102"/>
                <a:gd name="T10" fmla="*/ 139 w 146"/>
                <a:gd name="T11" fmla="*/ 80 h 102"/>
                <a:gd name="T12" fmla="*/ 128 w 146"/>
                <a:gd name="T13" fmla="*/ 67 h 102"/>
                <a:gd name="T14" fmla="*/ 120 w 146"/>
                <a:gd name="T15" fmla="*/ 61 h 102"/>
                <a:gd name="T16" fmla="*/ 119 w 146"/>
                <a:gd name="T17" fmla="*/ 61 h 102"/>
                <a:gd name="T18" fmla="*/ 92 w 146"/>
                <a:gd name="T19" fmla="*/ 54 h 102"/>
                <a:gd name="T20" fmla="*/ 85 w 146"/>
                <a:gd name="T21" fmla="*/ 55 h 102"/>
                <a:gd name="T22" fmla="*/ 85 w 146"/>
                <a:gd name="T23" fmla="*/ 55 h 102"/>
                <a:gd name="T24" fmla="*/ 85 w 146"/>
                <a:gd name="T25" fmla="*/ 55 h 102"/>
                <a:gd name="T26" fmla="*/ 85 w 146"/>
                <a:gd name="T27" fmla="*/ 51 h 102"/>
                <a:gd name="T28" fmla="*/ 35 w 146"/>
                <a:gd name="T29" fmla="*/ 1 h 102"/>
                <a:gd name="T30" fmla="*/ 8 w 146"/>
                <a:gd name="T31" fmla="*/ 10 h 102"/>
                <a:gd name="T32" fmla="*/ 7 w 146"/>
                <a:gd name="T33" fmla="*/ 9 h 102"/>
                <a:gd name="T34" fmla="*/ 0 w 146"/>
                <a:gd name="T35"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6" h="102">
                  <a:moveTo>
                    <a:pt x="0" y="0"/>
                  </a:moveTo>
                  <a:cubicBezTo>
                    <a:pt x="0" y="102"/>
                    <a:pt x="0" y="102"/>
                    <a:pt x="0" y="102"/>
                  </a:cubicBezTo>
                  <a:cubicBezTo>
                    <a:pt x="146" y="102"/>
                    <a:pt x="146" y="102"/>
                    <a:pt x="146" y="102"/>
                  </a:cubicBezTo>
                  <a:cubicBezTo>
                    <a:pt x="146" y="102"/>
                    <a:pt x="145" y="101"/>
                    <a:pt x="145" y="100"/>
                  </a:cubicBezTo>
                  <a:cubicBezTo>
                    <a:pt x="145" y="98"/>
                    <a:pt x="145" y="95"/>
                    <a:pt x="144" y="93"/>
                  </a:cubicBezTo>
                  <a:cubicBezTo>
                    <a:pt x="142" y="89"/>
                    <a:pt x="140" y="85"/>
                    <a:pt x="139" y="80"/>
                  </a:cubicBezTo>
                  <a:cubicBezTo>
                    <a:pt x="136" y="75"/>
                    <a:pt x="132" y="71"/>
                    <a:pt x="128" y="67"/>
                  </a:cubicBezTo>
                  <a:cubicBezTo>
                    <a:pt x="126" y="65"/>
                    <a:pt x="123" y="63"/>
                    <a:pt x="120" y="61"/>
                  </a:cubicBezTo>
                  <a:cubicBezTo>
                    <a:pt x="119" y="61"/>
                    <a:pt x="119" y="61"/>
                    <a:pt x="119" y="61"/>
                  </a:cubicBezTo>
                  <a:cubicBezTo>
                    <a:pt x="111" y="56"/>
                    <a:pt x="102" y="54"/>
                    <a:pt x="92" y="54"/>
                  </a:cubicBezTo>
                  <a:cubicBezTo>
                    <a:pt x="90" y="54"/>
                    <a:pt x="87" y="54"/>
                    <a:pt x="85" y="55"/>
                  </a:cubicBezTo>
                  <a:cubicBezTo>
                    <a:pt x="85" y="55"/>
                    <a:pt x="85" y="55"/>
                    <a:pt x="85" y="55"/>
                  </a:cubicBezTo>
                  <a:cubicBezTo>
                    <a:pt x="85" y="55"/>
                    <a:pt x="85" y="55"/>
                    <a:pt x="85" y="55"/>
                  </a:cubicBezTo>
                  <a:cubicBezTo>
                    <a:pt x="85" y="53"/>
                    <a:pt x="85" y="52"/>
                    <a:pt x="85" y="51"/>
                  </a:cubicBezTo>
                  <a:cubicBezTo>
                    <a:pt x="85" y="24"/>
                    <a:pt x="62" y="1"/>
                    <a:pt x="35" y="1"/>
                  </a:cubicBezTo>
                  <a:cubicBezTo>
                    <a:pt x="25" y="1"/>
                    <a:pt x="16" y="4"/>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Freeform 77"/>
            <p:cNvSpPr>
              <a:spLocks/>
            </p:cNvSpPr>
            <p:nvPr/>
          </p:nvSpPr>
          <p:spPr bwMode="auto">
            <a:xfrm>
              <a:off x="7856731" y="6017361"/>
              <a:ext cx="1233248" cy="493299"/>
            </a:xfrm>
            <a:custGeom>
              <a:avLst/>
              <a:gdLst>
                <a:gd name="T0" fmla="*/ 0 w 293"/>
                <a:gd name="T1" fmla="*/ 111 h 111"/>
                <a:gd name="T2" fmla="*/ 293 w 293"/>
                <a:gd name="T3" fmla="*/ 111 h 111"/>
                <a:gd name="T4" fmla="*/ 291 w 293"/>
                <a:gd name="T5" fmla="*/ 101 h 111"/>
                <a:gd name="T6" fmla="*/ 286 w 293"/>
                <a:gd name="T7" fmla="*/ 89 h 111"/>
                <a:gd name="T8" fmla="*/ 267 w 293"/>
                <a:gd name="T9" fmla="*/ 70 h 111"/>
                <a:gd name="T10" fmla="*/ 266 w 293"/>
                <a:gd name="T11" fmla="*/ 69 h 111"/>
                <a:gd name="T12" fmla="*/ 239 w 293"/>
                <a:gd name="T13" fmla="*/ 62 h 111"/>
                <a:gd name="T14" fmla="*/ 232 w 293"/>
                <a:gd name="T15" fmla="*/ 63 h 111"/>
                <a:gd name="T16" fmla="*/ 232 w 293"/>
                <a:gd name="T17" fmla="*/ 59 h 111"/>
                <a:gd name="T18" fmla="*/ 182 w 293"/>
                <a:gd name="T19" fmla="*/ 10 h 111"/>
                <a:gd name="T20" fmla="*/ 155 w 293"/>
                <a:gd name="T21" fmla="*/ 18 h 111"/>
                <a:gd name="T22" fmla="*/ 124 w 293"/>
                <a:gd name="T23" fmla="*/ 0 h 111"/>
                <a:gd name="T24" fmla="*/ 89 w 293"/>
                <a:gd name="T25" fmla="*/ 30 h 111"/>
                <a:gd name="T26" fmla="*/ 76 w 293"/>
                <a:gd name="T27" fmla="*/ 27 h 111"/>
                <a:gd name="T28" fmla="*/ 42 w 293"/>
                <a:gd name="T29" fmla="*/ 62 h 111"/>
                <a:gd name="T30" fmla="*/ 43 w 293"/>
                <a:gd name="T31" fmla="*/ 71 h 111"/>
                <a:gd name="T32" fmla="*/ 42 w 293"/>
                <a:gd name="T33" fmla="*/ 71 h 111"/>
                <a:gd name="T34" fmla="*/ 0 w 293"/>
                <a:gd name="T3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111">
                  <a:moveTo>
                    <a:pt x="0" y="111"/>
                  </a:moveTo>
                  <a:cubicBezTo>
                    <a:pt x="293" y="111"/>
                    <a:pt x="293" y="111"/>
                    <a:pt x="293" y="111"/>
                  </a:cubicBezTo>
                  <a:cubicBezTo>
                    <a:pt x="292" y="108"/>
                    <a:pt x="292" y="105"/>
                    <a:pt x="291" y="101"/>
                  </a:cubicBezTo>
                  <a:cubicBezTo>
                    <a:pt x="289" y="97"/>
                    <a:pt x="287" y="93"/>
                    <a:pt x="286" y="89"/>
                  </a:cubicBezTo>
                  <a:cubicBezTo>
                    <a:pt x="281" y="81"/>
                    <a:pt x="275" y="74"/>
                    <a:pt x="267" y="70"/>
                  </a:cubicBezTo>
                  <a:cubicBezTo>
                    <a:pt x="266" y="69"/>
                    <a:pt x="266" y="69"/>
                    <a:pt x="266" y="69"/>
                  </a:cubicBezTo>
                  <a:cubicBezTo>
                    <a:pt x="258" y="64"/>
                    <a:pt x="249" y="62"/>
                    <a:pt x="239" y="62"/>
                  </a:cubicBezTo>
                  <a:cubicBezTo>
                    <a:pt x="237" y="62"/>
                    <a:pt x="234" y="63"/>
                    <a:pt x="232" y="63"/>
                  </a:cubicBezTo>
                  <a:cubicBezTo>
                    <a:pt x="232" y="62"/>
                    <a:pt x="232" y="61"/>
                    <a:pt x="232" y="59"/>
                  </a:cubicBezTo>
                  <a:cubicBezTo>
                    <a:pt x="232" y="32"/>
                    <a:pt x="209" y="10"/>
                    <a:pt x="182" y="10"/>
                  </a:cubicBezTo>
                  <a:cubicBezTo>
                    <a:pt x="172" y="10"/>
                    <a:pt x="163" y="13"/>
                    <a:pt x="155" y="18"/>
                  </a:cubicBezTo>
                  <a:cubicBezTo>
                    <a:pt x="149" y="8"/>
                    <a:pt x="139" y="0"/>
                    <a:pt x="124" y="0"/>
                  </a:cubicBezTo>
                  <a:cubicBezTo>
                    <a:pt x="103" y="0"/>
                    <a:pt x="91" y="14"/>
                    <a:pt x="89" y="30"/>
                  </a:cubicBezTo>
                  <a:cubicBezTo>
                    <a:pt x="85" y="28"/>
                    <a:pt x="81" y="27"/>
                    <a:pt x="76" y="27"/>
                  </a:cubicBezTo>
                  <a:cubicBezTo>
                    <a:pt x="57" y="27"/>
                    <a:pt x="42" y="43"/>
                    <a:pt x="42" y="62"/>
                  </a:cubicBezTo>
                  <a:cubicBezTo>
                    <a:pt x="42" y="65"/>
                    <a:pt x="42" y="68"/>
                    <a:pt x="43" y="71"/>
                  </a:cubicBezTo>
                  <a:cubicBezTo>
                    <a:pt x="42" y="71"/>
                    <a:pt x="42" y="71"/>
                    <a:pt x="42" y="71"/>
                  </a:cubicBezTo>
                  <a:cubicBezTo>
                    <a:pt x="20" y="71"/>
                    <a:pt x="1" y="89"/>
                    <a:pt x="0" y="1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Freeform 78"/>
            <p:cNvSpPr>
              <a:spLocks/>
            </p:cNvSpPr>
            <p:nvPr/>
          </p:nvSpPr>
          <p:spPr bwMode="auto">
            <a:xfrm>
              <a:off x="8504187" y="6060050"/>
              <a:ext cx="104352" cy="35574"/>
            </a:xfrm>
            <a:custGeom>
              <a:avLst/>
              <a:gdLst>
                <a:gd name="T0" fmla="*/ 25 w 25"/>
                <a:gd name="T1" fmla="*/ 0 h 8"/>
                <a:gd name="T2" fmla="*/ 1 w 25"/>
                <a:gd name="T3" fmla="*/ 8 h 8"/>
                <a:gd name="T4" fmla="*/ 0 w 25"/>
                <a:gd name="T5" fmla="*/ 7 h 8"/>
                <a:gd name="T6" fmla="*/ 1 w 25"/>
                <a:gd name="T7" fmla="*/ 8 h 8"/>
                <a:gd name="T8" fmla="*/ 25 w 25"/>
                <a:gd name="T9" fmla="*/ 0 h 8"/>
                <a:gd name="T10" fmla="*/ 25 w 25"/>
                <a:gd name="T11" fmla="*/ 0 h 8"/>
              </a:gdLst>
              <a:ahLst/>
              <a:cxnLst>
                <a:cxn ang="0">
                  <a:pos x="T0" y="T1"/>
                </a:cxn>
                <a:cxn ang="0">
                  <a:pos x="T2" y="T3"/>
                </a:cxn>
                <a:cxn ang="0">
                  <a:pos x="T4" y="T5"/>
                </a:cxn>
                <a:cxn ang="0">
                  <a:pos x="T6" y="T7"/>
                </a:cxn>
                <a:cxn ang="0">
                  <a:pos x="T8" y="T9"/>
                </a:cxn>
                <a:cxn ang="0">
                  <a:pos x="T10" y="T11"/>
                </a:cxn>
              </a:cxnLst>
              <a:rect l="0" t="0" r="r" b="b"/>
              <a:pathLst>
                <a:path w="25" h="8">
                  <a:moveTo>
                    <a:pt x="25" y="0"/>
                  </a:moveTo>
                  <a:cubicBezTo>
                    <a:pt x="16" y="0"/>
                    <a:pt x="8" y="3"/>
                    <a:pt x="1" y="8"/>
                  </a:cubicBezTo>
                  <a:cubicBezTo>
                    <a:pt x="0" y="8"/>
                    <a:pt x="0" y="7"/>
                    <a:pt x="0" y="7"/>
                  </a:cubicBezTo>
                  <a:cubicBezTo>
                    <a:pt x="0" y="7"/>
                    <a:pt x="0" y="8"/>
                    <a:pt x="1" y="8"/>
                  </a:cubicBezTo>
                  <a:cubicBezTo>
                    <a:pt x="8" y="3"/>
                    <a:pt x="16" y="0"/>
                    <a:pt x="25" y="0"/>
                  </a:cubicBezTo>
                  <a:cubicBezTo>
                    <a:pt x="25" y="0"/>
                    <a:pt x="25" y="0"/>
                    <a:pt x="25"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Freeform 79"/>
            <p:cNvSpPr>
              <a:spLocks/>
            </p:cNvSpPr>
            <p:nvPr/>
          </p:nvSpPr>
          <p:spPr bwMode="auto">
            <a:xfrm>
              <a:off x="8475727" y="6052935"/>
              <a:ext cx="614253" cy="457725"/>
            </a:xfrm>
            <a:custGeom>
              <a:avLst/>
              <a:gdLst>
                <a:gd name="T0" fmla="*/ 0 w 146"/>
                <a:gd name="T1" fmla="*/ 0 h 103"/>
                <a:gd name="T2" fmla="*/ 0 w 146"/>
                <a:gd name="T3" fmla="*/ 103 h 103"/>
                <a:gd name="T4" fmla="*/ 146 w 146"/>
                <a:gd name="T5" fmla="*/ 103 h 103"/>
                <a:gd name="T6" fmla="*/ 144 w 146"/>
                <a:gd name="T7" fmla="*/ 93 h 103"/>
                <a:gd name="T8" fmla="*/ 139 w 146"/>
                <a:gd name="T9" fmla="*/ 81 h 103"/>
                <a:gd name="T10" fmla="*/ 123 w 146"/>
                <a:gd name="T11" fmla="*/ 64 h 103"/>
                <a:gd name="T12" fmla="*/ 120 w 146"/>
                <a:gd name="T13" fmla="*/ 62 h 103"/>
                <a:gd name="T14" fmla="*/ 119 w 146"/>
                <a:gd name="T15" fmla="*/ 61 h 103"/>
                <a:gd name="T16" fmla="*/ 94 w 146"/>
                <a:gd name="T17" fmla="*/ 54 h 103"/>
                <a:gd name="T18" fmla="*/ 92 w 146"/>
                <a:gd name="T19" fmla="*/ 54 h 103"/>
                <a:gd name="T20" fmla="*/ 85 w 146"/>
                <a:gd name="T21" fmla="*/ 55 h 103"/>
                <a:gd name="T22" fmla="*/ 85 w 146"/>
                <a:gd name="T23" fmla="*/ 55 h 103"/>
                <a:gd name="T24" fmla="*/ 85 w 146"/>
                <a:gd name="T25" fmla="*/ 55 h 103"/>
                <a:gd name="T26" fmla="*/ 85 w 146"/>
                <a:gd name="T27" fmla="*/ 51 h 103"/>
                <a:gd name="T28" fmla="*/ 84 w 146"/>
                <a:gd name="T29" fmla="*/ 46 h 103"/>
                <a:gd name="T30" fmla="*/ 53 w 146"/>
                <a:gd name="T31" fmla="*/ 5 h 103"/>
                <a:gd name="T32" fmla="*/ 35 w 146"/>
                <a:gd name="T33" fmla="*/ 2 h 103"/>
                <a:gd name="T34" fmla="*/ 32 w 146"/>
                <a:gd name="T35" fmla="*/ 2 h 103"/>
                <a:gd name="T36" fmla="*/ 8 w 146"/>
                <a:gd name="T37" fmla="*/ 10 h 103"/>
                <a:gd name="T38" fmla="*/ 7 w 146"/>
                <a:gd name="T39" fmla="*/ 9 h 103"/>
                <a:gd name="T40" fmla="*/ 0 w 146"/>
                <a:gd name="T4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03">
                  <a:moveTo>
                    <a:pt x="0" y="0"/>
                  </a:moveTo>
                  <a:cubicBezTo>
                    <a:pt x="0" y="103"/>
                    <a:pt x="0" y="103"/>
                    <a:pt x="0" y="103"/>
                  </a:cubicBezTo>
                  <a:cubicBezTo>
                    <a:pt x="146" y="103"/>
                    <a:pt x="146" y="103"/>
                    <a:pt x="146" y="103"/>
                  </a:cubicBezTo>
                  <a:cubicBezTo>
                    <a:pt x="145" y="100"/>
                    <a:pt x="145" y="97"/>
                    <a:pt x="144" y="93"/>
                  </a:cubicBezTo>
                  <a:cubicBezTo>
                    <a:pt x="142" y="89"/>
                    <a:pt x="140" y="85"/>
                    <a:pt x="139" y="81"/>
                  </a:cubicBezTo>
                  <a:cubicBezTo>
                    <a:pt x="135" y="74"/>
                    <a:pt x="130" y="69"/>
                    <a:pt x="123" y="64"/>
                  </a:cubicBezTo>
                  <a:cubicBezTo>
                    <a:pt x="122" y="63"/>
                    <a:pt x="121" y="62"/>
                    <a:pt x="120" y="62"/>
                  </a:cubicBezTo>
                  <a:cubicBezTo>
                    <a:pt x="119" y="61"/>
                    <a:pt x="119" y="61"/>
                    <a:pt x="119" y="61"/>
                  </a:cubicBezTo>
                  <a:cubicBezTo>
                    <a:pt x="111" y="57"/>
                    <a:pt x="103" y="54"/>
                    <a:pt x="94" y="54"/>
                  </a:cubicBezTo>
                  <a:cubicBezTo>
                    <a:pt x="93" y="54"/>
                    <a:pt x="93" y="54"/>
                    <a:pt x="92" y="54"/>
                  </a:cubicBezTo>
                  <a:cubicBezTo>
                    <a:pt x="90" y="54"/>
                    <a:pt x="87" y="55"/>
                    <a:pt x="85" y="55"/>
                  </a:cubicBezTo>
                  <a:cubicBezTo>
                    <a:pt x="85" y="55"/>
                    <a:pt x="85" y="55"/>
                    <a:pt x="85" y="55"/>
                  </a:cubicBezTo>
                  <a:cubicBezTo>
                    <a:pt x="85" y="55"/>
                    <a:pt x="85" y="55"/>
                    <a:pt x="85" y="55"/>
                  </a:cubicBezTo>
                  <a:cubicBezTo>
                    <a:pt x="85" y="54"/>
                    <a:pt x="85" y="53"/>
                    <a:pt x="85" y="51"/>
                  </a:cubicBezTo>
                  <a:cubicBezTo>
                    <a:pt x="85" y="49"/>
                    <a:pt x="85" y="47"/>
                    <a:pt x="84" y="46"/>
                  </a:cubicBezTo>
                  <a:cubicBezTo>
                    <a:pt x="82" y="27"/>
                    <a:pt x="70" y="12"/>
                    <a:pt x="53" y="5"/>
                  </a:cubicBezTo>
                  <a:cubicBezTo>
                    <a:pt x="48" y="3"/>
                    <a:pt x="42" y="2"/>
                    <a:pt x="35" y="2"/>
                  </a:cubicBezTo>
                  <a:cubicBezTo>
                    <a:pt x="34" y="2"/>
                    <a:pt x="33" y="2"/>
                    <a:pt x="32" y="2"/>
                  </a:cubicBezTo>
                  <a:cubicBezTo>
                    <a:pt x="23" y="2"/>
                    <a:pt x="15" y="5"/>
                    <a:pt x="8" y="10"/>
                  </a:cubicBezTo>
                  <a:cubicBezTo>
                    <a:pt x="7" y="10"/>
                    <a:pt x="7" y="9"/>
                    <a:pt x="7" y="9"/>
                  </a:cubicBezTo>
                  <a:cubicBezTo>
                    <a:pt x="5"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Freeform 80"/>
            <p:cNvSpPr>
              <a:spLocks/>
            </p:cNvSpPr>
            <p:nvPr/>
          </p:nvSpPr>
          <p:spPr bwMode="auto">
            <a:xfrm>
              <a:off x="4560163" y="4978586"/>
              <a:ext cx="1043518" cy="1100437"/>
            </a:xfrm>
            <a:custGeom>
              <a:avLst/>
              <a:gdLst>
                <a:gd name="T0" fmla="*/ 181 w 248"/>
                <a:gd name="T1" fmla="*/ 80 h 247"/>
                <a:gd name="T2" fmla="*/ 124 w 248"/>
                <a:gd name="T3" fmla="*/ 0 h 247"/>
                <a:gd name="T4" fmla="*/ 68 w 248"/>
                <a:gd name="T5" fmla="*/ 80 h 247"/>
                <a:gd name="T6" fmla="*/ 123 w 248"/>
                <a:gd name="T7" fmla="*/ 247 h 247"/>
                <a:gd name="T8" fmla="*/ 123 w 248"/>
                <a:gd name="T9" fmla="*/ 247 h 247"/>
                <a:gd name="T10" fmla="*/ 125 w 248"/>
                <a:gd name="T11" fmla="*/ 247 h 247"/>
                <a:gd name="T12" fmla="*/ 127 w 248"/>
                <a:gd name="T13" fmla="*/ 247 h 247"/>
                <a:gd name="T14" fmla="*/ 127 w 248"/>
                <a:gd name="T15" fmla="*/ 247 h 247"/>
                <a:gd name="T16" fmla="*/ 181 w 248"/>
                <a:gd name="T17" fmla="*/ 8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7">
                  <a:moveTo>
                    <a:pt x="181" y="80"/>
                  </a:moveTo>
                  <a:cubicBezTo>
                    <a:pt x="153" y="35"/>
                    <a:pt x="124" y="0"/>
                    <a:pt x="124" y="0"/>
                  </a:cubicBezTo>
                  <a:cubicBezTo>
                    <a:pt x="124" y="0"/>
                    <a:pt x="98" y="36"/>
                    <a:pt x="68" y="80"/>
                  </a:cubicBezTo>
                  <a:cubicBezTo>
                    <a:pt x="0" y="182"/>
                    <a:pt x="75" y="243"/>
                    <a:pt x="123" y="247"/>
                  </a:cubicBezTo>
                  <a:cubicBezTo>
                    <a:pt x="123" y="247"/>
                    <a:pt x="123" y="247"/>
                    <a:pt x="123" y="247"/>
                  </a:cubicBezTo>
                  <a:cubicBezTo>
                    <a:pt x="123" y="247"/>
                    <a:pt x="124" y="247"/>
                    <a:pt x="125" y="247"/>
                  </a:cubicBezTo>
                  <a:cubicBezTo>
                    <a:pt x="126" y="247"/>
                    <a:pt x="123" y="247"/>
                    <a:pt x="127" y="247"/>
                  </a:cubicBezTo>
                  <a:cubicBezTo>
                    <a:pt x="127" y="247"/>
                    <a:pt x="127" y="247"/>
                    <a:pt x="127" y="247"/>
                  </a:cubicBezTo>
                  <a:cubicBezTo>
                    <a:pt x="171" y="243"/>
                    <a:pt x="248" y="189"/>
                    <a:pt x="181"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Freeform 81"/>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82"/>
            <p:cNvSpPr>
              <a:spLocks/>
            </p:cNvSpPr>
            <p:nvPr/>
          </p:nvSpPr>
          <p:spPr bwMode="auto">
            <a:xfrm>
              <a:off x="4901678" y="5585724"/>
              <a:ext cx="360488" cy="981856"/>
            </a:xfrm>
            <a:custGeom>
              <a:avLst/>
              <a:gdLst>
                <a:gd name="T0" fmla="*/ 152 w 152"/>
                <a:gd name="T1" fmla="*/ 65 h 414"/>
                <a:gd name="T2" fmla="*/ 87 w 152"/>
                <a:gd name="T3" fmla="*/ 105 h 414"/>
                <a:gd name="T4" fmla="*/ 76 w 152"/>
                <a:gd name="T5" fmla="*/ 0 h 414"/>
                <a:gd name="T6" fmla="*/ 65 w 152"/>
                <a:gd name="T7" fmla="*/ 105 h 414"/>
                <a:gd name="T8" fmla="*/ 0 w 152"/>
                <a:gd name="T9" fmla="*/ 65 h 414"/>
                <a:gd name="T10" fmla="*/ 60 w 152"/>
                <a:gd name="T11" fmla="*/ 139 h 414"/>
                <a:gd name="T12" fmla="*/ 44 w 152"/>
                <a:gd name="T13" fmla="*/ 414 h 414"/>
                <a:gd name="T14" fmla="*/ 112 w 152"/>
                <a:gd name="T15" fmla="*/ 414 h 414"/>
                <a:gd name="T16" fmla="*/ 92 w 152"/>
                <a:gd name="T17" fmla="*/ 139 h 414"/>
                <a:gd name="T18" fmla="*/ 152 w 152"/>
                <a:gd name="T19" fmla="*/ 65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414">
                  <a:moveTo>
                    <a:pt x="152" y="65"/>
                  </a:moveTo>
                  <a:lnTo>
                    <a:pt x="87" y="105"/>
                  </a:lnTo>
                  <a:lnTo>
                    <a:pt x="76" y="0"/>
                  </a:lnTo>
                  <a:lnTo>
                    <a:pt x="65" y="105"/>
                  </a:lnTo>
                  <a:lnTo>
                    <a:pt x="0" y="65"/>
                  </a:lnTo>
                  <a:lnTo>
                    <a:pt x="60" y="139"/>
                  </a:lnTo>
                  <a:lnTo>
                    <a:pt x="44" y="414"/>
                  </a:lnTo>
                  <a:lnTo>
                    <a:pt x="112" y="414"/>
                  </a:lnTo>
                  <a:lnTo>
                    <a:pt x="92" y="139"/>
                  </a:lnTo>
                  <a:lnTo>
                    <a:pt x="152" y="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Freeform 83"/>
            <p:cNvSpPr>
              <a:spLocks noEditPoints="1"/>
            </p:cNvSpPr>
            <p:nvPr/>
          </p:nvSpPr>
          <p:spPr bwMode="auto">
            <a:xfrm>
              <a:off x="5081922" y="4978586"/>
              <a:ext cx="457725" cy="1095694"/>
            </a:xfrm>
            <a:custGeom>
              <a:avLst/>
              <a:gdLst>
                <a:gd name="T0" fmla="*/ 32 w 109"/>
                <a:gd name="T1" fmla="*/ 238 h 246"/>
                <a:gd name="T2" fmla="*/ 11 w 109"/>
                <a:gd name="T3" fmla="*/ 246 h 246"/>
                <a:gd name="T4" fmla="*/ 11 w 109"/>
                <a:gd name="T5" fmla="*/ 246 h 246"/>
                <a:gd name="T6" fmla="*/ 32 w 109"/>
                <a:gd name="T7" fmla="*/ 239 h 246"/>
                <a:gd name="T8" fmla="*/ 32 w 109"/>
                <a:gd name="T9" fmla="*/ 238 h 246"/>
                <a:gd name="T10" fmla="*/ 0 w 109"/>
                <a:gd name="T11" fmla="*/ 0 h 246"/>
                <a:gd name="T12" fmla="*/ 0 w 109"/>
                <a:gd name="T13" fmla="*/ 1 h 246"/>
                <a:gd name="T14" fmla="*/ 57 w 109"/>
                <a:gd name="T15" fmla="*/ 80 h 246"/>
                <a:gd name="T16" fmla="*/ 37 w 109"/>
                <a:gd name="T17" fmla="*/ 236 h 246"/>
                <a:gd name="T18" fmla="*/ 38 w 109"/>
                <a:gd name="T19" fmla="*/ 236 h 246"/>
                <a:gd name="T20" fmla="*/ 57 w 109"/>
                <a:gd name="T21" fmla="*/ 80 h 246"/>
                <a:gd name="T22" fmla="*/ 0 w 109"/>
                <a:gd name="T23"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46">
                  <a:moveTo>
                    <a:pt x="32" y="238"/>
                  </a:moveTo>
                  <a:cubicBezTo>
                    <a:pt x="25" y="242"/>
                    <a:pt x="18" y="244"/>
                    <a:pt x="11" y="246"/>
                  </a:cubicBezTo>
                  <a:cubicBezTo>
                    <a:pt x="11" y="246"/>
                    <a:pt x="11" y="246"/>
                    <a:pt x="11" y="246"/>
                  </a:cubicBezTo>
                  <a:cubicBezTo>
                    <a:pt x="18" y="244"/>
                    <a:pt x="25" y="242"/>
                    <a:pt x="32" y="239"/>
                  </a:cubicBezTo>
                  <a:cubicBezTo>
                    <a:pt x="32" y="239"/>
                    <a:pt x="32" y="238"/>
                    <a:pt x="32" y="238"/>
                  </a:cubicBezTo>
                  <a:moveTo>
                    <a:pt x="0" y="0"/>
                  </a:moveTo>
                  <a:cubicBezTo>
                    <a:pt x="0" y="1"/>
                    <a:pt x="0" y="1"/>
                    <a:pt x="0" y="1"/>
                  </a:cubicBezTo>
                  <a:cubicBezTo>
                    <a:pt x="2" y="2"/>
                    <a:pt x="30" y="36"/>
                    <a:pt x="57" y="80"/>
                  </a:cubicBezTo>
                  <a:cubicBezTo>
                    <a:pt x="108" y="164"/>
                    <a:pt x="75" y="215"/>
                    <a:pt x="37" y="236"/>
                  </a:cubicBezTo>
                  <a:cubicBezTo>
                    <a:pt x="37" y="236"/>
                    <a:pt x="38" y="236"/>
                    <a:pt x="38" y="236"/>
                  </a:cubicBezTo>
                  <a:cubicBezTo>
                    <a:pt x="76" y="215"/>
                    <a:pt x="109" y="164"/>
                    <a:pt x="57" y="80"/>
                  </a:cubicBezTo>
                  <a:cubicBezTo>
                    <a:pt x="29" y="35"/>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Freeform 84"/>
            <p:cNvSpPr>
              <a:spLocks/>
            </p:cNvSpPr>
            <p:nvPr/>
          </p:nvSpPr>
          <p:spPr bwMode="auto">
            <a:xfrm>
              <a:off x="5217105" y="6029219"/>
              <a:ext cx="23716" cy="14230"/>
            </a:xfrm>
            <a:custGeom>
              <a:avLst/>
              <a:gdLst>
                <a:gd name="T0" fmla="*/ 5 w 6"/>
                <a:gd name="T1" fmla="*/ 0 h 3"/>
                <a:gd name="T2" fmla="*/ 0 w 6"/>
                <a:gd name="T3" fmla="*/ 2 h 3"/>
                <a:gd name="T4" fmla="*/ 0 w 6"/>
                <a:gd name="T5" fmla="*/ 3 h 3"/>
                <a:gd name="T6" fmla="*/ 6 w 6"/>
                <a:gd name="T7" fmla="*/ 0 h 3"/>
                <a:gd name="T8" fmla="*/ 5 w 6"/>
                <a:gd name="T9" fmla="*/ 0 h 3"/>
              </a:gdLst>
              <a:ahLst/>
              <a:cxnLst>
                <a:cxn ang="0">
                  <a:pos x="T0" y="T1"/>
                </a:cxn>
                <a:cxn ang="0">
                  <a:pos x="T2" y="T3"/>
                </a:cxn>
                <a:cxn ang="0">
                  <a:pos x="T4" y="T5"/>
                </a:cxn>
                <a:cxn ang="0">
                  <a:pos x="T6" y="T7"/>
                </a:cxn>
                <a:cxn ang="0">
                  <a:pos x="T8" y="T9"/>
                </a:cxn>
              </a:cxnLst>
              <a:rect l="0" t="0" r="r" b="b"/>
              <a:pathLst>
                <a:path w="6" h="3">
                  <a:moveTo>
                    <a:pt x="5" y="0"/>
                  </a:moveTo>
                  <a:cubicBezTo>
                    <a:pt x="3" y="1"/>
                    <a:pt x="2" y="2"/>
                    <a:pt x="0" y="2"/>
                  </a:cubicBezTo>
                  <a:cubicBezTo>
                    <a:pt x="0" y="2"/>
                    <a:pt x="0" y="3"/>
                    <a:pt x="0" y="3"/>
                  </a:cubicBezTo>
                  <a:cubicBezTo>
                    <a:pt x="2" y="2"/>
                    <a:pt x="4" y="1"/>
                    <a:pt x="6" y="0"/>
                  </a:cubicBezTo>
                  <a:cubicBezTo>
                    <a:pt x="6" y="0"/>
                    <a:pt x="5" y="0"/>
                    <a:pt x="5"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85"/>
            <p:cNvSpPr>
              <a:spLocks noChangeArrowheads="1"/>
            </p:cNvSpPr>
            <p:nvPr/>
          </p:nvSpPr>
          <p:spPr bwMode="auto">
            <a:xfrm>
              <a:off x="5081922" y="6567579"/>
              <a:ext cx="85379"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86"/>
            <p:cNvSpPr>
              <a:spLocks noChangeArrowheads="1"/>
            </p:cNvSpPr>
            <p:nvPr/>
          </p:nvSpPr>
          <p:spPr bwMode="auto">
            <a:xfrm>
              <a:off x="5081922" y="6567579"/>
              <a:ext cx="85379"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Freeform 87"/>
            <p:cNvSpPr>
              <a:spLocks/>
            </p:cNvSpPr>
            <p:nvPr/>
          </p:nvSpPr>
          <p:spPr bwMode="auto">
            <a:xfrm>
              <a:off x="5081922" y="4983329"/>
              <a:ext cx="455353" cy="1090951"/>
            </a:xfrm>
            <a:custGeom>
              <a:avLst/>
              <a:gdLst>
                <a:gd name="T0" fmla="*/ 0 w 108"/>
                <a:gd name="T1" fmla="*/ 0 h 245"/>
                <a:gd name="T2" fmla="*/ 0 w 108"/>
                <a:gd name="T3" fmla="*/ 0 h 245"/>
                <a:gd name="T4" fmla="*/ 0 w 108"/>
                <a:gd name="T5" fmla="*/ 136 h 245"/>
                <a:gd name="T6" fmla="*/ 6 w 108"/>
                <a:gd name="T7" fmla="*/ 191 h 245"/>
                <a:gd name="T8" fmla="*/ 43 w 108"/>
                <a:gd name="T9" fmla="*/ 170 h 245"/>
                <a:gd name="T10" fmla="*/ 9 w 108"/>
                <a:gd name="T11" fmla="*/ 209 h 245"/>
                <a:gd name="T12" fmla="*/ 11 w 108"/>
                <a:gd name="T13" fmla="*/ 245 h 245"/>
                <a:gd name="T14" fmla="*/ 32 w 108"/>
                <a:gd name="T15" fmla="*/ 237 h 245"/>
                <a:gd name="T16" fmla="*/ 37 w 108"/>
                <a:gd name="T17" fmla="*/ 235 h 245"/>
                <a:gd name="T18" fmla="*/ 57 w 108"/>
                <a:gd name="T19" fmla="*/ 79 h 245"/>
                <a:gd name="T20" fmla="*/ 0 w 108"/>
                <a:gd name="T2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245">
                  <a:moveTo>
                    <a:pt x="0" y="0"/>
                  </a:moveTo>
                  <a:cubicBezTo>
                    <a:pt x="0" y="0"/>
                    <a:pt x="0" y="0"/>
                    <a:pt x="0" y="0"/>
                  </a:cubicBezTo>
                  <a:cubicBezTo>
                    <a:pt x="0" y="136"/>
                    <a:pt x="0" y="136"/>
                    <a:pt x="0" y="136"/>
                  </a:cubicBezTo>
                  <a:cubicBezTo>
                    <a:pt x="6" y="191"/>
                    <a:pt x="6" y="191"/>
                    <a:pt x="6" y="191"/>
                  </a:cubicBezTo>
                  <a:cubicBezTo>
                    <a:pt x="43" y="170"/>
                    <a:pt x="43" y="170"/>
                    <a:pt x="43" y="170"/>
                  </a:cubicBezTo>
                  <a:cubicBezTo>
                    <a:pt x="9" y="209"/>
                    <a:pt x="9" y="209"/>
                    <a:pt x="9" y="209"/>
                  </a:cubicBezTo>
                  <a:cubicBezTo>
                    <a:pt x="11" y="245"/>
                    <a:pt x="11" y="245"/>
                    <a:pt x="11" y="245"/>
                  </a:cubicBezTo>
                  <a:cubicBezTo>
                    <a:pt x="18" y="243"/>
                    <a:pt x="25" y="241"/>
                    <a:pt x="32" y="237"/>
                  </a:cubicBezTo>
                  <a:cubicBezTo>
                    <a:pt x="34" y="237"/>
                    <a:pt x="35" y="236"/>
                    <a:pt x="37" y="235"/>
                  </a:cubicBezTo>
                  <a:cubicBezTo>
                    <a:pt x="75" y="214"/>
                    <a:pt x="108" y="163"/>
                    <a:pt x="57" y="79"/>
                  </a:cubicBezTo>
                  <a:cubicBezTo>
                    <a:pt x="30" y="35"/>
                    <a:pt x="2"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Freeform 88"/>
            <p:cNvSpPr>
              <a:spLocks/>
            </p:cNvSpPr>
            <p:nvPr/>
          </p:nvSpPr>
          <p:spPr bwMode="auto">
            <a:xfrm>
              <a:off x="5081922" y="5588095"/>
              <a:ext cx="180244" cy="979484"/>
            </a:xfrm>
            <a:custGeom>
              <a:avLst/>
              <a:gdLst>
                <a:gd name="T0" fmla="*/ 0 w 43"/>
                <a:gd name="T1" fmla="*/ 0 h 220"/>
                <a:gd name="T2" fmla="*/ 0 w 43"/>
                <a:gd name="T3" fmla="*/ 220 h 220"/>
                <a:gd name="T4" fmla="*/ 20 w 43"/>
                <a:gd name="T5" fmla="*/ 220 h 220"/>
                <a:gd name="T6" fmla="*/ 9 w 43"/>
                <a:gd name="T7" fmla="*/ 109 h 220"/>
                <a:gd name="T8" fmla="*/ 11 w 43"/>
                <a:gd name="T9" fmla="*/ 109 h 220"/>
                <a:gd name="T10" fmla="*/ 11 w 43"/>
                <a:gd name="T11" fmla="*/ 109 h 220"/>
                <a:gd name="T12" fmla="*/ 9 w 43"/>
                <a:gd name="T13" fmla="*/ 73 h 220"/>
                <a:gd name="T14" fmla="*/ 43 w 43"/>
                <a:gd name="T15" fmla="*/ 34 h 220"/>
                <a:gd name="T16" fmla="*/ 6 w 43"/>
                <a:gd name="T17" fmla="*/ 55 h 220"/>
                <a:gd name="T18" fmla="*/ 0 w 43"/>
                <a:gd name="T1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220">
                  <a:moveTo>
                    <a:pt x="0" y="0"/>
                  </a:moveTo>
                  <a:cubicBezTo>
                    <a:pt x="0" y="220"/>
                    <a:pt x="0" y="220"/>
                    <a:pt x="0" y="220"/>
                  </a:cubicBezTo>
                  <a:cubicBezTo>
                    <a:pt x="20" y="220"/>
                    <a:pt x="20" y="220"/>
                    <a:pt x="20" y="220"/>
                  </a:cubicBezTo>
                  <a:cubicBezTo>
                    <a:pt x="9" y="109"/>
                    <a:pt x="9" y="109"/>
                    <a:pt x="9" y="109"/>
                  </a:cubicBezTo>
                  <a:cubicBezTo>
                    <a:pt x="10" y="109"/>
                    <a:pt x="11" y="109"/>
                    <a:pt x="11" y="109"/>
                  </a:cubicBezTo>
                  <a:cubicBezTo>
                    <a:pt x="11" y="109"/>
                    <a:pt x="11" y="109"/>
                    <a:pt x="11" y="109"/>
                  </a:cubicBezTo>
                  <a:cubicBezTo>
                    <a:pt x="9" y="73"/>
                    <a:pt x="9" y="73"/>
                    <a:pt x="9" y="73"/>
                  </a:cubicBezTo>
                  <a:cubicBezTo>
                    <a:pt x="43" y="34"/>
                    <a:pt x="43" y="34"/>
                    <a:pt x="43" y="34"/>
                  </a:cubicBezTo>
                  <a:cubicBezTo>
                    <a:pt x="6" y="55"/>
                    <a:pt x="6" y="55"/>
                    <a:pt x="6" y="55"/>
                  </a:cubicBezTo>
                  <a:cubicBezTo>
                    <a:pt x="0" y="0"/>
                    <a:pt x="0" y="0"/>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Freeform 89"/>
            <p:cNvSpPr>
              <a:spLocks/>
            </p:cNvSpPr>
            <p:nvPr/>
          </p:nvSpPr>
          <p:spPr bwMode="auto">
            <a:xfrm>
              <a:off x="6018717" y="5327216"/>
              <a:ext cx="967626" cy="884619"/>
            </a:xfrm>
            <a:custGeom>
              <a:avLst/>
              <a:gdLst>
                <a:gd name="T0" fmla="*/ 188 w 230"/>
                <a:gd name="T1" fmla="*/ 57 h 199"/>
                <a:gd name="T2" fmla="*/ 115 w 230"/>
                <a:gd name="T3" fmla="*/ 0 h 199"/>
                <a:gd name="T4" fmla="*/ 42 w 230"/>
                <a:gd name="T5" fmla="*/ 57 h 199"/>
                <a:gd name="T6" fmla="*/ 0 w 230"/>
                <a:gd name="T7" fmla="*/ 124 h 199"/>
                <a:gd name="T8" fmla="*/ 75 w 230"/>
                <a:gd name="T9" fmla="*/ 199 h 199"/>
                <a:gd name="T10" fmla="*/ 115 w 230"/>
                <a:gd name="T11" fmla="*/ 188 h 199"/>
                <a:gd name="T12" fmla="*/ 155 w 230"/>
                <a:gd name="T13" fmla="*/ 199 h 199"/>
                <a:gd name="T14" fmla="*/ 230 w 230"/>
                <a:gd name="T15" fmla="*/ 124 h 199"/>
                <a:gd name="T16" fmla="*/ 188 w 230"/>
                <a:gd name="T17" fmla="*/ 5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199">
                  <a:moveTo>
                    <a:pt x="188" y="57"/>
                  </a:moveTo>
                  <a:cubicBezTo>
                    <a:pt x="180" y="24"/>
                    <a:pt x="150" y="0"/>
                    <a:pt x="115" y="0"/>
                  </a:cubicBezTo>
                  <a:cubicBezTo>
                    <a:pt x="80" y="0"/>
                    <a:pt x="50" y="24"/>
                    <a:pt x="42" y="57"/>
                  </a:cubicBezTo>
                  <a:cubicBezTo>
                    <a:pt x="17" y="69"/>
                    <a:pt x="0" y="95"/>
                    <a:pt x="0" y="124"/>
                  </a:cubicBezTo>
                  <a:cubicBezTo>
                    <a:pt x="0" y="166"/>
                    <a:pt x="34" y="199"/>
                    <a:pt x="75" y="199"/>
                  </a:cubicBezTo>
                  <a:cubicBezTo>
                    <a:pt x="90" y="199"/>
                    <a:pt x="103" y="195"/>
                    <a:pt x="115" y="188"/>
                  </a:cubicBezTo>
                  <a:cubicBezTo>
                    <a:pt x="126" y="195"/>
                    <a:pt x="140" y="199"/>
                    <a:pt x="155" y="199"/>
                  </a:cubicBezTo>
                  <a:cubicBezTo>
                    <a:pt x="196" y="199"/>
                    <a:pt x="230" y="166"/>
                    <a:pt x="230" y="124"/>
                  </a:cubicBezTo>
                  <a:cubicBezTo>
                    <a:pt x="230" y="95"/>
                    <a:pt x="212" y="69"/>
                    <a:pt x="188" y="5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Freeform 90"/>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Freeform 91"/>
            <p:cNvSpPr>
              <a:spLocks/>
            </p:cNvSpPr>
            <p:nvPr/>
          </p:nvSpPr>
          <p:spPr bwMode="auto">
            <a:xfrm>
              <a:off x="6322285" y="5815772"/>
              <a:ext cx="362860" cy="664057"/>
            </a:xfrm>
            <a:custGeom>
              <a:avLst/>
              <a:gdLst>
                <a:gd name="T0" fmla="*/ 153 w 153"/>
                <a:gd name="T1" fmla="*/ 66 h 280"/>
                <a:gd name="T2" fmla="*/ 87 w 153"/>
                <a:gd name="T3" fmla="*/ 107 h 280"/>
                <a:gd name="T4" fmla="*/ 76 w 153"/>
                <a:gd name="T5" fmla="*/ 0 h 280"/>
                <a:gd name="T6" fmla="*/ 66 w 153"/>
                <a:gd name="T7" fmla="*/ 107 h 280"/>
                <a:gd name="T8" fmla="*/ 0 w 153"/>
                <a:gd name="T9" fmla="*/ 66 h 280"/>
                <a:gd name="T10" fmla="*/ 60 w 153"/>
                <a:gd name="T11" fmla="*/ 143 h 280"/>
                <a:gd name="T12" fmla="*/ 53 w 153"/>
                <a:gd name="T13" fmla="*/ 280 h 280"/>
                <a:gd name="T14" fmla="*/ 99 w 153"/>
                <a:gd name="T15" fmla="*/ 280 h 280"/>
                <a:gd name="T16" fmla="*/ 92 w 153"/>
                <a:gd name="T17" fmla="*/ 143 h 280"/>
                <a:gd name="T18" fmla="*/ 153 w 153"/>
                <a:gd name="T19" fmla="*/ 6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80">
                  <a:moveTo>
                    <a:pt x="153" y="66"/>
                  </a:moveTo>
                  <a:lnTo>
                    <a:pt x="87" y="107"/>
                  </a:lnTo>
                  <a:lnTo>
                    <a:pt x="76" y="0"/>
                  </a:lnTo>
                  <a:lnTo>
                    <a:pt x="66" y="107"/>
                  </a:lnTo>
                  <a:lnTo>
                    <a:pt x="0" y="66"/>
                  </a:lnTo>
                  <a:lnTo>
                    <a:pt x="60" y="143"/>
                  </a:lnTo>
                  <a:lnTo>
                    <a:pt x="53" y="280"/>
                  </a:lnTo>
                  <a:lnTo>
                    <a:pt x="99" y="280"/>
                  </a:lnTo>
                  <a:lnTo>
                    <a:pt x="92" y="143"/>
                  </a:lnTo>
                  <a:lnTo>
                    <a:pt x="153"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92"/>
            <p:cNvSpPr>
              <a:spLocks noEditPoints="1"/>
            </p:cNvSpPr>
            <p:nvPr/>
          </p:nvSpPr>
          <p:spPr bwMode="auto">
            <a:xfrm>
              <a:off x="6540475" y="5514575"/>
              <a:ext cx="291711" cy="955768"/>
            </a:xfrm>
            <a:custGeom>
              <a:avLst/>
              <a:gdLst>
                <a:gd name="T0" fmla="*/ 0 w 69"/>
                <a:gd name="T1" fmla="*/ 151 h 215"/>
                <a:gd name="T2" fmla="*/ 4 w 69"/>
                <a:gd name="T3" fmla="*/ 215 h 215"/>
                <a:gd name="T4" fmla="*/ 4 w 69"/>
                <a:gd name="T5" fmla="*/ 215 h 215"/>
                <a:gd name="T6" fmla="*/ 0 w 69"/>
                <a:gd name="T7" fmla="*/ 151 h 215"/>
                <a:gd name="T8" fmla="*/ 0 w 69"/>
                <a:gd name="T9" fmla="*/ 151 h 215"/>
                <a:gd name="T10" fmla="*/ 58 w 69"/>
                <a:gd name="T11" fmla="*/ 0 h 215"/>
                <a:gd name="T12" fmla="*/ 64 w 69"/>
                <a:gd name="T13" fmla="*/ 15 h 215"/>
                <a:gd name="T14" fmla="*/ 69 w 69"/>
                <a:gd name="T15" fmla="*/ 18 h 215"/>
                <a:gd name="T16" fmla="*/ 69 w 69"/>
                <a:gd name="T17" fmla="*/ 18 h 215"/>
                <a:gd name="T18" fmla="*/ 64 w 69"/>
                <a:gd name="T19" fmla="*/ 15 h 215"/>
                <a:gd name="T20" fmla="*/ 58 w 69"/>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215">
                  <a:moveTo>
                    <a:pt x="0" y="151"/>
                  </a:moveTo>
                  <a:cubicBezTo>
                    <a:pt x="4" y="215"/>
                    <a:pt x="4" y="215"/>
                    <a:pt x="4" y="215"/>
                  </a:cubicBezTo>
                  <a:cubicBezTo>
                    <a:pt x="4" y="215"/>
                    <a:pt x="4" y="215"/>
                    <a:pt x="4" y="215"/>
                  </a:cubicBezTo>
                  <a:cubicBezTo>
                    <a:pt x="0" y="151"/>
                    <a:pt x="0" y="151"/>
                    <a:pt x="0" y="151"/>
                  </a:cubicBezTo>
                  <a:cubicBezTo>
                    <a:pt x="0" y="151"/>
                    <a:pt x="0" y="151"/>
                    <a:pt x="0" y="151"/>
                  </a:cubicBezTo>
                  <a:moveTo>
                    <a:pt x="58" y="0"/>
                  </a:moveTo>
                  <a:cubicBezTo>
                    <a:pt x="61" y="5"/>
                    <a:pt x="62" y="10"/>
                    <a:pt x="64" y="15"/>
                  </a:cubicBezTo>
                  <a:cubicBezTo>
                    <a:pt x="66" y="16"/>
                    <a:pt x="68" y="17"/>
                    <a:pt x="69" y="18"/>
                  </a:cubicBezTo>
                  <a:cubicBezTo>
                    <a:pt x="69" y="18"/>
                    <a:pt x="69" y="18"/>
                    <a:pt x="69" y="18"/>
                  </a:cubicBezTo>
                  <a:cubicBezTo>
                    <a:pt x="68" y="17"/>
                    <a:pt x="66" y="16"/>
                    <a:pt x="64" y="15"/>
                  </a:cubicBezTo>
                  <a:cubicBezTo>
                    <a:pt x="62" y="10"/>
                    <a:pt x="61" y="5"/>
                    <a:pt x="58" y="0"/>
                  </a:cubicBezTo>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93"/>
            <p:cNvSpPr>
              <a:spLocks noEditPoints="1"/>
            </p:cNvSpPr>
            <p:nvPr/>
          </p:nvSpPr>
          <p:spPr bwMode="auto">
            <a:xfrm>
              <a:off x="6663800" y="6211835"/>
              <a:ext cx="7115" cy="0"/>
            </a:xfrm>
            <a:custGeom>
              <a:avLst/>
              <a:gdLst>
                <a:gd name="T0" fmla="*/ 1 w 2"/>
                <a:gd name="T1" fmla="*/ 2 w 2"/>
                <a:gd name="T2" fmla="*/ 1 w 2"/>
                <a:gd name="T3" fmla="*/ 1 w 2"/>
                <a:gd name="T4" fmla="*/ 1 w 2"/>
                <a:gd name="T5" fmla="*/ 1 w 2"/>
                <a:gd name="T6" fmla="*/ 1 w 2"/>
                <a:gd name="T7" fmla="*/ 1 w 2"/>
                <a:gd name="T8" fmla="*/ 1 w 2"/>
                <a:gd name="T9" fmla="*/ 1 w 2"/>
                <a:gd name="T10" fmla="*/ 1 w 2"/>
                <a:gd name="T11" fmla="*/ 1 w 2"/>
                <a:gd name="T12" fmla="*/ 1 w 2"/>
                <a:gd name="T13" fmla="*/ 1 w 2"/>
                <a:gd name="T14" fmla="*/ 1 w 2"/>
                <a:gd name="T15" fmla="*/ 0 w 2"/>
                <a:gd name="T16" fmla="*/ 1 w 2"/>
                <a:gd name="T17" fmla="*/ 0 w 2"/>
                <a:gd name="T18" fmla="*/ 0 w 2"/>
                <a:gd name="T19" fmla="*/ 0 w 2"/>
                <a:gd name="T20" fmla="*/ 0 w 2"/>
                <a:gd name="T21" fmla="*/ 0 w 2"/>
                <a:gd name="T22" fmla="*/ 0 w 2"/>
                <a:gd name="T23" fmla="*/ 0 w 2"/>
                <a:gd name="T24" fmla="*/ 0 w 2"/>
                <a:gd name="T25" fmla="*/ 0 w 2"/>
                <a:gd name="T26" fmla="*/ 0 w 2"/>
                <a:gd name="T27" fmla="*/ 0 w 2"/>
                <a:gd name="T28" fmla="*/ 0 w 2"/>
                <a:gd name="T29" fmla="*/ 0 w 2"/>
                <a:gd name="T30" fmla="*/ 0 w 2"/>
                <a:gd name="T31" fmla="*/ 0 w 2"/>
                <a:gd name="T32"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Lst>
              <a:rect l="0" t="0" r="r" b="b"/>
              <a:pathLst>
                <a:path w="2">
                  <a:moveTo>
                    <a:pt x="1" y="0"/>
                  </a:moveTo>
                  <a:cubicBezTo>
                    <a:pt x="1" y="0"/>
                    <a:pt x="2" y="0"/>
                    <a:pt x="2" y="0"/>
                  </a:cubicBezTo>
                  <a:cubicBezTo>
                    <a:pt x="2"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94"/>
            <p:cNvSpPr>
              <a:spLocks/>
            </p:cNvSpPr>
            <p:nvPr/>
          </p:nvSpPr>
          <p:spPr bwMode="auto">
            <a:xfrm>
              <a:off x="6507273" y="5327216"/>
              <a:ext cx="479070" cy="884619"/>
            </a:xfrm>
            <a:custGeom>
              <a:avLst/>
              <a:gdLst>
                <a:gd name="T0" fmla="*/ 0 w 114"/>
                <a:gd name="T1" fmla="*/ 0 h 199"/>
                <a:gd name="T2" fmla="*/ 0 w 114"/>
                <a:gd name="T3" fmla="*/ 122 h 199"/>
                <a:gd name="T4" fmla="*/ 5 w 114"/>
                <a:gd name="T5" fmla="*/ 167 h 199"/>
                <a:gd name="T6" fmla="*/ 42 w 114"/>
                <a:gd name="T7" fmla="*/ 145 h 199"/>
                <a:gd name="T8" fmla="*/ 8 w 114"/>
                <a:gd name="T9" fmla="*/ 186 h 199"/>
                <a:gd name="T10" fmla="*/ 8 w 114"/>
                <a:gd name="T11" fmla="*/ 193 h 199"/>
                <a:gd name="T12" fmla="*/ 8 w 114"/>
                <a:gd name="T13" fmla="*/ 193 h 199"/>
                <a:gd name="T14" fmla="*/ 8 w 114"/>
                <a:gd name="T15" fmla="*/ 193 h 199"/>
                <a:gd name="T16" fmla="*/ 37 w 114"/>
                <a:gd name="T17" fmla="*/ 199 h 199"/>
                <a:gd name="T18" fmla="*/ 37 w 114"/>
                <a:gd name="T19" fmla="*/ 199 h 199"/>
                <a:gd name="T20" fmla="*/ 37 w 114"/>
                <a:gd name="T21" fmla="*/ 199 h 199"/>
                <a:gd name="T22" fmla="*/ 37 w 114"/>
                <a:gd name="T23" fmla="*/ 199 h 199"/>
                <a:gd name="T24" fmla="*/ 37 w 114"/>
                <a:gd name="T25" fmla="*/ 199 h 199"/>
                <a:gd name="T26" fmla="*/ 37 w 114"/>
                <a:gd name="T27" fmla="*/ 199 h 199"/>
                <a:gd name="T28" fmla="*/ 37 w 114"/>
                <a:gd name="T29" fmla="*/ 199 h 199"/>
                <a:gd name="T30" fmla="*/ 37 w 114"/>
                <a:gd name="T31" fmla="*/ 199 h 199"/>
                <a:gd name="T32" fmla="*/ 37 w 114"/>
                <a:gd name="T33" fmla="*/ 199 h 199"/>
                <a:gd name="T34" fmla="*/ 37 w 114"/>
                <a:gd name="T35" fmla="*/ 199 h 199"/>
                <a:gd name="T36" fmla="*/ 37 w 114"/>
                <a:gd name="T37" fmla="*/ 199 h 199"/>
                <a:gd name="T38" fmla="*/ 38 w 114"/>
                <a:gd name="T39" fmla="*/ 199 h 199"/>
                <a:gd name="T40" fmla="*/ 38 w 114"/>
                <a:gd name="T41" fmla="*/ 199 h 199"/>
                <a:gd name="T42" fmla="*/ 38 w 114"/>
                <a:gd name="T43" fmla="*/ 199 h 199"/>
                <a:gd name="T44" fmla="*/ 38 w 114"/>
                <a:gd name="T45" fmla="*/ 199 h 199"/>
                <a:gd name="T46" fmla="*/ 38 w 114"/>
                <a:gd name="T47" fmla="*/ 199 h 199"/>
                <a:gd name="T48" fmla="*/ 38 w 114"/>
                <a:gd name="T49" fmla="*/ 199 h 199"/>
                <a:gd name="T50" fmla="*/ 38 w 114"/>
                <a:gd name="T51" fmla="*/ 199 h 199"/>
                <a:gd name="T52" fmla="*/ 38 w 114"/>
                <a:gd name="T53" fmla="*/ 199 h 199"/>
                <a:gd name="T54" fmla="*/ 38 w 114"/>
                <a:gd name="T55" fmla="*/ 199 h 199"/>
                <a:gd name="T56" fmla="*/ 38 w 114"/>
                <a:gd name="T57" fmla="*/ 199 h 199"/>
                <a:gd name="T58" fmla="*/ 39 w 114"/>
                <a:gd name="T59" fmla="*/ 199 h 199"/>
                <a:gd name="T60" fmla="*/ 39 w 114"/>
                <a:gd name="T61" fmla="*/ 199 h 199"/>
                <a:gd name="T62" fmla="*/ 114 w 114"/>
                <a:gd name="T63" fmla="*/ 124 h 199"/>
                <a:gd name="T64" fmla="*/ 77 w 114"/>
                <a:gd name="T65" fmla="*/ 60 h 199"/>
                <a:gd name="T66" fmla="*/ 72 w 114"/>
                <a:gd name="T67" fmla="*/ 57 h 199"/>
                <a:gd name="T68" fmla="*/ 66 w 114"/>
                <a:gd name="T69" fmla="*/ 42 h 199"/>
                <a:gd name="T70" fmla="*/ 0 w 114"/>
                <a:gd name="T7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99">
                  <a:moveTo>
                    <a:pt x="0" y="0"/>
                  </a:moveTo>
                  <a:cubicBezTo>
                    <a:pt x="0" y="122"/>
                    <a:pt x="0" y="122"/>
                    <a:pt x="0" y="122"/>
                  </a:cubicBezTo>
                  <a:cubicBezTo>
                    <a:pt x="5" y="167"/>
                    <a:pt x="5" y="167"/>
                    <a:pt x="5" y="167"/>
                  </a:cubicBezTo>
                  <a:cubicBezTo>
                    <a:pt x="42" y="145"/>
                    <a:pt x="42" y="145"/>
                    <a:pt x="42" y="145"/>
                  </a:cubicBezTo>
                  <a:cubicBezTo>
                    <a:pt x="8" y="186"/>
                    <a:pt x="8" y="186"/>
                    <a:pt x="8" y="186"/>
                  </a:cubicBezTo>
                  <a:cubicBezTo>
                    <a:pt x="8" y="193"/>
                    <a:pt x="8" y="193"/>
                    <a:pt x="8" y="193"/>
                  </a:cubicBezTo>
                  <a:cubicBezTo>
                    <a:pt x="8" y="193"/>
                    <a:pt x="8" y="193"/>
                    <a:pt x="8" y="193"/>
                  </a:cubicBezTo>
                  <a:cubicBezTo>
                    <a:pt x="8" y="193"/>
                    <a:pt x="8" y="193"/>
                    <a:pt x="8" y="193"/>
                  </a:cubicBezTo>
                  <a:cubicBezTo>
                    <a:pt x="17" y="197"/>
                    <a:pt x="26"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7" y="199"/>
                  </a:cubicBezTo>
                  <a:cubicBezTo>
                    <a:pt x="37" y="199"/>
                    <a:pt x="37"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8" y="199"/>
                    <a:pt x="38" y="199"/>
                  </a:cubicBezTo>
                  <a:cubicBezTo>
                    <a:pt x="38" y="199"/>
                    <a:pt x="39" y="199"/>
                    <a:pt x="39" y="199"/>
                  </a:cubicBezTo>
                  <a:cubicBezTo>
                    <a:pt x="39" y="199"/>
                    <a:pt x="39" y="199"/>
                    <a:pt x="39" y="199"/>
                  </a:cubicBezTo>
                  <a:cubicBezTo>
                    <a:pt x="80" y="199"/>
                    <a:pt x="114" y="166"/>
                    <a:pt x="114" y="124"/>
                  </a:cubicBezTo>
                  <a:cubicBezTo>
                    <a:pt x="114" y="97"/>
                    <a:pt x="99" y="73"/>
                    <a:pt x="77" y="60"/>
                  </a:cubicBezTo>
                  <a:cubicBezTo>
                    <a:pt x="76" y="59"/>
                    <a:pt x="74" y="58"/>
                    <a:pt x="72" y="57"/>
                  </a:cubicBezTo>
                  <a:cubicBezTo>
                    <a:pt x="70" y="52"/>
                    <a:pt x="69" y="47"/>
                    <a:pt x="66" y="42"/>
                  </a:cubicBezTo>
                  <a:cubicBezTo>
                    <a:pt x="54" y="17"/>
                    <a:pt x="29"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95"/>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96"/>
            <p:cNvSpPr>
              <a:spLocks/>
            </p:cNvSpPr>
            <p:nvPr/>
          </p:nvSpPr>
          <p:spPr bwMode="auto">
            <a:xfrm>
              <a:off x="6507273" y="5870320"/>
              <a:ext cx="177872" cy="600023"/>
            </a:xfrm>
            <a:custGeom>
              <a:avLst/>
              <a:gdLst>
                <a:gd name="T0" fmla="*/ 0 w 75"/>
                <a:gd name="T1" fmla="*/ 0 h 253"/>
                <a:gd name="T2" fmla="*/ 0 w 75"/>
                <a:gd name="T3" fmla="*/ 253 h 253"/>
                <a:gd name="T4" fmla="*/ 21 w 75"/>
                <a:gd name="T5" fmla="*/ 253 h 253"/>
                <a:gd name="T6" fmla="*/ 14 w 75"/>
                <a:gd name="T7" fmla="*/ 133 h 253"/>
                <a:gd name="T8" fmla="*/ 14 w 75"/>
                <a:gd name="T9" fmla="*/ 120 h 253"/>
                <a:gd name="T10" fmla="*/ 75 w 75"/>
                <a:gd name="T11" fmla="*/ 43 h 253"/>
                <a:gd name="T12" fmla="*/ 9 w 75"/>
                <a:gd name="T13" fmla="*/ 84 h 253"/>
                <a:gd name="T14" fmla="*/ 0 w 75"/>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53">
                  <a:moveTo>
                    <a:pt x="0" y="0"/>
                  </a:moveTo>
                  <a:lnTo>
                    <a:pt x="0" y="253"/>
                  </a:lnTo>
                  <a:lnTo>
                    <a:pt x="21" y="253"/>
                  </a:lnTo>
                  <a:lnTo>
                    <a:pt x="14" y="133"/>
                  </a:lnTo>
                  <a:lnTo>
                    <a:pt x="14" y="120"/>
                  </a:lnTo>
                  <a:lnTo>
                    <a:pt x="75" y="43"/>
                  </a:lnTo>
                  <a:lnTo>
                    <a:pt x="9" y="8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Oval 97"/>
            <p:cNvSpPr>
              <a:spLocks noChangeArrowheads="1"/>
            </p:cNvSpPr>
            <p:nvPr/>
          </p:nvSpPr>
          <p:spPr bwMode="auto">
            <a:xfrm>
              <a:off x="5451897" y="4667902"/>
              <a:ext cx="621368" cy="121901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98"/>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99"/>
            <p:cNvSpPr>
              <a:spLocks/>
            </p:cNvSpPr>
            <p:nvPr/>
          </p:nvSpPr>
          <p:spPr bwMode="auto">
            <a:xfrm>
              <a:off x="5717519" y="5331959"/>
              <a:ext cx="92494" cy="1200046"/>
            </a:xfrm>
            <a:custGeom>
              <a:avLst/>
              <a:gdLst>
                <a:gd name="T0" fmla="*/ 19 w 39"/>
                <a:gd name="T1" fmla="*/ 0 h 506"/>
                <a:gd name="T2" fmla="*/ 0 w 39"/>
                <a:gd name="T3" fmla="*/ 506 h 506"/>
                <a:gd name="T4" fmla="*/ 39 w 39"/>
                <a:gd name="T5" fmla="*/ 506 h 506"/>
                <a:gd name="T6" fmla="*/ 19 w 39"/>
                <a:gd name="T7" fmla="*/ 0 h 506"/>
              </a:gdLst>
              <a:ahLst/>
              <a:cxnLst>
                <a:cxn ang="0">
                  <a:pos x="T0" y="T1"/>
                </a:cxn>
                <a:cxn ang="0">
                  <a:pos x="T2" y="T3"/>
                </a:cxn>
                <a:cxn ang="0">
                  <a:pos x="T4" y="T5"/>
                </a:cxn>
                <a:cxn ang="0">
                  <a:pos x="T6" y="T7"/>
                </a:cxn>
              </a:cxnLst>
              <a:rect l="0" t="0" r="r" b="b"/>
              <a:pathLst>
                <a:path w="39" h="506">
                  <a:moveTo>
                    <a:pt x="19" y="0"/>
                  </a:moveTo>
                  <a:lnTo>
                    <a:pt x="0" y="506"/>
                  </a:lnTo>
                  <a:lnTo>
                    <a:pt x="39" y="506"/>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100"/>
            <p:cNvSpPr>
              <a:spLocks noEditPoints="1"/>
            </p:cNvSpPr>
            <p:nvPr/>
          </p:nvSpPr>
          <p:spPr bwMode="auto">
            <a:xfrm>
              <a:off x="5783925" y="5277412"/>
              <a:ext cx="289339" cy="1249850"/>
            </a:xfrm>
            <a:custGeom>
              <a:avLst/>
              <a:gdLst>
                <a:gd name="T0" fmla="*/ 4 w 69"/>
                <a:gd name="T1" fmla="*/ 224 h 281"/>
                <a:gd name="T2" fmla="*/ 5 w 69"/>
                <a:gd name="T3" fmla="*/ 224 h 281"/>
                <a:gd name="T4" fmla="*/ 2 w 69"/>
                <a:gd name="T5" fmla="*/ 173 h 281"/>
                <a:gd name="T6" fmla="*/ 5 w 69"/>
                <a:gd name="T7" fmla="*/ 217 h 281"/>
                <a:gd name="T8" fmla="*/ 4 w 69"/>
                <a:gd name="T9" fmla="*/ 136 h 281"/>
                <a:gd name="T10" fmla="*/ 2 w 69"/>
                <a:gd name="T11" fmla="*/ 168 h 281"/>
                <a:gd name="T12" fmla="*/ 4 w 69"/>
                <a:gd name="T13" fmla="*/ 136 h 281"/>
                <a:gd name="T14" fmla="*/ 69 w 69"/>
                <a:gd name="T15" fmla="*/ 8 h 281"/>
                <a:gd name="T16" fmla="*/ 69 w 69"/>
                <a:gd name="T17" fmla="*/ 7 h 281"/>
                <a:gd name="T18" fmla="*/ 69 w 69"/>
                <a:gd name="T19" fmla="*/ 7 h 281"/>
                <a:gd name="T20" fmla="*/ 69 w 69"/>
                <a:gd name="T21" fmla="*/ 7 h 281"/>
                <a:gd name="T22" fmla="*/ 69 w 69"/>
                <a:gd name="T23" fmla="*/ 7 h 281"/>
                <a:gd name="T24" fmla="*/ 69 w 69"/>
                <a:gd name="T25" fmla="*/ 7 h 281"/>
                <a:gd name="T26" fmla="*/ 69 w 69"/>
                <a:gd name="T27" fmla="*/ 7 h 281"/>
                <a:gd name="T28" fmla="*/ 69 w 69"/>
                <a:gd name="T29" fmla="*/ 7 h 281"/>
                <a:gd name="T30" fmla="*/ 69 w 69"/>
                <a:gd name="T31" fmla="*/ 7 h 281"/>
                <a:gd name="T32" fmla="*/ 69 w 69"/>
                <a:gd name="T33" fmla="*/ 6 h 281"/>
                <a:gd name="T34" fmla="*/ 69 w 69"/>
                <a:gd name="T35" fmla="*/ 5 h 281"/>
                <a:gd name="T36" fmla="*/ 69 w 69"/>
                <a:gd name="T37" fmla="*/ 5 h 281"/>
                <a:gd name="T38" fmla="*/ 69 w 69"/>
                <a:gd name="T39" fmla="*/ 5 h 281"/>
                <a:gd name="T40" fmla="*/ 69 w 69"/>
                <a:gd name="T41" fmla="*/ 5 h 281"/>
                <a:gd name="T42" fmla="*/ 69 w 69"/>
                <a:gd name="T43" fmla="*/ 5 h 281"/>
                <a:gd name="T44" fmla="*/ 69 w 69"/>
                <a:gd name="T45" fmla="*/ 5 h 281"/>
                <a:gd name="T46" fmla="*/ 69 w 69"/>
                <a:gd name="T47" fmla="*/ 5 h 281"/>
                <a:gd name="T48" fmla="*/ 69 w 69"/>
                <a:gd name="T49" fmla="*/ 5 h 281"/>
                <a:gd name="T50" fmla="*/ 69 w 69"/>
                <a:gd name="T51" fmla="*/ 4 h 281"/>
                <a:gd name="T52" fmla="*/ 69 w 69"/>
                <a:gd name="T53" fmla="*/ 4 h 281"/>
                <a:gd name="T54" fmla="*/ 69 w 69"/>
                <a:gd name="T55" fmla="*/ 4 h 281"/>
                <a:gd name="T56" fmla="*/ 69 w 69"/>
                <a:gd name="T57" fmla="*/ 4 h 281"/>
                <a:gd name="T58" fmla="*/ 69 w 69"/>
                <a:gd name="T59" fmla="*/ 4 h 281"/>
                <a:gd name="T60" fmla="*/ 69 w 69"/>
                <a:gd name="T61" fmla="*/ 4 h 281"/>
                <a:gd name="T62" fmla="*/ 69 w 69"/>
                <a:gd name="T63" fmla="*/ 4 h 281"/>
                <a:gd name="T64" fmla="*/ 69 w 69"/>
                <a:gd name="T65" fmla="*/ 3 h 281"/>
                <a:gd name="T66" fmla="*/ 69 w 69"/>
                <a:gd name="T67" fmla="*/ 3 h 281"/>
                <a:gd name="T68" fmla="*/ 69 w 69"/>
                <a:gd name="T69" fmla="*/ 3 h 281"/>
                <a:gd name="T70" fmla="*/ 69 w 69"/>
                <a:gd name="T71" fmla="*/ 3 h 281"/>
                <a:gd name="T72" fmla="*/ 69 w 69"/>
                <a:gd name="T73" fmla="*/ 3 h 281"/>
                <a:gd name="T74" fmla="*/ 69 w 69"/>
                <a:gd name="T75" fmla="*/ 2 h 281"/>
                <a:gd name="T76" fmla="*/ 69 w 69"/>
                <a:gd name="T77" fmla="*/ 2 h 281"/>
                <a:gd name="T78" fmla="*/ 69 w 69"/>
                <a:gd name="T79" fmla="*/ 2 h 281"/>
                <a:gd name="T80" fmla="*/ 69 w 69"/>
                <a:gd name="T81" fmla="*/ 2 h 281"/>
                <a:gd name="T82" fmla="*/ 69 w 69"/>
                <a:gd name="T83" fmla="*/ 2 h 281"/>
                <a:gd name="T84" fmla="*/ 69 w 69"/>
                <a:gd name="T85" fmla="*/ 2 h 281"/>
                <a:gd name="T86" fmla="*/ 69 w 69"/>
                <a:gd name="T87" fmla="*/ 2 h 281"/>
                <a:gd name="T88" fmla="*/ 69 w 69"/>
                <a:gd name="T89" fmla="*/ 1 h 281"/>
                <a:gd name="T90" fmla="*/ 69 w 69"/>
                <a:gd name="T91" fmla="*/ 1 h 281"/>
                <a:gd name="T92" fmla="*/ 69 w 69"/>
                <a:gd name="T93" fmla="*/ 1 h 281"/>
                <a:gd name="T94" fmla="*/ 69 w 69"/>
                <a:gd name="T95" fmla="*/ 1 h 281"/>
                <a:gd name="T96" fmla="*/ 69 w 69"/>
                <a:gd name="T97" fmla="*/ 1 h 281"/>
                <a:gd name="T98" fmla="*/ 69 w 69"/>
                <a:gd name="T99" fmla="*/ 1 h 281"/>
                <a:gd name="T100" fmla="*/ 69 w 69"/>
                <a:gd name="T101" fmla="*/ 0 h 281"/>
                <a:gd name="T102" fmla="*/ 69 w 69"/>
                <a:gd name="T103" fmla="*/ 0 h 281"/>
                <a:gd name="T104" fmla="*/ 69 w 69"/>
                <a:gd name="T10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 h="281">
                  <a:moveTo>
                    <a:pt x="5" y="224"/>
                  </a:moveTo>
                  <a:cubicBezTo>
                    <a:pt x="5" y="224"/>
                    <a:pt x="4" y="224"/>
                    <a:pt x="4" y="224"/>
                  </a:cubicBezTo>
                  <a:cubicBezTo>
                    <a:pt x="6" y="281"/>
                    <a:pt x="6" y="281"/>
                    <a:pt x="6" y="281"/>
                  </a:cubicBezTo>
                  <a:cubicBezTo>
                    <a:pt x="5" y="224"/>
                    <a:pt x="5" y="224"/>
                    <a:pt x="5" y="224"/>
                  </a:cubicBezTo>
                  <a:moveTo>
                    <a:pt x="4" y="172"/>
                  </a:moveTo>
                  <a:cubicBezTo>
                    <a:pt x="3" y="172"/>
                    <a:pt x="3" y="173"/>
                    <a:pt x="2" y="173"/>
                  </a:cubicBezTo>
                  <a:cubicBezTo>
                    <a:pt x="4" y="217"/>
                    <a:pt x="4" y="217"/>
                    <a:pt x="4" y="217"/>
                  </a:cubicBezTo>
                  <a:cubicBezTo>
                    <a:pt x="4" y="217"/>
                    <a:pt x="5" y="217"/>
                    <a:pt x="5" y="217"/>
                  </a:cubicBezTo>
                  <a:cubicBezTo>
                    <a:pt x="4" y="172"/>
                    <a:pt x="4" y="172"/>
                    <a:pt x="4" y="172"/>
                  </a:cubicBezTo>
                  <a:moveTo>
                    <a:pt x="4" y="136"/>
                  </a:moveTo>
                  <a:cubicBezTo>
                    <a:pt x="3" y="137"/>
                    <a:pt x="1" y="137"/>
                    <a:pt x="0" y="137"/>
                  </a:cubicBezTo>
                  <a:cubicBezTo>
                    <a:pt x="2" y="168"/>
                    <a:pt x="2" y="168"/>
                    <a:pt x="2" y="168"/>
                  </a:cubicBezTo>
                  <a:cubicBezTo>
                    <a:pt x="2" y="168"/>
                    <a:pt x="3" y="168"/>
                    <a:pt x="4" y="168"/>
                  </a:cubicBezTo>
                  <a:cubicBezTo>
                    <a:pt x="4" y="136"/>
                    <a:pt x="4" y="136"/>
                    <a:pt x="4" y="136"/>
                  </a:cubicBezTo>
                  <a:moveTo>
                    <a:pt x="69" y="8"/>
                  </a:moveTo>
                  <a:cubicBezTo>
                    <a:pt x="69" y="8"/>
                    <a:pt x="69" y="8"/>
                    <a:pt x="69" y="8"/>
                  </a:cubicBezTo>
                  <a:cubicBezTo>
                    <a:pt x="69" y="8"/>
                    <a:pt x="69" y="8"/>
                    <a:pt x="69" y="8"/>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7"/>
                  </a:moveTo>
                  <a:cubicBezTo>
                    <a:pt x="69" y="7"/>
                    <a:pt x="69" y="7"/>
                    <a:pt x="69" y="7"/>
                  </a:cubicBezTo>
                  <a:cubicBezTo>
                    <a:pt x="69" y="7"/>
                    <a:pt x="69" y="7"/>
                    <a:pt x="69" y="7"/>
                  </a:cubicBezTo>
                  <a:moveTo>
                    <a:pt x="69" y="6"/>
                  </a:moveTo>
                  <a:cubicBezTo>
                    <a:pt x="69" y="6"/>
                    <a:pt x="69" y="6"/>
                    <a:pt x="69" y="6"/>
                  </a:cubicBezTo>
                  <a:cubicBezTo>
                    <a:pt x="69" y="6"/>
                    <a:pt x="69" y="6"/>
                    <a:pt x="69" y="6"/>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5"/>
                  </a:moveTo>
                  <a:cubicBezTo>
                    <a:pt x="69" y="5"/>
                    <a:pt x="69" y="5"/>
                    <a:pt x="69" y="5"/>
                  </a:cubicBezTo>
                  <a:cubicBezTo>
                    <a:pt x="69" y="5"/>
                    <a:pt x="69" y="5"/>
                    <a:pt x="69" y="5"/>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4"/>
                  </a:moveTo>
                  <a:cubicBezTo>
                    <a:pt x="69" y="4"/>
                    <a:pt x="69" y="4"/>
                    <a:pt x="69" y="4"/>
                  </a:cubicBezTo>
                  <a:cubicBezTo>
                    <a:pt x="69" y="4"/>
                    <a:pt x="69" y="4"/>
                    <a:pt x="69" y="4"/>
                  </a:cubicBezTo>
                  <a:moveTo>
                    <a:pt x="69" y="3"/>
                  </a:moveTo>
                  <a:cubicBezTo>
                    <a:pt x="69" y="4"/>
                    <a:pt x="69" y="4"/>
                    <a:pt x="69" y="4"/>
                  </a:cubicBezTo>
                  <a:cubicBezTo>
                    <a:pt x="69" y="4"/>
                    <a:pt x="69" y="4"/>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3"/>
                  </a:moveTo>
                  <a:cubicBezTo>
                    <a:pt x="69" y="3"/>
                    <a:pt x="69" y="3"/>
                    <a:pt x="69" y="3"/>
                  </a:cubicBezTo>
                  <a:cubicBezTo>
                    <a:pt x="69" y="3"/>
                    <a:pt x="69" y="3"/>
                    <a:pt x="69" y="3"/>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2"/>
                  </a:moveTo>
                  <a:cubicBezTo>
                    <a:pt x="69" y="2"/>
                    <a:pt x="69" y="2"/>
                    <a:pt x="69" y="2"/>
                  </a:cubicBezTo>
                  <a:cubicBezTo>
                    <a:pt x="69" y="2"/>
                    <a:pt x="69" y="2"/>
                    <a:pt x="69" y="2"/>
                  </a:cubicBezTo>
                  <a:moveTo>
                    <a:pt x="69" y="1"/>
                  </a:moveTo>
                  <a:cubicBezTo>
                    <a:pt x="69" y="2"/>
                    <a:pt x="69" y="2"/>
                    <a:pt x="69" y="2"/>
                  </a:cubicBezTo>
                  <a:cubicBezTo>
                    <a:pt x="69" y="2"/>
                    <a:pt x="69" y="2"/>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1"/>
                  </a:moveTo>
                  <a:cubicBezTo>
                    <a:pt x="69" y="1"/>
                    <a:pt x="69" y="1"/>
                    <a:pt x="69" y="1"/>
                  </a:cubicBezTo>
                  <a:cubicBezTo>
                    <a:pt x="69" y="1"/>
                    <a:pt x="69" y="1"/>
                    <a:pt x="69" y="1"/>
                  </a:cubicBezTo>
                  <a:moveTo>
                    <a:pt x="69" y="0"/>
                  </a:moveTo>
                  <a:cubicBezTo>
                    <a:pt x="69" y="0"/>
                    <a:pt x="69" y="0"/>
                    <a:pt x="69" y="1"/>
                  </a:cubicBezTo>
                  <a:cubicBezTo>
                    <a:pt x="69" y="0"/>
                    <a:pt x="69" y="0"/>
                    <a:pt x="69" y="0"/>
                  </a:cubicBezTo>
                  <a:moveTo>
                    <a:pt x="69" y="0"/>
                  </a:moveTo>
                  <a:cubicBezTo>
                    <a:pt x="69" y="0"/>
                    <a:pt x="69" y="0"/>
                    <a:pt x="69" y="0"/>
                  </a:cubicBezTo>
                  <a:cubicBezTo>
                    <a:pt x="69" y="0"/>
                    <a:pt x="69" y="0"/>
                    <a:pt x="69"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101"/>
            <p:cNvSpPr>
              <a:spLocks/>
            </p:cNvSpPr>
            <p:nvPr/>
          </p:nvSpPr>
          <p:spPr bwMode="auto">
            <a:xfrm>
              <a:off x="5793412" y="6024476"/>
              <a:ext cx="7115" cy="23716"/>
            </a:xfrm>
            <a:custGeom>
              <a:avLst/>
              <a:gdLst>
                <a:gd name="T0" fmla="*/ 2 w 2"/>
                <a:gd name="T1" fmla="*/ 0 h 5"/>
                <a:gd name="T2" fmla="*/ 0 w 2"/>
                <a:gd name="T3" fmla="*/ 0 h 5"/>
                <a:gd name="T4" fmla="*/ 0 w 2"/>
                <a:gd name="T5" fmla="*/ 5 h 5"/>
                <a:gd name="T6" fmla="*/ 2 w 2"/>
                <a:gd name="T7" fmla="*/ 4 h 5"/>
                <a:gd name="T8" fmla="*/ 2 w 2"/>
                <a:gd name="T9" fmla="*/ 0 h 5"/>
              </a:gdLst>
              <a:ahLst/>
              <a:cxnLst>
                <a:cxn ang="0">
                  <a:pos x="T0" y="T1"/>
                </a:cxn>
                <a:cxn ang="0">
                  <a:pos x="T2" y="T3"/>
                </a:cxn>
                <a:cxn ang="0">
                  <a:pos x="T4" y="T5"/>
                </a:cxn>
                <a:cxn ang="0">
                  <a:pos x="T6" y="T7"/>
                </a:cxn>
                <a:cxn ang="0">
                  <a:pos x="T8" y="T9"/>
                </a:cxn>
              </a:cxnLst>
              <a:rect l="0" t="0" r="r" b="b"/>
              <a:pathLst>
                <a:path w="2" h="5">
                  <a:moveTo>
                    <a:pt x="2" y="0"/>
                  </a:moveTo>
                  <a:cubicBezTo>
                    <a:pt x="1" y="0"/>
                    <a:pt x="0" y="0"/>
                    <a:pt x="0" y="0"/>
                  </a:cubicBezTo>
                  <a:cubicBezTo>
                    <a:pt x="0" y="5"/>
                    <a:pt x="0" y="5"/>
                    <a:pt x="0" y="5"/>
                  </a:cubicBezTo>
                  <a:cubicBezTo>
                    <a:pt x="1" y="5"/>
                    <a:pt x="1" y="4"/>
                    <a:pt x="2" y="4"/>
                  </a:cubicBezTo>
                  <a:cubicBezTo>
                    <a:pt x="2" y="0"/>
                    <a:pt x="2" y="0"/>
                    <a:pt x="2"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102"/>
            <p:cNvSpPr>
              <a:spLocks/>
            </p:cNvSpPr>
            <p:nvPr/>
          </p:nvSpPr>
          <p:spPr bwMode="auto">
            <a:xfrm>
              <a:off x="5800526" y="6242666"/>
              <a:ext cx="4743" cy="33203"/>
            </a:xfrm>
            <a:custGeom>
              <a:avLst/>
              <a:gdLst>
                <a:gd name="T0" fmla="*/ 0 w 1"/>
                <a:gd name="T1" fmla="*/ 0 h 7"/>
                <a:gd name="T2" fmla="*/ 0 w 1"/>
                <a:gd name="T3" fmla="*/ 7 h 7"/>
                <a:gd name="T4" fmla="*/ 1 w 1"/>
                <a:gd name="T5" fmla="*/ 7 h 7"/>
                <a:gd name="T6" fmla="*/ 1 w 1"/>
                <a:gd name="T7" fmla="*/ 0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7"/>
                    <a:pt x="0" y="7"/>
                    <a:pt x="0" y="7"/>
                  </a:cubicBezTo>
                  <a:cubicBezTo>
                    <a:pt x="0" y="7"/>
                    <a:pt x="1" y="7"/>
                    <a:pt x="1" y="7"/>
                  </a:cubicBezTo>
                  <a:cubicBezTo>
                    <a:pt x="1" y="0"/>
                    <a:pt x="1" y="0"/>
                    <a:pt x="1" y="0"/>
                  </a:cubicBezTo>
                  <a:cubicBezTo>
                    <a:pt x="1"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103"/>
            <p:cNvSpPr>
              <a:spLocks/>
            </p:cNvSpPr>
            <p:nvPr/>
          </p:nvSpPr>
          <p:spPr bwMode="auto">
            <a:xfrm>
              <a:off x="5755465" y="4667902"/>
              <a:ext cx="317799" cy="1219019"/>
            </a:xfrm>
            <a:custGeom>
              <a:avLst/>
              <a:gdLst>
                <a:gd name="T0" fmla="*/ 2 w 76"/>
                <a:gd name="T1" fmla="*/ 0 h 274"/>
                <a:gd name="T2" fmla="*/ 0 w 76"/>
                <a:gd name="T3" fmla="*/ 200 h 274"/>
                <a:gd name="T4" fmla="*/ 7 w 76"/>
                <a:gd name="T5" fmla="*/ 274 h 274"/>
                <a:gd name="T6" fmla="*/ 11 w 76"/>
                <a:gd name="T7" fmla="*/ 273 h 274"/>
                <a:gd name="T8" fmla="*/ 76 w 76"/>
                <a:gd name="T9" fmla="*/ 145 h 274"/>
                <a:gd name="T10" fmla="*/ 76 w 76"/>
                <a:gd name="T11" fmla="*/ 144 h 274"/>
                <a:gd name="T12" fmla="*/ 76 w 76"/>
                <a:gd name="T13" fmla="*/ 144 h 274"/>
                <a:gd name="T14" fmla="*/ 76 w 76"/>
                <a:gd name="T15" fmla="*/ 144 h 274"/>
                <a:gd name="T16" fmla="*/ 76 w 76"/>
                <a:gd name="T17" fmla="*/ 144 h 274"/>
                <a:gd name="T18" fmla="*/ 76 w 76"/>
                <a:gd name="T19" fmla="*/ 144 h 274"/>
                <a:gd name="T20" fmla="*/ 76 w 76"/>
                <a:gd name="T21" fmla="*/ 143 h 274"/>
                <a:gd name="T22" fmla="*/ 76 w 76"/>
                <a:gd name="T23" fmla="*/ 142 h 274"/>
                <a:gd name="T24" fmla="*/ 76 w 76"/>
                <a:gd name="T25" fmla="*/ 142 h 274"/>
                <a:gd name="T26" fmla="*/ 76 w 76"/>
                <a:gd name="T27" fmla="*/ 142 h 274"/>
                <a:gd name="T28" fmla="*/ 76 w 76"/>
                <a:gd name="T29" fmla="*/ 142 h 274"/>
                <a:gd name="T30" fmla="*/ 76 w 76"/>
                <a:gd name="T31" fmla="*/ 142 h 274"/>
                <a:gd name="T32" fmla="*/ 76 w 76"/>
                <a:gd name="T33" fmla="*/ 141 h 274"/>
                <a:gd name="T34" fmla="*/ 76 w 76"/>
                <a:gd name="T35" fmla="*/ 141 h 274"/>
                <a:gd name="T36" fmla="*/ 76 w 76"/>
                <a:gd name="T37" fmla="*/ 141 h 274"/>
                <a:gd name="T38" fmla="*/ 76 w 76"/>
                <a:gd name="T39" fmla="*/ 141 h 274"/>
                <a:gd name="T40" fmla="*/ 76 w 76"/>
                <a:gd name="T41" fmla="*/ 140 h 274"/>
                <a:gd name="T42" fmla="*/ 76 w 76"/>
                <a:gd name="T43" fmla="*/ 140 h 274"/>
                <a:gd name="T44" fmla="*/ 76 w 76"/>
                <a:gd name="T45" fmla="*/ 140 h 274"/>
                <a:gd name="T46" fmla="*/ 76 w 76"/>
                <a:gd name="T47" fmla="*/ 140 h 274"/>
                <a:gd name="T48" fmla="*/ 76 w 76"/>
                <a:gd name="T49" fmla="*/ 139 h 274"/>
                <a:gd name="T50" fmla="*/ 76 w 76"/>
                <a:gd name="T51" fmla="*/ 139 h 274"/>
                <a:gd name="T52" fmla="*/ 76 w 76"/>
                <a:gd name="T53" fmla="*/ 139 h 274"/>
                <a:gd name="T54" fmla="*/ 76 w 76"/>
                <a:gd name="T55" fmla="*/ 139 h 274"/>
                <a:gd name="T56" fmla="*/ 76 w 76"/>
                <a:gd name="T57" fmla="*/ 138 h 274"/>
                <a:gd name="T58" fmla="*/ 76 w 76"/>
                <a:gd name="T59" fmla="*/ 138 h 274"/>
                <a:gd name="T60" fmla="*/ 76 w 76"/>
                <a:gd name="T61" fmla="*/ 138 h 274"/>
                <a:gd name="T62" fmla="*/ 76 w 76"/>
                <a:gd name="T63" fmla="*/ 138 h 274"/>
                <a:gd name="T64" fmla="*/ 76 w 76"/>
                <a:gd name="T65" fmla="*/ 138 h 274"/>
                <a:gd name="T66" fmla="*/ 76 w 76"/>
                <a:gd name="T67" fmla="*/ 137 h 274"/>
                <a:gd name="T68" fmla="*/ 76 w 76"/>
                <a:gd name="T69" fmla="*/ 137 h 274"/>
                <a:gd name="T70" fmla="*/ 2 w 76"/>
                <a:gd name="T71"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274">
                  <a:moveTo>
                    <a:pt x="2" y="0"/>
                  </a:moveTo>
                  <a:cubicBezTo>
                    <a:pt x="2" y="0"/>
                    <a:pt x="2" y="0"/>
                    <a:pt x="2" y="0"/>
                  </a:cubicBezTo>
                  <a:cubicBezTo>
                    <a:pt x="2" y="0"/>
                    <a:pt x="1" y="0"/>
                    <a:pt x="0" y="0"/>
                  </a:cubicBezTo>
                  <a:cubicBezTo>
                    <a:pt x="0" y="200"/>
                    <a:pt x="0" y="200"/>
                    <a:pt x="0" y="200"/>
                  </a:cubicBezTo>
                  <a:cubicBezTo>
                    <a:pt x="2" y="149"/>
                    <a:pt x="2" y="149"/>
                    <a:pt x="2" y="149"/>
                  </a:cubicBezTo>
                  <a:cubicBezTo>
                    <a:pt x="7" y="274"/>
                    <a:pt x="7" y="274"/>
                    <a:pt x="7" y="274"/>
                  </a:cubicBezTo>
                  <a:cubicBezTo>
                    <a:pt x="8" y="274"/>
                    <a:pt x="10" y="274"/>
                    <a:pt x="11" y="273"/>
                  </a:cubicBezTo>
                  <a:cubicBezTo>
                    <a:pt x="11" y="273"/>
                    <a:pt x="11" y="273"/>
                    <a:pt x="11" y="273"/>
                  </a:cubicBezTo>
                  <a:cubicBezTo>
                    <a:pt x="46" y="266"/>
                    <a:pt x="74" y="212"/>
                    <a:pt x="76" y="145"/>
                  </a:cubicBezTo>
                  <a:cubicBezTo>
                    <a:pt x="76" y="145"/>
                    <a:pt x="76" y="145"/>
                    <a:pt x="76" y="145"/>
                  </a:cubicBezTo>
                  <a:cubicBezTo>
                    <a:pt x="76" y="145"/>
                    <a:pt x="76" y="145"/>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4"/>
                  </a:cubicBezTo>
                  <a:cubicBezTo>
                    <a:pt x="76" y="144"/>
                    <a:pt x="76" y="144"/>
                    <a:pt x="76" y="143"/>
                  </a:cubicBezTo>
                  <a:cubicBezTo>
                    <a:pt x="76" y="143"/>
                    <a:pt x="76" y="143"/>
                    <a:pt x="76" y="143"/>
                  </a:cubicBezTo>
                  <a:cubicBezTo>
                    <a:pt x="76" y="143"/>
                    <a:pt x="76" y="143"/>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2"/>
                  </a:cubicBezTo>
                  <a:cubicBezTo>
                    <a:pt x="76" y="142"/>
                    <a:pt x="76" y="142"/>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1"/>
                  </a:cubicBezTo>
                  <a:cubicBezTo>
                    <a:pt x="76" y="141"/>
                    <a:pt x="76" y="141"/>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40"/>
                  </a:cubicBezTo>
                  <a:cubicBezTo>
                    <a:pt x="76" y="140"/>
                    <a:pt x="76" y="140"/>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9"/>
                  </a:cubicBezTo>
                  <a:cubicBezTo>
                    <a:pt x="76" y="139"/>
                    <a:pt x="76" y="139"/>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8"/>
                    <a:pt x="76" y="138"/>
                    <a:pt x="76" y="138"/>
                  </a:cubicBezTo>
                  <a:cubicBezTo>
                    <a:pt x="76" y="137"/>
                    <a:pt x="76" y="137"/>
                    <a:pt x="76" y="137"/>
                  </a:cubicBezTo>
                  <a:cubicBezTo>
                    <a:pt x="76" y="137"/>
                    <a:pt x="76" y="137"/>
                    <a:pt x="76" y="137"/>
                  </a:cubicBezTo>
                  <a:cubicBezTo>
                    <a:pt x="76" y="137"/>
                    <a:pt x="76" y="137"/>
                    <a:pt x="76" y="137"/>
                  </a:cubicBezTo>
                  <a:cubicBezTo>
                    <a:pt x="76" y="137"/>
                    <a:pt x="76" y="137"/>
                    <a:pt x="76" y="137"/>
                  </a:cubicBezTo>
                  <a:cubicBezTo>
                    <a:pt x="76" y="61"/>
                    <a:pt x="43"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Rectangle 104"/>
            <p:cNvSpPr>
              <a:spLocks noChangeArrowheads="1"/>
            </p:cNvSpPr>
            <p:nvPr/>
          </p:nvSpPr>
          <p:spPr bwMode="auto">
            <a:xfrm>
              <a:off x="5755465" y="6532005"/>
              <a:ext cx="54548"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Rectangle 105"/>
            <p:cNvSpPr>
              <a:spLocks noChangeArrowheads="1"/>
            </p:cNvSpPr>
            <p:nvPr/>
          </p:nvSpPr>
          <p:spPr bwMode="auto">
            <a:xfrm>
              <a:off x="5755465" y="6532005"/>
              <a:ext cx="54548"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106"/>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107"/>
            <p:cNvSpPr>
              <a:spLocks/>
            </p:cNvSpPr>
            <p:nvPr/>
          </p:nvSpPr>
          <p:spPr bwMode="auto">
            <a:xfrm>
              <a:off x="5755465" y="5331959"/>
              <a:ext cx="54548" cy="1200046"/>
            </a:xfrm>
            <a:custGeom>
              <a:avLst/>
              <a:gdLst>
                <a:gd name="T0" fmla="*/ 3 w 23"/>
                <a:gd name="T1" fmla="*/ 0 h 506"/>
                <a:gd name="T2" fmla="*/ 0 w 23"/>
                <a:gd name="T3" fmla="*/ 95 h 506"/>
                <a:gd name="T4" fmla="*/ 0 w 23"/>
                <a:gd name="T5" fmla="*/ 506 h 506"/>
                <a:gd name="T6" fmla="*/ 23 w 23"/>
                <a:gd name="T7" fmla="*/ 506 h 506"/>
                <a:gd name="T8" fmla="*/ 23 w 23"/>
                <a:gd name="T9" fmla="*/ 504 h 506"/>
                <a:gd name="T10" fmla="*/ 19 w 23"/>
                <a:gd name="T11" fmla="*/ 398 h 506"/>
                <a:gd name="T12" fmla="*/ 19 w 23"/>
                <a:gd name="T13" fmla="*/ 384 h 506"/>
                <a:gd name="T14" fmla="*/ 16 w 23"/>
                <a:gd name="T15" fmla="*/ 302 h 506"/>
                <a:gd name="T16" fmla="*/ 16 w 23"/>
                <a:gd name="T17" fmla="*/ 292 h 506"/>
                <a:gd name="T18" fmla="*/ 12 w 23"/>
                <a:gd name="T19" fmla="*/ 234 h 506"/>
                <a:gd name="T20" fmla="*/ 3 w 23"/>
                <a:gd name="T21"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506">
                  <a:moveTo>
                    <a:pt x="3" y="0"/>
                  </a:moveTo>
                  <a:lnTo>
                    <a:pt x="0" y="95"/>
                  </a:lnTo>
                  <a:lnTo>
                    <a:pt x="0" y="506"/>
                  </a:lnTo>
                  <a:lnTo>
                    <a:pt x="23" y="506"/>
                  </a:lnTo>
                  <a:lnTo>
                    <a:pt x="23" y="504"/>
                  </a:lnTo>
                  <a:lnTo>
                    <a:pt x="19" y="398"/>
                  </a:lnTo>
                  <a:lnTo>
                    <a:pt x="19" y="384"/>
                  </a:lnTo>
                  <a:lnTo>
                    <a:pt x="16" y="302"/>
                  </a:lnTo>
                  <a:lnTo>
                    <a:pt x="16" y="292"/>
                  </a:lnTo>
                  <a:lnTo>
                    <a:pt x="12" y="234"/>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108"/>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109"/>
            <p:cNvSpPr>
              <a:spLocks/>
            </p:cNvSpPr>
            <p:nvPr/>
          </p:nvSpPr>
          <p:spPr bwMode="auto">
            <a:xfrm>
              <a:off x="10837872" y="4110569"/>
              <a:ext cx="1261708" cy="1852245"/>
            </a:xfrm>
            <a:custGeom>
              <a:avLst/>
              <a:gdLst>
                <a:gd name="T0" fmla="*/ 266 w 532"/>
                <a:gd name="T1" fmla="*/ 0 h 781"/>
                <a:gd name="T2" fmla="*/ 0 w 532"/>
                <a:gd name="T3" fmla="*/ 781 h 781"/>
                <a:gd name="T4" fmla="*/ 261 w 532"/>
                <a:gd name="T5" fmla="*/ 781 h 781"/>
                <a:gd name="T6" fmla="*/ 273 w 532"/>
                <a:gd name="T7" fmla="*/ 781 h 781"/>
                <a:gd name="T8" fmla="*/ 532 w 532"/>
                <a:gd name="T9" fmla="*/ 781 h 781"/>
                <a:gd name="T10" fmla="*/ 266 w 532"/>
                <a:gd name="T11" fmla="*/ 0 h 781"/>
              </a:gdLst>
              <a:ahLst/>
              <a:cxnLst>
                <a:cxn ang="0">
                  <a:pos x="T0" y="T1"/>
                </a:cxn>
                <a:cxn ang="0">
                  <a:pos x="T2" y="T3"/>
                </a:cxn>
                <a:cxn ang="0">
                  <a:pos x="T4" y="T5"/>
                </a:cxn>
                <a:cxn ang="0">
                  <a:pos x="T6" y="T7"/>
                </a:cxn>
                <a:cxn ang="0">
                  <a:pos x="T8" y="T9"/>
                </a:cxn>
                <a:cxn ang="0">
                  <a:pos x="T10" y="T11"/>
                </a:cxn>
              </a:cxnLst>
              <a:rect l="0" t="0" r="r" b="b"/>
              <a:pathLst>
                <a:path w="532" h="781">
                  <a:moveTo>
                    <a:pt x="266" y="0"/>
                  </a:moveTo>
                  <a:lnTo>
                    <a:pt x="0" y="781"/>
                  </a:lnTo>
                  <a:lnTo>
                    <a:pt x="261" y="781"/>
                  </a:lnTo>
                  <a:lnTo>
                    <a:pt x="273" y="781"/>
                  </a:lnTo>
                  <a:lnTo>
                    <a:pt x="532" y="781"/>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Freeform 110"/>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111"/>
            <p:cNvSpPr>
              <a:spLocks/>
            </p:cNvSpPr>
            <p:nvPr/>
          </p:nvSpPr>
          <p:spPr bwMode="auto">
            <a:xfrm>
              <a:off x="10837872" y="4169859"/>
              <a:ext cx="1261708" cy="1508358"/>
            </a:xfrm>
            <a:custGeom>
              <a:avLst/>
              <a:gdLst>
                <a:gd name="T0" fmla="*/ 266 w 532"/>
                <a:gd name="T1" fmla="*/ 0 h 636"/>
                <a:gd name="T2" fmla="*/ 0 w 532"/>
                <a:gd name="T3" fmla="*/ 636 h 636"/>
                <a:gd name="T4" fmla="*/ 261 w 532"/>
                <a:gd name="T5" fmla="*/ 636 h 636"/>
                <a:gd name="T6" fmla="*/ 273 w 532"/>
                <a:gd name="T7" fmla="*/ 636 h 636"/>
                <a:gd name="T8" fmla="*/ 532 w 532"/>
                <a:gd name="T9" fmla="*/ 636 h 636"/>
                <a:gd name="T10" fmla="*/ 266 w 532"/>
                <a:gd name="T11" fmla="*/ 0 h 636"/>
              </a:gdLst>
              <a:ahLst/>
              <a:cxnLst>
                <a:cxn ang="0">
                  <a:pos x="T0" y="T1"/>
                </a:cxn>
                <a:cxn ang="0">
                  <a:pos x="T2" y="T3"/>
                </a:cxn>
                <a:cxn ang="0">
                  <a:pos x="T4" y="T5"/>
                </a:cxn>
                <a:cxn ang="0">
                  <a:pos x="T6" y="T7"/>
                </a:cxn>
                <a:cxn ang="0">
                  <a:pos x="T8" y="T9"/>
                </a:cxn>
                <a:cxn ang="0">
                  <a:pos x="T10" y="T11"/>
                </a:cxn>
              </a:cxnLst>
              <a:rect l="0" t="0" r="r" b="b"/>
              <a:pathLst>
                <a:path w="532" h="636">
                  <a:moveTo>
                    <a:pt x="266" y="0"/>
                  </a:moveTo>
                  <a:lnTo>
                    <a:pt x="0" y="636"/>
                  </a:lnTo>
                  <a:lnTo>
                    <a:pt x="261" y="636"/>
                  </a:lnTo>
                  <a:lnTo>
                    <a:pt x="273" y="636"/>
                  </a:lnTo>
                  <a:lnTo>
                    <a:pt x="532" y="636"/>
                  </a:lnTo>
                  <a:lnTo>
                    <a:pt x="2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112"/>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113"/>
            <p:cNvSpPr>
              <a:spLocks/>
            </p:cNvSpPr>
            <p:nvPr/>
          </p:nvSpPr>
          <p:spPr bwMode="auto">
            <a:xfrm>
              <a:off x="11127211" y="5384135"/>
              <a:ext cx="683030" cy="1181073"/>
            </a:xfrm>
            <a:custGeom>
              <a:avLst/>
              <a:gdLst>
                <a:gd name="T0" fmla="*/ 103 w 288"/>
                <a:gd name="T1" fmla="*/ 498 h 498"/>
                <a:gd name="T2" fmla="*/ 185 w 288"/>
                <a:gd name="T3" fmla="*/ 498 h 498"/>
                <a:gd name="T4" fmla="*/ 172 w 288"/>
                <a:gd name="T5" fmla="*/ 214 h 498"/>
                <a:gd name="T6" fmla="*/ 288 w 288"/>
                <a:gd name="T7" fmla="*/ 109 h 498"/>
                <a:gd name="T8" fmla="*/ 163 w 288"/>
                <a:gd name="T9" fmla="*/ 148 h 498"/>
                <a:gd name="T10" fmla="*/ 144 w 288"/>
                <a:gd name="T11" fmla="*/ 0 h 498"/>
                <a:gd name="T12" fmla="*/ 124 w 288"/>
                <a:gd name="T13" fmla="*/ 148 h 498"/>
                <a:gd name="T14" fmla="*/ 0 w 288"/>
                <a:gd name="T15" fmla="*/ 109 h 498"/>
                <a:gd name="T16" fmla="*/ 116 w 288"/>
                <a:gd name="T17" fmla="*/ 214 h 498"/>
                <a:gd name="T18" fmla="*/ 103 w 288"/>
                <a:gd name="T19"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498">
                  <a:moveTo>
                    <a:pt x="103" y="498"/>
                  </a:moveTo>
                  <a:lnTo>
                    <a:pt x="185" y="498"/>
                  </a:lnTo>
                  <a:lnTo>
                    <a:pt x="172" y="214"/>
                  </a:lnTo>
                  <a:lnTo>
                    <a:pt x="288" y="109"/>
                  </a:lnTo>
                  <a:lnTo>
                    <a:pt x="163" y="148"/>
                  </a:lnTo>
                  <a:lnTo>
                    <a:pt x="144" y="0"/>
                  </a:lnTo>
                  <a:lnTo>
                    <a:pt x="124" y="148"/>
                  </a:lnTo>
                  <a:lnTo>
                    <a:pt x="0" y="109"/>
                  </a:lnTo>
                  <a:lnTo>
                    <a:pt x="116" y="214"/>
                  </a:lnTo>
                  <a:lnTo>
                    <a:pt x="103" y="4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114"/>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Freeform 115"/>
            <p:cNvSpPr>
              <a:spLocks/>
            </p:cNvSpPr>
            <p:nvPr/>
          </p:nvSpPr>
          <p:spPr bwMode="auto">
            <a:xfrm>
              <a:off x="11551733" y="4364333"/>
              <a:ext cx="547847" cy="1304398"/>
            </a:xfrm>
            <a:custGeom>
              <a:avLst/>
              <a:gdLst>
                <a:gd name="T0" fmla="*/ 0 w 231"/>
                <a:gd name="T1" fmla="*/ 0 h 550"/>
                <a:gd name="T2" fmla="*/ 9 w 231"/>
                <a:gd name="T3" fmla="*/ 23 h 550"/>
                <a:gd name="T4" fmla="*/ 229 w 231"/>
                <a:gd name="T5" fmla="*/ 550 h 550"/>
                <a:gd name="T6" fmla="*/ 231 w 231"/>
                <a:gd name="T7" fmla="*/ 550 h 550"/>
                <a:gd name="T8" fmla="*/ 0 w 231"/>
                <a:gd name="T9" fmla="*/ 0 h 550"/>
              </a:gdLst>
              <a:ahLst/>
              <a:cxnLst>
                <a:cxn ang="0">
                  <a:pos x="T0" y="T1"/>
                </a:cxn>
                <a:cxn ang="0">
                  <a:pos x="T2" y="T3"/>
                </a:cxn>
                <a:cxn ang="0">
                  <a:pos x="T4" y="T5"/>
                </a:cxn>
                <a:cxn ang="0">
                  <a:pos x="T6" y="T7"/>
                </a:cxn>
                <a:cxn ang="0">
                  <a:pos x="T8" y="T9"/>
                </a:cxn>
              </a:cxnLst>
              <a:rect l="0" t="0" r="r" b="b"/>
              <a:pathLst>
                <a:path w="231" h="550">
                  <a:moveTo>
                    <a:pt x="0" y="0"/>
                  </a:moveTo>
                  <a:lnTo>
                    <a:pt x="9" y="23"/>
                  </a:lnTo>
                  <a:lnTo>
                    <a:pt x="229" y="550"/>
                  </a:lnTo>
                  <a:lnTo>
                    <a:pt x="231" y="55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118"/>
            <p:cNvSpPr>
              <a:spLocks noEditPoints="1"/>
            </p:cNvSpPr>
            <p:nvPr/>
          </p:nvSpPr>
          <p:spPr bwMode="auto">
            <a:xfrm>
              <a:off x="11539875" y="5962813"/>
              <a:ext cx="559705" cy="602395"/>
            </a:xfrm>
            <a:custGeom>
              <a:avLst/>
              <a:gdLst>
                <a:gd name="T0" fmla="*/ 4 w 133"/>
                <a:gd name="T1" fmla="*/ 84 h 135"/>
                <a:gd name="T2" fmla="*/ 6 w 133"/>
                <a:gd name="T3" fmla="*/ 135 h 135"/>
                <a:gd name="T4" fmla="*/ 6 w 133"/>
                <a:gd name="T5" fmla="*/ 135 h 135"/>
                <a:gd name="T6" fmla="*/ 4 w 133"/>
                <a:gd name="T7" fmla="*/ 85 h 135"/>
                <a:gd name="T8" fmla="*/ 4 w 133"/>
                <a:gd name="T9" fmla="*/ 84 h 135"/>
                <a:gd name="T10" fmla="*/ 2 w 133"/>
                <a:gd name="T11" fmla="*/ 33 h 135"/>
                <a:gd name="T12" fmla="*/ 3 w 133"/>
                <a:gd name="T13" fmla="*/ 65 h 135"/>
                <a:gd name="T14" fmla="*/ 3 w 133"/>
                <a:gd name="T15" fmla="*/ 66 h 135"/>
                <a:gd name="T16" fmla="*/ 2 w 133"/>
                <a:gd name="T17" fmla="*/ 34 h 135"/>
                <a:gd name="T18" fmla="*/ 2 w 133"/>
                <a:gd name="T19" fmla="*/ 33 h 135"/>
                <a:gd name="T20" fmla="*/ 63 w 133"/>
                <a:gd name="T21" fmla="*/ 0 h 135"/>
                <a:gd name="T22" fmla="*/ 0 w 133"/>
                <a:gd name="T23" fmla="*/ 0 h 135"/>
                <a:gd name="T24" fmla="*/ 1 w 133"/>
                <a:gd name="T25" fmla="*/ 21 h 135"/>
                <a:gd name="T26" fmla="*/ 2 w 133"/>
                <a:gd name="T27" fmla="*/ 21 h 135"/>
                <a:gd name="T28" fmla="*/ 1 w 133"/>
                <a:gd name="T29" fmla="*/ 3 h 135"/>
                <a:gd name="T30" fmla="*/ 60 w 133"/>
                <a:gd name="T31" fmla="*/ 3 h 135"/>
                <a:gd name="T32" fmla="*/ 61 w 133"/>
                <a:gd name="T33" fmla="*/ 2 h 135"/>
                <a:gd name="T34" fmla="*/ 63 w 133"/>
                <a:gd name="T35" fmla="*/ 0 h 135"/>
                <a:gd name="T36" fmla="*/ 132 w 133"/>
                <a:gd name="T37" fmla="*/ 0 h 135"/>
                <a:gd name="T38" fmla="*/ 64 w 133"/>
                <a:gd name="T39" fmla="*/ 0 h 135"/>
                <a:gd name="T40" fmla="*/ 62 w 133"/>
                <a:gd name="T41" fmla="*/ 3 h 135"/>
                <a:gd name="T42" fmla="*/ 133 w 133"/>
                <a:gd name="T43" fmla="*/ 3 h 135"/>
                <a:gd name="T44" fmla="*/ 132 w 133"/>
                <a:gd name="T4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3" h="135">
                  <a:moveTo>
                    <a:pt x="4" y="84"/>
                  </a:moveTo>
                  <a:cubicBezTo>
                    <a:pt x="6" y="135"/>
                    <a:pt x="6" y="135"/>
                    <a:pt x="6" y="135"/>
                  </a:cubicBezTo>
                  <a:cubicBezTo>
                    <a:pt x="6" y="135"/>
                    <a:pt x="6" y="135"/>
                    <a:pt x="6" y="135"/>
                  </a:cubicBezTo>
                  <a:cubicBezTo>
                    <a:pt x="4" y="85"/>
                    <a:pt x="4" y="85"/>
                    <a:pt x="4" y="85"/>
                  </a:cubicBezTo>
                  <a:cubicBezTo>
                    <a:pt x="4" y="84"/>
                    <a:pt x="4" y="84"/>
                    <a:pt x="4" y="84"/>
                  </a:cubicBezTo>
                  <a:moveTo>
                    <a:pt x="2" y="33"/>
                  </a:moveTo>
                  <a:cubicBezTo>
                    <a:pt x="3" y="65"/>
                    <a:pt x="3" y="65"/>
                    <a:pt x="3" y="65"/>
                  </a:cubicBezTo>
                  <a:cubicBezTo>
                    <a:pt x="3" y="65"/>
                    <a:pt x="3" y="66"/>
                    <a:pt x="3" y="66"/>
                  </a:cubicBezTo>
                  <a:cubicBezTo>
                    <a:pt x="2" y="34"/>
                    <a:pt x="2" y="34"/>
                    <a:pt x="2" y="34"/>
                  </a:cubicBezTo>
                  <a:cubicBezTo>
                    <a:pt x="2" y="34"/>
                    <a:pt x="2" y="33"/>
                    <a:pt x="2" y="33"/>
                  </a:cubicBezTo>
                  <a:moveTo>
                    <a:pt x="63" y="0"/>
                  </a:moveTo>
                  <a:cubicBezTo>
                    <a:pt x="0" y="0"/>
                    <a:pt x="0" y="0"/>
                    <a:pt x="0" y="0"/>
                  </a:cubicBezTo>
                  <a:cubicBezTo>
                    <a:pt x="1" y="21"/>
                    <a:pt x="1" y="21"/>
                    <a:pt x="1" y="21"/>
                  </a:cubicBezTo>
                  <a:cubicBezTo>
                    <a:pt x="1" y="21"/>
                    <a:pt x="1" y="21"/>
                    <a:pt x="2" y="21"/>
                  </a:cubicBezTo>
                  <a:cubicBezTo>
                    <a:pt x="1" y="3"/>
                    <a:pt x="1" y="3"/>
                    <a:pt x="1" y="3"/>
                  </a:cubicBezTo>
                  <a:cubicBezTo>
                    <a:pt x="60" y="3"/>
                    <a:pt x="60" y="3"/>
                    <a:pt x="60" y="3"/>
                  </a:cubicBezTo>
                  <a:cubicBezTo>
                    <a:pt x="60" y="2"/>
                    <a:pt x="61" y="2"/>
                    <a:pt x="61" y="2"/>
                  </a:cubicBezTo>
                  <a:cubicBezTo>
                    <a:pt x="62" y="1"/>
                    <a:pt x="63" y="0"/>
                    <a:pt x="63" y="0"/>
                  </a:cubicBezTo>
                  <a:moveTo>
                    <a:pt x="132" y="0"/>
                  </a:moveTo>
                  <a:cubicBezTo>
                    <a:pt x="64" y="0"/>
                    <a:pt x="64" y="0"/>
                    <a:pt x="64" y="0"/>
                  </a:cubicBezTo>
                  <a:cubicBezTo>
                    <a:pt x="64" y="1"/>
                    <a:pt x="63" y="1"/>
                    <a:pt x="62" y="3"/>
                  </a:cubicBezTo>
                  <a:cubicBezTo>
                    <a:pt x="133" y="3"/>
                    <a:pt x="133" y="3"/>
                    <a:pt x="133" y="3"/>
                  </a:cubicBezTo>
                  <a:cubicBezTo>
                    <a:pt x="132" y="0"/>
                    <a:pt x="132" y="0"/>
                    <a:pt x="132"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119"/>
            <p:cNvSpPr>
              <a:spLocks/>
            </p:cNvSpPr>
            <p:nvPr/>
          </p:nvSpPr>
          <p:spPr bwMode="auto">
            <a:xfrm>
              <a:off x="11544618" y="6057679"/>
              <a:ext cx="4743" cy="56919"/>
            </a:xfrm>
            <a:custGeom>
              <a:avLst/>
              <a:gdLst>
                <a:gd name="T0" fmla="*/ 0 w 1"/>
                <a:gd name="T1" fmla="*/ 0 h 13"/>
                <a:gd name="T2" fmla="*/ 1 w 1"/>
                <a:gd name="T3" fmla="*/ 12 h 13"/>
                <a:gd name="T4" fmla="*/ 1 w 1"/>
                <a:gd name="T5" fmla="*/ 13 h 13"/>
                <a:gd name="T6" fmla="*/ 1 w 1"/>
                <a:gd name="T7" fmla="*/ 0 h 13"/>
                <a:gd name="T8" fmla="*/ 0 w 1"/>
                <a:gd name="T9" fmla="*/ 0 h 13"/>
              </a:gdLst>
              <a:ahLst/>
              <a:cxnLst>
                <a:cxn ang="0">
                  <a:pos x="T0" y="T1"/>
                </a:cxn>
                <a:cxn ang="0">
                  <a:pos x="T2" y="T3"/>
                </a:cxn>
                <a:cxn ang="0">
                  <a:pos x="T4" y="T5"/>
                </a:cxn>
                <a:cxn ang="0">
                  <a:pos x="T6" y="T7"/>
                </a:cxn>
                <a:cxn ang="0">
                  <a:pos x="T8" y="T9"/>
                </a:cxn>
              </a:cxnLst>
              <a:rect l="0" t="0" r="r" b="b"/>
              <a:pathLst>
                <a:path w="1" h="13">
                  <a:moveTo>
                    <a:pt x="0" y="0"/>
                  </a:moveTo>
                  <a:cubicBezTo>
                    <a:pt x="1" y="12"/>
                    <a:pt x="1" y="12"/>
                    <a:pt x="1" y="12"/>
                  </a:cubicBezTo>
                  <a:cubicBezTo>
                    <a:pt x="1" y="12"/>
                    <a:pt x="1" y="13"/>
                    <a:pt x="1" y="13"/>
                  </a:cubicBezTo>
                  <a:cubicBezTo>
                    <a:pt x="1" y="0"/>
                    <a:pt x="1" y="0"/>
                    <a:pt x="1" y="0"/>
                  </a:cubicBezTo>
                  <a:cubicBezTo>
                    <a:pt x="0" y="0"/>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120"/>
            <p:cNvSpPr>
              <a:spLocks/>
            </p:cNvSpPr>
            <p:nvPr/>
          </p:nvSpPr>
          <p:spPr bwMode="auto">
            <a:xfrm>
              <a:off x="11551733" y="6252152"/>
              <a:ext cx="4743" cy="90122"/>
            </a:xfrm>
            <a:custGeom>
              <a:avLst/>
              <a:gdLst>
                <a:gd name="T0" fmla="*/ 0 w 1"/>
                <a:gd name="T1" fmla="*/ 0 h 20"/>
                <a:gd name="T2" fmla="*/ 1 w 1"/>
                <a:gd name="T3" fmla="*/ 19 h 20"/>
                <a:gd name="T4" fmla="*/ 1 w 1"/>
                <a:gd name="T5" fmla="*/ 20 h 20"/>
                <a:gd name="T6" fmla="*/ 0 w 1"/>
                <a:gd name="T7" fmla="*/ 1 h 20"/>
                <a:gd name="T8" fmla="*/ 0 w 1"/>
                <a:gd name="T9" fmla="*/ 0 h 20"/>
              </a:gdLst>
              <a:ahLst/>
              <a:cxnLst>
                <a:cxn ang="0">
                  <a:pos x="T0" y="T1"/>
                </a:cxn>
                <a:cxn ang="0">
                  <a:pos x="T2" y="T3"/>
                </a:cxn>
                <a:cxn ang="0">
                  <a:pos x="T4" y="T5"/>
                </a:cxn>
                <a:cxn ang="0">
                  <a:pos x="T6" y="T7"/>
                </a:cxn>
                <a:cxn ang="0">
                  <a:pos x="T8" y="T9"/>
                </a:cxn>
              </a:cxnLst>
              <a:rect l="0" t="0" r="r" b="b"/>
              <a:pathLst>
                <a:path w="1" h="20">
                  <a:moveTo>
                    <a:pt x="0" y="0"/>
                  </a:moveTo>
                  <a:cubicBezTo>
                    <a:pt x="1" y="19"/>
                    <a:pt x="1" y="19"/>
                    <a:pt x="1" y="19"/>
                  </a:cubicBezTo>
                  <a:cubicBezTo>
                    <a:pt x="1" y="19"/>
                    <a:pt x="1" y="19"/>
                    <a:pt x="1" y="20"/>
                  </a:cubicBezTo>
                  <a:cubicBezTo>
                    <a:pt x="0" y="1"/>
                    <a:pt x="0" y="1"/>
                    <a:pt x="0" y="1"/>
                  </a:cubicBezTo>
                  <a:cubicBezTo>
                    <a:pt x="0" y="1"/>
                    <a:pt x="0" y="0"/>
                    <a:pt x="0"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121"/>
            <p:cNvSpPr>
              <a:spLocks/>
            </p:cNvSpPr>
            <p:nvPr/>
          </p:nvSpPr>
          <p:spPr bwMode="auto">
            <a:xfrm>
              <a:off x="11791268" y="5962813"/>
              <a:ext cx="18973" cy="14230"/>
            </a:xfrm>
            <a:custGeom>
              <a:avLst/>
              <a:gdLst>
                <a:gd name="T0" fmla="*/ 4 w 4"/>
                <a:gd name="T1" fmla="*/ 0 h 3"/>
                <a:gd name="T2" fmla="*/ 3 w 4"/>
                <a:gd name="T3" fmla="*/ 0 h 3"/>
                <a:gd name="T4" fmla="*/ 1 w 4"/>
                <a:gd name="T5" fmla="*/ 2 h 3"/>
                <a:gd name="T6" fmla="*/ 0 w 4"/>
                <a:gd name="T7" fmla="*/ 3 h 3"/>
                <a:gd name="T8" fmla="*/ 2 w 4"/>
                <a:gd name="T9" fmla="*/ 3 h 3"/>
                <a:gd name="T10" fmla="*/ 4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4" y="0"/>
                  </a:moveTo>
                  <a:cubicBezTo>
                    <a:pt x="3" y="0"/>
                    <a:pt x="3" y="0"/>
                    <a:pt x="3" y="0"/>
                  </a:cubicBezTo>
                  <a:cubicBezTo>
                    <a:pt x="3" y="0"/>
                    <a:pt x="2" y="1"/>
                    <a:pt x="1" y="2"/>
                  </a:cubicBezTo>
                  <a:cubicBezTo>
                    <a:pt x="1" y="2"/>
                    <a:pt x="0" y="2"/>
                    <a:pt x="0" y="3"/>
                  </a:cubicBezTo>
                  <a:cubicBezTo>
                    <a:pt x="2" y="3"/>
                    <a:pt x="2" y="3"/>
                    <a:pt x="2" y="3"/>
                  </a:cubicBezTo>
                  <a:cubicBezTo>
                    <a:pt x="3" y="1"/>
                    <a:pt x="4" y="1"/>
                    <a:pt x="4" y="0"/>
                  </a:cubicBezTo>
                </a:path>
              </a:pathLst>
            </a:custGeom>
            <a:solidFill>
              <a:srgbClr val="6995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122"/>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close/>
                  <a:moveTo>
                    <a:pt x="207" y="0"/>
                  </a:moveTo>
                  <a:lnTo>
                    <a:pt x="112" y="0"/>
                  </a:lnTo>
                  <a:lnTo>
                    <a:pt x="12" y="90"/>
                  </a:lnTo>
                  <a:lnTo>
                    <a:pt x="14" y="120"/>
                  </a:lnTo>
                  <a:lnTo>
                    <a:pt x="126" y="120"/>
                  </a:lnTo>
                  <a:lnTo>
                    <a:pt x="128" y="120"/>
                  </a:lnTo>
                  <a:lnTo>
                    <a:pt x="248" y="120"/>
                  </a:lnTo>
                  <a:lnTo>
                    <a:pt x="20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123"/>
            <p:cNvSpPr>
              <a:spLocks noEditPoints="1"/>
            </p:cNvSpPr>
            <p:nvPr/>
          </p:nvSpPr>
          <p:spPr bwMode="auto">
            <a:xfrm>
              <a:off x="11506672" y="5678217"/>
              <a:ext cx="588165" cy="284596"/>
            </a:xfrm>
            <a:custGeom>
              <a:avLst/>
              <a:gdLst>
                <a:gd name="T0" fmla="*/ 81 w 248"/>
                <a:gd name="T1" fmla="*/ 0 h 120"/>
                <a:gd name="T2" fmla="*/ 0 w 248"/>
                <a:gd name="T3" fmla="*/ 0 h 120"/>
                <a:gd name="T4" fmla="*/ 3 w 248"/>
                <a:gd name="T5" fmla="*/ 24 h 120"/>
                <a:gd name="T6" fmla="*/ 81 w 248"/>
                <a:gd name="T7" fmla="*/ 0 h 120"/>
                <a:gd name="T8" fmla="*/ 207 w 248"/>
                <a:gd name="T9" fmla="*/ 0 h 120"/>
                <a:gd name="T10" fmla="*/ 112 w 248"/>
                <a:gd name="T11" fmla="*/ 0 h 120"/>
                <a:gd name="T12" fmla="*/ 12 w 248"/>
                <a:gd name="T13" fmla="*/ 90 h 120"/>
                <a:gd name="T14" fmla="*/ 14 w 248"/>
                <a:gd name="T15" fmla="*/ 120 h 120"/>
                <a:gd name="T16" fmla="*/ 126 w 248"/>
                <a:gd name="T17" fmla="*/ 120 h 120"/>
                <a:gd name="T18" fmla="*/ 128 w 248"/>
                <a:gd name="T19" fmla="*/ 120 h 120"/>
                <a:gd name="T20" fmla="*/ 248 w 248"/>
                <a:gd name="T21" fmla="*/ 120 h 120"/>
                <a:gd name="T22" fmla="*/ 207 w 248"/>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20">
                  <a:moveTo>
                    <a:pt x="81" y="0"/>
                  </a:moveTo>
                  <a:lnTo>
                    <a:pt x="0" y="0"/>
                  </a:lnTo>
                  <a:lnTo>
                    <a:pt x="3" y="24"/>
                  </a:lnTo>
                  <a:lnTo>
                    <a:pt x="81" y="0"/>
                  </a:lnTo>
                  <a:moveTo>
                    <a:pt x="207" y="0"/>
                  </a:moveTo>
                  <a:lnTo>
                    <a:pt x="112" y="0"/>
                  </a:lnTo>
                  <a:lnTo>
                    <a:pt x="12" y="90"/>
                  </a:lnTo>
                  <a:lnTo>
                    <a:pt x="14" y="120"/>
                  </a:lnTo>
                  <a:lnTo>
                    <a:pt x="126" y="120"/>
                  </a:lnTo>
                  <a:lnTo>
                    <a:pt x="128" y="120"/>
                  </a:lnTo>
                  <a:lnTo>
                    <a:pt x="248" y="120"/>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124"/>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125"/>
            <p:cNvSpPr>
              <a:spLocks/>
            </p:cNvSpPr>
            <p:nvPr/>
          </p:nvSpPr>
          <p:spPr bwMode="auto">
            <a:xfrm>
              <a:off x="11485328" y="4210177"/>
              <a:ext cx="609509" cy="1468040"/>
            </a:xfrm>
            <a:custGeom>
              <a:avLst/>
              <a:gdLst>
                <a:gd name="T0" fmla="*/ 0 w 257"/>
                <a:gd name="T1" fmla="*/ 0 h 619"/>
                <a:gd name="T2" fmla="*/ 0 w 257"/>
                <a:gd name="T3" fmla="*/ 546 h 619"/>
                <a:gd name="T4" fmla="*/ 9 w 257"/>
                <a:gd name="T5" fmla="*/ 619 h 619"/>
                <a:gd name="T6" fmla="*/ 90 w 257"/>
                <a:gd name="T7" fmla="*/ 619 h 619"/>
                <a:gd name="T8" fmla="*/ 137 w 257"/>
                <a:gd name="T9" fmla="*/ 604 h 619"/>
                <a:gd name="T10" fmla="*/ 121 w 257"/>
                <a:gd name="T11" fmla="*/ 619 h 619"/>
                <a:gd name="T12" fmla="*/ 216 w 257"/>
                <a:gd name="T13" fmla="*/ 619 h 619"/>
                <a:gd name="T14" fmla="*/ 215 w 257"/>
                <a:gd name="T15" fmla="*/ 615 h 619"/>
                <a:gd name="T16" fmla="*/ 257 w 257"/>
                <a:gd name="T17" fmla="*/ 615 h 619"/>
                <a:gd name="T18" fmla="*/ 37 w 257"/>
                <a:gd name="T19" fmla="*/ 88 h 619"/>
                <a:gd name="T20" fmla="*/ 0 w 257"/>
                <a:gd name="T2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619">
                  <a:moveTo>
                    <a:pt x="0" y="0"/>
                  </a:moveTo>
                  <a:lnTo>
                    <a:pt x="0" y="546"/>
                  </a:lnTo>
                  <a:lnTo>
                    <a:pt x="9" y="619"/>
                  </a:lnTo>
                  <a:lnTo>
                    <a:pt x="90" y="619"/>
                  </a:lnTo>
                  <a:lnTo>
                    <a:pt x="137" y="604"/>
                  </a:lnTo>
                  <a:lnTo>
                    <a:pt x="121" y="619"/>
                  </a:lnTo>
                  <a:lnTo>
                    <a:pt x="216" y="619"/>
                  </a:lnTo>
                  <a:lnTo>
                    <a:pt x="215" y="615"/>
                  </a:lnTo>
                  <a:lnTo>
                    <a:pt x="257" y="615"/>
                  </a:lnTo>
                  <a:lnTo>
                    <a:pt x="37" y="8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126"/>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127"/>
            <p:cNvSpPr>
              <a:spLocks/>
            </p:cNvSpPr>
            <p:nvPr/>
          </p:nvSpPr>
          <p:spPr bwMode="auto">
            <a:xfrm>
              <a:off x="11485328" y="5505088"/>
              <a:ext cx="324914" cy="1060120"/>
            </a:xfrm>
            <a:custGeom>
              <a:avLst/>
              <a:gdLst>
                <a:gd name="T0" fmla="*/ 0 w 137"/>
                <a:gd name="T1" fmla="*/ 0 h 447"/>
                <a:gd name="T2" fmla="*/ 0 w 137"/>
                <a:gd name="T3" fmla="*/ 447 h 447"/>
                <a:gd name="T4" fmla="*/ 34 w 137"/>
                <a:gd name="T5" fmla="*/ 447 h 447"/>
                <a:gd name="T6" fmla="*/ 30 w 137"/>
                <a:gd name="T7" fmla="*/ 351 h 447"/>
                <a:gd name="T8" fmla="*/ 28 w 137"/>
                <a:gd name="T9" fmla="*/ 315 h 447"/>
                <a:gd name="T10" fmla="*/ 27 w 137"/>
                <a:gd name="T11" fmla="*/ 255 h 447"/>
                <a:gd name="T12" fmla="*/ 25 w 137"/>
                <a:gd name="T13" fmla="*/ 233 h 447"/>
                <a:gd name="T14" fmla="*/ 23 w 137"/>
                <a:gd name="T15" fmla="*/ 193 h 447"/>
                <a:gd name="T16" fmla="*/ 21 w 137"/>
                <a:gd name="T17" fmla="*/ 163 h 447"/>
                <a:gd name="T18" fmla="*/ 121 w 137"/>
                <a:gd name="T19" fmla="*/ 73 h 447"/>
                <a:gd name="T20" fmla="*/ 137 w 137"/>
                <a:gd name="T21" fmla="*/ 58 h 447"/>
                <a:gd name="T22" fmla="*/ 90 w 137"/>
                <a:gd name="T23" fmla="*/ 73 h 447"/>
                <a:gd name="T24" fmla="*/ 12 w 137"/>
                <a:gd name="T25" fmla="*/ 97 h 447"/>
                <a:gd name="T26" fmla="*/ 9 w 137"/>
                <a:gd name="T27" fmla="*/ 73 h 447"/>
                <a:gd name="T28" fmla="*/ 0 w 137"/>
                <a:gd name="T29"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447">
                  <a:moveTo>
                    <a:pt x="0" y="0"/>
                  </a:moveTo>
                  <a:lnTo>
                    <a:pt x="0" y="447"/>
                  </a:lnTo>
                  <a:lnTo>
                    <a:pt x="34" y="447"/>
                  </a:lnTo>
                  <a:lnTo>
                    <a:pt x="30" y="351"/>
                  </a:lnTo>
                  <a:lnTo>
                    <a:pt x="28" y="315"/>
                  </a:lnTo>
                  <a:lnTo>
                    <a:pt x="27" y="255"/>
                  </a:lnTo>
                  <a:lnTo>
                    <a:pt x="25" y="233"/>
                  </a:lnTo>
                  <a:lnTo>
                    <a:pt x="23" y="193"/>
                  </a:lnTo>
                  <a:lnTo>
                    <a:pt x="21" y="163"/>
                  </a:lnTo>
                  <a:lnTo>
                    <a:pt x="121" y="73"/>
                  </a:lnTo>
                  <a:lnTo>
                    <a:pt x="137" y="58"/>
                  </a:lnTo>
                  <a:lnTo>
                    <a:pt x="90" y="73"/>
                  </a:lnTo>
                  <a:lnTo>
                    <a:pt x="12" y="97"/>
                  </a:lnTo>
                  <a:lnTo>
                    <a:pt x="9" y="7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128"/>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129"/>
            <p:cNvSpPr>
              <a:spLocks/>
            </p:cNvSpPr>
            <p:nvPr/>
          </p:nvSpPr>
          <p:spPr bwMode="auto">
            <a:xfrm>
              <a:off x="2556134" y="4525604"/>
              <a:ext cx="1105180" cy="1472784"/>
            </a:xfrm>
            <a:custGeom>
              <a:avLst/>
              <a:gdLst>
                <a:gd name="T0" fmla="*/ 466 w 466"/>
                <a:gd name="T1" fmla="*/ 621 h 621"/>
                <a:gd name="T2" fmla="*/ 347 w 466"/>
                <a:gd name="T3" fmla="*/ 381 h 621"/>
                <a:gd name="T4" fmla="*/ 423 w 466"/>
                <a:gd name="T5" fmla="*/ 381 h 621"/>
                <a:gd name="T6" fmla="*/ 297 w 466"/>
                <a:gd name="T7" fmla="*/ 171 h 621"/>
                <a:gd name="T8" fmla="*/ 365 w 466"/>
                <a:gd name="T9" fmla="*/ 171 h 621"/>
                <a:gd name="T10" fmla="*/ 239 w 466"/>
                <a:gd name="T11" fmla="*/ 7 h 621"/>
                <a:gd name="T12" fmla="*/ 232 w 466"/>
                <a:gd name="T13" fmla="*/ 0 h 621"/>
                <a:gd name="T14" fmla="*/ 227 w 466"/>
                <a:gd name="T15" fmla="*/ 7 h 621"/>
                <a:gd name="T16" fmla="*/ 101 w 466"/>
                <a:gd name="T17" fmla="*/ 171 h 621"/>
                <a:gd name="T18" fmla="*/ 168 w 466"/>
                <a:gd name="T19" fmla="*/ 171 h 621"/>
                <a:gd name="T20" fmla="*/ 42 w 466"/>
                <a:gd name="T21" fmla="*/ 381 h 621"/>
                <a:gd name="T22" fmla="*/ 118 w 466"/>
                <a:gd name="T23" fmla="*/ 381 h 621"/>
                <a:gd name="T24" fmla="*/ 0 w 466"/>
                <a:gd name="T25" fmla="*/ 621 h 621"/>
                <a:gd name="T26" fmla="*/ 232 w 466"/>
                <a:gd name="T27" fmla="*/ 621 h 621"/>
                <a:gd name="T28" fmla="*/ 232 w 466"/>
                <a:gd name="T29" fmla="*/ 604 h 621"/>
                <a:gd name="T30" fmla="*/ 232 w 466"/>
                <a:gd name="T31" fmla="*/ 621 h 621"/>
                <a:gd name="T32" fmla="*/ 466 w 466"/>
                <a:gd name="T3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21">
                  <a:moveTo>
                    <a:pt x="466" y="621"/>
                  </a:moveTo>
                  <a:lnTo>
                    <a:pt x="347" y="381"/>
                  </a:lnTo>
                  <a:lnTo>
                    <a:pt x="423" y="381"/>
                  </a:lnTo>
                  <a:lnTo>
                    <a:pt x="297" y="171"/>
                  </a:lnTo>
                  <a:lnTo>
                    <a:pt x="365" y="171"/>
                  </a:lnTo>
                  <a:lnTo>
                    <a:pt x="239" y="7"/>
                  </a:lnTo>
                  <a:lnTo>
                    <a:pt x="232" y="0"/>
                  </a:lnTo>
                  <a:lnTo>
                    <a:pt x="227" y="7"/>
                  </a:lnTo>
                  <a:lnTo>
                    <a:pt x="101" y="171"/>
                  </a:lnTo>
                  <a:lnTo>
                    <a:pt x="168" y="171"/>
                  </a:lnTo>
                  <a:lnTo>
                    <a:pt x="42" y="381"/>
                  </a:lnTo>
                  <a:lnTo>
                    <a:pt x="118" y="381"/>
                  </a:lnTo>
                  <a:lnTo>
                    <a:pt x="0" y="621"/>
                  </a:lnTo>
                  <a:lnTo>
                    <a:pt x="232" y="621"/>
                  </a:lnTo>
                  <a:lnTo>
                    <a:pt x="232" y="604"/>
                  </a:lnTo>
                  <a:lnTo>
                    <a:pt x="232" y="621"/>
                  </a:lnTo>
                  <a:lnTo>
                    <a:pt x="466" y="62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Freeform 130"/>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Freeform 131"/>
            <p:cNvSpPr>
              <a:spLocks/>
            </p:cNvSpPr>
            <p:nvPr/>
          </p:nvSpPr>
          <p:spPr bwMode="auto">
            <a:xfrm>
              <a:off x="2883419" y="5626042"/>
              <a:ext cx="450610" cy="941538"/>
            </a:xfrm>
            <a:custGeom>
              <a:avLst/>
              <a:gdLst>
                <a:gd name="T0" fmla="*/ 44 w 190"/>
                <a:gd name="T1" fmla="*/ 397 h 397"/>
                <a:gd name="T2" fmla="*/ 142 w 190"/>
                <a:gd name="T3" fmla="*/ 397 h 397"/>
                <a:gd name="T4" fmla="*/ 126 w 190"/>
                <a:gd name="T5" fmla="*/ 150 h 397"/>
                <a:gd name="T6" fmla="*/ 190 w 190"/>
                <a:gd name="T7" fmla="*/ 69 h 397"/>
                <a:gd name="T8" fmla="*/ 119 w 190"/>
                <a:gd name="T9" fmla="*/ 116 h 397"/>
                <a:gd name="T10" fmla="*/ 96 w 190"/>
                <a:gd name="T11" fmla="*/ 0 h 397"/>
                <a:gd name="T12" fmla="*/ 71 w 190"/>
                <a:gd name="T13" fmla="*/ 116 h 397"/>
                <a:gd name="T14" fmla="*/ 0 w 190"/>
                <a:gd name="T15" fmla="*/ 69 h 397"/>
                <a:gd name="T16" fmla="*/ 62 w 190"/>
                <a:gd name="T17" fmla="*/ 150 h 397"/>
                <a:gd name="T18" fmla="*/ 44 w 190"/>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397">
                  <a:moveTo>
                    <a:pt x="44" y="397"/>
                  </a:moveTo>
                  <a:lnTo>
                    <a:pt x="142" y="397"/>
                  </a:lnTo>
                  <a:lnTo>
                    <a:pt x="126" y="150"/>
                  </a:lnTo>
                  <a:lnTo>
                    <a:pt x="190" y="69"/>
                  </a:lnTo>
                  <a:lnTo>
                    <a:pt x="119" y="116"/>
                  </a:lnTo>
                  <a:lnTo>
                    <a:pt x="96" y="0"/>
                  </a:lnTo>
                  <a:lnTo>
                    <a:pt x="71" y="116"/>
                  </a:lnTo>
                  <a:lnTo>
                    <a:pt x="0" y="69"/>
                  </a:lnTo>
                  <a:lnTo>
                    <a:pt x="62" y="150"/>
                  </a:lnTo>
                  <a:lnTo>
                    <a:pt x="44"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132"/>
            <p:cNvSpPr>
              <a:spLocks noEditPoints="1"/>
            </p:cNvSpPr>
            <p:nvPr/>
          </p:nvSpPr>
          <p:spPr bwMode="auto">
            <a:xfrm>
              <a:off x="3113468" y="4530348"/>
              <a:ext cx="308312" cy="600023"/>
            </a:xfrm>
            <a:custGeom>
              <a:avLst/>
              <a:gdLst>
                <a:gd name="T0" fmla="*/ 36 w 73"/>
                <a:gd name="T1" fmla="*/ 90 h 135"/>
                <a:gd name="T2" fmla="*/ 35 w 73"/>
                <a:gd name="T3" fmla="*/ 90 h 135"/>
                <a:gd name="T4" fmla="*/ 64 w 73"/>
                <a:gd name="T5" fmla="*/ 135 h 135"/>
                <a:gd name="T6" fmla="*/ 64 w 73"/>
                <a:gd name="T7" fmla="*/ 135 h 135"/>
                <a:gd name="T8" fmla="*/ 36 w 73"/>
                <a:gd name="T9" fmla="*/ 90 h 135"/>
                <a:gd name="T10" fmla="*/ 0 w 73"/>
                <a:gd name="T11" fmla="*/ 0 h 135"/>
                <a:gd name="T12" fmla="*/ 0 w 73"/>
                <a:gd name="T13" fmla="*/ 1 h 135"/>
                <a:gd name="T14" fmla="*/ 2 w 73"/>
                <a:gd name="T15" fmla="*/ 3 h 135"/>
                <a:gd name="T16" fmla="*/ 73 w 73"/>
                <a:gd name="T17" fmla="*/ 90 h 135"/>
                <a:gd name="T18" fmla="*/ 57 w 73"/>
                <a:gd name="T19" fmla="*/ 90 h 135"/>
                <a:gd name="T20" fmla="*/ 73 w 73"/>
                <a:gd name="T21" fmla="*/ 90 h 135"/>
                <a:gd name="T22" fmla="*/ 2 w 73"/>
                <a:gd name="T23" fmla="*/ 3 h 135"/>
                <a:gd name="T24" fmla="*/ 0 w 73"/>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 h="135">
                  <a:moveTo>
                    <a:pt x="36" y="90"/>
                  </a:moveTo>
                  <a:cubicBezTo>
                    <a:pt x="35" y="90"/>
                    <a:pt x="35" y="90"/>
                    <a:pt x="35" y="90"/>
                  </a:cubicBezTo>
                  <a:cubicBezTo>
                    <a:pt x="64" y="135"/>
                    <a:pt x="64" y="135"/>
                    <a:pt x="64" y="135"/>
                  </a:cubicBezTo>
                  <a:cubicBezTo>
                    <a:pt x="64" y="135"/>
                    <a:pt x="64" y="135"/>
                    <a:pt x="64" y="135"/>
                  </a:cubicBezTo>
                  <a:cubicBezTo>
                    <a:pt x="36" y="90"/>
                    <a:pt x="36" y="90"/>
                    <a:pt x="36" y="90"/>
                  </a:cubicBezTo>
                  <a:moveTo>
                    <a:pt x="0" y="0"/>
                  </a:moveTo>
                  <a:cubicBezTo>
                    <a:pt x="0" y="1"/>
                    <a:pt x="0" y="1"/>
                    <a:pt x="0" y="1"/>
                  </a:cubicBezTo>
                  <a:cubicBezTo>
                    <a:pt x="2" y="3"/>
                    <a:pt x="2" y="3"/>
                    <a:pt x="2" y="3"/>
                  </a:cubicBezTo>
                  <a:cubicBezTo>
                    <a:pt x="73" y="90"/>
                    <a:pt x="73" y="90"/>
                    <a:pt x="73" y="90"/>
                  </a:cubicBezTo>
                  <a:cubicBezTo>
                    <a:pt x="57" y="90"/>
                    <a:pt x="57" y="90"/>
                    <a:pt x="57" y="90"/>
                  </a:cubicBezTo>
                  <a:cubicBezTo>
                    <a:pt x="73" y="90"/>
                    <a:pt x="73" y="90"/>
                    <a:pt x="73" y="90"/>
                  </a:cubicBezTo>
                  <a:cubicBezTo>
                    <a:pt x="2" y="3"/>
                    <a:pt x="2" y="3"/>
                    <a:pt x="2" y="3"/>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Freeform 133"/>
            <p:cNvSpPr>
              <a:spLocks noEditPoints="1"/>
            </p:cNvSpPr>
            <p:nvPr/>
          </p:nvSpPr>
          <p:spPr bwMode="auto">
            <a:xfrm>
              <a:off x="3383834" y="5130370"/>
              <a:ext cx="151784" cy="253765"/>
            </a:xfrm>
            <a:custGeom>
              <a:avLst/>
              <a:gdLst>
                <a:gd name="T0" fmla="*/ 22 w 36"/>
                <a:gd name="T1" fmla="*/ 35 h 57"/>
                <a:gd name="T2" fmla="*/ 22 w 36"/>
                <a:gd name="T3" fmla="*/ 35 h 57"/>
                <a:gd name="T4" fmla="*/ 35 w 36"/>
                <a:gd name="T5" fmla="*/ 57 h 57"/>
                <a:gd name="T6" fmla="*/ 36 w 36"/>
                <a:gd name="T7" fmla="*/ 56 h 57"/>
                <a:gd name="T8" fmla="*/ 22 w 36"/>
                <a:gd name="T9" fmla="*/ 35 h 57"/>
                <a:gd name="T10" fmla="*/ 0 w 36"/>
                <a:gd name="T11" fmla="*/ 0 h 57"/>
                <a:gd name="T12" fmla="*/ 0 w 36"/>
                <a:gd name="T13" fmla="*/ 0 h 57"/>
                <a:gd name="T14" fmla="*/ 21 w 36"/>
                <a:gd name="T15" fmla="*/ 34 h 57"/>
                <a:gd name="T16" fmla="*/ 21 w 36"/>
                <a:gd name="T17" fmla="*/ 33 h 57"/>
                <a:gd name="T18" fmla="*/ 0 w 36"/>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57">
                  <a:moveTo>
                    <a:pt x="22" y="35"/>
                  </a:moveTo>
                  <a:cubicBezTo>
                    <a:pt x="22" y="35"/>
                    <a:pt x="22" y="35"/>
                    <a:pt x="22" y="35"/>
                  </a:cubicBezTo>
                  <a:cubicBezTo>
                    <a:pt x="35" y="57"/>
                    <a:pt x="35" y="57"/>
                    <a:pt x="35" y="57"/>
                  </a:cubicBezTo>
                  <a:cubicBezTo>
                    <a:pt x="36" y="56"/>
                    <a:pt x="36" y="56"/>
                    <a:pt x="36" y="56"/>
                  </a:cubicBezTo>
                  <a:cubicBezTo>
                    <a:pt x="22" y="35"/>
                    <a:pt x="22" y="35"/>
                    <a:pt x="22" y="35"/>
                  </a:cubicBezTo>
                  <a:moveTo>
                    <a:pt x="0" y="0"/>
                  </a:moveTo>
                  <a:cubicBezTo>
                    <a:pt x="0" y="0"/>
                    <a:pt x="0" y="0"/>
                    <a:pt x="0" y="0"/>
                  </a:cubicBezTo>
                  <a:cubicBezTo>
                    <a:pt x="21" y="34"/>
                    <a:pt x="21" y="34"/>
                    <a:pt x="21" y="34"/>
                  </a:cubicBezTo>
                  <a:cubicBezTo>
                    <a:pt x="21" y="33"/>
                    <a:pt x="21" y="33"/>
                    <a:pt x="21" y="33"/>
                  </a:cubicBezTo>
                  <a:cubicBezTo>
                    <a:pt x="0" y="0"/>
                    <a:pt x="0" y="0"/>
                    <a:pt x="0" y="0"/>
                  </a:cubicBezTo>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134"/>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close/>
                  <a:moveTo>
                    <a:pt x="0" y="0"/>
                  </a:moveTo>
                  <a:lnTo>
                    <a:pt x="0" y="2"/>
                  </a:lnTo>
                  <a:lnTo>
                    <a:pt x="2" y="4"/>
                  </a:lnTo>
                  <a:lnTo>
                    <a:pt x="2" y="4"/>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135"/>
            <p:cNvSpPr>
              <a:spLocks noEditPoints="1"/>
            </p:cNvSpPr>
            <p:nvPr/>
          </p:nvSpPr>
          <p:spPr bwMode="auto">
            <a:xfrm>
              <a:off x="3471584" y="5277412"/>
              <a:ext cx="87750" cy="147041"/>
            </a:xfrm>
            <a:custGeom>
              <a:avLst/>
              <a:gdLst>
                <a:gd name="T0" fmla="*/ 27 w 37"/>
                <a:gd name="T1" fmla="*/ 43 h 62"/>
                <a:gd name="T2" fmla="*/ 25 w 37"/>
                <a:gd name="T3" fmla="*/ 45 h 62"/>
                <a:gd name="T4" fmla="*/ 36 w 37"/>
                <a:gd name="T5" fmla="*/ 62 h 62"/>
                <a:gd name="T6" fmla="*/ 37 w 37"/>
                <a:gd name="T7" fmla="*/ 62 h 62"/>
                <a:gd name="T8" fmla="*/ 27 w 37"/>
                <a:gd name="T9" fmla="*/ 43 h 62"/>
                <a:gd name="T10" fmla="*/ 0 w 37"/>
                <a:gd name="T11" fmla="*/ 0 h 62"/>
                <a:gd name="T12" fmla="*/ 0 w 37"/>
                <a:gd name="T13" fmla="*/ 2 h 62"/>
                <a:gd name="T14" fmla="*/ 2 w 37"/>
                <a:gd name="T15" fmla="*/ 4 h 62"/>
                <a:gd name="T16" fmla="*/ 2 w 37"/>
                <a:gd name="T17" fmla="*/ 4 h 62"/>
                <a:gd name="T18" fmla="*/ 0 w 37"/>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62">
                  <a:moveTo>
                    <a:pt x="27" y="43"/>
                  </a:moveTo>
                  <a:lnTo>
                    <a:pt x="25" y="45"/>
                  </a:lnTo>
                  <a:lnTo>
                    <a:pt x="36" y="62"/>
                  </a:lnTo>
                  <a:lnTo>
                    <a:pt x="37" y="62"/>
                  </a:lnTo>
                  <a:lnTo>
                    <a:pt x="27" y="43"/>
                  </a:lnTo>
                  <a:moveTo>
                    <a:pt x="0" y="0"/>
                  </a:moveTo>
                  <a:lnTo>
                    <a:pt x="0" y="2"/>
                  </a:lnTo>
                  <a:lnTo>
                    <a:pt x="2" y="4"/>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136"/>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Freeform 137"/>
            <p:cNvSpPr>
              <a:spLocks/>
            </p:cNvSpPr>
            <p:nvPr/>
          </p:nvSpPr>
          <p:spPr bwMode="auto">
            <a:xfrm>
              <a:off x="3383834" y="5443426"/>
              <a:ext cx="54548" cy="101980"/>
            </a:xfrm>
            <a:custGeom>
              <a:avLst/>
              <a:gdLst>
                <a:gd name="T0" fmla="*/ 2 w 23"/>
                <a:gd name="T1" fmla="*/ 0 h 43"/>
                <a:gd name="T2" fmla="*/ 0 w 23"/>
                <a:gd name="T3" fmla="*/ 0 h 43"/>
                <a:gd name="T4" fmla="*/ 21 w 23"/>
                <a:gd name="T5" fmla="*/ 43 h 43"/>
                <a:gd name="T6" fmla="*/ 23 w 23"/>
                <a:gd name="T7" fmla="*/ 43 h 43"/>
                <a:gd name="T8" fmla="*/ 2 w 23"/>
                <a:gd name="T9" fmla="*/ 0 h 43"/>
              </a:gdLst>
              <a:ahLst/>
              <a:cxnLst>
                <a:cxn ang="0">
                  <a:pos x="T0" y="T1"/>
                </a:cxn>
                <a:cxn ang="0">
                  <a:pos x="T2" y="T3"/>
                </a:cxn>
                <a:cxn ang="0">
                  <a:pos x="T4" y="T5"/>
                </a:cxn>
                <a:cxn ang="0">
                  <a:pos x="T6" y="T7"/>
                </a:cxn>
                <a:cxn ang="0">
                  <a:pos x="T8" y="T9"/>
                </a:cxn>
              </a:cxnLst>
              <a:rect l="0" t="0" r="r" b="b"/>
              <a:pathLst>
                <a:path w="23" h="43">
                  <a:moveTo>
                    <a:pt x="2" y="0"/>
                  </a:moveTo>
                  <a:lnTo>
                    <a:pt x="0" y="0"/>
                  </a:lnTo>
                  <a:lnTo>
                    <a:pt x="21" y="43"/>
                  </a:lnTo>
                  <a:lnTo>
                    <a:pt x="23" y="43"/>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Freeform 138"/>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close/>
                </a:path>
              </a:pathLst>
            </a:custGeom>
            <a:solidFill>
              <a:srgbClr val="5D95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Freeform 139"/>
            <p:cNvSpPr>
              <a:spLocks/>
            </p:cNvSpPr>
            <p:nvPr/>
          </p:nvSpPr>
          <p:spPr bwMode="auto">
            <a:xfrm>
              <a:off x="3379090" y="5429196"/>
              <a:ext cx="9487" cy="14230"/>
            </a:xfrm>
            <a:custGeom>
              <a:avLst/>
              <a:gdLst>
                <a:gd name="T0" fmla="*/ 0 w 4"/>
                <a:gd name="T1" fmla="*/ 0 h 6"/>
                <a:gd name="T2" fmla="*/ 0 w 4"/>
                <a:gd name="T3" fmla="*/ 0 h 6"/>
                <a:gd name="T4" fmla="*/ 2 w 4"/>
                <a:gd name="T5" fmla="*/ 6 h 6"/>
                <a:gd name="T6" fmla="*/ 4 w 4"/>
                <a:gd name="T7" fmla="*/ 6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lnTo>
                    <a:pt x="0" y="0"/>
                  </a:lnTo>
                  <a:lnTo>
                    <a:pt x="2" y="6"/>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Freeform 140"/>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Freeform 141"/>
            <p:cNvSpPr>
              <a:spLocks/>
            </p:cNvSpPr>
            <p:nvPr/>
          </p:nvSpPr>
          <p:spPr bwMode="auto">
            <a:xfrm>
              <a:off x="3433638" y="5545406"/>
              <a:ext cx="222933" cy="448238"/>
            </a:xfrm>
            <a:custGeom>
              <a:avLst/>
              <a:gdLst>
                <a:gd name="T0" fmla="*/ 2 w 94"/>
                <a:gd name="T1" fmla="*/ 0 h 189"/>
                <a:gd name="T2" fmla="*/ 0 w 94"/>
                <a:gd name="T3" fmla="*/ 0 h 189"/>
                <a:gd name="T4" fmla="*/ 94 w 94"/>
                <a:gd name="T5" fmla="*/ 189 h 189"/>
                <a:gd name="T6" fmla="*/ 94 w 94"/>
                <a:gd name="T7" fmla="*/ 189 h 189"/>
                <a:gd name="T8" fmla="*/ 2 w 94"/>
                <a:gd name="T9" fmla="*/ 0 h 189"/>
              </a:gdLst>
              <a:ahLst/>
              <a:cxnLst>
                <a:cxn ang="0">
                  <a:pos x="T0" y="T1"/>
                </a:cxn>
                <a:cxn ang="0">
                  <a:pos x="T2" y="T3"/>
                </a:cxn>
                <a:cxn ang="0">
                  <a:pos x="T4" y="T5"/>
                </a:cxn>
                <a:cxn ang="0">
                  <a:pos x="T6" y="T7"/>
                </a:cxn>
                <a:cxn ang="0">
                  <a:pos x="T8" y="T9"/>
                </a:cxn>
              </a:cxnLst>
              <a:rect l="0" t="0" r="r" b="b"/>
              <a:pathLst>
                <a:path w="94" h="189">
                  <a:moveTo>
                    <a:pt x="2" y="0"/>
                  </a:moveTo>
                  <a:lnTo>
                    <a:pt x="0" y="0"/>
                  </a:lnTo>
                  <a:lnTo>
                    <a:pt x="94" y="189"/>
                  </a:lnTo>
                  <a:lnTo>
                    <a:pt x="94" y="189"/>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Freeform 142"/>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143"/>
            <p:cNvSpPr>
              <a:spLocks/>
            </p:cNvSpPr>
            <p:nvPr/>
          </p:nvSpPr>
          <p:spPr bwMode="auto">
            <a:xfrm>
              <a:off x="3186988" y="5998388"/>
              <a:ext cx="33203" cy="569192"/>
            </a:xfrm>
            <a:custGeom>
              <a:avLst/>
              <a:gdLst>
                <a:gd name="T0" fmla="*/ 0 w 14"/>
                <a:gd name="T1" fmla="*/ 0 h 240"/>
                <a:gd name="T2" fmla="*/ 0 w 14"/>
                <a:gd name="T3" fmla="*/ 0 h 240"/>
                <a:gd name="T4" fmla="*/ 14 w 14"/>
                <a:gd name="T5" fmla="*/ 240 h 240"/>
                <a:gd name="T6" fmla="*/ 14 w 14"/>
                <a:gd name="T7" fmla="*/ 240 h 240"/>
                <a:gd name="T8" fmla="*/ 0 w 14"/>
                <a:gd name="T9" fmla="*/ 0 h 240"/>
              </a:gdLst>
              <a:ahLst/>
              <a:cxnLst>
                <a:cxn ang="0">
                  <a:pos x="T0" y="T1"/>
                </a:cxn>
                <a:cxn ang="0">
                  <a:pos x="T2" y="T3"/>
                </a:cxn>
                <a:cxn ang="0">
                  <a:pos x="T4" y="T5"/>
                </a:cxn>
                <a:cxn ang="0">
                  <a:pos x="T6" y="T7"/>
                </a:cxn>
                <a:cxn ang="0">
                  <a:pos x="T8" y="T9"/>
                </a:cxn>
              </a:cxnLst>
              <a:rect l="0" t="0" r="r" b="b"/>
              <a:pathLst>
                <a:path w="14" h="240">
                  <a:moveTo>
                    <a:pt x="0" y="0"/>
                  </a:moveTo>
                  <a:lnTo>
                    <a:pt x="0" y="0"/>
                  </a:lnTo>
                  <a:lnTo>
                    <a:pt x="14" y="240"/>
                  </a:lnTo>
                  <a:lnTo>
                    <a:pt x="14" y="2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144"/>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145"/>
            <p:cNvSpPr>
              <a:spLocks/>
            </p:cNvSpPr>
            <p:nvPr/>
          </p:nvSpPr>
          <p:spPr bwMode="auto">
            <a:xfrm>
              <a:off x="3111096" y="4535091"/>
              <a:ext cx="545475" cy="1463297"/>
            </a:xfrm>
            <a:custGeom>
              <a:avLst/>
              <a:gdLst>
                <a:gd name="T0" fmla="*/ 1 w 230"/>
                <a:gd name="T1" fmla="*/ 0 h 617"/>
                <a:gd name="T2" fmla="*/ 0 w 230"/>
                <a:gd name="T3" fmla="*/ 463 h 617"/>
                <a:gd name="T4" fmla="*/ 23 w 230"/>
                <a:gd name="T5" fmla="*/ 576 h 617"/>
                <a:gd name="T6" fmla="*/ 94 w 230"/>
                <a:gd name="T7" fmla="*/ 529 h 617"/>
                <a:gd name="T8" fmla="*/ 30 w 230"/>
                <a:gd name="T9" fmla="*/ 610 h 617"/>
                <a:gd name="T10" fmla="*/ 32 w 230"/>
                <a:gd name="T11" fmla="*/ 617 h 617"/>
                <a:gd name="T12" fmla="*/ 32 w 230"/>
                <a:gd name="T13" fmla="*/ 617 h 617"/>
                <a:gd name="T14" fmla="*/ 32 w 230"/>
                <a:gd name="T15" fmla="*/ 615 h 617"/>
                <a:gd name="T16" fmla="*/ 230 w 230"/>
                <a:gd name="T17" fmla="*/ 615 h 617"/>
                <a:gd name="T18" fmla="*/ 136 w 230"/>
                <a:gd name="T19" fmla="*/ 426 h 617"/>
                <a:gd name="T20" fmla="*/ 115 w 230"/>
                <a:gd name="T21" fmla="*/ 383 h 617"/>
                <a:gd name="T22" fmla="*/ 113 w 230"/>
                <a:gd name="T23" fmla="*/ 377 h 617"/>
                <a:gd name="T24" fmla="*/ 113 w 230"/>
                <a:gd name="T25" fmla="*/ 377 h 617"/>
                <a:gd name="T26" fmla="*/ 113 w 230"/>
                <a:gd name="T27" fmla="*/ 375 h 617"/>
                <a:gd name="T28" fmla="*/ 188 w 230"/>
                <a:gd name="T29" fmla="*/ 375 h 617"/>
                <a:gd name="T30" fmla="*/ 177 w 230"/>
                <a:gd name="T31" fmla="*/ 358 h 617"/>
                <a:gd name="T32" fmla="*/ 154 w 230"/>
                <a:gd name="T33" fmla="*/ 317 h 617"/>
                <a:gd name="T34" fmla="*/ 152 w 230"/>
                <a:gd name="T35" fmla="*/ 315 h 617"/>
                <a:gd name="T36" fmla="*/ 115 w 230"/>
                <a:gd name="T37" fmla="*/ 251 h 617"/>
                <a:gd name="T38" fmla="*/ 63 w 230"/>
                <a:gd name="T39" fmla="*/ 167 h 617"/>
                <a:gd name="T40" fmla="*/ 65 w 230"/>
                <a:gd name="T41" fmla="*/ 167 h 617"/>
                <a:gd name="T42" fmla="*/ 65 w 230"/>
                <a:gd name="T43" fmla="*/ 167 h 617"/>
                <a:gd name="T44" fmla="*/ 102 w 230"/>
                <a:gd name="T45" fmla="*/ 167 h 617"/>
                <a:gd name="T46" fmla="*/ 131 w 230"/>
                <a:gd name="T47" fmla="*/ 167 h 617"/>
                <a:gd name="T48" fmla="*/ 5 w 230"/>
                <a:gd name="T49" fmla="*/ 3 h 617"/>
                <a:gd name="T50" fmla="*/ 1 w 230"/>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0" h="617">
                  <a:moveTo>
                    <a:pt x="1" y="0"/>
                  </a:moveTo>
                  <a:lnTo>
                    <a:pt x="0" y="463"/>
                  </a:lnTo>
                  <a:lnTo>
                    <a:pt x="23" y="576"/>
                  </a:lnTo>
                  <a:lnTo>
                    <a:pt x="94" y="529"/>
                  </a:lnTo>
                  <a:lnTo>
                    <a:pt x="30" y="610"/>
                  </a:lnTo>
                  <a:lnTo>
                    <a:pt x="32" y="617"/>
                  </a:lnTo>
                  <a:lnTo>
                    <a:pt x="32" y="617"/>
                  </a:lnTo>
                  <a:lnTo>
                    <a:pt x="32" y="615"/>
                  </a:lnTo>
                  <a:lnTo>
                    <a:pt x="230" y="615"/>
                  </a:lnTo>
                  <a:lnTo>
                    <a:pt x="136" y="426"/>
                  </a:lnTo>
                  <a:lnTo>
                    <a:pt x="115" y="383"/>
                  </a:lnTo>
                  <a:lnTo>
                    <a:pt x="113" y="377"/>
                  </a:lnTo>
                  <a:lnTo>
                    <a:pt x="113" y="377"/>
                  </a:lnTo>
                  <a:lnTo>
                    <a:pt x="113" y="375"/>
                  </a:lnTo>
                  <a:lnTo>
                    <a:pt x="188" y="375"/>
                  </a:lnTo>
                  <a:lnTo>
                    <a:pt x="177" y="358"/>
                  </a:lnTo>
                  <a:lnTo>
                    <a:pt x="154" y="317"/>
                  </a:lnTo>
                  <a:lnTo>
                    <a:pt x="152" y="315"/>
                  </a:lnTo>
                  <a:lnTo>
                    <a:pt x="115" y="251"/>
                  </a:lnTo>
                  <a:lnTo>
                    <a:pt x="63" y="167"/>
                  </a:lnTo>
                  <a:lnTo>
                    <a:pt x="65" y="167"/>
                  </a:lnTo>
                  <a:lnTo>
                    <a:pt x="65" y="167"/>
                  </a:lnTo>
                  <a:lnTo>
                    <a:pt x="102" y="167"/>
                  </a:lnTo>
                  <a:lnTo>
                    <a:pt x="131" y="167"/>
                  </a:lnTo>
                  <a:lnTo>
                    <a:pt x="5" y="3"/>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146"/>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147"/>
            <p:cNvSpPr>
              <a:spLocks/>
            </p:cNvSpPr>
            <p:nvPr/>
          </p:nvSpPr>
          <p:spPr bwMode="auto">
            <a:xfrm>
              <a:off x="3111096" y="5633156"/>
              <a:ext cx="222933" cy="934423"/>
            </a:xfrm>
            <a:custGeom>
              <a:avLst/>
              <a:gdLst>
                <a:gd name="T0" fmla="*/ 0 w 94"/>
                <a:gd name="T1" fmla="*/ 0 h 394"/>
                <a:gd name="T2" fmla="*/ 0 w 94"/>
                <a:gd name="T3" fmla="*/ 394 h 394"/>
                <a:gd name="T4" fmla="*/ 46 w 94"/>
                <a:gd name="T5" fmla="*/ 394 h 394"/>
                <a:gd name="T6" fmla="*/ 32 w 94"/>
                <a:gd name="T7" fmla="*/ 154 h 394"/>
                <a:gd name="T8" fmla="*/ 30 w 94"/>
                <a:gd name="T9" fmla="*/ 147 h 394"/>
                <a:gd name="T10" fmla="*/ 94 w 94"/>
                <a:gd name="T11" fmla="*/ 66 h 394"/>
                <a:gd name="T12" fmla="*/ 23 w 94"/>
                <a:gd name="T13" fmla="*/ 113 h 394"/>
                <a:gd name="T14" fmla="*/ 0 w 94"/>
                <a:gd name="T15" fmla="*/ 0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4" h="394">
                  <a:moveTo>
                    <a:pt x="0" y="0"/>
                  </a:moveTo>
                  <a:lnTo>
                    <a:pt x="0" y="394"/>
                  </a:lnTo>
                  <a:lnTo>
                    <a:pt x="46" y="394"/>
                  </a:lnTo>
                  <a:lnTo>
                    <a:pt x="32" y="154"/>
                  </a:lnTo>
                  <a:lnTo>
                    <a:pt x="30" y="147"/>
                  </a:lnTo>
                  <a:lnTo>
                    <a:pt x="94" y="66"/>
                  </a:lnTo>
                  <a:lnTo>
                    <a:pt x="23" y="1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148"/>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149"/>
            <p:cNvSpPr>
              <a:spLocks/>
            </p:cNvSpPr>
            <p:nvPr/>
          </p:nvSpPr>
          <p:spPr bwMode="auto">
            <a:xfrm>
              <a:off x="1261223" y="4651301"/>
              <a:ext cx="1121782" cy="1560534"/>
            </a:xfrm>
            <a:custGeom>
              <a:avLst/>
              <a:gdLst>
                <a:gd name="T0" fmla="*/ 235 w 473"/>
                <a:gd name="T1" fmla="*/ 0 h 658"/>
                <a:gd name="T2" fmla="*/ 0 w 473"/>
                <a:gd name="T3" fmla="*/ 658 h 658"/>
                <a:gd name="T4" fmla="*/ 232 w 473"/>
                <a:gd name="T5" fmla="*/ 658 h 658"/>
                <a:gd name="T6" fmla="*/ 241 w 473"/>
                <a:gd name="T7" fmla="*/ 658 h 658"/>
                <a:gd name="T8" fmla="*/ 473 w 473"/>
                <a:gd name="T9" fmla="*/ 658 h 658"/>
                <a:gd name="T10" fmla="*/ 235 w 473"/>
                <a:gd name="T11" fmla="*/ 0 h 658"/>
              </a:gdLst>
              <a:ahLst/>
              <a:cxnLst>
                <a:cxn ang="0">
                  <a:pos x="T0" y="T1"/>
                </a:cxn>
                <a:cxn ang="0">
                  <a:pos x="T2" y="T3"/>
                </a:cxn>
                <a:cxn ang="0">
                  <a:pos x="T4" y="T5"/>
                </a:cxn>
                <a:cxn ang="0">
                  <a:pos x="T6" y="T7"/>
                </a:cxn>
                <a:cxn ang="0">
                  <a:pos x="T8" y="T9"/>
                </a:cxn>
                <a:cxn ang="0">
                  <a:pos x="T10" y="T11"/>
                </a:cxn>
              </a:cxnLst>
              <a:rect l="0" t="0" r="r" b="b"/>
              <a:pathLst>
                <a:path w="473" h="658">
                  <a:moveTo>
                    <a:pt x="235" y="0"/>
                  </a:moveTo>
                  <a:lnTo>
                    <a:pt x="0" y="658"/>
                  </a:lnTo>
                  <a:lnTo>
                    <a:pt x="232" y="658"/>
                  </a:lnTo>
                  <a:lnTo>
                    <a:pt x="241" y="658"/>
                  </a:lnTo>
                  <a:lnTo>
                    <a:pt x="473" y="658"/>
                  </a:lnTo>
                  <a:lnTo>
                    <a:pt x="2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150"/>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151"/>
            <p:cNvSpPr>
              <a:spLocks/>
            </p:cNvSpPr>
            <p:nvPr/>
          </p:nvSpPr>
          <p:spPr bwMode="auto">
            <a:xfrm>
              <a:off x="1289683" y="4672645"/>
              <a:ext cx="1064863" cy="1273566"/>
            </a:xfrm>
            <a:custGeom>
              <a:avLst/>
              <a:gdLst>
                <a:gd name="T0" fmla="*/ 223 w 449"/>
                <a:gd name="T1" fmla="*/ 0 h 537"/>
                <a:gd name="T2" fmla="*/ 0 w 449"/>
                <a:gd name="T3" fmla="*/ 537 h 537"/>
                <a:gd name="T4" fmla="*/ 220 w 449"/>
                <a:gd name="T5" fmla="*/ 537 h 537"/>
                <a:gd name="T6" fmla="*/ 229 w 449"/>
                <a:gd name="T7" fmla="*/ 537 h 537"/>
                <a:gd name="T8" fmla="*/ 449 w 449"/>
                <a:gd name="T9" fmla="*/ 537 h 537"/>
                <a:gd name="T10" fmla="*/ 223 w 449"/>
                <a:gd name="T11" fmla="*/ 0 h 537"/>
              </a:gdLst>
              <a:ahLst/>
              <a:cxnLst>
                <a:cxn ang="0">
                  <a:pos x="T0" y="T1"/>
                </a:cxn>
                <a:cxn ang="0">
                  <a:pos x="T2" y="T3"/>
                </a:cxn>
                <a:cxn ang="0">
                  <a:pos x="T4" y="T5"/>
                </a:cxn>
                <a:cxn ang="0">
                  <a:pos x="T6" y="T7"/>
                </a:cxn>
                <a:cxn ang="0">
                  <a:pos x="T8" y="T9"/>
                </a:cxn>
                <a:cxn ang="0">
                  <a:pos x="T10" y="T11"/>
                </a:cxn>
              </a:cxnLst>
              <a:rect l="0" t="0" r="r" b="b"/>
              <a:pathLst>
                <a:path w="449" h="537">
                  <a:moveTo>
                    <a:pt x="223" y="0"/>
                  </a:moveTo>
                  <a:lnTo>
                    <a:pt x="0" y="537"/>
                  </a:lnTo>
                  <a:lnTo>
                    <a:pt x="220" y="537"/>
                  </a:lnTo>
                  <a:lnTo>
                    <a:pt x="229" y="537"/>
                  </a:lnTo>
                  <a:lnTo>
                    <a:pt x="449" y="537"/>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152"/>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Freeform 153"/>
            <p:cNvSpPr>
              <a:spLocks/>
            </p:cNvSpPr>
            <p:nvPr/>
          </p:nvSpPr>
          <p:spPr bwMode="auto">
            <a:xfrm>
              <a:off x="1344230" y="4677389"/>
              <a:ext cx="951024" cy="1000829"/>
            </a:xfrm>
            <a:custGeom>
              <a:avLst/>
              <a:gdLst>
                <a:gd name="T0" fmla="*/ 200 w 401"/>
                <a:gd name="T1" fmla="*/ 0 h 422"/>
                <a:gd name="T2" fmla="*/ 0 w 401"/>
                <a:gd name="T3" fmla="*/ 422 h 422"/>
                <a:gd name="T4" fmla="*/ 197 w 401"/>
                <a:gd name="T5" fmla="*/ 422 h 422"/>
                <a:gd name="T6" fmla="*/ 206 w 401"/>
                <a:gd name="T7" fmla="*/ 422 h 422"/>
                <a:gd name="T8" fmla="*/ 401 w 401"/>
                <a:gd name="T9" fmla="*/ 422 h 422"/>
                <a:gd name="T10" fmla="*/ 200 w 401"/>
                <a:gd name="T11" fmla="*/ 0 h 422"/>
              </a:gdLst>
              <a:ahLst/>
              <a:cxnLst>
                <a:cxn ang="0">
                  <a:pos x="T0" y="T1"/>
                </a:cxn>
                <a:cxn ang="0">
                  <a:pos x="T2" y="T3"/>
                </a:cxn>
                <a:cxn ang="0">
                  <a:pos x="T4" y="T5"/>
                </a:cxn>
                <a:cxn ang="0">
                  <a:pos x="T6" y="T7"/>
                </a:cxn>
                <a:cxn ang="0">
                  <a:pos x="T8" y="T9"/>
                </a:cxn>
                <a:cxn ang="0">
                  <a:pos x="T10" y="T11"/>
                </a:cxn>
              </a:cxnLst>
              <a:rect l="0" t="0" r="r" b="b"/>
              <a:pathLst>
                <a:path w="401" h="422">
                  <a:moveTo>
                    <a:pt x="200" y="0"/>
                  </a:moveTo>
                  <a:lnTo>
                    <a:pt x="0" y="422"/>
                  </a:lnTo>
                  <a:lnTo>
                    <a:pt x="197" y="422"/>
                  </a:lnTo>
                  <a:lnTo>
                    <a:pt x="206" y="422"/>
                  </a:lnTo>
                  <a:lnTo>
                    <a:pt x="401" y="422"/>
                  </a:lnTo>
                  <a:lnTo>
                    <a:pt x="2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154"/>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Freeform 155"/>
            <p:cNvSpPr>
              <a:spLocks/>
            </p:cNvSpPr>
            <p:nvPr/>
          </p:nvSpPr>
          <p:spPr bwMode="auto">
            <a:xfrm>
              <a:off x="1415379" y="4658416"/>
              <a:ext cx="808726" cy="680658"/>
            </a:xfrm>
            <a:custGeom>
              <a:avLst/>
              <a:gdLst>
                <a:gd name="T0" fmla="*/ 170 w 341"/>
                <a:gd name="T1" fmla="*/ 0 h 287"/>
                <a:gd name="T2" fmla="*/ 0 w 341"/>
                <a:gd name="T3" fmla="*/ 287 h 287"/>
                <a:gd name="T4" fmla="*/ 167 w 341"/>
                <a:gd name="T5" fmla="*/ 287 h 287"/>
                <a:gd name="T6" fmla="*/ 176 w 341"/>
                <a:gd name="T7" fmla="*/ 287 h 287"/>
                <a:gd name="T8" fmla="*/ 341 w 341"/>
                <a:gd name="T9" fmla="*/ 287 h 287"/>
                <a:gd name="T10" fmla="*/ 170 w 341"/>
                <a:gd name="T11" fmla="*/ 0 h 287"/>
              </a:gdLst>
              <a:ahLst/>
              <a:cxnLst>
                <a:cxn ang="0">
                  <a:pos x="T0" y="T1"/>
                </a:cxn>
                <a:cxn ang="0">
                  <a:pos x="T2" y="T3"/>
                </a:cxn>
                <a:cxn ang="0">
                  <a:pos x="T4" y="T5"/>
                </a:cxn>
                <a:cxn ang="0">
                  <a:pos x="T6" y="T7"/>
                </a:cxn>
                <a:cxn ang="0">
                  <a:pos x="T8" y="T9"/>
                </a:cxn>
                <a:cxn ang="0">
                  <a:pos x="T10" y="T11"/>
                </a:cxn>
              </a:cxnLst>
              <a:rect l="0" t="0" r="r" b="b"/>
              <a:pathLst>
                <a:path w="341" h="287">
                  <a:moveTo>
                    <a:pt x="170" y="0"/>
                  </a:moveTo>
                  <a:lnTo>
                    <a:pt x="0" y="287"/>
                  </a:lnTo>
                  <a:lnTo>
                    <a:pt x="167" y="287"/>
                  </a:lnTo>
                  <a:lnTo>
                    <a:pt x="176" y="287"/>
                  </a:lnTo>
                  <a:lnTo>
                    <a:pt x="341" y="287"/>
                  </a:lnTo>
                  <a:lnTo>
                    <a:pt x="1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156"/>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Freeform 157"/>
            <p:cNvSpPr>
              <a:spLocks/>
            </p:cNvSpPr>
            <p:nvPr/>
          </p:nvSpPr>
          <p:spPr bwMode="auto">
            <a:xfrm>
              <a:off x="1545819" y="5272668"/>
              <a:ext cx="550219" cy="1223762"/>
            </a:xfrm>
            <a:custGeom>
              <a:avLst/>
              <a:gdLst>
                <a:gd name="T0" fmla="*/ 232 w 232"/>
                <a:gd name="T1" fmla="*/ 317 h 516"/>
                <a:gd name="T2" fmla="*/ 140 w 232"/>
                <a:gd name="T3" fmla="*/ 349 h 516"/>
                <a:gd name="T4" fmla="*/ 135 w 232"/>
                <a:gd name="T5" fmla="*/ 280 h 516"/>
                <a:gd name="T6" fmla="*/ 202 w 232"/>
                <a:gd name="T7" fmla="*/ 227 h 516"/>
                <a:gd name="T8" fmla="*/ 133 w 232"/>
                <a:gd name="T9" fmla="*/ 252 h 516"/>
                <a:gd name="T10" fmla="*/ 130 w 232"/>
                <a:gd name="T11" fmla="*/ 184 h 516"/>
                <a:gd name="T12" fmla="*/ 177 w 232"/>
                <a:gd name="T13" fmla="*/ 145 h 516"/>
                <a:gd name="T14" fmla="*/ 128 w 232"/>
                <a:gd name="T15" fmla="*/ 162 h 516"/>
                <a:gd name="T16" fmla="*/ 115 w 232"/>
                <a:gd name="T17" fmla="*/ 0 h 516"/>
                <a:gd name="T18" fmla="*/ 105 w 232"/>
                <a:gd name="T19" fmla="*/ 162 h 516"/>
                <a:gd name="T20" fmla="*/ 55 w 232"/>
                <a:gd name="T21" fmla="*/ 145 h 516"/>
                <a:gd name="T22" fmla="*/ 103 w 232"/>
                <a:gd name="T23" fmla="*/ 184 h 516"/>
                <a:gd name="T24" fmla="*/ 98 w 232"/>
                <a:gd name="T25" fmla="*/ 252 h 516"/>
                <a:gd name="T26" fmla="*/ 30 w 232"/>
                <a:gd name="T27" fmla="*/ 227 h 516"/>
                <a:gd name="T28" fmla="*/ 96 w 232"/>
                <a:gd name="T29" fmla="*/ 280 h 516"/>
                <a:gd name="T30" fmla="*/ 92 w 232"/>
                <a:gd name="T31" fmla="*/ 349 h 516"/>
                <a:gd name="T32" fmla="*/ 0 w 232"/>
                <a:gd name="T33" fmla="*/ 317 h 516"/>
                <a:gd name="T34" fmla="*/ 89 w 232"/>
                <a:gd name="T35" fmla="*/ 389 h 516"/>
                <a:gd name="T36" fmla="*/ 80 w 232"/>
                <a:gd name="T37" fmla="*/ 516 h 516"/>
                <a:gd name="T38" fmla="*/ 153 w 232"/>
                <a:gd name="T39" fmla="*/ 516 h 516"/>
                <a:gd name="T40" fmla="*/ 144 w 232"/>
                <a:gd name="T41" fmla="*/ 389 h 516"/>
                <a:gd name="T42" fmla="*/ 232 w 232"/>
                <a:gd name="T43" fmla="*/ 31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2" h="516">
                  <a:moveTo>
                    <a:pt x="232" y="317"/>
                  </a:moveTo>
                  <a:lnTo>
                    <a:pt x="140" y="349"/>
                  </a:lnTo>
                  <a:lnTo>
                    <a:pt x="135" y="280"/>
                  </a:lnTo>
                  <a:lnTo>
                    <a:pt x="202" y="227"/>
                  </a:lnTo>
                  <a:lnTo>
                    <a:pt x="133" y="252"/>
                  </a:lnTo>
                  <a:lnTo>
                    <a:pt x="130" y="184"/>
                  </a:lnTo>
                  <a:lnTo>
                    <a:pt x="177" y="145"/>
                  </a:lnTo>
                  <a:lnTo>
                    <a:pt x="128" y="162"/>
                  </a:lnTo>
                  <a:lnTo>
                    <a:pt x="115" y="0"/>
                  </a:lnTo>
                  <a:lnTo>
                    <a:pt x="105" y="162"/>
                  </a:lnTo>
                  <a:lnTo>
                    <a:pt x="55" y="145"/>
                  </a:lnTo>
                  <a:lnTo>
                    <a:pt x="103" y="184"/>
                  </a:lnTo>
                  <a:lnTo>
                    <a:pt x="98" y="252"/>
                  </a:lnTo>
                  <a:lnTo>
                    <a:pt x="30" y="227"/>
                  </a:lnTo>
                  <a:lnTo>
                    <a:pt x="96" y="280"/>
                  </a:lnTo>
                  <a:lnTo>
                    <a:pt x="92" y="349"/>
                  </a:lnTo>
                  <a:lnTo>
                    <a:pt x="0" y="317"/>
                  </a:lnTo>
                  <a:lnTo>
                    <a:pt x="89" y="389"/>
                  </a:lnTo>
                  <a:lnTo>
                    <a:pt x="80" y="516"/>
                  </a:lnTo>
                  <a:lnTo>
                    <a:pt x="153" y="516"/>
                  </a:lnTo>
                  <a:lnTo>
                    <a:pt x="144" y="389"/>
                  </a:lnTo>
                  <a:lnTo>
                    <a:pt x="232"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Freeform 158"/>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close/>
                  <a:moveTo>
                    <a:pt x="0" y="0"/>
                  </a:moveTo>
                  <a:lnTo>
                    <a:pt x="0" y="2"/>
                  </a:lnTo>
                  <a:lnTo>
                    <a:pt x="0" y="3"/>
                  </a:lnTo>
                  <a:lnTo>
                    <a:pt x="0" y="2"/>
                  </a:lnTo>
                  <a:lnTo>
                    <a:pt x="2" y="9"/>
                  </a:lnTo>
                  <a:lnTo>
                    <a:pt x="4" y="11"/>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159"/>
            <p:cNvSpPr>
              <a:spLocks noEditPoints="1"/>
            </p:cNvSpPr>
            <p:nvPr/>
          </p:nvSpPr>
          <p:spPr bwMode="auto">
            <a:xfrm>
              <a:off x="1818557" y="4646557"/>
              <a:ext cx="384204" cy="832443"/>
            </a:xfrm>
            <a:custGeom>
              <a:avLst/>
              <a:gdLst>
                <a:gd name="T0" fmla="*/ 158 w 162"/>
                <a:gd name="T1" fmla="*/ 345 h 351"/>
                <a:gd name="T2" fmla="*/ 158 w 162"/>
                <a:gd name="T3" fmla="*/ 345 h 351"/>
                <a:gd name="T4" fmla="*/ 162 w 162"/>
                <a:gd name="T5" fmla="*/ 351 h 351"/>
                <a:gd name="T6" fmla="*/ 162 w 162"/>
                <a:gd name="T7" fmla="*/ 351 h 351"/>
                <a:gd name="T8" fmla="*/ 158 w 162"/>
                <a:gd name="T9" fmla="*/ 345 h 351"/>
                <a:gd name="T10" fmla="*/ 0 w 162"/>
                <a:gd name="T11" fmla="*/ 0 h 351"/>
                <a:gd name="T12" fmla="*/ 0 w 162"/>
                <a:gd name="T13" fmla="*/ 2 h 351"/>
                <a:gd name="T14" fmla="*/ 0 w 162"/>
                <a:gd name="T15" fmla="*/ 3 h 351"/>
                <a:gd name="T16" fmla="*/ 0 w 162"/>
                <a:gd name="T17" fmla="*/ 2 h 351"/>
                <a:gd name="T18" fmla="*/ 2 w 162"/>
                <a:gd name="T19" fmla="*/ 9 h 351"/>
                <a:gd name="T20" fmla="*/ 4 w 162"/>
                <a:gd name="T21" fmla="*/ 11 h 351"/>
                <a:gd name="T22" fmla="*/ 0 w 162"/>
                <a:gd name="T23"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351">
                  <a:moveTo>
                    <a:pt x="158" y="345"/>
                  </a:moveTo>
                  <a:lnTo>
                    <a:pt x="158" y="345"/>
                  </a:lnTo>
                  <a:lnTo>
                    <a:pt x="162" y="351"/>
                  </a:lnTo>
                  <a:lnTo>
                    <a:pt x="162" y="351"/>
                  </a:lnTo>
                  <a:lnTo>
                    <a:pt x="158" y="345"/>
                  </a:lnTo>
                  <a:moveTo>
                    <a:pt x="0" y="0"/>
                  </a:moveTo>
                  <a:lnTo>
                    <a:pt x="0" y="2"/>
                  </a:lnTo>
                  <a:lnTo>
                    <a:pt x="0" y="3"/>
                  </a:lnTo>
                  <a:lnTo>
                    <a:pt x="0" y="2"/>
                  </a:lnTo>
                  <a:lnTo>
                    <a:pt x="2" y="9"/>
                  </a:lnTo>
                  <a:lnTo>
                    <a:pt x="4" y="1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Freeform 160"/>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close/>
                  <a:moveTo>
                    <a:pt x="34" y="0"/>
                  </a:moveTo>
                  <a:lnTo>
                    <a:pt x="0" y="0"/>
                  </a:lnTo>
                  <a:lnTo>
                    <a:pt x="25" y="53"/>
                  </a:lnTo>
                  <a:lnTo>
                    <a:pt x="25" y="53"/>
                  </a:lnTo>
                  <a:lnTo>
                    <a:pt x="4" y="8"/>
                  </a:lnTo>
                  <a:lnTo>
                    <a:pt x="38" y="8"/>
                  </a:lnTo>
                  <a:lnTo>
                    <a:pt x="34"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161"/>
            <p:cNvSpPr>
              <a:spLocks noEditPoints="1"/>
            </p:cNvSpPr>
            <p:nvPr/>
          </p:nvSpPr>
          <p:spPr bwMode="auto">
            <a:xfrm>
              <a:off x="2133984" y="5339074"/>
              <a:ext cx="161271" cy="339143"/>
            </a:xfrm>
            <a:custGeom>
              <a:avLst/>
              <a:gdLst>
                <a:gd name="T0" fmla="*/ 29 w 68"/>
                <a:gd name="T1" fmla="*/ 59 h 143"/>
                <a:gd name="T2" fmla="*/ 29 w 68"/>
                <a:gd name="T3" fmla="*/ 59 h 143"/>
                <a:gd name="T4" fmla="*/ 68 w 68"/>
                <a:gd name="T5" fmla="*/ 143 h 143"/>
                <a:gd name="T6" fmla="*/ 68 w 68"/>
                <a:gd name="T7" fmla="*/ 143 h 143"/>
                <a:gd name="T8" fmla="*/ 29 w 68"/>
                <a:gd name="T9" fmla="*/ 59 h 143"/>
                <a:gd name="T10" fmla="*/ 34 w 68"/>
                <a:gd name="T11" fmla="*/ 0 h 143"/>
                <a:gd name="T12" fmla="*/ 0 w 68"/>
                <a:gd name="T13" fmla="*/ 0 h 143"/>
                <a:gd name="T14" fmla="*/ 25 w 68"/>
                <a:gd name="T15" fmla="*/ 53 h 143"/>
                <a:gd name="T16" fmla="*/ 25 w 68"/>
                <a:gd name="T17" fmla="*/ 53 h 143"/>
                <a:gd name="T18" fmla="*/ 4 w 68"/>
                <a:gd name="T19" fmla="*/ 8 h 143"/>
                <a:gd name="T20" fmla="*/ 38 w 68"/>
                <a:gd name="T21" fmla="*/ 8 h 143"/>
                <a:gd name="T22" fmla="*/ 34 w 68"/>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143">
                  <a:moveTo>
                    <a:pt x="29" y="59"/>
                  </a:moveTo>
                  <a:lnTo>
                    <a:pt x="29" y="59"/>
                  </a:lnTo>
                  <a:lnTo>
                    <a:pt x="68" y="143"/>
                  </a:lnTo>
                  <a:lnTo>
                    <a:pt x="68" y="143"/>
                  </a:lnTo>
                  <a:lnTo>
                    <a:pt x="29" y="59"/>
                  </a:lnTo>
                  <a:moveTo>
                    <a:pt x="34" y="0"/>
                  </a:moveTo>
                  <a:lnTo>
                    <a:pt x="0" y="0"/>
                  </a:lnTo>
                  <a:lnTo>
                    <a:pt x="25" y="53"/>
                  </a:lnTo>
                  <a:lnTo>
                    <a:pt x="25" y="53"/>
                  </a:lnTo>
                  <a:lnTo>
                    <a:pt x="4" y="8"/>
                  </a:lnTo>
                  <a:lnTo>
                    <a:pt x="38" y="8"/>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162"/>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163"/>
            <p:cNvSpPr>
              <a:spLocks/>
            </p:cNvSpPr>
            <p:nvPr/>
          </p:nvSpPr>
          <p:spPr bwMode="auto">
            <a:xfrm>
              <a:off x="2311856" y="6017361"/>
              <a:ext cx="66406" cy="184987"/>
            </a:xfrm>
            <a:custGeom>
              <a:avLst/>
              <a:gdLst>
                <a:gd name="T0" fmla="*/ 0 w 28"/>
                <a:gd name="T1" fmla="*/ 0 h 78"/>
                <a:gd name="T2" fmla="*/ 0 w 28"/>
                <a:gd name="T3" fmla="*/ 0 h 78"/>
                <a:gd name="T4" fmla="*/ 28 w 28"/>
                <a:gd name="T5" fmla="*/ 78 h 78"/>
                <a:gd name="T6" fmla="*/ 28 w 28"/>
                <a:gd name="T7" fmla="*/ 77 h 78"/>
                <a:gd name="T8" fmla="*/ 0 w 28"/>
                <a:gd name="T9" fmla="*/ 0 h 78"/>
              </a:gdLst>
              <a:ahLst/>
              <a:cxnLst>
                <a:cxn ang="0">
                  <a:pos x="T0" y="T1"/>
                </a:cxn>
                <a:cxn ang="0">
                  <a:pos x="T2" y="T3"/>
                </a:cxn>
                <a:cxn ang="0">
                  <a:pos x="T4" y="T5"/>
                </a:cxn>
                <a:cxn ang="0">
                  <a:pos x="T6" y="T7"/>
                </a:cxn>
                <a:cxn ang="0">
                  <a:pos x="T8" y="T9"/>
                </a:cxn>
              </a:cxnLst>
              <a:rect l="0" t="0" r="r" b="b"/>
              <a:pathLst>
                <a:path w="28" h="78">
                  <a:moveTo>
                    <a:pt x="0" y="0"/>
                  </a:moveTo>
                  <a:lnTo>
                    <a:pt x="0" y="0"/>
                  </a:lnTo>
                  <a:lnTo>
                    <a:pt x="28" y="78"/>
                  </a:lnTo>
                  <a:lnTo>
                    <a:pt x="28" y="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64"/>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close/>
                  <a:moveTo>
                    <a:pt x="29" y="0"/>
                  </a:moveTo>
                  <a:lnTo>
                    <a:pt x="0" y="0"/>
                  </a:lnTo>
                  <a:lnTo>
                    <a:pt x="11" y="30"/>
                  </a:lnTo>
                  <a:lnTo>
                    <a:pt x="11" y="30"/>
                  </a:lnTo>
                  <a:lnTo>
                    <a:pt x="2" y="2"/>
                  </a:lnTo>
                  <a:lnTo>
                    <a:pt x="29" y="2"/>
                  </a:lnTo>
                  <a:lnTo>
                    <a:pt x="29"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65"/>
            <p:cNvSpPr>
              <a:spLocks noEditPoints="1"/>
            </p:cNvSpPr>
            <p:nvPr/>
          </p:nvSpPr>
          <p:spPr bwMode="auto">
            <a:xfrm>
              <a:off x="2285768" y="5946212"/>
              <a:ext cx="97237" cy="260880"/>
            </a:xfrm>
            <a:custGeom>
              <a:avLst/>
              <a:gdLst>
                <a:gd name="T0" fmla="*/ 39 w 41"/>
                <a:gd name="T1" fmla="*/ 107 h 110"/>
                <a:gd name="T2" fmla="*/ 39 w 41"/>
                <a:gd name="T3" fmla="*/ 108 h 110"/>
                <a:gd name="T4" fmla="*/ 41 w 41"/>
                <a:gd name="T5" fmla="*/ 110 h 110"/>
                <a:gd name="T6" fmla="*/ 41 w 41"/>
                <a:gd name="T7" fmla="*/ 110 h 110"/>
                <a:gd name="T8" fmla="*/ 39 w 41"/>
                <a:gd name="T9" fmla="*/ 107 h 110"/>
                <a:gd name="T10" fmla="*/ 29 w 41"/>
                <a:gd name="T11" fmla="*/ 0 h 110"/>
                <a:gd name="T12" fmla="*/ 0 w 41"/>
                <a:gd name="T13" fmla="*/ 0 h 110"/>
                <a:gd name="T14" fmla="*/ 11 w 41"/>
                <a:gd name="T15" fmla="*/ 30 h 110"/>
                <a:gd name="T16" fmla="*/ 11 w 41"/>
                <a:gd name="T17" fmla="*/ 30 h 110"/>
                <a:gd name="T18" fmla="*/ 2 w 41"/>
                <a:gd name="T19" fmla="*/ 2 h 110"/>
                <a:gd name="T20" fmla="*/ 29 w 41"/>
                <a:gd name="T21" fmla="*/ 2 h 110"/>
                <a:gd name="T22" fmla="*/ 29 w 41"/>
                <a:gd name="T23"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110">
                  <a:moveTo>
                    <a:pt x="39" y="107"/>
                  </a:moveTo>
                  <a:lnTo>
                    <a:pt x="39" y="108"/>
                  </a:lnTo>
                  <a:lnTo>
                    <a:pt x="41" y="110"/>
                  </a:lnTo>
                  <a:lnTo>
                    <a:pt x="41" y="110"/>
                  </a:lnTo>
                  <a:lnTo>
                    <a:pt x="39" y="107"/>
                  </a:lnTo>
                  <a:moveTo>
                    <a:pt x="29" y="0"/>
                  </a:moveTo>
                  <a:lnTo>
                    <a:pt x="0" y="0"/>
                  </a:lnTo>
                  <a:lnTo>
                    <a:pt x="11" y="30"/>
                  </a:lnTo>
                  <a:lnTo>
                    <a:pt x="11" y="30"/>
                  </a:lnTo>
                  <a:lnTo>
                    <a:pt x="2" y="2"/>
                  </a:lnTo>
                  <a:lnTo>
                    <a:pt x="29" y="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66"/>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67"/>
            <p:cNvSpPr>
              <a:spLocks/>
            </p:cNvSpPr>
            <p:nvPr/>
          </p:nvSpPr>
          <p:spPr bwMode="auto">
            <a:xfrm>
              <a:off x="1892077" y="6247409"/>
              <a:ext cx="16601" cy="249021"/>
            </a:xfrm>
            <a:custGeom>
              <a:avLst/>
              <a:gdLst>
                <a:gd name="T0" fmla="*/ 0 w 7"/>
                <a:gd name="T1" fmla="*/ 0 h 105"/>
                <a:gd name="T2" fmla="*/ 0 w 7"/>
                <a:gd name="T3" fmla="*/ 0 h 105"/>
                <a:gd name="T4" fmla="*/ 7 w 7"/>
                <a:gd name="T5" fmla="*/ 105 h 105"/>
                <a:gd name="T6" fmla="*/ 7 w 7"/>
                <a:gd name="T7" fmla="*/ 105 h 105"/>
                <a:gd name="T8" fmla="*/ 0 w 7"/>
                <a:gd name="T9" fmla="*/ 0 h 105"/>
              </a:gdLst>
              <a:ahLst/>
              <a:cxnLst>
                <a:cxn ang="0">
                  <a:pos x="T0" y="T1"/>
                </a:cxn>
                <a:cxn ang="0">
                  <a:pos x="T2" y="T3"/>
                </a:cxn>
                <a:cxn ang="0">
                  <a:pos x="T4" y="T5"/>
                </a:cxn>
                <a:cxn ang="0">
                  <a:pos x="T6" y="T7"/>
                </a:cxn>
                <a:cxn ang="0">
                  <a:pos x="T8" y="T9"/>
                </a:cxn>
              </a:cxnLst>
              <a:rect l="0" t="0" r="r" b="b"/>
              <a:pathLst>
                <a:path w="7" h="105">
                  <a:moveTo>
                    <a:pt x="0" y="0"/>
                  </a:moveTo>
                  <a:lnTo>
                    <a:pt x="0" y="0"/>
                  </a:lnTo>
                  <a:lnTo>
                    <a:pt x="7" y="105"/>
                  </a:lnTo>
                  <a:lnTo>
                    <a:pt x="7" y="10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68"/>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Freeform 169"/>
            <p:cNvSpPr>
              <a:spLocks/>
            </p:cNvSpPr>
            <p:nvPr/>
          </p:nvSpPr>
          <p:spPr bwMode="auto">
            <a:xfrm>
              <a:off x="1887334" y="6211835"/>
              <a:ext cx="4743" cy="35574"/>
            </a:xfrm>
            <a:custGeom>
              <a:avLst/>
              <a:gdLst>
                <a:gd name="T0" fmla="*/ 0 w 2"/>
                <a:gd name="T1" fmla="*/ 0 h 15"/>
                <a:gd name="T2" fmla="*/ 0 w 2"/>
                <a:gd name="T3" fmla="*/ 0 h 15"/>
                <a:gd name="T4" fmla="*/ 2 w 2"/>
                <a:gd name="T5" fmla="*/ 15 h 15"/>
                <a:gd name="T6" fmla="*/ 2 w 2"/>
                <a:gd name="T7" fmla="*/ 15 h 15"/>
                <a:gd name="T8" fmla="*/ 0 w 2"/>
                <a:gd name="T9" fmla="*/ 0 h 15"/>
              </a:gdLst>
              <a:ahLst/>
              <a:cxnLst>
                <a:cxn ang="0">
                  <a:pos x="T0" y="T1"/>
                </a:cxn>
                <a:cxn ang="0">
                  <a:pos x="T2" y="T3"/>
                </a:cxn>
                <a:cxn ang="0">
                  <a:pos x="T4" y="T5"/>
                </a:cxn>
                <a:cxn ang="0">
                  <a:pos x="T6" y="T7"/>
                </a:cxn>
                <a:cxn ang="0">
                  <a:pos x="T8" y="T9"/>
                </a:cxn>
              </a:cxnLst>
              <a:rect l="0" t="0" r="r" b="b"/>
              <a:pathLst>
                <a:path w="2" h="15">
                  <a:moveTo>
                    <a:pt x="0" y="0"/>
                  </a:moveTo>
                  <a:lnTo>
                    <a:pt x="0" y="0"/>
                  </a:lnTo>
                  <a:lnTo>
                    <a:pt x="2" y="15"/>
                  </a:lnTo>
                  <a:lnTo>
                    <a:pt x="2"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70"/>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close/>
                  <a:moveTo>
                    <a:pt x="0" y="0"/>
                  </a:moveTo>
                  <a:lnTo>
                    <a:pt x="0" y="1"/>
                  </a:lnTo>
                  <a:lnTo>
                    <a:pt x="0" y="3"/>
                  </a:lnTo>
                  <a:lnTo>
                    <a:pt x="0" y="3"/>
                  </a:lnTo>
                  <a:lnTo>
                    <a:pt x="2" y="7"/>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71"/>
            <p:cNvSpPr>
              <a:spLocks noEditPoints="1"/>
            </p:cNvSpPr>
            <p:nvPr/>
          </p:nvSpPr>
          <p:spPr bwMode="auto">
            <a:xfrm>
              <a:off x="1818557" y="4651301"/>
              <a:ext cx="564448" cy="1560534"/>
            </a:xfrm>
            <a:custGeom>
              <a:avLst/>
              <a:gdLst>
                <a:gd name="T0" fmla="*/ 197 w 238"/>
                <a:gd name="T1" fmla="*/ 546 h 658"/>
                <a:gd name="T2" fmla="*/ 22 w 238"/>
                <a:gd name="T3" fmla="*/ 546 h 658"/>
                <a:gd name="T4" fmla="*/ 25 w 238"/>
                <a:gd name="T5" fmla="*/ 611 h 658"/>
                <a:gd name="T6" fmla="*/ 117 w 238"/>
                <a:gd name="T7" fmla="*/ 579 h 658"/>
                <a:gd name="T8" fmla="*/ 29 w 238"/>
                <a:gd name="T9" fmla="*/ 651 h 658"/>
                <a:gd name="T10" fmla="*/ 29 w 238"/>
                <a:gd name="T11" fmla="*/ 658 h 658"/>
                <a:gd name="T12" fmla="*/ 29 w 238"/>
                <a:gd name="T13" fmla="*/ 658 h 658"/>
                <a:gd name="T14" fmla="*/ 29 w 238"/>
                <a:gd name="T15" fmla="*/ 656 h 658"/>
                <a:gd name="T16" fmla="*/ 238 w 238"/>
                <a:gd name="T17" fmla="*/ 656 h 658"/>
                <a:gd name="T18" fmla="*/ 236 w 238"/>
                <a:gd name="T19" fmla="*/ 654 h 658"/>
                <a:gd name="T20" fmla="*/ 208 w 238"/>
                <a:gd name="T21" fmla="*/ 576 h 658"/>
                <a:gd name="T22" fmla="*/ 197 w 238"/>
                <a:gd name="T23" fmla="*/ 546 h 658"/>
                <a:gd name="T24" fmla="*/ 0 w 238"/>
                <a:gd name="T25" fmla="*/ 0 h 658"/>
                <a:gd name="T26" fmla="*/ 0 w 238"/>
                <a:gd name="T27" fmla="*/ 1 h 658"/>
                <a:gd name="T28" fmla="*/ 0 w 238"/>
                <a:gd name="T29" fmla="*/ 3 h 658"/>
                <a:gd name="T30" fmla="*/ 0 w 238"/>
                <a:gd name="T31" fmla="*/ 3 h 658"/>
                <a:gd name="T32" fmla="*/ 2 w 238"/>
                <a:gd name="T33" fmla="*/ 7 h 658"/>
                <a:gd name="T34" fmla="*/ 0 w 238"/>
                <a:gd name="T35"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658">
                  <a:moveTo>
                    <a:pt x="197" y="546"/>
                  </a:moveTo>
                  <a:lnTo>
                    <a:pt x="22" y="546"/>
                  </a:lnTo>
                  <a:lnTo>
                    <a:pt x="25" y="611"/>
                  </a:lnTo>
                  <a:lnTo>
                    <a:pt x="117" y="579"/>
                  </a:lnTo>
                  <a:lnTo>
                    <a:pt x="29" y="651"/>
                  </a:lnTo>
                  <a:lnTo>
                    <a:pt x="29" y="658"/>
                  </a:lnTo>
                  <a:lnTo>
                    <a:pt x="29" y="658"/>
                  </a:lnTo>
                  <a:lnTo>
                    <a:pt x="29" y="656"/>
                  </a:lnTo>
                  <a:lnTo>
                    <a:pt x="238" y="656"/>
                  </a:lnTo>
                  <a:lnTo>
                    <a:pt x="236" y="654"/>
                  </a:lnTo>
                  <a:lnTo>
                    <a:pt x="208" y="576"/>
                  </a:lnTo>
                  <a:lnTo>
                    <a:pt x="197" y="546"/>
                  </a:lnTo>
                  <a:moveTo>
                    <a:pt x="0" y="0"/>
                  </a:moveTo>
                  <a:lnTo>
                    <a:pt x="0" y="1"/>
                  </a:lnTo>
                  <a:lnTo>
                    <a:pt x="0" y="3"/>
                  </a:lnTo>
                  <a:lnTo>
                    <a:pt x="0" y="3"/>
                  </a:lnTo>
                  <a:lnTo>
                    <a:pt x="2"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72"/>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73"/>
            <p:cNvSpPr>
              <a:spLocks/>
            </p:cNvSpPr>
            <p:nvPr/>
          </p:nvSpPr>
          <p:spPr bwMode="auto">
            <a:xfrm>
              <a:off x="1854131" y="5678217"/>
              <a:ext cx="500414" cy="267994"/>
            </a:xfrm>
            <a:custGeom>
              <a:avLst/>
              <a:gdLst>
                <a:gd name="T0" fmla="*/ 163 w 211"/>
                <a:gd name="T1" fmla="*/ 0 h 113"/>
                <a:gd name="T2" fmla="*/ 14 w 211"/>
                <a:gd name="T3" fmla="*/ 0 h 113"/>
                <a:gd name="T4" fmla="*/ 0 w 211"/>
                <a:gd name="T5" fmla="*/ 13 h 113"/>
                <a:gd name="T6" fmla="*/ 3 w 211"/>
                <a:gd name="T7" fmla="*/ 81 h 113"/>
                <a:gd name="T8" fmla="*/ 72 w 211"/>
                <a:gd name="T9" fmla="*/ 56 h 113"/>
                <a:gd name="T10" fmla="*/ 5 w 211"/>
                <a:gd name="T11" fmla="*/ 109 h 113"/>
                <a:gd name="T12" fmla="*/ 7 w 211"/>
                <a:gd name="T13" fmla="*/ 113 h 113"/>
                <a:gd name="T14" fmla="*/ 182 w 211"/>
                <a:gd name="T15" fmla="*/ 113 h 113"/>
                <a:gd name="T16" fmla="*/ 211 w 211"/>
                <a:gd name="T17" fmla="*/ 113 h 113"/>
                <a:gd name="T18" fmla="*/ 163 w 211"/>
                <a:gd name="T19"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113">
                  <a:moveTo>
                    <a:pt x="163" y="0"/>
                  </a:moveTo>
                  <a:lnTo>
                    <a:pt x="14" y="0"/>
                  </a:lnTo>
                  <a:lnTo>
                    <a:pt x="0" y="13"/>
                  </a:lnTo>
                  <a:lnTo>
                    <a:pt x="3" y="81"/>
                  </a:lnTo>
                  <a:lnTo>
                    <a:pt x="72" y="56"/>
                  </a:lnTo>
                  <a:lnTo>
                    <a:pt x="5" y="109"/>
                  </a:lnTo>
                  <a:lnTo>
                    <a:pt x="7" y="113"/>
                  </a:lnTo>
                  <a:lnTo>
                    <a:pt x="182" y="113"/>
                  </a:lnTo>
                  <a:lnTo>
                    <a:pt x="211" y="11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174"/>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175"/>
            <p:cNvSpPr>
              <a:spLocks/>
            </p:cNvSpPr>
            <p:nvPr/>
          </p:nvSpPr>
          <p:spPr bwMode="auto">
            <a:xfrm>
              <a:off x="1828043" y="5339074"/>
              <a:ext cx="467211" cy="339143"/>
            </a:xfrm>
            <a:custGeom>
              <a:avLst/>
              <a:gdLst>
                <a:gd name="T0" fmla="*/ 129 w 197"/>
                <a:gd name="T1" fmla="*/ 0 h 143"/>
                <a:gd name="T2" fmla="*/ 2 w 197"/>
                <a:gd name="T3" fmla="*/ 0 h 143"/>
                <a:gd name="T4" fmla="*/ 0 w 197"/>
                <a:gd name="T5" fmla="*/ 0 h 143"/>
                <a:gd name="T6" fmla="*/ 9 w 197"/>
                <a:gd name="T7" fmla="*/ 134 h 143"/>
                <a:gd name="T8" fmla="*/ 58 w 197"/>
                <a:gd name="T9" fmla="*/ 117 h 143"/>
                <a:gd name="T10" fmla="*/ 25 w 197"/>
                <a:gd name="T11" fmla="*/ 143 h 143"/>
                <a:gd name="T12" fmla="*/ 174 w 197"/>
                <a:gd name="T13" fmla="*/ 143 h 143"/>
                <a:gd name="T14" fmla="*/ 174 w 197"/>
                <a:gd name="T15" fmla="*/ 143 h 143"/>
                <a:gd name="T16" fmla="*/ 197 w 197"/>
                <a:gd name="T17" fmla="*/ 143 h 143"/>
                <a:gd name="T18" fmla="*/ 158 w 197"/>
                <a:gd name="T19" fmla="*/ 59 h 143"/>
                <a:gd name="T20" fmla="*/ 154 w 197"/>
                <a:gd name="T21" fmla="*/ 53 h 143"/>
                <a:gd name="T22" fmla="*/ 129 w 197"/>
                <a:gd name="T2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143">
                  <a:moveTo>
                    <a:pt x="129" y="0"/>
                  </a:moveTo>
                  <a:lnTo>
                    <a:pt x="2" y="0"/>
                  </a:lnTo>
                  <a:lnTo>
                    <a:pt x="0" y="0"/>
                  </a:lnTo>
                  <a:lnTo>
                    <a:pt x="9" y="134"/>
                  </a:lnTo>
                  <a:lnTo>
                    <a:pt x="58" y="117"/>
                  </a:lnTo>
                  <a:lnTo>
                    <a:pt x="25" y="143"/>
                  </a:lnTo>
                  <a:lnTo>
                    <a:pt x="174" y="143"/>
                  </a:lnTo>
                  <a:lnTo>
                    <a:pt x="174" y="143"/>
                  </a:lnTo>
                  <a:lnTo>
                    <a:pt x="197" y="143"/>
                  </a:lnTo>
                  <a:lnTo>
                    <a:pt x="158" y="59"/>
                  </a:lnTo>
                  <a:lnTo>
                    <a:pt x="154" y="5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176"/>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77"/>
            <p:cNvSpPr>
              <a:spLocks/>
            </p:cNvSpPr>
            <p:nvPr/>
          </p:nvSpPr>
          <p:spPr bwMode="auto">
            <a:xfrm>
              <a:off x="1818557" y="4658416"/>
              <a:ext cx="396062" cy="680658"/>
            </a:xfrm>
            <a:custGeom>
              <a:avLst/>
              <a:gdLst>
                <a:gd name="T0" fmla="*/ 0 w 167"/>
                <a:gd name="T1" fmla="*/ 0 h 287"/>
                <a:gd name="T2" fmla="*/ 0 w 167"/>
                <a:gd name="T3" fmla="*/ 0 h 287"/>
                <a:gd name="T4" fmla="*/ 0 w 167"/>
                <a:gd name="T5" fmla="*/ 280 h 287"/>
                <a:gd name="T6" fmla="*/ 0 w 167"/>
                <a:gd name="T7" fmla="*/ 259 h 287"/>
                <a:gd name="T8" fmla="*/ 4 w 167"/>
                <a:gd name="T9" fmla="*/ 287 h 287"/>
                <a:gd name="T10" fmla="*/ 6 w 167"/>
                <a:gd name="T11" fmla="*/ 287 h 287"/>
                <a:gd name="T12" fmla="*/ 133 w 167"/>
                <a:gd name="T13" fmla="*/ 287 h 287"/>
                <a:gd name="T14" fmla="*/ 167 w 167"/>
                <a:gd name="T15" fmla="*/ 287 h 287"/>
                <a:gd name="T16" fmla="*/ 11 w 167"/>
                <a:gd name="T17" fmla="*/ 27 h 287"/>
                <a:gd name="T18" fmla="*/ 4 w 167"/>
                <a:gd name="T19" fmla="*/ 6 h 287"/>
                <a:gd name="T20" fmla="*/ 2 w 167"/>
                <a:gd name="T21" fmla="*/ 4 h 287"/>
                <a:gd name="T22" fmla="*/ 0 w 167"/>
                <a:gd name="T23"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287">
                  <a:moveTo>
                    <a:pt x="0" y="0"/>
                  </a:moveTo>
                  <a:lnTo>
                    <a:pt x="0" y="0"/>
                  </a:lnTo>
                  <a:lnTo>
                    <a:pt x="0" y="280"/>
                  </a:lnTo>
                  <a:lnTo>
                    <a:pt x="0" y="259"/>
                  </a:lnTo>
                  <a:lnTo>
                    <a:pt x="4" y="287"/>
                  </a:lnTo>
                  <a:lnTo>
                    <a:pt x="6" y="287"/>
                  </a:lnTo>
                  <a:lnTo>
                    <a:pt x="133" y="287"/>
                  </a:lnTo>
                  <a:lnTo>
                    <a:pt x="167" y="287"/>
                  </a:lnTo>
                  <a:lnTo>
                    <a:pt x="11" y="27"/>
                  </a:lnTo>
                  <a:lnTo>
                    <a:pt x="4" y="6"/>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178"/>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79"/>
            <p:cNvSpPr>
              <a:spLocks/>
            </p:cNvSpPr>
            <p:nvPr/>
          </p:nvSpPr>
          <p:spPr bwMode="auto">
            <a:xfrm>
              <a:off x="1818557" y="5272668"/>
              <a:ext cx="277481" cy="1223762"/>
            </a:xfrm>
            <a:custGeom>
              <a:avLst/>
              <a:gdLst>
                <a:gd name="T0" fmla="*/ 0 w 117"/>
                <a:gd name="T1" fmla="*/ 0 h 516"/>
                <a:gd name="T2" fmla="*/ 0 w 117"/>
                <a:gd name="T3" fmla="*/ 21 h 516"/>
                <a:gd name="T4" fmla="*/ 0 w 117"/>
                <a:gd name="T5" fmla="*/ 516 h 516"/>
                <a:gd name="T6" fmla="*/ 38 w 117"/>
                <a:gd name="T7" fmla="*/ 516 h 516"/>
                <a:gd name="T8" fmla="*/ 31 w 117"/>
                <a:gd name="T9" fmla="*/ 411 h 516"/>
                <a:gd name="T10" fmla="*/ 29 w 117"/>
                <a:gd name="T11" fmla="*/ 396 h 516"/>
                <a:gd name="T12" fmla="*/ 29 w 117"/>
                <a:gd name="T13" fmla="*/ 389 h 516"/>
                <a:gd name="T14" fmla="*/ 117 w 117"/>
                <a:gd name="T15" fmla="*/ 317 h 516"/>
                <a:gd name="T16" fmla="*/ 25 w 117"/>
                <a:gd name="T17" fmla="*/ 349 h 516"/>
                <a:gd name="T18" fmla="*/ 22 w 117"/>
                <a:gd name="T19" fmla="*/ 284 h 516"/>
                <a:gd name="T20" fmla="*/ 20 w 117"/>
                <a:gd name="T21" fmla="*/ 280 h 516"/>
                <a:gd name="T22" fmla="*/ 87 w 117"/>
                <a:gd name="T23" fmla="*/ 227 h 516"/>
                <a:gd name="T24" fmla="*/ 18 w 117"/>
                <a:gd name="T25" fmla="*/ 252 h 516"/>
                <a:gd name="T26" fmla="*/ 15 w 117"/>
                <a:gd name="T27" fmla="*/ 184 h 516"/>
                <a:gd name="T28" fmla="*/ 29 w 117"/>
                <a:gd name="T29" fmla="*/ 171 h 516"/>
                <a:gd name="T30" fmla="*/ 62 w 117"/>
                <a:gd name="T31" fmla="*/ 145 h 516"/>
                <a:gd name="T32" fmla="*/ 13 w 117"/>
                <a:gd name="T33" fmla="*/ 162 h 516"/>
                <a:gd name="T34" fmla="*/ 4 w 117"/>
                <a:gd name="T35" fmla="*/ 28 h 516"/>
                <a:gd name="T36" fmla="*/ 0 w 117"/>
                <a:gd name="T37"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516">
                  <a:moveTo>
                    <a:pt x="0" y="0"/>
                  </a:moveTo>
                  <a:lnTo>
                    <a:pt x="0" y="21"/>
                  </a:lnTo>
                  <a:lnTo>
                    <a:pt x="0" y="516"/>
                  </a:lnTo>
                  <a:lnTo>
                    <a:pt x="38" y="516"/>
                  </a:lnTo>
                  <a:lnTo>
                    <a:pt x="31" y="411"/>
                  </a:lnTo>
                  <a:lnTo>
                    <a:pt x="29" y="396"/>
                  </a:lnTo>
                  <a:lnTo>
                    <a:pt x="29" y="389"/>
                  </a:lnTo>
                  <a:lnTo>
                    <a:pt x="117" y="317"/>
                  </a:lnTo>
                  <a:lnTo>
                    <a:pt x="25" y="349"/>
                  </a:lnTo>
                  <a:lnTo>
                    <a:pt x="22" y="284"/>
                  </a:lnTo>
                  <a:lnTo>
                    <a:pt x="20" y="280"/>
                  </a:lnTo>
                  <a:lnTo>
                    <a:pt x="87" y="227"/>
                  </a:lnTo>
                  <a:lnTo>
                    <a:pt x="18" y="252"/>
                  </a:lnTo>
                  <a:lnTo>
                    <a:pt x="15" y="184"/>
                  </a:lnTo>
                  <a:lnTo>
                    <a:pt x="29" y="171"/>
                  </a:lnTo>
                  <a:lnTo>
                    <a:pt x="62" y="145"/>
                  </a:lnTo>
                  <a:lnTo>
                    <a:pt x="13" y="162"/>
                  </a:lnTo>
                  <a:lnTo>
                    <a:pt x="4"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180"/>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Freeform 181"/>
            <p:cNvSpPr>
              <a:spLocks/>
            </p:cNvSpPr>
            <p:nvPr/>
          </p:nvSpPr>
          <p:spPr bwMode="auto">
            <a:xfrm>
              <a:off x="402693" y="4921667"/>
              <a:ext cx="702003" cy="1558162"/>
            </a:xfrm>
            <a:custGeom>
              <a:avLst/>
              <a:gdLst>
                <a:gd name="T0" fmla="*/ 296 w 296"/>
                <a:gd name="T1" fmla="*/ 405 h 657"/>
                <a:gd name="T2" fmla="*/ 181 w 296"/>
                <a:gd name="T3" fmla="*/ 447 h 657"/>
                <a:gd name="T4" fmla="*/ 174 w 296"/>
                <a:gd name="T5" fmla="*/ 358 h 657"/>
                <a:gd name="T6" fmla="*/ 259 w 296"/>
                <a:gd name="T7" fmla="*/ 291 h 657"/>
                <a:gd name="T8" fmla="*/ 172 w 296"/>
                <a:gd name="T9" fmla="*/ 321 h 657"/>
                <a:gd name="T10" fmla="*/ 165 w 296"/>
                <a:gd name="T11" fmla="*/ 235 h 657"/>
                <a:gd name="T12" fmla="*/ 227 w 296"/>
                <a:gd name="T13" fmla="*/ 186 h 657"/>
                <a:gd name="T14" fmla="*/ 163 w 296"/>
                <a:gd name="T15" fmla="*/ 206 h 657"/>
                <a:gd name="T16" fmla="*/ 149 w 296"/>
                <a:gd name="T17" fmla="*/ 0 h 657"/>
                <a:gd name="T18" fmla="*/ 135 w 296"/>
                <a:gd name="T19" fmla="*/ 206 h 657"/>
                <a:gd name="T20" fmla="*/ 69 w 296"/>
                <a:gd name="T21" fmla="*/ 186 h 657"/>
                <a:gd name="T22" fmla="*/ 131 w 296"/>
                <a:gd name="T23" fmla="*/ 235 h 657"/>
                <a:gd name="T24" fmla="*/ 126 w 296"/>
                <a:gd name="T25" fmla="*/ 321 h 657"/>
                <a:gd name="T26" fmla="*/ 39 w 296"/>
                <a:gd name="T27" fmla="*/ 291 h 657"/>
                <a:gd name="T28" fmla="*/ 124 w 296"/>
                <a:gd name="T29" fmla="*/ 358 h 657"/>
                <a:gd name="T30" fmla="*/ 117 w 296"/>
                <a:gd name="T31" fmla="*/ 447 h 657"/>
                <a:gd name="T32" fmla="*/ 0 w 296"/>
                <a:gd name="T33" fmla="*/ 405 h 657"/>
                <a:gd name="T34" fmla="*/ 113 w 296"/>
                <a:gd name="T35" fmla="*/ 495 h 657"/>
                <a:gd name="T36" fmla="*/ 103 w 296"/>
                <a:gd name="T37" fmla="*/ 657 h 657"/>
                <a:gd name="T38" fmla="*/ 195 w 296"/>
                <a:gd name="T39" fmla="*/ 657 h 657"/>
                <a:gd name="T40" fmla="*/ 183 w 296"/>
                <a:gd name="T41" fmla="*/ 495 h 657"/>
                <a:gd name="T42" fmla="*/ 296 w 296"/>
                <a:gd name="T43" fmla="*/ 40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6" h="657">
                  <a:moveTo>
                    <a:pt x="296" y="405"/>
                  </a:moveTo>
                  <a:lnTo>
                    <a:pt x="181" y="447"/>
                  </a:lnTo>
                  <a:lnTo>
                    <a:pt x="174" y="358"/>
                  </a:lnTo>
                  <a:lnTo>
                    <a:pt x="259" y="291"/>
                  </a:lnTo>
                  <a:lnTo>
                    <a:pt x="172" y="321"/>
                  </a:lnTo>
                  <a:lnTo>
                    <a:pt x="165" y="235"/>
                  </a:lnTo>
                  <a:lnTo>
                    <a:pt x="227" y="186"/>
                  </a:lnTo>
                  <a:lnTo>
                    <a:pt x="163" y="206"/>
                  </a:lnTo>
                  <a:lnTo>
                    <a:pt x="149" y="0"/>
                  </a:lnTo>
                  <a:lnTo>
                    <a:pt x="135" y="206"/>
                  </a:lnTo>
                  <a:lnTo>
                    <a:pt x="69" y="186"/>
                  </a:lnTo>
                  <a:lnTo>
                    <a:pt x="131" y="235"/>
                  </a:lnTo>
                  <a:lnTo>
                    <a:pt x="126" y="321"/>
                  </a:lnTo>
                  <a:lnTo>
                    <a:pt x="39" y="291"/>
                  </a:lnTo>
                  <a:lnTo>
                    <a:pt x="124" y="358"/>
                  </a:lnTo>
                  <a:lnTo>
                    <a:pt x="117" y="447"/>
                  </a:lnTo>
                  <a:lnTo>
                    <a:pt x="0" y="405"/>
                  </a:lnTo>
                  <a:lnTo>
                    <a:pt x="113" y="495"/>
                  </a:lnTo>
                  <a:lnTo>
                    <a:pt x="103" y="657"/>
                  </a:lnTo>
                  <a:lnTo>
                    <a:pt x="195" y="657"/>
                  </a:lnTo>
                  <a:lnTo>
                    <a:pt x="183" y="495"/>
                  </a:lnTo>
                  <a:lnTo>
                    <a:pt x="296" y="4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82"/>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Freeform 183"/>
            <p:cNvSpPr>
              <a:spLocks/>
            </p:cNvSpPr>
            <p:nvPr/>
          </p:nvSpPr>
          <p:spPr bwMode="auto">
            <a:xfrm>
              <a:off x="37461" y="4108197"/>
              <a:ext cx="1437209" cy="1996914"/>
            </a:xfrm>
            <a:custGeom>
              <a:avLst/>
              <a:gdLst>
                <a:gd name="T0" fmla="*/ 301 w 606"/>
                <a:gd name="T1" fmla="*/ 0 h 842"/>
                <a:gd name="T2" fmla="*/ 0 w 606"/>
                <a:gd name="T3" fmla="*/ 842 h 842"/>
                <a:gd name="T4" fmla="*/ 296 w 606"/>
                <a:gd name="T5" fmla="*/ 842 h 842"/>
                <a:gd name="T6" fmla="*/ 308 w 606"/>
                <a:gd name="T7" fmla="*/ 842 h 842"/>
                <a:gd name="T8" fmla="*/ 606 w 606"/>
                <a:gd name="T9" fmla="*/ 842 h 842"/>
                <a:gd name="T10" fmla="*/ 301 w 606"/>
                <a:gd name="T11" fmla="*/ 0 h 842"/>
              </a:gdLst>
              <a:ahLst/>
              <a:cxnLst>
                <a:cxn ang="0">
                  <a:pos x="T0" y="T1"/>
                </a:cxn>
                <a:cxn ang="0">
                  <a:pos x="T2" y="T3"/>
                </a:cxn>
                <a:cxn ang="0">
                  <a:pos x="T4" y="T5"/>
                </a:cxn>
                <a:cxn ang="0">
                  <a:pos x="T6" y="T7"/>
                </a:cxn>
                <a:cxn ang="0">
                  <a:pos x="T8" y="T9"/>
                </a:cxn>
                <a:cxn ang="0">
                  <a:pos x="T10" y="T11"/>
                </a:cxn>
              </a:cxnLst>
              <a:rect l="0" t="0" r="r" b="b"/>
              <a:pathLst>
                <a:path w="606" h="842">
                  <a:moveTo>
                    <a:pt x="301" y="0"/>
                  </a:moveTo>
                  <a:lnTo>
                    <a:pt x="0" y="842"/>
                  </a:lnTo>
                  <a:lnTo>
                    <a:pt x="296" y="842"/>
                  </a:lnTo>
                  <a:lnTo>
                    <a:pt x="308" y="842"/>
                  </a:lnTo>
                  <a:lnTo>
                    <a:pt x="606" y="842"/>
                  </a:lnTo>
                  <a:lnTo>
                    <a:pt x="3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84"/>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85"/>
            <p:cNvSpPr>
              <a:spLocks/>
            </p:cNvSpPr>
            <p:nvPr/>
          </p:nvSpPr>
          <p:spPr bwMode="auto">
            <a:xfrm>
              <a:off x="75408" y="4139028"/>
              <a:ext cx="1361317" cy="1629311"/>
            </a:xfrm>
            <a:custGeom>
              <a:avLst/>
              <a:gdLst>
                <a:gd name="T0" fmla="*/ 285 w 574"/>
                <a:gd name="T1" fmla="*/ 0 h 687"/>
                <a:gd name="T2" fmla="*/ 0 w 574"/>
                <a:gd name="T3" fmla="*/ 687 h 687"/>
                <a:gd name="T4" fmla="*/ 280 w 574"/>
                <a:gd name="T5" fmla="*/ 687 h 687"/>
                <a:gd name="T6" fmla="*/ 292 w 574"/>
                <a:gd name="T7" fmla="*/ 687 h 687"/>
                <a:gd name="T8" fmla="*/ 574 w 574"/>
                <a:gd name="T9" fmla="*/ 687 h 687"/>
                <a:gd name="T10" fmla="*/ 285 w 574"/>
                <a:gd name="T11" fmla="*/ 0 h 687"/>
              </a:gdLst>
              <a:ahLst/>
              <a:cxnLst>
                <a:cxn ang="0">
                  <a:pos x="T0" y="T1"/>
                </a:cxn>
                <a:cxn ang="0">
                  <a:pos x="T2" y="T3"/>
                </a:cxn>
                <a:cxn ang="0">
                  <a:pos x="T4" y="T5"/>
                </a:cxn>
                <a:cxn ang="0">
                  <a:pos x="T6" y="T7"/>
                </a:cxn>
                <a:cxn ang="0">
                  <a:pos x="T8" y="T9"/>
                </a:cxn>
                <a:cxn ang="0">
                  <a:pos x="T10" y="T11"/>
                </a:cxn>
              </a:cxnLst>
              <a:rect l="0" t="0" r="r" b="b"/>
              <a:pathLst>
                <a:path w="574" h="687">
                  <a:moveTo>
                    <a:pt x="285" y="0"/>
                  </a:moveTo>
                  <a:lnTo>
                    <a:pt x="0" y="687"/>
                  </a:lnTo>
                  <a:lnTo>
                    <a:pt x="280" y="687"/>
                  </a:lnTo>
                  <a:lnTo>
                    <a:pt x="292" y="687"/>
                  </a:lnTo>
                  <a:lnTo>
                    <a:pt x="574" y="687"/>
                  </a:lnTo>
                  <a:lnTo>
                    <a:pt x="28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86"/>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87"/>
            <p:cNvSpPr>
              <a:spLocks/>
            </p:cNvSpPr>
            <p:nvPr/>
          </p:nvSpPr>
          <p:spPr bwMode="auto">
            <a:xfrm>
              <a:off x="146556" y="4165116"/>
              <a:ext cx="1214275" cy="1280681"/>
            </a:xfrm>
            <a:custGeom>
              <a:avLst/>
              <a:gdLst>
                <a:gd name="T0" fmla="*/ 255 w 512"/>
                <a:gd name="T1" fmla="*/ 0 h 540"/>
                <a:gd name="T2" fmla="*/ 0 w 512"/>
                <a:gd name="T3" fmla="*/ 540 h 540"/>
                <a:gd name="T4" fmla="*/ 252 w 512"/>
                <a:gd name="T5" fmla="*/ 540 h 540"/>
                <a:gd name="T6" fmla="*/ 262 w 512"/>
                <a:gd name="T7" fmla="*/ 540 h 540"/>
                <a:gd name="T8" fmla="*/ 512 w 512"/>
                <a:gd name="T9" fmla="*/ 540 h 540"/>
                <a:gd name="T10" fmla="*/ 255 w 512"/>
                <a:gd name="T11" fmla="*/ 0 h 540"/>
              </a:gdLst>
              <a:ahLst/>
              <a:cxnLst>
                <a:cxn ang="0">
                  <a:pos x="T0" y="T1"/>
                </a:cxn>
                <a:cxn ang="0">
                  <a:pos x="T2" y="T3"/>
                </a:cxn>
                <a:cxn ang="0">
                  <a:pos x="T4" y="T5"/>
                </a:cxn>
                <a:cxn ang="0">
                  <a:pos x="T6" y="T7"/>
                </a:cxn>
                <a:cxn ang="0">
                  <a:pos x="T8" y="T9"/>
                </a:cxn>
                <a:cxn ang="0">
                  <a:pos x="T10" y="T11"/>
                </a:cxn>
              </a:cxnLst>
              <a:rect l="0" t="0" r="r" b="b"/>
              <a:pathLst>
                <a:path w="512" h="540">
                  <a:moveTo>
                    <a:pt x="255" y="0"/>
                  </a:moveTo>
                  <a:lnTo>
                    <a:pt x="0" y="540"/>
                  </a:lnTo>
                  <a:lnTo>
                    <a:pt x="252" y="540"/>
                  </a:lnTo>
                  <a:lnTo>
                    <a:pt x="262" y="540"/>
                  </a:lnTo>
                  <a:lnTo>
                    <a:pt x="512" y="540"/>
                  </a:lnTo>
                  <a:lnTo>
                    <a:pt x="2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88"/>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89"/>
            <p:cNvSpPr>
              <a:spLocks/>
            </p:cNvSpPr>
            <p:nvPr/>
          </p:nvSpPr>
          <p:spPr bwMode="auto">
            <a:xfrm>
              <a:off x="239050" y="4146143"/>
              <a:ext cx="1034031" cy="872761"/>
            </a:xfrm>
            <a:custGeom>
              <a:avLst/>
              <a:gdLst>
                <a:gd name="T0" fmla="*/ 216 w 436"/>
                <a:gd name="T1" fmla="*/ 0 h 368"/>
                <a:gd name="T2" fmla="*/ 0 w 436"/>
                <a:gd name="T3" fmla="*/ 368 h 368"/>
                <a:gd name="T4" fmla="*/ 213 w 436"/>
                <a:gd name="T5" fmla="*/ 368 h 368"/>
                <a:gd name="T6" fmla="*/ 223 w 436"/>
                <a:gd name="T7" fmla="*/ 368 h 368"/>
                <a:gd name="T8" fmla="*/ 436 w 436"/>
                <a:gd name="T9" fmla="*/ 368 h 368"/>
                <a:gd name="T10" fmla="*/ 216 w 436"/>
                <a:gd name="T11" fmla="*/ 0 h 368"/>
              </a:gdLst>
              <a:ahLst/>
              <a:cxnLst>
                <a:cxn ang="0">
                  <a:pos x="T0" y="T1"/>
                </a:cxn>
                <a:cxn ang="0">
                  <a:pos x="T2" y="T3"/>
                </a:cxn>
                <a:cxn ang="0">
                  <a:pos x="T4" y="T5"/>
                </a:cxn>
                <a:cxn ang="0">
                  <a:pos x="T6" y="T7"/>
                </a:cxn>
                <a:cxn ang="0">
                  <a:pos x="T8" y="T9"/>
                </a:cxn>
                <a:cxn ang="0">
                  <a:pos x="T10" y="T11"/>
                </a:cxn>
              </a:cxnLst>
              <a:rect l="0" t="0" r="r" b="b"/>
              <a:pathLst>
                <a:path w="436" h="368">
                  <a:moveTo>
                    <a:pt x="216" y="0"/>
                  </a:moveTo>
                  <a:lnTo>
                    <a:pt x="0" y="368"/>
                  </a:lnTo>
                  <a:lnTo>
                    <a:pt x="213" y="368"/>
                  </a:lnTo>
                  <a:lnTo>
                    <a:pt x="223" y="368"/>
                  </a:lnTo>
                  <a:lnTo>
                    <a:pt x="436" y="368"/>
                  </a:lnTo>
                  <a:lnTo>
                    <a:pt x="2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94"/>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95"/>
            <p:cNvSpPr>
              <a:spLocks/>
            </p:cNvSpPr>
            <p:nvPr/>
          </p:nvSpPr>
          <p:spPr bwMode="auto">
            <a:xfrm>
              <a:off x="1159243" y="5018904"/>
              <a:ext cx="113838" cy="147041"/>
            </a:xfrm>
            <a:custGeom>
              <a:avLst/>
              <a:gdLst>
                <a:gd name="T0" fmla="*/ 46 w 48"/>
                <a:gd name="T1" fmla="*/ 0 h 62"/>
                <a:gd name="T2" fmla="*/ 0 w 48"/>
                <a:gd name="T3" fmla="*/ 0 h 62"/>
                <a:gd name="T4" fmla="*/ 30 w 48"/>
                <a:gd name="T5" fmla="*/ 62 h 62"/>
                <a:gd name="T6" fmla="*/ 30 w 48"/>
                <a:gd name="T7" fmla="*/ 60 h 62"/>
                <a:gd name="T8" fmla="*/ 4 w 48"/>
                <a:gd name="T9" fmla="*/ 2 h 62"/>
                <a:gd name="T10" fmla="*/ 48 w 48"/>
                <a:gd name="T11" fmla="*/ 2 h 62"/>
                <a:gd name="T12" fmla="*/ 46 w 4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8" h="62">
                  <a:moveTo>
                    <a:pt x="46" y="0"/>
                  </a:moveTo>
                  <a:lnTo>
                    <a:pt x="0" y="0"/>
                  </a:lnTo>
                  <a:lnTo>
                    <a:pt x="30" y="62"/>
                  </a:lnTo>
                  <a:lnTo>
                    <a:pt x="30" y="60"/>
                  </a:lnTo>
                  <a:lnTo>
                    <a:pt x="4" y="2"/>
                  </a:lnTo>
                  <a:lnTo>
                    <a:pt x="48" y="2"/>
                  </a:lnTo>
                  <a:lnTo>
                    <a:pt x="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96"/>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close/>
                  <a:moveTo>
                    <a:pt x="0" y="0"/>
                  </a:moveTo>
                  <a:lnTo>
                    <a:pt x="0" y="2"/>
                  </a:lnTo>
                  <a:lnTo>
                    <a:pt x="53" y="117"/>
                  </a:lnTo>
                  <a:lnTo>
                    <a:pt x="55" y="117"/>
                  </a:lnTo>
                  <a:lnTo>
                    <a:pt x="0"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97"/>
            <p:cNvSpPr>
              <a:spLocks noEditPoints="1"/>
            </p:cNvSpPr>
            <p:nvPr/>
          </p:nvSpPr>
          <p:spPr bwMode="auto">
            <a:xfrm>
              <a:off x="1230392" y="5161202"/>
              <a:ext cx="130440" cy="618996"/>
            </a:xfrm>
            <a:custGeom>
              <a:avLst/>
              <a:gdLst>
                <a:gd name="T0" fmla="*/ 55 w 55"/>
                <a:gd name="T1" fmla="*/ 256 h 261"/>
                <a:gd name="T2" fmla="*/ 52 w 55"/>
                <a:gd name="T3" fmla="*/ 256 h 261"/>
                <a:gd name="T4" fmla="*/ 53 w 55"/>
                <a:gd name="T5" fmla="*/ 261 h 261"/>
                <a:gd name="T6" fmla="*/ 55 w 55"/>
                <a:gd name="T7" fmla="*/ 256 h 261"/>
                <a:gd name="T8" fmla="*/ 0 w 55"/>
                <a:gd name="T9" fmla="*/ 0 h 261"/>
                <a:gd name="T10" fmla="*/ 0 w 55"/>
                <a:gd name="T11" fmla="*/ 2 h 261"/>
                <a:gd name="T12" fmla="*/ 53 w 55"/>
                <a:gd name="T13" fmla="*/ 117 h 261"/>
                <a:gd name="T14" fmla="*/ 55 w 55"/>
                <a:gd name="T15" fmla="*/ 117 h 261"/>
                <a:gd name="T16" fmla="*/ 0 w 55"/>
                <a:gd name="T17"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261">
                  <a:moveTo>
                    <a:pt x="55" y="256"/>
                  </a:moveTo>
                  <a:lnTo>
                    <a:pt x="52" y="256"/>
                  </a:lnTo>
                  <a:lnTo>
                    <a:pt x="53" y="261"/>
                  </a:lnTo>
                  <a:lnTo>
                    <a:pt x="55" y="256"/>
                  </a:lnTo>
                  <a:moveTo>
                    <a:pt x="0" y="0"/>
                  </a:moveTo>
                  <a:lnTo>
                    <a:pt x="0" y="2"/>
                  </a:lnTo>
                  <a:lnTo>
                    <a:pt x="53" y="117"/>
                  </a:lnTo>
                  <a:lnTo>
                    <a:pt x="55" y="1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Freeform 198"/>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199"/>
            <p:cNvSpPr>
              <a:spLocks/>
            </p:cNvSpPr>
            <p:nvPr/>
          </p:nvSpPr>
          <p:spPr bwMode="auto">
            <a:xfrm>
              <a:off x="1356089" y="5768339"/>
              <a:ext cx="80635" cy="16601"/>
            </a:xfrm>
            <a:custGeom>
              <a:avLst/>
              <a:gdLst>
                <a:gd name="T0" fmla="*/ 31 w 34"/>
                <a:gd name="T1" fmla="*/ 0 h 7"/>
                <a:gd name="T2" fmla="*/ 2 w 34"/>
                <a:gd name="T3" fmla="*/ 0 h 7"/>
                <a:gd name="T4" fmla="*/ 0 w 34"/>
                <a:gd name="T5" fmla="*/ 5 h 7"/>
                <a:gd name="T6" fmla="*/ 0 w 34"/>
                <a:gd name="T7" fmla="*/ 7 h 7"/>
                <a:gd name="T8" fmla="*/ 34 w 34"/>
                <a:gd name="T9" fmla="*/ 7 h 7"/>
                <a:gd name="T10" fmla="*/ 31 w 34"/>
                <a:gd name="T11" fmla="*/ 0 h 7"/>
              </a:gdLst>
              <a:ahLst/>
              <a:cxnLst>
                <a:cxn ang="0">
                  <a:pos x="T0" y="T1"/>
                </a:cxn>
                <a:cxn ang="0">
                  <a:pos x="T2" y="T3"/>
                </a:cxn>
                <a:cxn ang="0">
                  <a:pos x="T4" y="T5"/>
                </a:cxn>
                <a:cxn ang="0">
                  <a:pos x="T6" y="T7"/>
                </a:cxn>
                <a:cxn ang="0">
                  <a:pos x="T8" y="T9"/>
                </a:cxn>
                <a:cxn ang="0">
                  <a:pos x="T10" y="T11"/>
                </a:cxn>
              </a:cxnLst>
              <a:rect l="0" t="0" r="r" b="b"/>
              <a:pathLst>
                <a:path w="34" h="7">
                  <a:moveTo>
                    <a:pt x="31" y="0"/>
                  </a:moveTo>
                  <a:lnTo>
                    <a:pt x="2" y="0"/>
                  </a:lnTo>
                  <a:lnTo>
                    <a:pt x="0" y="5"/>
                  </a:lnTo>
                  <a:lnTo>
                    <a:pt x="0" y="7"/>
                  </a:lnTo>
                  <a:lnTo>
                    <a:pt x="34" y="7"/>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00"/>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01"/>
            <p:cNvSpPr>
              <a:spLocks/>
            </p:cNvSpPr>
            <p:nvPr/>
          </p:nvSpPr>
          <p:spPr bwMode="auto">
            <a:xfrm>
              <a:off x="839073" y="6105111"/>
              <a:ext cx="73521" cy="14230"/>
            </a:xfrm>
            <a:custGeom>
              <a:avLst/>
              <a:gdLst>
                <a:gd name="T0" fmla="*/ 31 w 31"/>
                <a:gd name="T1" fmla="*/ 0 h 6"/>
                <a:gd name="T2" fmla="*/ 0 w 31"/>
                <a:gd name="T3" fmla="*/ 0 h 6"/>
                <a:gd name="T4" fmla="*/ 0 w 31"/>
                <a:gd name="T5" fmla="*/ 6 h 6"/>
                <a:gd name="T6" fmla="*/ 29 w 31"/>
                <a:gd name="T7" fmla="*/ 6 h 6"/>
                <a:gd name="T8" fmla="*/ 31 w 31"/>
                <a:gd name="T9" fmla="*/ 0 h 6"/>
              </a:gdLst>
              <a:ahLst/>
              <a:cxnLst>
                <a:cxn ang="0">
                  <a:pos x="T0" y="T1"/>
                </a:cxn>
                <a:cxn ang="0">
                  <a:pos x="T2" y="T3"/>
                </a:cxn>
                <a:cxn ang="0">
                  <a:pos x="T4" y="T5"/>
                </a:cxn>
                <a:cxn ang="0">
                  <a:pos x="T6" y="T7"/>
                </a:cxn>
                <a:cxn ang="0">
                  <a:pos x="T8" y="T9"/>
                </a:cxn>
              </a:cxnLst>
              <a:rect l="0" t="0" r="r" b="b"/>
              <a:pathLst>
                <a:path w="31" h="6">
                  <a:moveTo>
                    <a:pt x="31" y="0"/>
                  </a:moveTo>
                  <a:lnTo>
                    <a:pt x="0" y="0"/>
                  </a:lnTo>
                  <a:lnTo>
                    <a:pt x="0" y="6"/>
                  </a:lnTo>
                  <a:lnTo>
                    <a:pt x="29" y="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02"/>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close/>
                </a:path>
              </a:pathLst>
            </a:custGeom>
            <a:solidFill>
              <a:srgbClr val="537C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03"/>
            <p:cNvSpPr>
              <a:spLocks/>
            </p:cNvSpPr>
            <p:nvPr/>
          </p:nvSpPr>
          <p:spPr bwMode="auto">
            <a:xfrm>
              <a:off x="907850" y="6105111"/>
              <a:ext cx="391319" cy="14230"/>
            </a:xfrm>
            <a:custGeom>
              <a:avLst/>
              <a:gdLst>
                <a:gd name="T0" fmla="*/ 165 w 165"/>
                <a:gd name="T1" fmla="*/ 0 h 6"/>
                <a:gd name="T2" fmla="*/ 2 w 165"/>
                <a:gd name="T3" fmla="*/ 0 h 6"/>
                <a:gd name="T4" fmla="*/ 0 w 165"/>
                <a:gd name="T5" fmla="*/ 6 h 6"/>
                <a:gd name="T6" fmla="*/ 163 w 165"/>
                <a:gd name="T7" fmla="*/ 6 h 6"/>
                <a:gd name="T8" fmla="*/ 165 w 165"/>
                <a:gd name="T9" fmla="*/ 0 h 6"/>
              </a:gdLst>
              <a:ahLst/>
              <a:cxnLst>
                <a:cxn ang="0">
                  <a:pos x="T0" y="T1"/>
                </a:cxn>
                <a:cxn ang="0">
                  <a:pos x="T2" y="T3"/>
                </a:cxn>
                <a:cxn ang="0">
                  <a:pos x="T4" y="T5"/>
                </a:cxn>
                <a:cxn ang="0">
                  <a:pos x="T6" y="T7"/>
                </a:cxn>
                <a:cxn ang="0">
                  <a:pos x="T8" y="T9"/>
                </a:cxn>
              </a:cxnLst>
              <a:rect l="0" t="0" r="r" b="b"/>
              <a:pathLst>
                <a:path w="165" h="6">
                  <a:moveTo>
                    <a:pt x="165" y="0"/>
                  </a:moveTo>
                  <a:lnTo>
                    <a:pt x="2" y="0"/>
                  </a:lnTo>
                  <a:lnTo>
                    <a:pt x="0" y="6"/>
                  </a:lnTo>
                  <a:lnTo>
                    <a:pt x="163" y="6"/>
                  </a:lnTo>
                  <a:lnTo>
                    <a:pt x="1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04"/>
            <p:cNvSpPr>
              <a:spLocks/>
            </p:cNvSpPr>
            <p:nvPr/>
          </p:nvSpPr>
          <p:spPr bwMode="auto">
            <a:xfrm>
              <a:off x="1294426" y="6105111"/>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06"/>
            <p:cNvSpPr>
              <a:spLocks/>
            </p:cNvSpPr>
            <p:nvPr/>
          </p:nvSpPr>
          <p:spPr bwMode="auto">
            <a:xfrm>
              <a:off x="1294426" y="6105112"/>
              <a:ext cx="180244" cy="14230"/>
            </a:xfrm>
            <a:custGeom>
              <a:avLst/>
              <a:gdLst>
                <a:gd name="T0" fmla="*/ 74 w 76"/>
                <a:gd name="T1" fmla="*/ 0 h 6"/>
                <a:gd name="T2" fmla="*/ 2 w 76"/>
                <a:gd name="T3" fmla="*/ 0 h 6"/>
                <a:gd name="T4" fmla="*/ 0 w 76"/>
                <a:gd name="T5" fmla="*/ 6 h 6"/>
                <a:gd name="T6" fmla="*/ 76 w 76"/>
                <a:gd name="T7" fmla="*/ 6 h 6"/>
                <a:gd name="T8" fmla="*/ 74 w 76"/>
                <a:gd name="T9" fmla="*/ 0 h 6"/>
              </a:gdLst>
              <a:ahLst/>
              <a:cxnLst>
                <a:cxn ang="0">
                  <a:pos x="T0" y="T1"/>
                </a:cxn>
                <a:cxn ang="0">
                  <a:pos x="T2" y="T3"/>
                </a:cxn>
                <a:cxn ang="0">
                  <a:pos x="T4" y="T5"/>
                </a:cxn>
                <a:cxn ang="0">
                  <a:pos x="T6" y="T7"/>
                </a:cxn>
                <a:cxn ang="0">
                  <a:pos x="T8" y="T9"/>
                </a:cxn>
              </a:cxnLst>
              <a:rect l="0" t="0" r="r" b="b"/>
              <a:pathLst>
                <a:path w="76" h="6">
                  <a:moveTo>
                    <a:pt x="74" y="0"/>
                  </a:moveTo>
                  <a:lnTo>
                    <a:pt x="2" y="0"/>
                  </a:lnTo>
                  <a:lnTo>
                    <a:pt x="0" y="6"/>
                  </a:lnTo>
                  <a:lnTo>
                    <a:pt x="76" y="6"/>
                  </a:lnTo>
                  <a:lnTo>
                    <a:pt x="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07"/>
            <p:cNvSpPr>
              <a:spLocks noChangeArrowheads="1"/>
            </p:cNvSpPr>
            <p:nvPr/>
          </p:nvSpPr>
          <p:spPr bwMode="auto">
            <a:xfrm>
              <a:off x="734721" y="6479830"/>
              <a:ext cx="130440" cy="9487"/>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08"/>
            <p:cNvSpPr>
              <a:spLocks noChangeArrowheads="1"/>
            </p:cNvSpPr>
            <p:nvPr/>
          </p:nvSpPr>
          <p:spPr bwMode="auto">
            <a:xfrm>
              <a:off x="734721" y="6479830"/>
              <a:ext cx="130440" cy="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09"/>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10"/>
            <p:cNvSpPr>
              <a:spLocks/>
            </p:cNvSpPr>
            <p:nvPr/>
          </p:nvSpPr>
          <p:spPr bwMode="auto">
            <a:xfrm>
              <a:off x="734721" y="6105112"/>
              <a:ext cx="130440" cy="374718"/>
            </a:xfrm>
            <a:custGeom>
              <a:avLst/>
              <a:gdLst>
                <a:gd name="T0" fmla="*/ 44 w 55"/>
                <a:gd name="T1" fmla="*/ 0 h 158"/>
                <a:gd name="T2" fmla="*/ 14 w 55"/>
                <a:gd name="T3" fmla="*/ 0 h 158"/>
                <a:gd name="T4" fmla="*/ 2 w 55"/>
                <a:gd name="T5" fmla="*/ 0 h 158"/>
                <a:gd name="T6" fmla="*/ 0 w 55"/>
                <a:gd name="T7" fmla="*/ 0 h 158"/>
                <a:gd name="T8" fmla="*/ 0 w 55"/>
                <a:gd name="T9" fmla="*/ 158 h 158"/>
                <a:gd name="T10" fmla="*/ 55 w 55"/>
                <a:gd name="T11" fmla="*/ 158 h 158"/>
                <a:gd name="T12" fmla="*/ 44 w 55"/>
                <a:gd name="T13" fmla="*/ 6 h 158"/>
                <a:gd name="T14" fmla="*/ 44 w 55"/>
                <a:gd name="T15" fmla="*/ 6 h 158"/>
                <a:gd name="T16" fmla="*/ 44 w 55"/>
                <a:gd name="T1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158">
                  <a:moveTo>
                    <a:pt x="44" y="0"/>
                  </a:moveTo>
                  <a:lnTo>
                    <a:pt x="14" y="0"/>
                  </a:lnTo>
                  <a:lnTo>
                    <a:pt x="2" y="0"/>
                  </a:lnTo>
                  <a:lnTo>
                    <a:pt x="0" y="0"/>
                  </a:lnTo>
                  <a:lnTo>
                    <a:pt x="0" y="158"/>
                  </a:lnTo>
                  <a:lnTo>
                    <a:pt x="55" y="158"/>
                  </a:lnTo>
                  <a:lnTo>
                    <a:pt x="44" y="6"/>
                  </a:lnTo>
                  <a:lnTo>
                    <a:pt x="44" y="6"/>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11"/>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12"/>
            <p:cNvSpPr>
              <a:spLocks/>
            </p:cNvSpPr>
            <p:nvPr/>
          </p:nvSpPr>
          <p:spPr bwMode="auto">
            <a:xfrm>
              <a:off x="734721" y="5768340"/>
              <a:ext cx="735206" cy="336772"/>
            </a:xfrm>
            <a:custGeom>
              <a:avLst/>
              <a:gdLst>
                <a:gd name="T0" fmla="*/ 261 w 310"/>
                <a:gd name="T1" fmla="*/ 0 h 142"/>
                <a:gd name="T2" fmla="*/ 14 w 310"/>
                <a:gd name="T3" fmla="*/ 0 h 142"/>
                <a:gd name="T4" fmla="*/ 2 w 310"/>
                <a:gd name="T5" fmla="*/ 0 h 142"/>
                <a:gd name="T6" fmla="*/ 0 w 310"/>
                <a:gd name="T7" fmla="*/ 0 h 142"/>
                <a:gd name="T8" fmla="*/ 0 w 310"/>
                <a:gd name="T9" fmla="*/ 142 h 142"/>
                <a:gd name="T10" fmla="*/ 2 w 310"/>
                <a:gd name="T11" fmla="*/ 142 h 142"/>
                <a:gd name="T12" fmla="*/ 14 w 310"/>
                <a:gd name="T13" fmla="*/ 142 h 142"/>
                <a:gd name="T14" fmla="*/ 44 w 310"/>
                <a:gd name="T15" fmla="*/ 142 h 142"/>
                <a:gd name="T16" fmla="*/ 75 w 310"/>
                <a:gd name="T17" fmla="*/ 142 h 142"/>
                <a:gd name="T18" fmla="*/ 238 w 310"/>
                <a:gd name="T19" fmla="*/ 142 h 142"/>
                <a:gd name="T20" fmla="*/ 310 w 310"/>
                <a:gd name="T21" fmla="*/ 142 h 142"/>
                <a:gd name="T22" fmla="*/ 261 w 310"/>
                <a:gd name="T23" fmla="*/ 7 h 142"/>
                <a:gd name="T24" fmla="*/ 262 w 310"/>
                <a:gd name="T25" fmla="*/ 7 h 142"/>
                <a:gd name="T26" fmla="*/ 262 w 310"/>
                <a:gd name="T27" fmla="*/ 5 h 142"/>
                <a:gd name="T28" fmla="*/ 261 w 310"/>
                <a:gd name="T2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0" h="142">
                  <a:moveTo>
                    <a:pt x="261" y="0"/>
                  </a:moveTo>
                  <a:lnTo>
                    <a:pt x="14" y="0"/>
                  </a:lnTo>
                  <a:lnTo>
                    <a:pt x="2" y="0"/>
                  </a:lnTo>
                  <a:lnTo>
                    <a:pt x="0" y="0"/>
                  </a:lnTo>
                  <a:lnTo>
                    <a:pt x="0" y="142"/>
                  </a:lnTo>
                  <a:lnTo>
                    <a:pt x="2" y="142"/>
                  </a:lnTo>
                  <a:lnTo>
                    <a:pt x="14" y="142"/>
                  </a:lnTo>
                  <a:lnTo>
                    <a:pt x="44" y="142"/>
                  </a:lnTo>
                  <a:lnTo>
                    <a:pt x="75" y="142"/>
                  </a:lnTo>
                  <a:lnTo>
                    <a:pt x="238" y="142"/>
                  </a:lnTo>
                  <a:lnTo>
                    <a:pt x="310" y="142"/>
                  </a:lnTo>
                  <a:lnTo>
                    <a:pt x="261" y="7"/>
                  </a:lnTo>
                  <a:lnTo>
                    <a:pt x="262" y="7"/>
                  </a:lnTo>
                  <a:lnTo>
                    <a:pt x="262" y="5"/>
                  </a:lnTo>
                  <a:lnTo>
                    <a:pt x="26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13"/>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14"/>
            <p:cNvSpPr>
              <a:spLocks/>
            </p:cNvSpPr>
            <p:nvPr/>
          </p:nvSpPr>
          <p:spPr bwMode="auto">
            <a:xfrm>
              <a:off x="734721" y="5445798"/>
              <a:ext cx="694888" cy="322542"/>
            </a:xfrm>
            <a:custGeom>
              <a:avLst/>
              <a:gdLst>
                <a:gd name="T0" fmla="*/ 236 w 293"/>
                <a:gd name="T1" fmla="*/ 0 h 136"/>
                <a:gd name="T2" fmla="*/ 14 w 293"/>
                <a:gd name="T3" fmla="*/ 0 h 136"/>
                <a:gd name="T4" fmla="*/ 4 w 293"/>
                <a:gd name="T5" fmla="*/ 0 h 136"/>
                <a:gd name="T6" fmla="*/ 0 w 293"/>
                <a:gd name="T7" fmla="*/ 0 h 136"/>
                <a:gd name="T8" fmla="*/ 0 w 293"/>
                <a:gd name="T9" fmla="*/ 136 h 136"/>
                <a:gd name="T10" fmla="*/ 2 w 293"/>
                <a:gd name="T11" fmla="*/ 136 h 136"/>
                <a:gd name="T12" fmla="*/ 14 w 293"/>
                <a:gd name="T13" fmla="*/ 136 h 136"/>
                <a:gd name="T14" fmla="*/ 261 w 293"/>
                <a:gd name="T15" fmla="*/ 136 h 136"/>
                <a:gd name="T16" fmla="*/ 264 w 293"/>
                <a:gd name="T17" fmla="*/ 136 h 136"/>
                <a:gd name="T18" fmla="*/ 293 w 293"/>
                <a:gd name="T19" fmla="*/ 136 h 136"/>
                <a:gd name="T20" fmla="*/ 236 w 293"/>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136">
                  <a:moveTo>
                    <a:pt x="236" y="0"/>
                  </a:moveTo>
                  <a:lnTo>
                    <a:pt x="14" y="0"/>
                  </a:lnTo>
                  <a:lnTo>
                    <a:pt x="4" y="0"/>
                  </a:lnTo>
                  <a:lnTo>
                    <a:pt x="0" y="0"/>
                  </a:lnTo>
                  <a:lnTo>
                    <a:pt x="0" y="136"/>
                  </a:lnTo>
                  <a:lnTo>
                    <a:pt x="2" y="136"/>
                  </a:lnTo>
                  <a:lnTo>
                    <a:pt x="14" y="136"/>
                  </a:lnTo>
                  <a:lnTo>
                    <a:pt x="261" y="136"/>
                  </a:lnTo>
                  <a:lnTo>
                    <a:pt x="264" y="136"/>
                  </a:lnTo>
                  <a:lnTo>
                    <a:pt x="293" y="136"/>
                  </a:lnTo>
                  <a:lnTo>
                    <a:pt x="2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15"/>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16"/>
            <p:cNvSpPr>
              <a:spLocks/>
            </p:cNvSpPr>
            <p:nvPr/>
          </p:nvSpPr>
          <p:spPr bwMode="auto">
            <a:xfrm>
              <a:off x="734721" y="5018904"/>
              <a:ext cx="621368" cy="426894"/>
            </a:xfrm>
            <a:custGeom>
              <a:avLst/>
              <a:gdLst>
                <a:gd name="T0" fmla="*/ 179 w 262"/>
                <a:gd name="T1" fmla="*/ 0 h 180"/>
                <a:gd name="T2" fmla="*/ 14 w 262"/>
                <a:gd name="T3" fmla="*/ 0 h 180"/>
                <a:gd name="T4" fmla="*/ 4 w 262"/>
                <a:gd name="T5" fmla="*/ 0 h 180"/>
                <a:gd name="T6" fmla="*/ 0 w 262"/>
                <a:gd name="T7" fmla="*/ 0 h 180"/>
                <a:gd name="T8" fmla="*/ 0 w 262"/>
                <a:gd name="T9" fmla="*/ 180 h 180"/>
                <a:gd name="T10" fmla="*/ 4 w 262"/>
                <a:gd name="T11" fmla="*/ 180 h 180"/>
                <a:gd name="T12" fmla="*/ 14 w 262"/>
                <a:gd name="T13" fmla="*/ 180 h 180"/>
                <a:gd name="T14" fmla="*/ 236 w 262"/>
                <a:gd name="T15" fmla="*/ 180 h 180"/>
                <a:gd name="T16" fmla="*/ 234 w 262"/>
                <a:gd name="T17" fmla="*/ 177 h 180"/>
                <a:gd name="T18" fmla="*/ 262 w 262"/>
                <a:gd name="T19" fmla="*/ 177 h 180"/>
                <a:gd name="T20" fmla="*/ 209 w 262"/>
                <a:gd name="T21" fmla="*/ 62 h 180"/>
                <a:gd name="T22" fmla="*/ 179 w 262"/>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2" h="180">
                  <a:moveTo>
                    <a:pt x="179" y="0"/>
                  </a:moveTo>
                  <a:lnTo>
                    <a:pt x="14" y="0"/>
                  </a:lnTo>
                  <a:lnTo>
                    <a:pt x="4" y="0"/>
                  </a:lnTo>
                  <a:lnTo>
                    <a:pt x="0" y="0"/>
                  </a:lnTo>
                  <a:lnTo>
                    <a:pt x="0" y="180"/>
                  </a:lnTo>
                  <a:lnTo>
                    <a:pt x="4" y="180"/>
                  </a:lnTo>
                  <a:lnTo>
                    <a:pt x="14" y="180"/>
                  </a:lnTo>
                  <a:lnTo>
                    <a:pt x="236" y="180"/>
                  </a:lnTo>
                  <a:lnTo>
                    <a:pt x="234" y="177"/>
                  </a:lnTo>
                  <a:lnTo>
                    <a:pt x="262" y="177"/>
                  </a:lnTo>
                  <a:lnTo>
                    <a:pt x="209" y="62"/>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17"/>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18"/>
            <p:cNvSpPr>
              <a:spLocks/>
            </p:cNvSpPr>
            <p:nvPr/>
          </p:nvSpPr>
          <p:spPr bwMode="auto">
            <a:xfrm>
              <a:off x="734721" y="4146144"/>
              <a:ext cx="533617" cy="872761"/>
            </a:xfrm>
            <a:custGeom>
              <a:avLst/>
              <a:gdLst>
                <a:gd name="T0" fmla="*/ 7 w 225"/>
                <a:gd name="T1" fmla="*/ 0 h 368"/>
                <a:gd name="T2" fmla="*/ 0 w 225"/>
                <a:gd name="T3" fmla="*/ 12 h 368"/>
                <a:gd name="T4" fmla="*/ 0 w 225"/>
                <a:gd name="T5" fmla="*/ 14 h 368"/>
                <a:gd name="T6" fmla="*/ 0 w 225"/>
                <a:gd name="T7" fmla="*/ 368 h 368"/>
                <a:gd name="T8" fmla="*/ 4 w 225"/>
                <a:gd name="T9" fmla="*/ 368 h 368"/>
                <a:gd name="T10" fmla="*/ 14 w 225"/>
                <a:gd name="T11" fmla="*/ 368 h 368"/>
                <a:gd name="T12" fmla="*/ 179 w 225"/>
                <a:gd name="T13" fmla="*/ 368 h 368"/>
                <a:gd name="T14" fmla="*/ 225 w 225"/>
                <a:gd name="T15" fmla="*/ 368 h 368"/>
                <a:gd name="T16" fmla="*/ 20 w 225"/>
                <a:gd name="T17" fmla="*/ 23 h 368"/>
                <a:gd name="T18" fmla="*/ 18 w 225"/>
                <a:gd name="T19" fmla="*/ 17 h 368"/>
                <a:gd name="T20" fmla="*/ 12 w 225"/>
                <a:gd name="T21" fmla="*/ 8 h 368"/>
                <a:gd name="T22" fmla="*/ 7 w 225"/>
                <a:gd name="T23"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368">
                  <a:moveTo>
                    <a:pt x="7" y="0"/>
                  </a:moveTo>
                  <a:lnTo>
                    <a:pt x="0" y="12"/>
                  </a:lnTo>
                  <a:lnTo>
                    <a:pt x="0" y="14"/>
                  </a:lnTo>
                  <a:lnTo>
                    <a:pt x="0" y="368"/>
                  </a:lnTo>
                  <a:lnTo>
                    <a:pt x="4" y="368"/>
                  </a:lnTo>
                  <a:lnTo>
                    <a:pt x="14" y="368"/>
                  </a:lnTo>
                  <a:lnTo>
                    <a:pt x="179" y="368"/>
                  </a:lnTo>
                  <a:lnTo>
                    <a:pt x="225" y="368"/>
                  </a:lnTo>
                  <a:lnTo>
                    <a:pt x="20" y="23"/>
                  </a:lnTo>
                  <a:lnTo>
                    <a:pt x="18" y="17"/>
                  </a:lnTo>
                  <a:lnTo>
                    <a:pt x="12"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19"/>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20"/>
            <p:cNvSpPr>
              <a:spLocks/>
            </p:cNvSpPr>
            <p:nvPr/>
          </p:nvSpPr>
          <p:spPr bwMode="auto">
            <a:xfrm>
              <a:off x="9967483" y="4373820"/>
              <a:ext cx="1316256" cy="1750264"/>
            </a:xfrm>
            <a:custGeom>
              <a:avLst/>
              <a:gdLst>
                <a:gd name="T0" fmla="*/ 555 w 555"/>
                <a:gd name="T1" fmla="*/ 738 h 738"/>
                <a:gd name="T2" fmla="*/ 413 w 555"/>
                <a:gd name="T3" fmla="*/ 452 h 738"/>
                <a:gd name="T4" fmla="*/ 505 w 555"/>
                <a:gd name="T5" fmla="*/ 452 h 738"/>
                <a:gd name="T6" fmla="*/ 355 w 555"/>
                <a:gd name="T7" fmla="*/ 205 h 738"/>
                <a:gd name="T8" fmla="*/ 434 w 555"/>
                <a:gd name="T9" fmla="*/ 205 h 738"/>
                <a:gd name="T10" fmla="*/ 284 w 555"/>
                <a:gd name="T11" fmla="*/ 10 h 738"/>
                <a:gd name="T12" fmla="*/ 277 w 555"/>
                <a:gd name="T13" fmla="*/ 0 h 738"/>
                <a:gd name="T14" fmla="*/ 271 w 555"/>
                <a:gd name="T15" fmla="*/ 10 h 738"/>
                <a:gd name="T16" fmla="*/ 121 w 555"/>
                <a:gd name="T17" fmla="*/ 205 h 738"/>
                <a:gd name="T18" fmla="*/ 200 w 555"/>
                <a:gd name="T19" fmla="*/ 205 h 738"/>
                <a:gd name="T20" fmla="*/ 50 w 555"/>
                <a:gd name="T21" fmla="*/ 452 h 738"/>
                <a:gd name="T22" fmla="*/ 142 w 555"/>
                <a:gd name="T23" fmla="*/ 452 h 738"/>
                <a:gd name="T24" fmla="*/ 0 w 555"/>
                <a:gd name="T25" fmla="*/ 738 h 738"/>
                <a:gd name="T26" fmla="*/ 277 w 555"/>
                <a:gd name="T27" fmla="*/ 738 h 738"/>
                <a:gd name="T28" fmla="*/ 277 w 555"/>
                <a:gd name="T29" fmla="*/ 717 h 738"/>
                <a:gd name="T30" fmla="*/ 278 w 555"/>
                <a:gd name="T31" fmla="*/ 738 h 738"/>
                <a:gd name="T32" fmla="*/ 555 w 555"/>
                <a:gd name="T33"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5" h="738">
                  <a:moveTo>
                    <a:pt x="555" y="738"/>
                  </a:moveTo>
                  <a:lnTo>
                    <a:pt x="413" y="452"/>
                  </a:lnTo>
                  <a:lnTo>
                    <a:pt x="505" y="452"/>
                  </a:lnTo>
                  <a:lnTo>
                    <a:pt x="355" y="205"/>
                  </a:lnTo>
                  <a:lnTo>
                    <a:pt x="434" y="205"/>
                  </a:lnTo>
                  <a:lnTo>
                    <a:pt x="284" y="10"/>
                  </a:lnTo>
                  <a:lnTo>
                    <a:pt x="277" y="0"/>
                  </a:lnTo>
                  <a:lnTo>
                    <a:pt x="271" y="10"/>
                  </a:lnTo>
                  <a:lnTo>
                    <a:pt x="121" y="205"/>
                  </a:lnTo>
                  <a:lnTo>
                    <a:pt x="200" y="205"/>
                  </a:lnTo>
                  <a:lnTo>
                    <a:pt x="50" y="452"/>
                  </a:lnTo>
                  <a:lnTo>
                    <a:pt x="142" y="452"/>
                  </a:lnTo>
                  <a:lnTo>
                    <a:pt x="0" y="738"/>
                  </a:lnTo>
                  <a:lnTo>
                    <a:pt x="277" y="738"/>
                  </a:lnTo>
                  <a:lnTo>
                    <a:pt x="277" y="717"/>
                  </a:lnTo>
                  <a:lnTo>
                    <a:pt x="278" y="738"/>
                  </a:lnTo>
                  <a:lnTo>
                    <a:pt x="555" y="7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21"/>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22"/>
            <p:cNvSpPr>
              <a:spLocks/>
            </p:cNvSpPr>
            <p:nvPr/>
          </p:nvSpPr>
          <p:spPr bwMode="auto">
            <a:xfrm>
              <a:off x="10358802" y="5687704"/>
              <a:ext cx="533617" cy="808727"/>
            </a:xfrm>
            <a:custGeom>
              <a:avLst/>
              <a:gdLst>
                <a:gd name="T0" fmla="*/ 225 w 225"/>
                <a:gd name="T1" fmla="*/ 82 h 341"/>
                <a:gd name="T2" fmla="*/ 142 w 225"/>
                <a:gd name="T3" fmla="*/ 141 h 341"/>
                <a:gd name="T4" fmla="*/ 113 w 225"/>
                <a:gd name="T5" fmla="*/ 2 h 341"/>
                <a:gd name="T6" fmla="*/ 113 w 225"/>
                <a:gd name="T7" fmla="*/ 0 h 341"/>
                <a:gd name="T8" fmla="*/ 113 w 225"/>
                <a:gd name="T9" fmla="*/ 0 h 341"/>
                <a:gd name="T10" fmla="*/ 113 w 225"/>
                <a:gd name="T11" fmla="*/ 0 h 341"/>
                <a:gd name="T12" fmla="*/ 113 w 225"/>
                <a:gd name="T13" fmla="*/ 2 h 341"/>
                <a:gd name="T14" fmla="*/ 85 w 225"/>
                <a:gd name="T15" fmla="*/ 141 h 341"/>
                <a:gd name="T16" fmla="*/ 0 w 225"/>
                <a:gd name="T17" fmla="*/ 82 h 341"/>
                <a:gd name="T18" fmla="*/ 74 w 225"/>
                <a:gd name="T19" fmla="*/ 180 h 341"/>
                <a:gd name="T20" fmla="*/ 50 w 225"/>
                <a:gd name="T21" fmla="*/ 341 h 341"/>
                <a:gd name="T22" fmla="*/ 112 w 225"/>
                <a:gd name="T23" fmla="*/ 341 h 341"/>
                <a:gd name="T24" fmla="*/ 175 w 225"/>
                <a:gd name="T25" fmla="*/ 341 h 341"/>
                <a:gd name="T26" fmla="*/ 151 w 225"/>
                <a:gd name="T27" fmla="*/ 180 h 341"/>
                <a:gd name="T28" fmla="*/ 225 w 225"/>
                <a:gd name="T29" fmla="*/ 8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41">
                  <a:moveTo>
                    <a:pt x="225" y="82"/>
                  </a:moveTo>
                  <a:lnTo>
                    <a:pt x="142" y="141"/>
                  </a:lnTo>
                  <a:lnTo>
                    <a:pt x="113" y="2"/>
                  </a:lnTo>
                  <a:lnTo>
                    <a:pt x="113" y="0"/>
                  </a:lnTo>
                  <a:lnTo>
                    <a:pt x="113" y="0"/>
                  </a:lnTo>
                  <a:lnTo>
                    <a:pt x="113" y="0"/>
                  </a:lnTo>
                  <a:lnTo>
                    <a:pt x="113" y="2"/>
                  </a:lnTo>
                  <a:lnTo>
                    <a:pt x="85" y="141"/>
                  </a:lnTo>
                  <a:lnTo>
                    <a:pt x="0" y="82"/>
                  </a:lnTo>
                  <a:lnTo>
                    <a:pt x="74" y="180"/>
                  </a:lnTo>
                  <a:lnTo>
                    <a:pt x="50" y="341"/>
                  </a:lnTo>
                  <a:lnTo>
                    <a:pt x="112" y="341"/>
                  </a:lnTo>
                  <a:lnTo>
                    <a:pt x="175" y="341"/>
                  </a:lnTo>
                  <a:lnTo>
                    <a:pt x="151" y="180"/>
                  </a:lnTo>
                  <a:lnTo>
                    <a:pt x="225" y="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3"/>
            <p:cNvSpPr>
              <a:spLocks noChangeArrowheads="1"/>
            </p:cNvSpPr>
            <p:nvPr/>
          </p:nvSpPr>
          <p:spPr bwMode="auto">
            <a:xfrm>
              <a:off x="10809412" y="4860005"/>
              <a:ext cx="187359" cy="2372"/>
            </a:xfrm>
            <a:prstGeom prst="rect">
              <a:avLst/>
            </a:prstGeom>
            <a:solidFill>
              <a:srgbClr val="4F71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4"/>
            <p:cNvSpPr>
              <a:spLocks noChangeArrowheads="1"/>
            </p:cNvSpPr>
            <p:nvPr/>
          </p:nvSpPr>
          <p:spPr bwMode="auto">
            <a:xfrm>
              <a:off x="10809412" y="4860005"/>
              <a:ext cx="187359" cy="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5"/>
            <p:cNvSpPr>
              <a:spLocks noChangeArrowheads="1"/>
            </p:cNvSpPr>
            <p:nvPr/>
          </p:nvSpPr>
          <p:spPr bwMode="auto">
            <a:xfrm>
              <a:off x="10946967" y="5445798"/>
              <a:ext cx="218190" cy="4743"/>
            </a:xfrm>
            <a:prstGeom prst="rect">
              <a:avLst/>
            </a:prstGeom>
            <a:solidFill>
              <a:srgbClr val="8ECB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6"/>
            <p:cNvSpPr>
              <a:spLocks noChangeArrowheads="1"/>
            </p:cNvSpPr>
            <p:nvPr/>
          </p:nvSpPr>
          <p:spPr bwMode="auto">
            <a:xfrm>
              <a:off x="10946967" y="5445798"/>
              <a:ext cx="218190" cy="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27"/>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close/>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8"/>
            <p:cNvSpPr>
              <a:spLocks/>
            </p:cNvSpPr>
            <p:nvPr/>
          </p:nvSpPr>
          <p:spPr bwMode="auto">
            <a:xfrm>
              <a:off x="10719290" y="6124085"/>
              <a:ext cx="564448" cy="360488"/>
            </a:xfrm>
            <a:custGeom>
              <a:avLst/>
              <a:gdLst>
                <a:gd name="T0" fmla="*/ 238 w 238"/>
                <a:gd name="T1" fmla="*/ 0 h 152"/>
                <a:gd name="T2" fmla="*/ 0 w 238"/>
                <a:gd name="T3" fmla="*/ 0 h 152"/>
                <a:gd name="T4" fmla="*/ 23 w 238"/>
                <a:gd name="T5" fmla="*/ 152 h 152"/>
                <a:gd name="T6" fmla="*/ 23 w 238"/>
                <a:gd name="T7" fmla="*/ 152 h 152"/>
                <a:gd name="T8" fmla="*/ 0 w 238"/>
                <a:gd name="T9" fmla="*/ 2 h 152"/>
                <a:gd name="T10" fmla="*/ 238 w 238"/>
                <a:gd name="T11" fmla="*/ 2 h 152"/>
                <a:gd name="T12" fmla="*/ 238 w 238"/>
                <a:gd name="T13" fmla="*/ 0 h 152"/>
              </a:gdLst>
              <a:ahLst/>
              <a:cxnLst>
                <a:cxn ang="0">
                  <a:pos x="T0" y="T1"/>
                </a:cxn>
                <a:cxn ang="0">
                  <a:pos x="T2" y="T3"/>
                </a:cxn>
                <a:cxn ang="0">
                  <a:pos x="T4" y="T5"/>
                </a:cxn>
                <a:cxn ang="0">
                  <a:pos x="T6" y="T7"/>
                </a:cxn>
                <a:cxn ang="0">
                  <a:pos x="T8" y="T9"/>
                </a:cxn>
                <a:cxn ang="0">
                  <a:pos x="T10" y="T11"/>
                </a:cxn>
                <a:cxn ang="0">
                  <a:pos x="T12" y="T13"/>
                </a:cxn>
              </a:cxnLst>
              <a:rect l="0" t="0" r="r" b="b"/>
              <a:pathLst>
                <a:path w="238" h="152">
                  <a:moveTo>
                    <a:pt x="238" y="0"/>
                  </a:moveTo>
                  <a:lnTo>
                    <a:pt x="0" y="0"/>
                  </a:lnTo>
                  <a:lnTo>
                    <a:pt x="23" y="152"/>
                  </a:lnTo>
                  <a:lnTo>
                    <a:pt x="23" y="152"/>
                  </a:lnTo>
                  <a:lnTo>
                    <a:pt x="0" y="2"/>
                  </a:lnTo>
                  <a:lnTo>
                    <a:pt x="238" y="2"/>
                  </a:lnTo>
                  <a:lnTo>
                    <a:pt x="2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9"/>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30"/>
            <p:cNvSpPr>
              <a:spLocks/>
            </p:cNvSpPr>
            <p:nvPr/>
          </p:nvSpPr>
          <p:spPr bwMode="auto">
            <a:xfrm>
              <a:off x="10631540" y="4383307"/>
              <a:ext cx="652199" cy="1740778"/>
            </a:xfrm>
            <a:custGeom>
              <a:avLst/>
              <a:gdLst>
                <a:gd name="T0" fmla="*/ 0 w 275"/>
                <a:gd name="T1" fmla="*/ 0 h 734"/>
                <a:gd name="T2" fmla="*/ 0 w 275"/>
                <a:gd name="T3" fmla="*/ 557 h 734"/>
                <a:gd name="T4" fmla="*/ 27 w 275"/>
                <a:gd name="T5" fmla="*/ 691 h 734"/>
                <a:gd name="T6" fmla="*/ 110 w 275"/>
                <a:gd name="T7" fmla="*/ 632 h 734"/>
                <a:gd name="T8" fmla="*/ 36 w 275"/>
                <a:gd name="T9" fmla="*/ 730 h 734"/>
                <a:gd name="T10" fmla="*/ 37 w 275"/>
                <a:gd name="T11" fmla="*/ 734 h 734"/>
                <a:gd name="T12" fmla="*/ 275 w 275"/>
                <a:gd name="T13" fmla="*/ 734 h 734"/>
                <a:gd name="T14" fmla="*/ 133 w 275"/>
                <a:gd name="T15" fmla="*/ 450 h 734"/>
                <a:gd name="T16" fmla="*/ 133 w 275"/>
                <a:gd name="T17" fmla="*/ 450 h 734"/>
                <a:gd name="T18" fmla="*/ 133 w 275"/>
                <a:gd name="T19" fmla="*/ 448 h 734"/>
                <a:gd name="T20" fmla="*/ 225 w 275"/>
                <a:gd name="T21" fmla="*/ 448 h 734"/>
                <a:gd name="T22" fmla="*/ 75 w 275"/>
                <a:gd name="T23" fmla="*/ 201 h 734"/>
                <a:gd name="T24" fmla="*/ 75 w 275"/>
                <a:gd name="T25" fmla="*/ 201 h 734"/>
                <a:gd name="T26" fmla="*/ 75 w 275"/>
                <a:gd name="T27" fmla="*/ 201 h 734"/>
                <a:gd name="T28" fmla="*/ 154 w 275"/>
                <a:gd name="T29" fmla="*/ 201 h 734"/>
                <a:gd name="T30" fmla="*/ 4 w 275"/>
                <a:gd name="T31" fmla="*/ 6 h 734"/>
                <a:gd name="T32" fmla="*/ 0 w 275"/>
                <a:gd name="T33" fmla="*/ 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5" h="734">
                  <a:moveTo>
                    <a:pt x="0" y="0"/>
                  </a:moveTo>
                  <a:lnTo>
                    <a:pt x="0" y="557"/>
                  </a:lnTo>
                  <a:lnTo>
                    <a:pt x="27" y="691"/>
                  </a:lnTo>
                  <a:lnTo>
                    <a:pt x="110" y="632"/>
                  </a:lnTo>
                  <a:lnTo>
                    <a:pt x="36" y="730"/>
                  </a:lnTo>
                  <a:lnTo>
                    <a:pt x="37" y="734"/>
                  </a:lnTo>
                  <a:lnTo>
                    <a:pt x="275" y="734"/>
                  </a:lnTo>
                  <a:lnTo>
                    <a:pt x="133" y="450"/>
                  </a:lnTo>
                  <a:lnTo>
                    <a:pt x="133" y="450"/>
                  </a:lnTo>
                  <a:lnTo>
                    <a:pt x="133" y="448"/>
                  </a:lnTo>
                  <a:lnTo>
                    <a:pt x="225" y="448"/>
                  </a:lnTo>
                  <a:lnTo>
                    <a:pt x="75" y="201"/>
                  </a:lnTo>
                  <a:lnTo>
                    <a:pt x="75" y="201"/>
                  </a:lnTo>
                  <a:lnTo>
                    <a:pt x="75" y="201"/>
                  </a:lnTo>
                  <a:lnTo>
                    <a:pt x="154" y="20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31"/>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32"/>
            <p:cNvSpPr>
              <a:spLocks/>
            </p:cNvSpPr>
            <p:nvPr/>
          </p:nvSpPr>
          <p:spPr bwMode="auto">
            <a:xfrm>
              <a:off x="10631540" y="5704306"/>
              <a:ext cx="260879" cy="780267"/>
            </a:xfrm>
            <a:custGeom>
              <a:avLst/>
              <a:gdLst>
                <a:gd name="T0" fmla="*/ 0 w 110"/>
                <a:gd name="T1" fmla="*/ 0 h 329"/>
                <a:gd name="T2" fmla="*/ 0 w 110"/>
                <a:gd name="T3" fmla="*/ 329 h 329"/>
                <a:gd name="T4" fmla="*/ 60 w 110"/>
                <a:gd name="T5" fmla="*/ 329 h 329"/>
                <a:gd name="T6" fmla="*/ 37 w 110"/>
                <a:gd name="T7" fmla="*/ 177 h 329"/>
                <a:gd name="T8" fmla="*/ 36 w 110"/>
                <a:gd name="T9" fmla="*/ 173 h 329"/>
                <a:gd name="T10" fmla="*/ 110 w 110"/>
                <a:gd name="T11" fmla="*/ 75 h 329"/>
                <a:gd name="T12" fmla="*/ 27 w 110"/>
                <a:gd name="T13" fmla="*/ 134 h 329"/>
                <a:gd name="T14" fmla="*/ 0 w 110"/>
                <a:gd name="T15" fmla="*/ 0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329">
                  <a:moveTo>
                    <a:pt x="0" y="0"/>
                  </a:moveTo>
                  <a:lnTo>
                    <a:pt x="0" y="329"/>
                  </a:lnTo>
                  <a:lnTo>
                    <a:pt x="60" y="329"/>
                  </a:lnTo>
                  <a:lnTo>
                    <a:pt x="37" y="177"/>
                  </a:lnTo>
                  <a:lnTo>
                    <a:pt x="36" y="173"/>
                  </a:lnTo>
                  <a:lnTo>
                    <a:pt x="110" y="75"/>
                  </a:lnTo>
                  <a:lnTo>
                    <a:pt x="27" y="1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Oval 233"/>
            <p:cNvSpPr>
              <a:spLocks noChangeArrowheads="1"/>
            </p:cNvSpPr>
            <p:nvPr/>
          </p:nvSpPr>
          <p:spPr bwMode="auto">
            <a:xfrm>
              <a:off x="6844044" y="4409395"/>
              <a:ext cx="668800" cy="1304398"/>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34"/>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35"/>
            <p:cNvSpPr>
              <a:spLocks/>
            </p:cNvSpPr>
            <p:nvPr/>
          </p:nvSpPr>
          <p:spPr bwMode="auto">
            <a:xfrm>
              <a:off x="7121525" y="5170689"/>
              <a:ext cx="125696" cy="1309141"/>
            </a:xfrm>
            <a:custGeom>
              <a:avLst/>
              <a:gdLst>
                <a:gd name="T0" fmla="*/ 19 w 53"/>
                <a:gd name="T1" fmla="*/ 0 h 552"/>
                <a:gd name="T2" fmla="*/ 0 w 53"/>
                <a:gd name="T3" fmla="*/ 552 h 552"/>
                <a:gd name="T4" fmla="*/ 53 w 53"/>
                <a:gd name="T5" fmla="*/ 552 h 552"/>
                <a:gd name="T6" fmla="*/ 19 w 53"/>
                <a:gd name="T7" fmla="*/ 0 h 552"/>
              </a:gdLst>
              <a:ahLst/>
              <a:cxnLst>
                <a:cxn ang="0">
                  <a:pos x="T0" y="T1"/>
                </a:cxn>
                <a:cxn ang="0">
                  <a:pos x="T2" y="T3"/>
                </a:cxn>
                <a:cxn ang="0">
                  <a:pos x="T4" y="T5"/>
                </a:cxn>
                <a:cxn ang="0">
                  <a:pos x="T6" y="T7"/>
                </a:cxn>
              </a:cxnLst>
              <a:rect l="0" t="0" r="r" b="b"/>
              <a:pathLst>
                <a:path w="53" h="552">
                  <a:moveTo>
                    <a:pt x="19" y="0"/>
                  </a:moveTo>
                  <a:lnTo>
                    <a:pt x="0" y="552"/>
                  </a:lnTo>
                  <a:lnTo>
                    <a:pt x="53" y="552"/>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236"/>
            <p:cNvSpPr>
              <a:spLocks noEditPoints="1"/>
            </p:cNvSpPr>
            <p:nvPr/>
          </p:nvSpPr>
          <p:spPr bwMode="auto">
            <a:xfrm>
              <a:off x="7427465" y="4622842"/>
              <a:ext cx="85379" cy="476698"/>
            </a:xfrm>
            <a:custGeom>
              <a:avLst/>
              <a:gdLst>
                <a:gd name="T0" fmla="*/ 20 w 20"/>
                <a:gd name="T1" fmla="*/ 107 h 107"/>
                <a:gd name="T2" fmla="*/ 20 w 20"/>
                <a:gd name="T3" fmla="*/ 107 h 107"/>
                <a:gd name="T4" fmla="*/ 20 w 20"/>
                <a:gd name="T5" fmla="*/ 104 h 107"/>
                <a:gd name="T6" fmla="*/ 20 w 20"/>
                <a:gd name="T7" fmla="*/ 104 h 107"/>
                <a:gd name="T8" fmla="*/ 20 w 20"/>
                <a:gd name="T9" fmla="*/ 103 h 107"/>
                <a:gd name="T10" fmla="*/ 20 w 20"/>
                <a:gd name="T11" fmla="*/ 103 h 107"/>
                <a:gd name="T12" fmla="*/ 20 w 20"/>
                <a:gd name="T13" fmla="*/ 103 h 107"/>
                <a:gd name="T14" fmla="*/ 20 w 20"/>
                <a:gd name="T15" fmla="*/ 103 h 107"/>
                <a:gd name="T16" fmla="*/ 20 w 20"/>
                <a:gd name="T17" fmla="*/ 103 h 107"/>
                <a:gd name="T18" fmla="*/ 20 w 20"/>
                <a:gd name="T19" fmla="*/ 102 h 107"/>
                <a:gd name="T20" fmla="*/ 20 w 20"/>
                <a:gd name="T21" fmla="*/ 102 h 107"/>
                <a:gd name="T22" fmla="*/ 20 w 20"/>
                <a:gd name="T23" fmla="*/ 102 h 107"/>
                <a:gd name="T24" fmla="*/ 20 w 20"/>
                <a:gd name="T25" fmla="*/ 102 h 107"/>
                <a:gd name="T26" fmla="*/ 20 w 20"/>
                <a:gd name="T27" fmla="*/ 101 h 107"/>
                <a:gd name="T28" fmla="*/ 20 w 20"/>
                <a:gd name="T29" fmla="*/ 101 h 107"/>
                <a:gd name="T30" fmla="*/ 20 w 20"/>
                <a:gd name="T31" fmla="*/ 101 h 107"/>
                <a:gd name="T32" fmla="*/ 20 w 20"/>
                <a:gd name="T33" fmla="*/ 101 h 107"/>
                <a:gd name="T34" fmla="*/ 20 w 20"/>
                <a:gd name="T35" fmla="*/ 100 h 107"/>
                <a:gd name="T36" fmla="*/ 20 w 20"/>
                <a:gd name="T37" fmla="*/ 100 h 107"/>
                <a:gd name="T38" fmla="*/ 20 w 20"/>
                <a:gd name="T39" fmla="*/ 100 h 107"/>
                <a:gd name="T40" fmla="*/ 20 w 20"/>
                <a:gd name="T41" fmla="*/ 100 h 107"/>
                <a:gd name="T42" fmla="*/ 20 w 20"/>
                <a:gd name="T43" fmla="*/ 100 h 107"/>
                <a:gd name="T44" fmla="*/ 20 w 20"/>
                <a:gd name="T45" fmla="*/ 99 h 107"/>
                <a:gd name="T46" fmla="*/ 20 w 20"/>
                <a:gd name="T47" fmla="*/ 99 h 107"/>
                <a:gd name="T48" fmla="*/ 20 w 20"/>
                <a:gd name="T49" fmla="*/ 99 h 107"/>
                <a:gd name="T50" fmla="*/ 20 w 20"/>
                <a:gd name="T51" fmla="*/ 97 h 107"/>
                <a:gd name="T52" fmla="*/ 20 w 20"/>
                <a:gd name="T53" fmla="*/ 97 h 107"/>
                <a:gd name="T54" fmla="*/ 20 w 20"/>
                <a:gd name="T55" fmla="*/ 96 h 107"/>
                <a:gd name="T56" fmla="*/ 20 w 20"/>
                <a:gd name="T57" fmla="*/ 95 h 107"/>
                <a:gd name="T58" fmla="*/ 20 w 20"/>
                <a:gd name="T59" fmla="*/ 94 h 107"/>
                <a:gd name="T60" fmla="*/ 1 w 20"/>
                <a:gd name="T61" fmla="*/ 2 h 107"/>
                <a:gd name="T62" fmla="*/ 1 w 20"/>
                <a:gd name="T63" fmla="*/ 2 h 107"/>
                <a:gd name="T64" fmla="*/ 0 w 20"/>
                <a:gd name="T65" fmla="*/ 2 h 107"/>
                <a:gd name="T66" fmla="*/ 0 w 20"/>
                <a:gd name="T67" fmla="*/ 2 h 107"/>
                <a:gd name="T68" fmla="*/ 0 w 20"/>
                <a:gd name="T69" fmla="*/ 1 h 107"/>
                <a:gd name="T70" fmla="*/ 0 w 20"/>
                <a:gd name="T71" fmla="*/ 1 h 107"/>
                <a:gd name="T72" fmla="*/ 0 w 20"/>
                <a:gd name="T73" fmla="*/ 1 h 107"/>
                <a:gd name="T74" fmla="*/ 0 w 20"/>
                <a:gd name="T75" fmla="*/ 1 h 107"/>
                <a:gd name="T76" fmla="*/ 0 w 20"/>
                <a:gd name="T77" fmla="*/ 1 h 107"/>
                <a:gd name="T78" fmla="*/ 0 w 20"/>
                <a:gd name="T79" fmla="*/ 1 h 107"/>
                <a:gd name="T80" fmla="*/ 0 w 20"/>
                <a:gd name="T81" fmla="*/ 0 h 107"/>
                <a:gd name="T82" fmla="*/ 0 w 20"/>
                <a:gd name="T83" fmla="*/ 0 h 107"/>
                <a:gd name="T84" fmla="*/ 0 w 20"/>
                <a:gd name="T85" fmla="*/ 0 h 107"/>
                <a:gd name="T86" fmla="*/ 0 w 20"/>
                <a:gd name="T87" fmla="*/ 0 h 107"/>
                <a:gd name="T88" fmla="*/ 0 w 20"/>
                <a:gd name="T8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107">
                  <a:moveTo>
                    <a:pt x="20" y="107"/>
                  </a:moveTo>
                  <a:cubicBezTo>
                    <a:pt x="20" y="107"/>
                    <a:pt x="20" y="107"/>
                    <a:pt x="20" y="107"/>
                  </a:cubicBezTo>
                  <a:cubicBezTo>
                    <a:pt x="20" y="107"/>
                    <a:pt x="20" y="107"/>
                    <a:pt x="20" y="107"/>
                  </a:cubicBezTo>
                  <a:moveTo>
                    <a:pt x="20" y="107"/>
                  </a:moveTo>
                  <a:cubicBezTo>
                    <a:pt x="20" y="107"/>
                    <a:pt x="20" y="107"/>
                    <a:pt x="20" y="107"/>
                  </a:cubicBezTo>
                  <a:cubicBezTo>
                    <a:pt x="20" y="107"/>
                    <a:pt x="20" y="107"/>
                    <a:pt x="20" y="107"/>
                  </a:cubicBezTo>
                  <a:moveTo>
                    <a:pt x="20" y="104"/>
                  </a:moveTo>
                  <a:cubicBezTo>
                    <a:pt x="20" y="104"/>
                    <a:pt x="20" y="104"/>
                    <a:pt x="20" y="104"/>
                  </a:cubicBezTo>
                  <a:cubicBezTo>
                    <a:pt x="20" y="104"/>
                    <a:pt x="20" y="104"/>
                    <a:pt x="20" y="104"/>
                  </a:cubicBezTo>
                  <a:moveTo>
                    <a:pt x="20" y="104"/>
                  </a:moveTo>
                  <a:cubicBezTo>
                    <a:pt x="20" y="104"/>
                    <a:pt x="20" y="104"/>
                    <a:pt x="20" y="104"/>
                  </a:cubicBezTo>
                  <a:cubicBezTo>
                    <a:pt x="20" y="104"/>
                    <a:pt x="20" y="104"/>
                    <a:pt x="20" y="104"/>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3"/>
                  </a:moveTo>
                  <a:cubicBezTo>
                    <a:pt x="20" y="103"/>
                    <a:pt x="20" y="103"/>
                    <a:pt x="20" y="103"/>
                  </a:cubicBezTo>
                  <a:cubicBezTo>
                    <a:pt x="20" y="103"/>
                    <a:pt x="20" y="103"/>
                    <a:pt x="20" y="103"/>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2"/>
                  </a:moveTo>
                  <a:cubicBezTo>
                    <a:pt x="20" y="102"/>
                    <a:pt x="20" y="102"/>
                    <a:pt x="20" y="102"/>
                  </a:cubicBezTo>
                  <a:cubicBezTo>
                    <a:pt x="20" y="102"/>
                    <a:pt x="20" y="102"/>
                    <a:pt x="20" y="102"/>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1"/>
                  </a:moveTo>
                  <a:cubicBezTo>
                    <a:pt x="20" y="101"/>
                    <a:pt x="20" y="101"/>
                    <a:pt x="20" y="101"/>
                  </a:cubicBezTo>
                  <a:cubicBezTo>
                    <a:pt x="20" y="101"/>
                    <a:pt x="20" y="101"/>
                    <a:pt x="20" y="101"/>
                  </a:cubicBezTo>
                  <a:moveTo>
                    <a:pt x="20" y="100"/>
                  </a:moveTo>
                  <a:cubicBezTo>
                    <a:pt x="20" y="100"/>
                    <a:pt x="20" y="101"/>
                    <a:pt x="20" y="101"/>
                  </a:cubicBezTo>
                  <a:cubicBezTo>
                    <a:pt x="20" y="101"/>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100"/>
                  </a:moveTo>
                  <a:cubicBezTo>
                    <a:pt x="20" y="100"/>
                    <a:pt x="20" y="100"/>
                    <a:pt x="20" y="100"/>
                  </a:cubicBezTo>
                  <a:cubicBezTo>
                    <a:pt x="20" y="100"/>
                    <a:pt x="20" y="100"/>
                    <a:pt x="20" y="100"/>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9"/>
                  </a:moveTo>
                  <a:cubicBezTo>
                    <a:pt x="20" y="99"/>
                    <a:pt x="20" y="99"/>
                    <a:pt x="20" y="99"/>
                  </a:cubicBezTo>
                  <a:cubicBezTo>
                    <a:pt x="20" y="99"/>
                    <a:pt x="20" y="99"/>
                    <a:pt x="20" y="99"/>
                  </a:cubicBezTo>
                  <a:moveTo>
                    <a:pt x="20" y="97"/>
                  </a:moveTo>
                  <a:cubicBezTo>
                    <a:pt x="20" y="97"/>
                    <a:pt x="20" y="97"/>
                    <a:pt x="20" y="97"/>
                  </a:cubicBezTo>
                  <a:cubicBezTo>
                    <a:pt x="20" y="97"/>
                    <a:pt x="20" y="97"/>
                    <a:pt x="20" y="97"/>
                  </a:cubicBezTo>
                  <a:moveTo>
                    <a:pt x="20" y="97"/>
                  </a:moveTo>
                  <a:cubicBezTo>
                    <a:pt x="20" y="97"/>
                    <a:pt x="20" y="97"/>
                    <a:pt x="20" y="97"/>
                  </a:cubicBezTo>
                  <a:cubicBezTo>
                    <a:pt x="20" y="97"/>
                    <a:pt x="20" y="97"/>
                    <a:pt x="20" y="97"/>
                  </a:cubicBezTo>
                  <a:moveTo>
                    <a:pt x="20" y="96"/>
                  </a:moveTo>
                  <a:cubicBezTo>
                    <a:pt x="20" y="96"/>
                    <a:pt x="20" y="96"/>
                    <a:pt x="20" y="96"/>
                  </a:cubicBezTo>
                  <a:cubicBezTo>
                    <a:pt x="20" y="96"/>
                    <a:pt x="20" y="96"/>
                    <a:pt x="20" y="96"/>
                  </a:cubicBezTo>
                  <a:moveTo>
                    <a:pt x="20" y="95"/>
                  </a:moveTo>
                  <a:cubicBezTo>
                    <a:pt x="20" y="96"/>
                    <a:pt x="20" y="96"/>
                    <a:pt x="20" y="96"/>
                  </a:cubicBezTo>
                  <a:cubicBezTo>
                    <a:pt x="20" y="96"/>
                    <a:pt x="20" y="96"/>
                    <a:pt x="20" y="95"/>
                  </a:cubicBezTo>
                  <a:moveTo>
                    <a:pt x="20" y="94"/>
                  </a:moveTo>
                  <a:cubicBezTo>
                    <a:pt x="20" y="95"/>
                    <a:pt x="20" y="95"/>
                    <a:pt x="20" y="95"/>
                  </a:cubicBezTo>
                  <a:cubicBezTo>
                    <a:pt x="20" y="95"/>
                    <a:pt x="20" y="95"/>
                    <a:pt x="20" y="94"/>
                  </a:cubicBezTo>
                  <a:moveTo>
                    <a:pt x="1" y="2"/>
                  </a:moveTo>
                  <a:cubicBezTo>
                    <a:pt x="12" y="27"/>
                    <a:pt x="20" y="59"/>
                    <a:pt x="20" y="94"/>
                  </a:cubicBezTo>
                  <a:cubicBezTo>
                    <a:pt x="20" y="59"/>
                    <a:pt x="12" y="27"/>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4F71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237"/>
            <p:cNvSpPr>
              <a:spLocks/>
            </p:cNvSpPr>
            <p:nvPr/>
          </p:nvSpPr>
          <p:spPr bwMode="auto">
            <a:xfrm>
              <a:off x="7180816" y="4409395"/>
              <a:ext cx="332028" cy="1304398"/>
            </a:xfrm>
            <a:custGeom>
              <a:avLst/>
              <a:gdLst>
                <a:gd name="T0" fmla="*/ 0 w 79"/>
                <a:gd name="T1" fmla="*/ 217 h 293"/>
                <a:gd name="T2" fmla="*/ 79 w 79"/>
                <a:gd name="T3" fmla="*/ 155 h 293"/>
                <a:gd name="T4" fmla="*/ 79 w 79"/>
                <a:gd name="T5" fmla="*/ 155 h 293"/>
                <a:gd name="T6" fmla="*/ 79 w 79"/>
                <a:gd name="T7" fmla="*/ 152 h 293"/>
                <a:gd name="T8" fmla="*/ 79 w 79"/>
                <a:gd name="T9" fmla="*/ 152 h 293"/>
                <a:gd name="T10" fmla="*/ 79 w 79"/>
                <a:gd name="T11" fmla="*/ 151 h 293"/>
                <a:gd name="T12" fmla="*/ 79 w 79"/>
                <a:gd name="T13" fmla="*/ 151 h 293"/>
                <a:gd name="T14" fmla="*/ 79 w 79"/>
                <a:gd name="T15" fmla="*/ 151 h 293"/>
                <a:gd name="T16" fmla="*/ 79 w 79"/>
                <a:gd name="T17" fmla="*/ 151 h 293"/>
                <a:gd name="T18" fmla="*/ 79 w 79"/>
                <a:gd name="T19" fmla="*/ 151 h 293"/>
                <a:gd name="T20" fmla="*/ 79 w 79"/>
                <a:gd name="T21" fmla="*/ 150 h 293"/>
                <a:gd name="T22" fmla="*/ 79 w 79"/>
                <a:gd name="T23" fmla="*/ 150 h 293"/>
                <a:gd name="T24" fmla="*/ 79 w 79"/>
                <a:gd name="T25" fmla="*/ 150 h 293"/>
                <a:gd name="T26" fmla="*/ 79 w 79"/>
                <a:gd name="T27" fmla="*/ 150 h 293"/>
                <a:gd name="T28" fmla="*/ 79 w 79"/>
                <a:gd name="T29" fmla="*/ 149 h 293"/>
                <a:gd name="T30" fmla="*/ 79 w 79"/>
                <a:gd name="T31" fmla="*/ 149 h 293"/>
                <a:gd name="T32" fmla="*/ 79 w 79"/>
                <a:gd name="T33" fmla="*/ 149 h 293"/>
                <a:gd name="T34" fmla="*/ 79 w 79"/>
                <a:gd name="T35" fmla="*/ 149 h 293"/>
                <a:gd name="T36" fmla="*/ 79 w 79"/>
                <a:gd name="T37" fmla="*/ 149 h 293"/>
                <a:gd name="T38" fmla="*/ 79 w 79"/>
                <a:gd name="T39" fmla="*/ 148 h 293"/>
                <a:gd name="T40" fmla="*/ 79 w 79"/>
                <a:gd name="T41" fmla="*/ 148 h 293"/>
                <a:gd name="T42" fmla="*/ 79 w 79"/>
                <a:gd name="T43" fmla="*/ 148 h 293"/>
                <a:gd name="T44" fmla="*/ 79 w 79"/>
                <a:gd name="T45" fmla="*/ 148 h 293"/>
                <a:gd name="T46" fmla="*/ 79 w 79"/>
                <a:gd name="T47" fmla="*/ 147 h 293"/>
                <a:gd name="T48" fmla="*/ 79 w 79"/>
                <a:gd name="T49" fmla="*/ 147 h 293"/>
                <a:gd name="T50" fmla="*/ 79 w 79"/>
                <a:gd name="T51" fmla="*/ 147 h 293"/>
                <a:gd name="T52" fmla="*/ 79 w 79"/>
                <a:gd name="T53" fmla="*/ 147 h 293"/>
                <a:gd name="T54" fmla="*/ 79 w 79"/>
                <a:gd name="T55" fmla="*/ 145 h 293"/>
                <a:gd name="T56" fmla="*/ 79 w 79"/>
                <a:gd name="T57" fmla="*/ 145 h 293"/>
                <a:gd name="T58" fmla="*/ 79 w 79"/>
                <a:gd name="T59" fmla="*/ 144 h 293"/>
                <a:gd name="T60" fmla="*/ 79 w 79"/>
                <a:gd name="T61" fmla="*/ 144 h 293"/>
                <a:gd name="T62" fmla="*/ 79 w 79"/>
                <a:gd name="T63" fmla="*/ 143 h 293"/>
                <a:gd name="T64" fmla="*/ 79 w 79"/>
                <a:gd name="T65" fmla="*/ 142 h 293"/>
                <a:gd name="T66" fmla="*/ 60 w 79"/>
                <a:gd name="T67" fmla="*/ 50 h 293"/>
                <a:gd name="T68" fmla="*/ 60 w 79"/>
                <a:gd name="T69" fmla="*/ 50 h 293"/>
                <a:gd name="T70" fmla="*/ 59 w 79"/>
                <a:gd name="T71" fmla="*/ 50 h 293"/>
                <a:gd name="T72" fmla="*/ 59 w 79"/>
                <a:gd name="T73" fmla="*/ 50 h 293"/>
                <a:gd name="T74" fmla="*/ 59 w 79"/>
                <a:gd name="T75" fmla="*/ 49 h 293"/>
                <a:gd name="T76" fmla="*/ 59 w 79"/>
                <a:gd name="T77" fmla="*/ 49 h 293"/>
                <a:gd name="T78" fmla="*/ 59 w 79"/>
                <a:gd name="T79" fmla="*/ 49 h 293"/>
                <a:gd name="T80" fmla="*/ 59 w 79"/>
                <a:gd name="T81" fmla="*/ 49 h 293"/>
                <a:gd name="T82" fmla="*/ 59 w 79"/>
                <a:gd name="T83" fmla="*/ 49 h 293"/>
                <a:gd name="T84" fmla="*/ 59 w 79"/>
                <a:gd name="T85" fmla="*/ 49 h 293"/>
                <a:gd name="T86" fmla="*/ 59 w 79"/>
                <a:gd name="T87" fmla="*/ 48 h 293"/>
                <a:gd name="T88" fmla="*/ 59 w 79"/>
                <a:gd name="T89" fmla="*/ 48 h 293"/>
                <a:gd name="T90" fmla="*/ 59 w 79"/>
                <a:gd name="T91" fmla="*/ 48 h 293"/>
                <a:gd name="T92" fmla="*/ 59 w 79"/>
                <a:gd name="T93" fmla="*/ 48 h 293"/>
                <a:gd name="T94" fmla="*/ 0 w 79"/>
                <a:gd name="T9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 h="293">
                  <a:moveTo>
                    <a:pt x="0" y="0"/>
                  </a:moveTo>
                  <a:cubicBezTo>
                    <a:pt x="0" y="217"/>
                    <a:pt x="0" y="217"/>
                    <a:pt x="0" y="217"/>
                  </a:cubicBezTo>
                  <a:cubicBezTo>
                    <a:pt x="5" y="293"/>
                    <a:pt x="5" y="293"/>
                    <a:pt x="5" y="293"/>
                  </a:cubicBezTo>
                  <a:cubicBezTo>
                    <a:pt x="45" y="288"/>
                    <a:pt x="77" y="229"/>
                    <a:pt x="79" y="155"/>
                  </a:cubicBezTo>
                  <a:cubicBezTo>
                    <a:pt x="79" y="155"/>
                    <a:pt x="79" y="155"/>
                    <a:pt x="79" y="155"/>
                  </a:cubicBezTo>
                  <a:cubicBezTo>
                    <a:pt x="79" y="155"/>
                    <a:pt x="79" y="155"/>
                    <a:pt x="79" y="155"/>
                  </a:cubicBezTo>
                  <a:cubicBezTo>
                    <a:pt x="79" y="155"/>
                    <a:pt x="79" y="155"/>
                    <a:pt x="79" y="155"/>
                  </a:cubicBezTo>
                  <a:cubicBezTo>
                    <a:pt x="79" y="154"/>
                    <a:pt x="79" y="153"/>
                    <a:pt x="79" y="152"/>
                  </a:cubicBezTo>
                  <a:cubicBezTo>
                    <a:pt x="79" y="152"/>
                    <a:pt x="79" y="152"/>
                    <a:pt x="79" y="152"/>
                  </a:cubicBezTo>
                  <a:cubicBezTo>
                    <a:pt x="79" y="152"/>
                    <a:pt x="79" y="152"/>
                    <a:pt x="79" y="152"/>
                  </a:cubicBezTo>
                  <a:cubicBezTo>
                    <a:pt x="79" y="152"/>
                    <a:pt x="79" y="152"/>
                    <a:pt x="79" y="152"/>
                  </a:cubicBezTo>
                  <a:cubicBezTo>
                    <a:pt x="79" y="152"/>
                    <a:pt x="79" y="152"/>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1"/>
                    <a:pt x="79" y="151"/>
                    <a:pt x="79" y="151"/>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50"/>
                  </a:cubicBezTo>
                  <a:cubicBezTo>
                    <a:pt x="79" y="150"/>
                    <a:pt x="79" y="150"/>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9"/>
                    <a:pt x="79" y="149"/>
                  </a:cubicBezTo>
                  <a:cubicBezTo>
                    <a:pt x="79" y="149"/>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8"/>
                    <a:pt x="79" y="148"/>
                    <a:pt x="79" y="148"/>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7"/>
                    <a:pt x="79" y="147"/>
                    <a:pt x="79" y="147"/>
                  </a:cubicBezTo>
                  <a:cubicBezTo>
                    <a:pt x="79" y="146"/>
                    <a:pt x="79" y="146"/>
                    <a:pt x="79" y="145"/>
                  </a:cubicBezTo>
                  <a:cubicBezTo>
                    <a:pt x="79" y="145"/>
                    <a:pt x="79" y="145"/>
                    <a:pt x="79" y="145"/>
                  </a:cubicBezTo>
                  <a:cubicBezTo>
                    <a:pt x="79" y="145"/>
                    <a:pt x="79" y="145"/>
                    <a:pt x="79" y="145"/>
                  </a:cubicBezTo>
                  <a:cubicBezTo>
                    <a:pt x="79" y="145"/>
                    <a:pt x="79" y="145"/>
                    <a:pt x="79" y="145"/>
                  </a:cubicBezTo>
                  <a:cubicBezTo>
                    <a:pt x="79" y="145"/>
                    <a:pt x="79" y="145"/>
                    <a:pt x="79" y="144"/>
                  </a:cubicBezTo>
                  <a:cubicBezTo>
                    <a:pt x="79" y="144"/>
                    <a:pt x="79" y="144"/>
                    <a:pt x="79" y="144"/>
                  </a:cubicBezTo>
                  <a:cubicBezTo>
                    <a:pt x="79" y="144"/>
                    <a:pt x="79" y="144"/>
                    <a:pt x="79" y="144"/>
                  </a:cubicBezTo>
                  <a:cubicBezTo>
                    <a:pt x="79" y="144"/>
                    <a:pt x="79" y="144"/>
                    <a:pt x="79" y="143"/>
                  </a:cubicBezTo>
                  <a:cubicBezTo>
                    <a:pt x="79" y="143"/>
                    <a:pt x="79" y="143"/>
                    <a:pt x="79" y="143"/>
                  </a:cubicBezTo>
                  <a:cubicBezTo>
                    <a:pt x="79" y="143"/>
                    <a:pt x="79" y="143"/>
                    <a:pt x="79" y="142"/>
                  </a:cubicBezTo>
                  <a:cubicBezTo>
                    <a:pt x="79" y="142"/>
                    <a:pt x="79" y="142"/>
                    <a:pt x="79" y="142"/>
                  </a:cubicBezTo>
                  <a:cubicBezTo>
                    <a:pt x="79" y="107"/>
                    <a:pt x="71" y="75"/>
                    <a:pt x="60" y="50"/>
                  </a:cubicBezTo>
                  <a:cubicBezTo>
                    <a:pt x="60" y="50"/>
                    <a:pt x="60" y="50"/>
                    <a:pt x="60" y="50"/>
                  </a:cubicBezTo>
                  <a:cubicBezTo>
                    <a:pt x="60" y="50"/>
                    <a:pt x="60" y="50"/>
                    <a:pt x="60" y="50"/>
                  </a:cubicBezTo>
                  <a:cubicBezTo>
                    <a:pt x="60" y="50"/>
                    <a:pt x="60" y="50"/>
                    <a:pt x="60" y="50"/>
                  </a:cubicBezTo>
                  <a:cubicBezTo>
                    <a:pt x="60" y="50"/>
                    <a:pt x="60" y="50"/>
                    <a:pt x="59" y="50"/>
                  </a:cubicBezTo>
                  <a:cubicBezTo>
                    <a:pt x="59" y="50"/>
                    <a:pt x="59" y="50"/>
                    <a:pt x="59" y="50"/>
                  </a:cubicBezTo>
                  <a:cubicBezTo>
                    <a:pt x="59" y="50"/>
                    <a:pt x="59" y="50"/>
                    <a:pt x="59" y="50"/>
                  </a:cubicBezTo>
                  <a:cubicBezTo>
                    <a:pt x="59" y="50"/>
                    <a:pt x="59" y="50"/>
                    <a:pt x="59" y="50"/>
                  </a:cubicBezTo>
                  <a:cubicBezTo>
                    <a:pt x="59" y="50"/>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9"/>
                  </a:cubicBezTo>
                  <a:cubicBezTo>
                    <a:pt x="59" y="49"/>
                    <a:pt x="59" y="49"/>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59" y="48"/>
                    <a:pt x="59" y="48"/>
                    <a:pt x="59" y="48"/>
                  </a:cubicBezTo>
                  <a:cubicBezTo>
                    <a:pt x="44" y="19"/>
                    <a:pt x="23"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238"/>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239"/>
            <p:cNvSpPr>
              <a:spLocks/>
            </p:cNvSpPr>
            <p:nvPr/>
          </p:nvSpPr>
          <p:spPr bwMode="auto">
            <a:xfrm>
              <a:off x="7180816" y="5374649"/>
              <a:ext cx="66406" cy="1105181"/>
            </a:xfrm>
            <a:custGeom>
              <a:avLst/>
              <a:gdLst>
                <a:gd name="T0" fmla="*/ 0 w 28"/>
                <a:gd name="T1" fmla="*/ 0 h 466"/>
                <a:gd name="T2" fmla="*/ 0 w 28"/>
                <a:gd name="T3" fmla="*/ 466 h 466"/>
                <a:gd name="T4" fmla="*/ 28 w 28"/>
                <a:gd name="T5" fmla="*/ 466 h 466"/>
                <a:gd name="T6" fmla="*/ 9 w 28"/>
                <a:gd name="T7" fmla="*/ 143 h 466"/>
                <a:gd name="T8" fmla="*/ 9 w 28"/>
                <a:gd name="T9" fmla="*/ 143 h 466"/>
                <a:gd name="T10" fmla="*/ 0 w 28"/>
                <a:gd name="T11" fmla="*/ 0 h 466"/>
              </a:gdLst>
              <a:ahLst/>
              <a:cxnLst>
                <a:cxn ang="0">
                  <a:pos x="T0" y="T1"/>
                </a:cxn>
                <a:cxn ang="0">
                  <a:pos x="T2" y="T3"/>
                </a:cxn>
                <a:cxn ang="0">
                  <a:pos x="T4" y="T5"/>
                </a:cxn>
                <a:cxn ang="0">
                  <a:pos x="T6" y="T7"/>
                </a:cxn>
                <a:cxn ang="0">
                  <a:pos x="T8" y="T9"/>
                </a:cxn>
                <a:cxn ang="0">
                  <a:pos x="T10" y="T11"/>
                </a:cxn>
              </a:cxnLst>
              <a:rect l="0" t="0" r="r" b="b"/>
              <a:pathLst>
                <a:path w="28" h="466">
                  <a:moveTo>
                    <a:pt x="0" y="0"/>
                  </a:moveTo>
                  <a:lnTo>
                    <a:pt x="0" y="466"/>
                  </a:lnTo>
                  <a:lnTo>
                    <a:pt x="28" y="466"/>
                  </a:lnTo>
                  <a:lnTo>
                    <a:pt x="9" y="143"/>
                  </a:lnTo>
                  <a:lnTo>
                    <a:pt x="9" y="14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280"/>
            <p:cNvSpPr>
              <a:spLocks/>
            </p:cNvSpPr>
            <p:nvPr/>
          </p:nvSpPr>
          <p:spPr bwMode="auto">
            <a:xfrm>
              <a:off x="108610"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281"/>
            <p:cNvSpPr>
              <a:spLocks/>
            </p:cNvSpPr>
            <p:nvPr/>
          </p:nvSpPr>
          <p:spPr bwMode="auto">
            <a:xfrm>
              <a:off x="179759"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282"/>
            <p:cNvSpPr>
              <a:spLocks/>
            </p:cNvSpPr>
            <p:nvPr/>
          </p:nvSpPr>
          <p:spPr bwMode="auto">
            <a:xfrm>
              <a:off x="260394"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283"/>
            <p:cNvSpPr>
              <a:spLocks/>
            </p:cNvSpPr>
            <p:nvPr/>
          </p:nvSpPr>
          <p:spPr bwMode="auto">
            <a:xfrm>
              <a:off x="352888"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1"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84"/>
            <p:cNvSpPr>
              <a:spLocks/>
            </p:cNvSpPr>
            <p:nvPr/>
          </p:nvSpPr>
          <p:spPr bwMode="auto">
            <a:xfrm>
              <a:off x="507044"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85"/>
            <p:cNvSpPr>
              <a:spLocks/>
            </p:cNvSpPr>
            <p:nvPr/>
          </p:nvSpPr>
          <p:spPr bwMode="auto">
            <a:xfrm>
              <a:off x="571078"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2"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86"/>
            <p:cNvSpPr>
              <a:spLocks/>
            </p:cNvSpPr>
            <p:nvPr/>
          </p:nvSpPr>
          <p:spPr bwMode="auto">
            <a:xfrm>
              <a:off x="642227" y="6363620"/>
              <a:ext cx="66406" cy="23242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87"/>
            <p:cNvSpPr>
              <a:spLocks/>
            </p:cNvSpPr>
            <p:nvPr/>
          </p:nvSpPr>
          <p:spPr bwMode="auto">
            <a:xfrm>
              <a:off x="452497" y="6382593"/>
              <a:ext cx="52176" cy="203960"/>
            </a:xfrm>
            <a:custGeom>
              <a:avLst/>
              <a:gdLst>
                <a:gd name="T0" fmla="*/ 8 w 12"/>
                <a:gd name="T1" fmla="*/ 7 h 46"/>
                <a:gd name="T2" fmla="*/ 7 w 12"/>
                <a:gd name="T3" fmla="*/ 3 h 46"/>
                <a:gd name="T4" fmla="*/ 3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88"/>
            <p:cNvSpPr>
              <a:spLocks/>
            </p:cNvSpPr>
            <p:nvPr/>
          </p:nvSpPr>
          <p:spPr bwMode="auto">
            <a:xfrm>
              <a:off x="-26573" y="6349390"/>
              <a:ext cx="75892" cy="218190"/>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89"/>
            <p:cNvSpPr>
              <a:spLocks/>
            </p:cNvSpPr>
            <p:nvPr/>
          </p:nvSpPr>
          <p:spPr bwMode="auto">
            <a:xfrm>
              <a:off x="129955" y="6420539"/>
              <a:ext cx="21345" cy="144670"/>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90"/>
            <p:cNvSpPr>
              <a:spLocks/>
            </p:cNvSpPr>
            <p:nvPr/>
          </p:nvSpPr>
          <p:spPr bwMode="auto">
            <a:xfrm>
              <a:off x="191617" y="6403937"/>
              <a:ext cx="59291" cy="182616"/>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91"/>
            <p:cNvSpPr>
              <a:spLocks/>
            </p:cNvSpPr>
            <p:nvPr/>
          </p:nvSpPr>
          <p:spPr bwMode="auto">
            <a:xfrm>
              <a:off x="75407" y="6420539"/>
              <a:ext cx="49804" cy="206332"/>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292"/>
            <p:cNvSpPr>
              <a:spLocks/>
            </p:cNvSpPr>
            <p:nvPr/>
          </p:nvSpPr>
          <p:spPr bwMode="auto">
            <a:xfrm>
              <a:off x="54062"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93"/>
            <p:cNvSpPr>
              <a:spLocks/>
            </p:cNvSpPr>
            <p:nvPr/>
          </p:nvSpPr>
          <p:spPr bwMode="auto">
            <a:xfrm>
              <a:off x="217705"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94"/>
            <p:cNvSpPr>
              <a:spLocks/>
            </p:cNvSpPr>
            <p:nvPr/>
          </p:nvSpPr>
          <p:spPr bwMode="auto">
            <a:xfrm>
              <a:off x="744207" y="6337532"/>
              <a:ext cx="61662"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4" y="46"/>
                  </a:cubicBezTo>
                  <a:cubicBezTo>
                    <a:pt x="7" y="50"/>
                    <a:pt x="13" y="46"/>
                    <a:pt x="11" y="42"/>
                  </a:cubicBezTo>
                  <a:cubicBezTo>
                    <a:pt x="9" y="38"/>
                    <a:pt x="8" y="34"/>
                    <a:pt x="8" y="30"/>
                  </a:cubicBezTo>
                  <a:cubicBezTo>
                    <a:pt x="9" y="30"/>
                    <a:pt x="10"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95"/>
            <p:cNvSpPr>
              <a:spLocks/>
            </p:cNvSpPr>
            <p:nvPr/>
          </p:nvSpPr>
          <p:spPr bwMode="auto">
            <a:xfrm>
              <a:off x="831958" y="6394451"/>
              <a:ext cx="33203" cy="14229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96"/>
            <p:cNvSpPr>
              <a:spLocks/>
            </p:cNvSpPr>
            <p:nvPr/>
          </p:nvSpPr>
          <p:spPr bwMode="auto">
            <a:xfrm>
              <a:off x="305455" y="6377849"/>
              <a:ext cx="33203" cy="137555"/>
            </a:xfrm>
            <a:custGeom>
              <a:avLst/>
              <a:gdLst>
                <a:gd name="T0" fmla="*/ 6 w 8"/>
                <a:gd name="T1" fmla="*/ 3 h 31"/>
                <a:gd name="T2" fmla="*/ 1 w 8"/>
                <a:gd name="T3" fmla="*/ 5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2"/>
                    <a:pt x="3" y="20"/>
                    <a:pt x="3" y="28"/>
                  </a:cubicBezTo>
                  <a:cubicBezTo>
                    <a:pt x="4" y="31"/>
                    <a:pt x="8" y="31"/>
                    <a:pt x="8" y="28"/>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297"/>
            <p:cNvSpPr>
              <a:spLocks/>
            </p:cNvSpPr>
            <p:nvPr/>
          </p:nvSpPr>
          <p:spPr bwMode="auto">
            <a:xfrm>
              <a:off x="855674"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2"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298"/>
            <p:cNvSpPr>
              <a:spLocks/>
            </p:cNvSpPr>
            <p:nvPr/>
          </p:nvSpPr>
          <p:spPr bwMode="auto">
            <a:xfrm>
              <a:off x="957654"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6"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99"/>
            <p:cNvSpPr>
              <a:spLocks/>
            </p:cNvSpPr>
            <p:nvPr/>
          </p:nvSpPr>
          <p:spPr bwMode="auto">
            <a:xfrm>
              <a:off x="990857" y="6394451"/>
              <a:ext cx="37946" cy="177872"/>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4"/>
                    <a:pt x="9" y="4"/>
                  </a:cubicBezTo>
                  <a:cubicBezTo>
                    <a:pt x="9"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300"/>
            <p:cNvSpPr>
              <a:spLocks/>
            </p:cNvSpPr>
            <p:nvPr/>
          </p:nvSpPr>
          <p:spPr bwMode="auto">
            <a:xfrm>
              <a:off x="1028803"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301"/>
            <p:cNvSpPr>
              <a:spLocks/>
            </p:cNvSpPr>
            <p:nvPr/>
          </p:nvSpPr>
          <p:spPr bwMode="auto">
            <a:xfrm>
              <a:off x="948168"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302"/>
            <p:cNvSpPr>
              <a:spLocks/>
            </p:cNvSpPr>
            <p:nvPr/>
          </p:nvSpPr>
          <p:spPr bwMode="auto">
            <a:xfrm>
              <a:off x="1088094"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303"/>
            <p:cNvSpPr>
              <a:spLocks/>
            </p:cNvSpPr>
            <p:nvPr/>
          </p:nvSpPr>
          <p:spPr bwMode="auto">
            <a:xfrm>
              <a:off x="1190074"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304"/>
            <p:cNvSpPr>
              <a:spLocks/>
            </p:cNvSpPr>
            <p:nvPr/>
          </p:nvSpPr>
          <p:spPr bwMode="auto">
            <a:xfrm>
              <a:off x="1332372" y="6332788"/>
              <a:ext cx="54548" cy="234792"/>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305"/>
            <p:cNvSpPr>
              <a:spLocks/>
            </p:cNvSpPr>
            <p:nvPr/>
          </p:nvSpPr>
          <p:spPr bwMode="auto">
            <a:xfrm>
              <a:off x="1398778"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306"/>
            <p:cNvSpPr>
              <a:spLocks/>
            </p:cNvSpPr>
            <p:nvPr/>
          </p:nvSpPr>
          <p:spPr bwMode="auto">
            <a:xfrm>
              <a:off x="1484156" y="6363620"/>
              <a:ext cx="28460"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1" y="38"/>
                    <a:pt x="1"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307"/>
            <p:cNvSpPr>
              <a:spLocks/>
            </p:cNvSpPr>
            <p:nvPr/>
          </p:nvSpPr>
          <p:spPr bwMode="auto">
            <a:xfrm>
              <a:off x="1571907" y="6313815"/>
              <a:ext cx="80635" cy="213447"/>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308"/>
            <p:cNvSpPr>
              <a:spLocks/>
            </p:cNvSpPr>
            <p:nvPr/>
          </p:nvSpPr>
          <p:spPr bwMode="auto">
            <a:xfrm>
              <a:off x="1726063" y="6382593"/>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309"/>
            <p:cNvSpPr>
              <a:spLocks/>
            </p:cNvSpPr>
            <p:nvPr/>
          </p:nvSpPr>
          <p:spPr bwMode="auto">
            <a:xfrm>
              <a:off x="1794840" y="6363620"/>
              <a:ext cx="59291" cy="182616"/>
            </a:xfrm>
            <a:custGeom>
              <a:avLst/>
              <a:gdLst>
                <a:gd name="T0" fmla="*/ 7 w 14"/>
                <a:gd name="T1" fmla="*/ 7 h 41"/>
                <a:gd name="T2" fmla="*/ 6 w 14"/>
                <a:gd name="T3" fmla="*/ 4 h 41"/>
                <a:gd name="T4" fmla="*/ 0 w 14"/>
                <a:gd name="T5" fmla="*/ 6 h 41"/>
                <a:gd name="T6" fmla="*/ 2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6" y="4"/>
                  </a:cubicBezTo>
                  <a:cubicBezTo>
                    <a:pt x="5" y="0"/>
                    <a:pt x="0" y="2"/>
                    <a:pt x="0" y="6"/>
                  </a:cubicBezTo>
                  <a:cubicBezTo>
                    <a:pt x="2" y="14"/>
                    <a:pt x="2" y="22"/>
                    <a:pt x="2" y="30"/>
                  </a:cubicBezTo>
                  <a:cubicBezTo>
                    <a:pt x="2"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310"/>
            <p:cNvSpPr>
              <a:spLocks/>
            </p:cNvSpPr>
            <p:nvPr/>
          </p:nvSpPr>
          <p:spPr bwMode="auto">
            <a:xfrm>
              <a:off x="1865989" y="6363620"/>
              <a:ext cx="64034"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311"/>
            <p:cNvSpPr>
              <a:spLocks/>
            </p:cNvSpPr>
            <p:nvPr/>
          </p:nvSpPr>
          <p:spPr bwMode="auto">
            <a:xfrm>
              <a:off x="167625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3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6"/>
                    <a:pt x="7" y="4"/>
                    <a:pt x="7" y="3"/>
                  </a:cubicBezTo>
                  <a:cubicBezTo>
                    <a:pt x="6" y="0"/>
                    <a:pt x="3" y="1"/>
                    <a:pt x="3" y="4"/>
                  </a:cubicBezTo>
                  <a:cubicBezTo>
                    <a:pt x="3" y="5"/>
                    <a:pt x="4" y="6"/>
                    <a:pt x="4" y="8"/>
                  </a:cubicBezTo>
                  <a:cubicBezTo>
                    <a:pt x="4" y="8"/>
                    <a:pt x="3" y="9"/>
                    <a:pt x="3" y="10"/>
                  </a:cubicBezTo>
                  <a:cubicBezTo>
                    <a:pt x="1" y="21"/>
                    <a:pt x="0" y="32"/>
                    <a:pt x="3" y="43"/>
                  </a:cubicBezTo>
                  <a:cubicBezTo>
                    <a:pt x="5" y="46"/>
                    <a:pt x="11" y="46"/>
                    <a:pt x="11" y="42"/>
                  </a:cubicBezTo>
                  <a:cubicBezTo>
                    <a:pt x="11" y="37"/>
                    <a:pt x="10" y="33"/>
                    <a:pt x="10" y="29"/>
                  </a:cubicBezTo>
                  <a:cubicBezTo>
                    <a:pt x="10" y="28"/>
                    <a:pt x="11" y="28"/>
                    <a:pt x="11" y="28"/>
                  </a:cubicBezTo>
                  <a:cubicBezTo>
                    <a:pt x="11" y="25"/>
                    <a:pt x="10"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312"/>
            <p:cNvSpPr>
              <a:spLocks/>
            </p:cNvSpPr>
            <p:nvPr/>
          </p:nvSpPr>
          <p:spPr bwMode="auto">
            <a:xfrm>
              <a:off x="1277824" y="6389708"/>
              <a:ext cx="49804"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313"/>
            <p:cNvSpPr>
              <a:spLocks/>
            </p:cNvSpPr>
            <p:nvPr/>
          </p:nvSpPr>
          <p:spPr bwMode="auto">
            <a:xfrm>
              <a:off x="1171101"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314"/>
            <p:cNvSpPr>
              <a:spLocks/>
            </p:cNvSpPr>
            <p:nvPr/>
          </p:nvSpPr>
          <p:spPr bwMode="auto">
            <a:xfrm>
              <a:off x="1441467" y="6399194"/>
              <a:ext cx="42689"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315"/>
            <p:cNvSpPr>
              <a:spLocks/>
            </p:cNvSpPr>
            <p:nvPr/>
          </p:nvSpPr>
          <p:spPr bwMode="auto">
            <a:xfrm>
              <a:off x="1963226"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316"/>
            <p:cNvSpPr>
              <a:spLocks/>
            </p:cNvSpPr>
            <p:nvPr/>
          </p:nvSpPr>
          <p:spPr bwMode="auto">
            <a:xfrm>
              <a:off x="2050976"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317"/>
            <p:cNvSpPr>
              <a:spLocks/>
            </p:cNvSpPr>
            <p:nvPr/>
          </p:nvSpPr>
          <p:spPr bwMode="auto">
            <a:xfrm>
              <a:off x="2077064" y="6373106"/>
              <a:ext cx="83007"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4"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318"/>
            <p:cNvSpPr>
              <a:spLocks/>
            </p:cNvSpPr>
            <p:nvPr/>
          </p:nvSpPr>
          <p:spPr bwMode="auto">
            <a:xfrm>
              <a:off x="2181416" y="6491688"/>
              <a:ext cx="26088"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319"/>
            <p:cNvSpPr>
              <a:spLocks/>
            </p:cNvSpPr>
            <p:nvPr/>
          </p:nvSpPr>
          <p:spPr bwMode="auto">
            <a:xfrm>
              <a:off x="2209876"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Freeform 320"/>
            <p:cNvSpPr>
              <a:spLocks/>
            </p:cNvSpPr>
            <p:nvPr/>
          </p:nvSpPr>
          <p:spPr bwMode="auto">
            <a:xfrm>
              <a:off x="2252565"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321"/>
            <p:cNvSpPr>
              <a:spLocks/>
            </p:cNvSpPr>
            <p:nvPr/>
          </p:nvSpPr>
          <p:spPr bwMode="auto">
            <a:xfrm>
              <a:off x="2169558"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322"/>
            <p:cNvSpPr>
              <a:spLocks/>
            </p:cNvSpPr>
            <p:nvPr/>
          </p:nvSpPr>
          <p:spPr bwMode="auto">
            <a:xfrm>
              <a:off x="2311856"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323"/>
            <p:cNvSpPr>
              <a:spLocks/>
            </p:cNvSpPr>
            <p:nvPr/>
          </p:nvSpPr>
          <p:spPr bwMode="auto">
            <a:xfrm>
              <a:off x="2409093" y="6453742"/>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324"/>
            <p:cNvSpPr>
              <a:spLocks/>
            </p:cNvSpPr>
            <p:nvPr/>
          </p:nvSpPr>
          <p:spPr bwMode="auto">
            <a:xfrm>
              <a:off x="2551391"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325"/>
            <p:cNvSpPr>
              <a:spLocks/>
            </p:cNvSpPr>
            <p:nvPr/>
          </p:nvSpPr>
          <p:spPr bwMode="auto">
            <a:xfrm>
              <a:off x="2622540"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326"/>
            <p:cNvSpPr>
              <a:spLocks/>
            </p:cNvSpPr>
            <p:nvPr/>
          </p:nvSpPr>
          <p:spPr bwMode="auto">
            <a:xfrm>
              <a:off x="2703175" y="6363620"/>
              <a:ext cx="33203" cy="201589"/>
            </a:xfrm>
            <a:custGeom>
              <a:avLst/>
              <a:gdLst>
                <a:gd name="T0" fmla="*/ 7 w 8"/>
                <a:gd name="T1" fmla="*/ 3 h 45"/>
                <a:gd name="T2" fmla="*/ 3 w 8"/>
                <a:gd name="T3" fmla="*/ 3 h 45"/>
                <a:gd name="T4" fmla="*/ 2 w 8"/>
                <a:gd name="T5" fmla="*/ 15 h 45"/>
                <a:gd name="T6" fmla="*/ 0 w 8"/>
                <a:gd name="T7" fmla="*/ 17 h 45"/>
                <a:gd name="T8" fmla="*/ 1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7" y="0"/>
                    <a:pt x="3" y="0"/>
                    <a:pt x="3" y="3"/>
                  </a:cubicBezTo>
                  <a:cubicBezTo>
                    <a:pt x="2" y="7"/>
                    <a:pt x="2" y="11"/>
                    <a:pt x="2" y="15"/>
                  </a:cubicBezTo>
                  <a:cubicBezTo>
                    <a:pt x="1" y="15"/>
                    <a:pt x="0" y="16"/>
                    <a:pt x="0" y="17"/>
                  </a:cubicBezTo>
                  <a:cubicBezTo>
                    <a:pt x="0" y="23"/>
                    <a:pt x="0" y="28"/>
                    <a:pt x="1" y="34"/>
                  </a:cubicBezTo>
                  <a:cubicBezTo>
                    <a:pt x="1"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327"/>
            <p:cNvSpPr>
              <a:spLocks/>
            </p:cNvSpPr>
            <p:nvPr/>
          </p:nvSpPr>
          <p:spPr bwMode="auto">
            <a:xfrm>
              <a:off x="2795669" y="6313815"/>
              <a:ext cx="78264" cy="213447"/>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29"/>
                  </a:cubicBezTo>
                  <a:cubicBezTo>
                    <a:pt x="1" y="29"/>
                    <a:pt x="0" y="29"/>
                    <a:pt x="0" y="30"/>
                  </a:cubicBezTo>
                  <a:cubicBezTo>
                    <a:pt x="0" y="34"/>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328"/>
            <p:cNvSpPr>
              <a:spLocks/>
            </p:cNvSpPr>
            <p:nvPr/>
          </p:nvSpPr>
          <p:spPr bwMode="auto">
            <a:xfrm>
              <a:off x="2949825"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329"/>
            <p:cNvSpPr>
              <a:spLocks/>
            </p:cNvSpPr>
            <p:nvPr/>
          </p:nvSpPr>
          <p:spPr bwMode="auto">
            <a:xfrm>
              <a:off x="3013859" y="6363620"/>
              <a:ext cx="59291" cy="182616"/>
            </a:xfrm>
            <a:custGeom>
              <a:avLst/>
              <a:gdLst>
                <a:gd name="T0" fmla="*/ 8 w 14"/>
                <a:gd name="T1" fmla="*/ 7 h 41"/>
                <a:gd name="T2" fmla="*/ 7 w 14"/>
                <a:gd name="T3" fmla="*/ 4 h 41"/>
                <a:gd name="T4" fmla="*/ 1 w 14"/>
                <a:gd name="T5" fmla="*/ 6 h 41"/>
                <a:gd name="T6" fmla="*/ 3 w 14"/>
                <a:gd name="T7" fmla="*/ 30 h 41"/>
                <a:gd name="T8" fmla="*/ 5 w 14"/>
                <a:gd name="T9" fmla="*/ 32 h 41"/>
                <a:gd name="T10" fmla="*/ 6 w 14"/>
                <a:gd name="T11" fmla="*/ 38 h 41"/>
                <a:gd name="T12" fmla="*/ 11 w 14"/>
                <a:gd name="T13" fmla="*/ 38 h 41"/>
                <a:gd name="T14" fmla="*/ 14 w 14"/>
                <a:gd name="T15" fmla="*/ 10 h 41"/>
                <a:gd name="T16" fmla="*/ 8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7"/>
                  </a:moveTo>
                  <a:cubicBezTo>
                    <a:pt x="7"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0" y="41"/>
                    <a:pt x="11" y="38"/>
                  </a:cubicBezTo>
                  <a:cubicBezTo>
                    <a:pt x="12" y="29"/>
                    <a:pt x="12" y="19"/>
                    <a:pt x="14" y="10"/>
                  </a:cubicBezTo>
                  <a:cubicBezTo>
                    <a:pt x="14"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330"/>
            <p:cNvSpPr>
              <a:spLocks/>
            </p:cNvSpPr>
            <p:nvPr/>
          </p:nvSpPr>
          <p:spPr bwMode="auto">
            <a:xfrm>
              <a:off x="3089751" y="6363620"/>
              <a:ext cx="61662" cy="23242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6" y="11"/>
                  </a:cubicBezTo>
                  <a:cubicBezTo>
                    <a:pt x="4" y="10"/>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331"/>
            <p:cNvSpPr>
              <a:spLocks/>
            </p:cNvSpPr>
            <p:nvPr/>
          </p:nvSpPr>
          <p:spPr bwMode="auto">
            <a:xfrm>
              <a:off x="2895277" y="6382593"/>
              <a:ext cx="52176"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332"/>
            <p:cNvSpPr>
              <a:spLocks/>
            </p:cNvSpPr>
            <p:nvPr/>
          </p:nvSpPr>
          <p:spPr bwMode="auto">
            <a:xfrm>
              <a:off x="2496843"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6"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333"/>
            <p:cNvSpPr>
              <a:spLocks/>
            </p:cNvSpPr>
            <p:nvPr/>
          </p:nvSpPr>
          <p:spPr bwMode="auto">
            <a:xfrm>
              <a:off x="2392491" y="6342275"/>
              <a:ext cx="73521"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334"/>
            <p:cNvSpPr>
              <a:spLocks/>
            </p:cNvSpPr>
            <p:nvPr/>
          </p:nvSpPr>
          <p:spPr bwMode="auto">
            <a:xfrm>
              <a:off x="2665229" y="6399194"/>
              <a:ext cx="40318" cy="147041"/>
            </a:xfrm>
            <a:custGeom>
              <a:avLst/>
              <a:gdLst>
                <a:gd name="T0" fmla="*/ 2 w 10"/>
                <a:gd name="T1" fmla="*/ 4 h 33"/>
                <a:gd name="T2" fmla="*/ 2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9" y="27"/>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335"/>
            <p:cNvSpPr>
              <a:spLocks/>
            </p:cNvSpPr>
            <p:nvPr/>
          </p:nvSpPr>
          <p:spPr bwMode="auto">
            <a:xfrm>
              <a:off x="3186988" y="6337532"/>
              <a:ext cx="61662"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4" y="16"/>
                    <a:pt x="3" y="16"/>
                  </a:cubicBezTo>
                  <a:cubicBezTo>
                    <a:pt x="0" y="27"/>
                    <a:pt x="0" y="36"/>
                    <a:pt x="5" y="46"/>
                  </a:cubicBezTo>
                  <a:cubicBezTo>
                    <a:pt x="7" y="50"/>
                    <a:pt x="13" y="46"/>
                    <a:pt x="11" y="42"/>
                  </a:cubicBezTo>
                  <a:cubicBezTo>
                    <a:pt x="9"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336"/>
            <p:cNvSpPr>
              <a:spLocks/>
            </p:cNvSpPr>
            <p:nvPr/>
          </p:nvSpPr>
          <p:spPr bwMode="auto">
            <a:xfrm>
              <a:off x="3274738"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337"/>
            <p:cNvSpPr>
              <a:spLocks/>
            </p:cNvSpPr>
            <p:nvPr/>
          </p:nvSpPr>
          <p:spPr bwMode="auto">
            <a:xfrm>
              <a:off x="3298455" y="6373106"/>
              <a:ext cx="80635" cy="239535"/>
            </a:xfrm>
            <a:custGeom>
              <a:avLst/>
              <a:gdLst>
                <a:gd name="T0" fmla="*/ 17 w 19"/>
                <a:gd name="T1" fmla="*/ 47 h 54"/>
                <a:gd name="T2" fmla="*/ 12 w 19"/>
                <a:gd name="T3" fmla="*/ 15 h 54"/>
                <a:gd name="T4" fmla="*/ 12 w 19"/>
                <a:gd name="T5" fmla="*/ 13 h 54"/>
                <a:gd name="T6" fmla="*/ 12 w 19"/>
                <a:gd name="T7" fmla="*/ 4 h 54"/>
                <a:gd name="T8" fmla="*/ 7 w 19"/>
                <a:gd name="T9" fmla="*/ 4 h 54"/>
                <a:gd name="T10" fmla="*/ 8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2" y="8"/>
                    <a:pt x="12" y="4"/>
                  </a:cubicBezTo>
                  <a:cubicBezTo>
                    <a:pt x="12" y="0"/>
                    <a:pt x="7" y="0"/>
                    <a:pt x="7" y="4"/>
                  </a:cubicBezTo>
                  <a:cubicBezTo>
                    <a:pt x="7" y="8"/>
                    <a:pt x="7" y="10"/>
                    <a:pt x="8"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5" y="30"/>
                    <a:pt x="6" y="26"/>
                  </a:cubicBezTo>
                  <a:cubicBezTo>
                    <a:pt x="6" y="34"/>
                    <a:pt x="7" y="42"/>
                    <a:pt x="10" y="49"/>
                  </a:cubicBezTo>
                  <a:cubicBezTo>
                    <a:pt x="12"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338"/>
            <p:cNvSpPr>
              <a:spLocks/>
            </p:cNvSpPr>
            <p:nvPr/>
          </p:nvSpPr>
          <p:spPr bwMode="auto">
            <a:xfrm>
              <a:off x="3405178"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339"/>
            <p:cNvSpPr>
              <a:spLocks/>
            </p:cNvSpPr>
            <p:nvPr/>
          </p:nvSpPr>
          <p:spPr bwMode="auto">
            <a:xfrm>
              <a:off x="3433638"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340"/>
            <p:cNvSpPr>
              <a:spLocks/>
            </p:cNvSpPr>
            <p:nvPr/>
          </p:nvSpPr>
          <p:spPr bwMode="auto">
            <a:xfrm>
              <a:off x="3471584"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6"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3" y="55"/>
                    <a:pt x="12" y="52"/>
                  </a:cubicBezTo>
                  <a:cubicBezTo>
                    <a:pt x="12"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341"/>
            <p:cNvSpPr>
              <a:spLocks/>
            </p:cNvSpPr>
            <p:nvPr/>
          </p:nvSpPr>
          <p:spPr bwMode="auto">
            <a:xfrm>
              <a:off x="3390948"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342"/>
            <p:cNvSpPr>
              <a:spLocks/>
            </p:cNvSpPr>
            <p:nvPr/>
          </p:nvSpPr>
          <p:spPr bwMode="auto">
            <a:xfrm>
              <a:off x="3535618"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343"/>
            <p:cNvSpPr>
              <a:spLocks/>
            </p:cNvSpPr>
            <p:nvPr/>
          </p:nvSpPr>
          <p:spPr bwMode="auto">
            <a:xfrm>
              <a:off x="3630483"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344"/>
            <p:cNvSpPr>
              <a:spLocks/>
            </p:cNvSpPr>
            <p:nvPr/>
          </p:nvSpPr>
          <p:spPr bwMode="auto">
            <a:xfrm>
              <a:off x="3775153" y="6332788"/>
              <a:ext cx="59291"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345"/>
            <p:cNvSpPr>
              <a:spLocks/>
            </p:cNvSpPr>
            <p:nvPr/>
          </p:nvSpPr>
          <p:spPr bwMode="auto">
            <a:xfrm>
              <a:off x="3841558"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346"/>
            <p:cNvSpPr>
              <a:spLocks/>
            </p:cNvSpPr>
            <p:nvPr/>
          </p:nvSpPr>
          <p:spPr bwMode="auto">
            <a:xfrm>
              <a:off x="3926937" y="6363620"/>
              <a:ext cx="33203"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347"/>
            <p:cNvSpPr>
              <a:spLocks/>
            </p:cNvSpPr>
            <p:nvPr/>
          </p:nvSpPr>
          <p:spPr bwMode="auto">
            <a:xfrm>
              <a:off x="4019431" y="6313815"/>
              <a:ext cx="75892" cy="213447"/>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29"/>
                  </a:cubicBezTo>
                  <a:cubicBezTo>
                    <a:pt x="0" y="29"/>
                    <a:pt x="0" y="29"/>
                    <a:pt x="0" y="30"/>
                  </a:cubicBezTo>
                  <a:cubicBezTo>
                    <a:pt x="0" y="34"/>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348"/>
            <p:cNvSpPr>
              <a:spLocks/>
            </p:cNvSpPr>
            <p:nvPr/>
          </p:nvSpPr>
          <p:spPr bwMode="auto">
            <a:xfrm>
              <a:off x="4173587" y="6382593"/>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349"/>
            <p:cNvSpPr>
              <a:spLocks/>
            </p:cNvSpPr>
            <p:nvPr/>
          </p:nvSpPr>
          <p:spPr bwMode="auto">
            <a:xfrm>
              <a:off x="423762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6" y="41"/>
                    <a:pt x="10" y="41"/>
                    <a:pt x="10"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350"/>
            <p:cNvSpPr>
              <a:spLocks/>
            </p:cNvSpPr>
            <p:nvPr/>
          </p:nvSpPr>
          <p:spPr bwMode="auto">
            <a:xfrm>
              <a:off x="4308770" y="6363620"/>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7" y="9"/>
                    <a:pt x="6" y="11"/>
                  </a:cubicBezTo>
                  <a:cubicBezTo>
                    <a:pt x="5" y="10"/>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351"/>
            <p:cNvSpPr>
              <a:spLocks/>
            </p:cNvSpPr>
            <p:nvPr/>
          </p:nvSpPr>
          <p:spPr bwMode="auto">
            <a:xfrm>
              <a:off x="4119039" y="6382593"/>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0" y="29"/>
                  </a:cubicBezTo>
                  <a:cubicBezTo>
                    <a:pt x="11" y="28"/>
                    <a:pt x="11" y="28"/>
                    <a:pt x="11" y="28"/>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352"/>
            <p:cNvSpPr>
              <a:spLocks/>
            </p:cNvSpPr>
            <p:nvPr/>
          </p:nvSpPr>
          <p:spPr bwMode="auto">
            <a:xfrm>
              <a:off x="3720605" y="6389708"/>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353"/>
            <p:cNvSpPr>
              <a:spLocks/>
            </p:cNvSpPr>
            <p:nvPr/>
          </p:nvSpPr>
          <p:spPr bwMode="auto">
            <a:xfrm>
              <a:off x="361388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354"/>
            <p:cNvSpPr>
              <a:spLocks/>
            </p:cNvSpPr>
            <p:nvPr/>
          </p:nvSpPr>
          <p:spPr bwMode="auto">
            <a:xfrm>
              <a:off x="3884248" y="6399194"/>
              <a:ext cx="45061" cy="147041"/>
            </a:xfrm>
            <a:custGeom>
              <a:avLst/>
              <a:gdLst>
                <a:gd name="T0" fmla="*/ 3 w 11"/>
                <a:gd name="T1" fmla="*/ 4 h 33"/>
                <a:gd name="T2" fmla="*/ 3 w 11"/>
                <a:gd name="T3" fmla="*/ 29 h 33"/>
                <a:gd name="T4" fmla="*/ 9 w 11"/>
                <a:gd name="T5" fmla="*/ 27 h 33"/>
                <a:gd name="T6" fmla="*/ 9 w 11"/>
                <a:gd name="T7" fmla="*/ 6 h 33"/>
                <a:gd name="T8" fmla="*/ 3 w 11"/>
                <a:gd name="T9" fmla="*/ 4 h 33"/>
              </a:gdLst>
              <a:ahLst/>
              <a:cxnLst>
                <a:cxn ang="0">
                  <a:pos x="T0" y="T1"/>
                </a:cxn>
                <a:cxn ang="0">
                  <a:pos x="T2" y="T3"/>
                </a:cxn>
                <a:cxn ang="0">
                  <a:pos x="T4" y="T5"/>
                </a:cxn>
                <a:cxn ang="0">
                  <a:pos x="T6" y="T7"/>
                </a:cxn>
                <a:cxn ang="0">
                  <a:pos x="T8" y="T9"/>
                </a:cxn>
              </a:cxnLst>
              <a:rect l="0" t="0" r="r" b="b"/>
              <a:pathLst>
                <a:path w="11" h="33">
                  <a:moveTo>
                    <a:pt x="3" y="4"/>
                  </a:moveTo>
                  <a:cubicBezTo>
                    <a:pt x="0" y="12"/>
                    <a:pt x="1" y="21"/>
                    <a:pt x="3" y="29"/>
                  </a:cubicBezTo>
                  <a:cubicBezTo>
                    <a:pt x="4" y="33"/>
                    <a:pt x="10" y="31"/>
                    <a:pt x="9" y="27"/>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355"/>
            <p:cNvSpPr>
              <a:spLocks/>
            </p:cNvSpPr>
            <p:nvPr/>
          </p:nvSpPr>
          <p:spPr bwMode="auto">
            <a:xfrm>
              <a:off x="4408378" y="6337532"/>
              <a:ext cx="64034" cy="222933"/>
            </a:xfrm>
            <a:custGeom>
              <a:avLst/>
              <a:gdLst>
                <a:gd name="T0" fmla="*/ 10 w 15"/>
                <a:gd name="T1" fmla="*/ 27 h 50"/>
                <a:gd name="T2" fmla="*/ 13 w 15"/>
                <a:gd name="T3" fmla="*/ 6 h 50"/>
                <a:gd name="T4" fmla="*/ 6 w 15"/>
                <a:gd name="T5" fmla="*/ 4 h 50"/>
                <a:gd name="T6" fmla="*/ 4 w 15"/>
                <a:gd name="T7" fmla="*/ 15 h 50"/>
                <a:gd name="T8" fmla="*/ 3 w 15"/>
                <a:gd name="T9" fmla="*/ 16 h 50"/>
                <a:gd name="T10" fmla="*/ 4 w 15"/>
                <a:gd name="T11" fmla="*/ 46 h 50"/>
                <a:gd name="T12" fmla="*/ 11 w 15"/>
                <a:gd name="T13" fmla="*/ 42 h 50"/>
                <a:gd name="T14" fmla="*/ 8 w 15"/>
                <a:gd name="T15" fmla="*/ 30 h 50"/>
                <a:gd name="T16" fmla="*/ 10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7"/>
                  </a:moveTo>
                  <a:cubicBezTo>
                    <a:pt x="11" y="20"/>
                    <a:pt x="11" y="13"/>
                    <a:pt x="13" y="6"/>
                  </a:cubicBezTo>
                  <a:cubicBezTo>
                    <a:pt x="15"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356"/>
            <p:cNvSpPr>
              <a:spLocks/>
            </p:cNvSpPr>
            <p:nvPr/>
          </p:nvSpPr>
          <p:spPr bwMode="auto">
            <a:xfrm>
              <a:off x="4498500" y="6394451"/>
              <a:ext cx="33203" cy="14229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357"/>
            <p:cNvSpPr>
              <a:spLocks/>
            </p:cNvSpPr>
            <p:nvPr/>
          </p:nvSpPr>
          <p:spPr bwMode="auto">
            <a:xfrm>
              <a:off x="4522217" y="6373106"/>
              <a:ext cx="80635" cy="239535"/>
            </a:xfrm>
            <a:custGeom>
              <a:avLst/>
              <a:gdLst>
                <a:gd name="T0" fmla="*/ 17 w 19"/>
                <a:gd name="T1" fmla="*/ 47 h 54"/>
                <a:gd name="T2" fmla="*/ 12 w 19"/>
                <a:gd name="T3" fmla="*/ 15 h 54"/>
                <a:gd name="T4" fmla="*/ 11 w 19"/>
                <a:gd name="T5" fmla="*/ 13 h 54"/>
                <a:gd name="T6" fmla="*/ 11 w 19"/>
                <a:gd name="T7" fmla="*/ 4 h 54"/>
                <a:gd name="T8" fmla="*/ 7 w 19"/>
                <a:gd name="T9" fmla="*/ 4 h 54"/>
                <a:gd name="T10" fmla="*/ 7 w 19"/>
                <a:gd name="T11" fmla="*/ 13 h 54"/>
                <a:gd name="T12" fmla="*/ 6 w 19"/>
                <a:gd name="T13" fmla="*/ 14 h 54"/>
                <a:gd name="T14" fmla="*/ 6 w 19"/>
                <a:gd name="T15" fmla="*/ 23 h 54"/>
                <a:gd name="T16" fmla="*/ 4 w 19"/>
                <a:gd name="T17" fmla="*/ 23 h 54"/>
                <a:gd name="T18" fmla="*/ 0 w 19"/>
                <a:gd name="T19" fmla="*/ 40 h 54"/>
                <a:gd name="T20" fmla="*/ 2 w 19"/>
                <a:gd name="T21" fmla="*/ 40 h 54"/>
                <a:gd name="T22" fmla="*/ 5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1" y="13"/>
                  </a:cubicBezTo>
                  <a:cubicBezTo>
                    <a:pt x="11" y="10"/>
                    <a:pt x="11" y="8"/>
                    <a:pt x="11" y="4"/>
                  </a:cubicBezTo>
                  <a:cubicBezTo>
                    <a:pt x="11" y="0"/>
                    <a:pt x="7" y="0"/>
                    <a:pt x="7" y="4"/>
                  </a:cubicBezTo>
                  <a:cubicBezTo>
                    <a:pt x="7" y="8"/>
                    <a:pt x="7" y="10"/>
                    <a:pt x="7" y="13"/>
                  </a:cubicBezTo>
                  <a:cubicBezTo>
                    <a:pt x="7" y="13"/>
                    <a:pt x="6" y="14"/>
                    <a:pt x="6" y="14"/>
                  </a:cubicBezTo>
                  <a:cubicBezTo>
                    <a:pt x="6" y="17"/>
                    <a:pt x="6" y="20"/>
                    <a:pt x="6" y="23"/>
                  </a:cubicBezTo>
                  <a:cubicBezTo>
                    <a:pt x="5" y="22"/>
                    <a:pt x="4" y="22"/>
                    <a:pt x="4" y="23"/>
                  </a:cubicBezTo>
                  <a:cubicBezTo>
                    <a:pt x="2" y="29"/>
                    <a:pt x="2" y="34"/>
                    <a:pt x="0" y="40"/>
                  </a:cubicBezTo>
                  <a:cubicBezTo>
                    <a:pt x="0" y="41"/>
                    <a:pt x="2" y="41"/>
                    <a:pt x="2" y="40"/>
                  </a:cubicBezTo>
                  <a:cubicBezTo>
                    <a:pt x="3" y="35"/>
                    <a:pt x="4" y="30"/>
                    <a:pt x="5"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358"/>
            <p:cNvSpPr>
              <a:spLocks/>
            </p:cNvSpPr>
            <p:nvPr/>
          </p:nvSpPr>
          <p:spPr bwMode="auto">
            <a:xfrm>
              <a:off x="4624197" y="6491688"/>
              <a:ext cx="28460" cy="130440"/>
            </a:xfrm>
            <a:custGeom>
              <a:avLst/>
              <a:gdLst>
                <a:gd name="T0" fmla="*/ 6 w 7"/>
                <a:gd name="T1" fmla="*/ 4 h 29"/>
                <a:gd name="T2" fmla="*/ 1 w 7"/>
                <a:gd name="T3" fmla="*/ 3 h 29"/>
                <a:gd name="T4" fmla="*/ 0 w 7"/>
                <a:gd name="T5" fmla="*/ 25 h 29"/>
                <a:gd name="T6" fmla="*/ 7 w 7"/>
                <a:gd name="T7" fmla="*/ 25 h 29"/>
                <a:gd name="T8" fmla="*/ 6 w 7"/>
                <a:gd name="T9" fmla="*/ 4 h 29"/>
              </a:gdLst>
              <a:ahLst/>
              <a:cxnLst>
                <a:cxn ang="0">
                  <a:pos x="T0" y="T1"/>
                </a:cxn>
                <a:cxn ang="0">
                  <a:pos x="T2" y="T3"/>
                </a:cxn>
                <a:cxn ang="0">
                  <a:pos x="T4" y="T5"/>
                </a:cxn>
                <a:cxn ang="0">
                  <a:pos x="T6" y="T7"/>
                </a:cxn>
                <a:cxn ang="0">
                  <a:pos x="T8" y="T9"/>
                </a:cxn>
              </a:cxnLst>
              <a:rect l="0" t="0" r="r" b="b"/>
              <a:pathLst>
                <a:path w="7" h="29">
                  <a:moveTo>
                    <a:pt x="6" y="4"/>
                  </a:moveTo>
                  <a:cubicBezTo>
                    <a:pt x="5" y="1"/>
                    <a:pt x="2" y="0"/>
                    <a:pt x="1" y="3"/>
                  </a:cubicBezTo>
                  <a:cubicBezTo>
                    <a:pt x="1" y="11"/>
                    <a:pt x="0" y="21"/>
                    <a:pt x="0" y="25"/>
                  </a:cubicBezTo>
                  <a:cubicBezTo>
                    <a:pt x="0" y="29"/>
                    <a:pt x="7" y="29"/>
                    <a:pt x="7" y="25"/>
                  </a:cubicBezTo>
                  <a:cubicBezTo>
                    <a:pt x="7"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359"/>
            <p:cNvSpPr>
              <a:spLocks/>
            </p:cNvSpPr>
            <p:nvPr/>
          </p:nvSpPr>
          <p:spPr bwMode="auto">
            <a:xfrm>
              <a:off x="4652656" y="6394451"/>
              <a:ext cx="42689" cy="177872"/>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360"/>
            <p:cNvSpPr>
              <a:spLocks/>
            </p:cNvSpPr>
            <p:nvPr/>
          </p:nvSpPr>
          <p:spPr bwMode="auto">
            <a:xfrm>
              <a:off x="4695346"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361"/>
            <p:cNvSpPr>
              <a:spLocks/>
            </p:cNvSpPr>
            <p:nvPr/>
          </p:nvSpPr>
          <p:spPr bwMode="auto">
            <a:xfrm>
              <a:off x="4612339"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362"/>
            <p:cNvSpPr>
              <a:spLocks/>
            </p:cNvSpPr>
            <p:nvPr/>
          </p:nvSpPr>
          <p:spPr bwMode="auto">
            <a:xfrm>
              <a:off x="4754637" y="6382593"/>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363"/>
            <p:cNvSpPr>
              <a:spLocks/>
            </p:cNvSpPr>
            <p:nvPr/>
          </p:nvSpPr>
          <p:spPr bwMode="auto">
            <a:xfrm>
              <a:off x="4854245" y="6453742"/>
              <a:ext cx="35574" cy="142298"/>
            </a:xfrm>
            <a:custGeom>
              <a:avLst/>
              <a:gdLst>
                <a:gd name="T0" fmla="*/ 0 w 8"/>
                <a:gd name="T1" fmla="*/ 5 h 32"/>
                <a:gd name="T2" fmla="*/ 1 w 8"/>
                <a:gd name="T3" fmla="*/ 28 h 32"/>
                <a:gd name="T4" fmla="*/ 6 w 8"/>
                <a:gd name="T5" fmla="*/ 28 h 32"/>
                <a:gd name="T6" fmla="*/ 7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364"/>
            <p:cNvSpPr>
              <a:spLocks/>
            </p:cNvSpPr>
            <p:nvPr/>
          </p:nvSpPr>
          <p:spPr bwMode="auto">
            <a:xfrm>
              <a:off x="4998915" y="6332788"/>
              <a:ext cx="54548" cy="234792"/>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0"/>
                    <a:pt x="0" y="21"/>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365"/>
            <p:cNvSpPr>
              <a:spLocks/>
            </p:cNvSpPr>
            <p:nvPr/>
          </p:nvSpPr>
          <p:spPr bwMode="auto">
            <a:xfrm>
              <a:off x="5065320" y="6328045"/>
              <a:ext cx="71149" cy="208704"/>
            </a:xfrm>
            <a:custGeom>
              <a:avLst/>
              <a:gdLst>
                <a:gd name="T0" fmla="*/ 12 w 17"/>
                <a:gd name="T1" fmla="*/ 2 h 47"/>
                <a:gd name="T2" fmla="*/ 1 w 17"/>
                <a:gd name="T3" fmla="*/ 44 h 47"/>
                <a:gd name="T4" fmla="*/ 6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366"/>
            <p:cNvSpPr>
              <a:spLocks/>
            </p:cNvSpPr>
            <p:nvPr/>
          </p:nvSpPr>
          <p:spPr bwMode="auto">
            <a:xfrm>
              <a:off x="5148327" y="6363620"/>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1" y="15"/>
                  </a:cubicBezTo>
                  <a:cubicBezTo>
                    <a:pt x="0" y="15"/>
                    <a:pt x="0" y="16"/>
                    <a:pt x="0" y="17"/>
                  </a:cubicBezTo>
                  <a:cubicBezTo>
                    <a:pt x="0" y="23"/>
                    <a:pt x="0" y="28"/>
                    <a:pt x="0" y="34"/>
                  </a:cubicBezTo>
                  <a:cubicBezTo>
                    <a:pt x="0" y="35"/>
                    <a:pt x="0" y="35"/>
                    <a:pt x="1" y="36"/>
                  </a:cubicBezTo>
                  <a:cubicBezTo>
                    <a:pt x="1" y="38"/>
                    <a:pt x="1" y="40"/>
                    <a:pt x="2"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67"/>
            <p:cNvSpPr>
              <a:spLocks/>
            </p:cNvSpPr>
            <p:nvPr/>
          </p:nvSpPr>
          <p:spPr bwMode="auto">
            <a:xfrm>
              <a:off x="5238449" y="6313815"/>
              <a:ext cx="78264" cy="213447"/>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68"/>
            <p:cNvSpPr>
              <a:spLocks/>
            </p:cNvSpPr>
            <p:nvPr/>
          </p:nvSpPr>
          <p:spPr bwMode="auto">
            <a:xfrm>
              <a:off x="5392605" y="6382593"/>
              <a:ext cx="26088" cy="144670"/>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69"/>
            <p:cNvSpPr>
              <a:spLocks/>
            </p:cNvSpPr>
            <p:nvPr/>
          </p:nvSpPr>
          <p:spPr bwMode="auto">
            <a:xfrm>
              <a:off x="5456640" y="6363620"/>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8" y="5"/>
                    <a:pt x="7" y="4"/>
                  </a:cubicBezTo>
                  <a:cubicBezTo>
                    <a:pt x="6" y="0"/>
                    <a:pt x="0" y="2"/>
                    <a:pt x="1" y="6"/>
                  </a:cubicBezTo>
                  <a:cubicBezTo>
                    <a:pt x="3" y="14"/>
                    <a:pt x="3" y="22"/>
                    <a:pt x="3" y="30"/>
                  </a:cubicBezTo>
                  <a:cubicBezTo>
                    <a:pt x="3" y="31"/>
                    <a:pt x="4" y="32"/>
                    <a:pt x="5" y="32"/>
                  </a:cubicBezTo>
                  <a:cubicBezTo>
                    <a:pt x="5" y="34"/>
                    <a:pt x="6"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70"/>
            <p:cNvSpPr>
              <a:spLocks/>
            </p:cNvSpPr>
            <p:nvPr/>
          </p:nvSpPr>
          <p:spPr bwMode="auto">
            <a:xfrm>
              <a:off x="5532532" y="6363620"/>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71"/>
            <p:cNvSpPr>
              <a:spLocks/>
            </p:cNvSpPr>
            <p:nvPr/>
          </p:nvSpPr>
          <p:spPr bwMode="auto">
            <a:xfrm>
              <a:off x="5338058" y="6382593"/>
              <a:ext cx="52176"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2"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72"/>
            <p:cNvSpPr>
              <a:spLocks/>
            </p:cNvSpPr>
            <p:nvPr/>
          </p:nvSpPr>
          <p:spPr bwMode="auto">
            <a:xfrm>
              <a:off x="4944367" y="6389708"/>
              <a:ext cx="49804" cy="125697"/>
            </a:xfrm>
            <a:custGeom>
              <a:avLst/>
              <a:gdLst>
                <a:gd name="T0" fmla="*/ 11 w 12"/>
                <a:gd name="T1" fmla="*/ 25 h 28"/>
                <a:gd name="T2" fmla="*/ 4 w 12"/>
                <a:gd name="T3" fmla="*/ 3 h 28"/>
                <a:gd name="T4" fmla="*/ 0 w 12"/>
                <a:gd name="T5" fmla="*/ 4 h 28"/>
                <a:gd name="T6" fmla="*/ 9 w 12"/>
                <a:gd name="T7" fmla="*/ 26 h 28"/>
                <a:gd name="T8" fmla="*/ 11 w 12"/>
                <a:gd name="T9" fmla="*/ 25 h 28"/>
              </a:gdLst>
              <a:ahLst/>
              <a:cxnLst>
                <a:cxn ang="0">
                  <a:pos x="T0" y="T1"/>
                </a:cxn>
                <a:cxn ang="0">
                  <a:pos x="T2" y="T3"/>
                </a:cxn>
                <a:cxn ang="0">
                  <a:pos x="T4" y="T5"/>
                </a:cxn>
                <a:cxn ang="0">
                  <a:pos x="T6" y="T7"/>
                </a:cxn>
                <a:cxn ang="0">
                  <a:pos x="T8" y="T9"/>
                </a:cxn>
              </a:cxnLst>
              <a:rect l="0" t="0" r="r" b="b"/>
              <a:pathLst>
                <a:path w="12" h="28">
                  <a:moveTo>
                    <a:pt x="11" y="25"/>
                  </a:moveTo>
                  <a:cubicBezTo>
                    <a:pt x="8" y="18"/>
                    <a:pt x="6" y="10"/>
                    <a:pt x="4" y="3"/>
                  </a:cubicBezTo>
                  <a:cubicBezTo>
                    <a:pt x="3" y="0"/>
                    <a:pt x="0" y="1"/>
                    <a:pt x="0" y="4"/>
                  </a:cubicBezTo>
                  <a:cubicBezTo>
                    <a:pt x="2" y="12"/>
                    <a:pt x="5" y="19"/>
                    <a:pt x="9" y="26"/>
                  </a:cubicBezTo>
                  <a:cubicBezTo>
                    <a:pt x="10" y="28"/>
                    <a:pt x="12" y="27"/>
                    <a:pt x="11"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73"/>
            <p:cNvSpPr>
              <a:spLocks/>
            </p:cNvSpPr>
            <p:nvPr/>
          </p:nvSpPr>
          <p:spPr bwMode="auto">
            <a:xfrm>
              <a:off x="483764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74"/>
            <p:cNvSpPr>
              <a:spLocks/>
            </p:cNvSpPr>
            <p:nvPr/>
          </p:nvSpPr>
          <p:spPr bwMode="auto">
            <a:xfrm>
              <a:off x="510801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9"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375"/>
            <p:cNvSpPr>
              <a:spLocks/>
            </p:cNvSpPr>
            <p:nvPr/>
          </p:nvSpPr>
          <p:spPr bwMode="auto">
            <a:xfrm>
              <a:off x="5629769" y="6337532"/>
              <a:ext cx="61662" cy="222933"/>
            </a:xfrm>
            <a:custGeom>
              <a:avLst/>
              <a:gdLst>
                <a:gd name="T0" fmla="*/ 11 w 15"/>
                <a:gd name="T1" fmla="*/ 27 h 50"/>
                <a:gd name="T2" fmla="*/ 14 w 15"/>
                <a:gd name="T3" fmla="*/ 6 h 50"/>
                <a:gd name="T4" fmla="*/ 7 w 15"/>
                <a:gd name="T5" fmla="*/ 4 h 50"/>
                <a:gd name="T6" fmla="*/ 5 w 15"/>
                <a:gd name="T7" fmla="*/ 15 h 50"/>
                <a:gd name="T8" fmla="*/ 4 w 15"/>
                <a:gd name="T9" fmla="*/ 16 h 50"/>
                <a:gd name="T10" fmla="*/ 5 w 15"/>
                <a:gd name="T11" fmla="*/ 46 h 50"/>
                <a:gd name="T12" fmla="*/ 11 w 15"/>
                <a:gd name="T13" fmla="*/ 42 h 50"/>
                <a:gd name="T14" fmla="*/ 9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4" y="16"/>
                  </a:cubicBezTo>
                  <a:cubicBezTo>
                    <a:pt x="1" y="27"/>
                    <a:pt x="0" y="36"/>
                    <a:pt x="5" y="46"/>
                  </a:cubicBezTo>
                  <a:cubicBezTo>
                    <a:pt x="7" y="50"/>
                    <a:pt x="13" y="46"/>
                    <a:pt x="11" y="42"/>
                  </a:cubicBezTo>
                  <a:cubicBezTo>
                    <a:pt x="10" y="38"/>
                    <a:pt x="9" y="34"/>
                    <a:pt x="9"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76"/>
            <p:cNvSpPr>
              <a:spLocks/>
            </p:cNvSpPr>
            <p:nvPr/>
          </p:nvSpPr>
          <p:spPr bwMode="auto">
            <a:xfrm>
              <a:off x="5717519" y="6394451"/>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77"/>
            <p:cNvSpPr>
              <a:spLocks/>
            </p:cNvSpPr>
            <p:nvPr/>
          </p:nvSpPr>
          <p:spPr bwMode="auto">
            <a:xfrm>
              <a:off x="5741235"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3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3"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78"/>
            <p:cNvSpPr>
              <a:spLocks/>
            </p:cNvSpPr>
            <p:nvPr/>
          </p:nvSpPr>
          <p:spPr bwMode="auto">
            <a:xfrm>
              <a:off x="5847959"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79"/>
            <p:cNvSpPr>
              <a:spLocks/>
            </p:cNvSpPr>
            <p:nvPr/>
          </p:nvSpPr>
          <p:spPr bwMode="auto">
            <a:xfrm>
              <a:off x="5876418" y="6394451"/>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80"/>
            <p:cNvSpPr>
              <a:spLocks/>
            </p:cNvSpPr>
            <p:nvPr/>
          </p:nvSpPr>
          <p:spPr bwMode="auto">
            <a:xfrm>
              <a:off x="5919108" y="6382593"/>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4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81"/>
            <p:cNvSpPr>
              <a:spLocks/>
            </p:cNvSpPr>
            <p:nvPr/>
          </p:nvSpPr>
          <p:spPr bwMode="auto">
            <a:xfrm>
              <a:off x="5833729" y="6347018"/>
              <a:ext cx="35574"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82"/>
            <p:cNvSpPr>
              <a:spLocks/>
            </p:cNvSpPr>
            <p:nvPr/>
          </p:nvSpPr>
          <p:spPr bwMode="auto">
            <a:xfrm>
              <a:off x="5978399" y="6382593"/>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83"/>
            <p:cNvSpPr>
              <a:spLocks/>
            </p:cNvSpPr>
            <p:nvPr/>
          </p:nvSpPr>
          <p:spPr bwMode="auto">
            <a:xfrm>
              <a:off x="6073264"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384"/>
            <p:cNvSpPr>
              <a:spLocks/>
            </p:cNvSpPr>
            <p:nvPr/>
          </p:nvSpPr>
          <p:spPr bwMode="auto">
            <a:xfrm>
              <a:off x="6217933"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85"/>
            <p:cNvSpPr>
              <a:spLocks/>
            </p:cNvSpPr>
            <p:nvPr/>
          </p:nvSpPr>
          <p:spPr bwMode="auto">
            <a:xfrm>
              <a:off x="6289082"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86"/>
            <p:cNvSpPr>
              <a:spLocks/>
            </p:cNvSpPr>
            <p:nvPr/>
          </p:nvSpPr>
          <p:spPr bwMode="auto">
            <a:xfrm>
              <a:off x="6369718" y="6363620"/>
              <a:ext cx="33203" cy="201589"/>
            </a:xfrm>
            <a:custGeom>
              <a:avLst/>
              <a:gdLst>
                <a:gd name="T0" fmla="*/ 7 w 8"/>
                <a:gd name="T1" fmla="*/ 3 h 45"/>
                <a:gd name="T2" fmla="*/ 3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7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7" y="3"/>
                  </a:moveTo>
                  <a:cubicBezTo>
                    <a:pt x="6" y="0"/>
                    <a:pt x="3" y="0"/>
                    <a:pt x="3"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87"/>
            <p:cNvSpPr>
              <a:spLocks/>
            </p:cNvSpPr>
            <p:nvPr/>
          </p:nvSpPr>
          <p:spPr bwMode="auto">
            <a:xfrm>
              <a:off x="6462211" y="6313815"/>
              <a:ext cx="78264" cy="213447"/>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29 h 48"/>
                <a:gd name="T16" fmla="*/ 0 w 19"/>
                <a:gd name="T17" fmla="*/ 30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88"/>
            <p:cNvSpPr>
              <a:spLocks/>
            </p:cNvSpPr>
            <p:nvPr/>
          </p:nvSpPr>
          <p:spPr bwMode="auto">
            <a:xfrm>
              <a:off x="6616367" y="6382593"/>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89"/>
            <p:cNvSpPr>
              <a:spLocks/>
            </p:cNvSpPr>
            <p:nvPr/>
          </p:nvSpPr>
          <p:spPr bwMode="auto">
            <a:xfrm>
              <a:off x="6680401" y="6363620"/>
              <a:ext cx="59291"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4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2" y="19"/>
                    <a:pt x="14" y="10"/>
                  </a:cubicBezTo>
                  <a:cubicBezTo>
                    <a:pt x="14" y="6"/>
                    <a:pt x="10"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90"/>
            <p:cNvSpPr>
              <a:spLocks/>
            </p:cNvSpPr>
            <p:nvPr/>
          </p:nvSpPr>
          <p:spPr bwMode="auto">
            <a:xfrm>
              <a:off x="6756294" y="6363620"/>
              <a:ext cx="61662" cy="23242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6"/>
                    <a:pt x="6" y="9"/>
                    <a:pt x="5" y="11"/>
                  </a:cubicBezTo>
                  <a:cubicBezTo>
                    <a:pt x="4" y="10"/>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4"/>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91"/>
            <p:cNvSpPr>
              <a:spLocks/>
            </p:cNvSpPr>
            <p:nvPr/>
          </p:nvSpPr>
          <p:spPr bwMode="auto">
            <a:xfrm>
              <a:off x="6561820" y="6382593"/>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4"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92"/>
            <p:cNvSpPr>
              <a:spLocks/>
            </p:cNvSpPr>
            <p:nvPr/>
          </p:nvSpPr>
          <p:spPr bwMode="auto">
            <a:xfrm>
              <a:off x="6163386" y="6389708"/>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393"/>
            <p:cNvSpPr>
              <a:spLocks/>
            </p:cNvSpPr>
            <p:nvPr/>
          </p:nvSpPr>
          <p:spPr bwMode="auto">
            <a:xfrm>
              <a:off x="6056662"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94"/>
            <p:cNvSpPr>
              <a:spLocks/>
            </p:cNvSpPr>
            <p:nvPr/>
          </p:nvSpPr>
          <p:spPr bwMode="auto">
            <a:xfrm>
              <a:off x="6331772" y="6399194"/>
              <a:ext cx="40318"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95"/>
            <p:cNvSpPr>
              <a:spLocks/>
            </p:cNvSpPr>
            <p:nvPr/>
          </p:nvSpPr>
          <p:spPr bwMode="auto">
            <a:xfrm>
              <a:off x="6851159" y="6337532"/>
              <a:ext cx="64034" cy="222933"/>
            </a:xfrm>
            <a:custGeom>
              <a:avLst/>
              <a:gdLst>
                <a:gd name="T0" fmla="*/ 11 w 15"/>
                <a:gd name="T1" fmla="*/ 27 h 50"/>
                <a:gd name="T2" fmla="*/ 13 w 15"/>
                <a:gd name="T3" fmla="*/ 6 h 50"/>
                <a:gd name="T4" fmla="*/ 6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5" y="15"/>
                  </a:cubicBezTo>
                  <a:cubicBezTo>
                    <a:pt x="4" y="15"/>
                    <a:pt x="3" y="16"/>
                    <a:pt x="3" y="16"/>
                  </a:cubicBezTo>
                  <a:cubicBezTo>
                    <a:pt x="0" y="27"/>
                    <a:pt x="0" y="36"/>
                    <a:pt x="5" y="46"/>
                  </a:cubicBezTo>
                  <a:cubicBezTo>
                    <a:pt x="7" y="50"/>
                    <a:pt x="13" y="46"/>
                    <a:pt x="11" y="42"/>
                  </a:cubicBezTo>
                  <a:cubicBezTo>
                    <a:pt x="9" y="38"/>
                    <a:pt x="9"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96"/>
            <p:cNvSpPr>
              <a:spLocks/>
            </p:cNvSpPr>
            <p:nvPr/>
          </p:nvSpPr>
          <p:spPr bwMode="auto">
            <a:xfrm>
              <a:off x="6941281" y="6394451"/>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97"/>
            <p:cNvSpPr>
              <a:spLocks/>
            </p:cNvSpPr>
            <p:nvPr/>
          </p:nvSpPr>
          <p:spPr bwMode="auto">
            <a:xfrm>
              <a:off x="6964997"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10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4" y="25"/>
                    <a:pt x="12" y="15"/>
                  </a:cubicBezTo>
                  <a:cubicBezTo>
                    <a:pt x="12" y="14"/>
                    <a:pt x="12" y="13"/>
                    <a:pt x="12" y="13"/>
                  </a:cubicBezTo>
                  <a:cubicBezTo>
                    <a:pt x="12"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5" y="22"/>
                    <a:pt x="4" y="23"/>
                  </a:cubicBezTo>
                  <a:cubicBezTo>
                    <a:pt x="3" y="29"/>
                    <a:pt x="2" y="34"/>
                    <a:pt x="0" y="40"/>
                  </a:cubicBezTo>
                  <a:cubicBezTo>
                    <a:pt x="0" y="41"/>
                    <a:pt x="2" y="41"/>
                    <a:pt x="2" y="40"/>
                  </a:cubicBezTo>
                  <a:cubicBezTo>
                    <a:pt x="4" y="35"/>
                    <a:pt x="4" y="30"/>
                    <a:pt x="6" y="26"/>
                  </a:cubicBezTo>
                  <a:cubicBezTo>
                    <a:pt x="6" y="34"/>
                    <a:pt x="6" y="42"/>
                    <a:pt x="10"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98"/>
            <p:cNvSpPr>
              <a:spLocks/>
            </p:cNvSpPr>
            <p:nvPr/>
          </p:nvSpPr>
          <p:spPr bwMode="auto">
            <a:xfrm>
              <a:off x="7071721" y="6491688"/>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399"/>
            <p:cNvSpPr>
              <a:spLocks/>
            </p:cNvSpPr>
            <p:nvPr/>
          </p:nvSpPr>
          <p:spPr bwMode="auto">
            <a:xfrm>
              <a:off x="7100180" y="6394451"/>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400"/>
            <p:cNvSpPr>
              <a:spLocks/>
            </p:cNvSpPr>
            <p:nvPr/>
          </p:nvSpPr>
          <p:spPr bwMode="auto">
            <a:xfrm>
              <a:off x="7138126" y="6382593"/>
              <a:ext cx="71149" cy="249021"/>
            </a:xfrm>
            <a:custGeom>
              <a:avLst/>
              <a:gdLst>
                <a:gd name="T0" fmla="*/ 7 w 17"/>
                <a:gd name="T1" fmla="*/ 5 h 56"/>
                <a:gd name="T2" fmla="*/ 5 w 17"/>
                <a:gd name="T3" fmla="*/ 12 h 56"/>
                <a:gd name="T4" fmla="*/ 5 w 17"/>
                <a:gd name="T5" fmla="*/ 11 h 56"/>
                <a:gd name="T6" fmla="*/ 2 w 17"/>
                <a:gd name="T7" fmla="*/ 11 h 56"/>
                <a:gd name="T8" fmla="*/ 3 w 17"/>
                <a:gd name="T9" fmla="*/ 19 h 56"/>
                <a:gd name="T10" fmla="*/ 7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5" y="11"/>
                    <a:pt x="5" y="11"/>
                    <a:pt x="5" y="11"/>
                  </a:cubicBezTo>
                  <a:cubicBezTo>
                    <a:pt x="4" y="9"/>
                    <a:pt x="1" y="10"/>
                    <a:pt x="2" y="11"/>
                  </a:cubicBezTo>
                  <a:cubicBezTo>
                    <a:pt x="2" y="14"/>
                    <a:pt x="2" y="17"/>
                    <a:pt x="3" y="19"/>
                  </a:cubicBezTo>
                  <a:cubicBezTo>
                    <a:pt x="0" y="31"/>
                    <a:pt x="1" y="43"/>
                    <a:pt x="7"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401"/>
            <p:cNvSpPr>
              <a:spLocks/>
            </p:cNvSpPr>
            <p:nvPr/>
          </p:nvSpPr>
          <p:spPr bwMode="auto">
            <a:xfrm>
              <a:off x="7057491" y="6347018"/>
              <a:ext cx="35574"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402"/>
            <p:cNvSpPr>
              <a:spLocks/>
            </p:cNvSpPr>
            <p:nvPr/>
          </p:nvSpPr>
          <p:spPr bwMode="auto">
            <a:xfrm>
              <a:off x="7202160" y="6382593"/>
              <a:ext cx="61662" cy="177872"/>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39"/>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403"/>
            <p:cNvSpPr>
              <a:spLocks/>
            </p:cNvSpPr>
            <p:nvPr/>
          </p:nvSpPr>
          <p:spPr bwMode="auto">
            <a:xfrm>
              <a:off x="7297026" y="6453742"/>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404"/>
            <p:cNvSpPr>
              <a:spLocks/>
            </p:cNvSpPr>
            <p:nvPr/>
          </p:nvSpPr>
          <p:spPr bwMode="auto">
            <a:xfrm>
              <a:off x="7441695" y="6332788"/>
              <a:ext cx="56919" cy="234792"/>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2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2"/>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405"/>
            <p:cNvSpPr>
              <a:spLocks/>
            </p:cNvSpPr>
            <p:nvPr/>
          </p:nvSpPr>
          <p:spPr bwMode="auto">
            <a:xfrm>
              <a:off x="7508101" y="6328045"/>
              <a:ext cx="71149" cy="208704"/>
            </a:xfrm>
            <a:custGeom>
              <a:avLst/>
              <a:gdLst>
                <a:gd name="T0" fmla="*/ 12 w 17"/>
                <a:gd name="T1" fmla="*/ 2 h 47"/>
                <a:gd name="T2" fmla="*/ 1 w 17"/>
                <a:gd name="T3" fmla="*/ 44 h 47"/>
                <a:gd name="T4" fmla="*/ 7 w 17"/>
                <a:gd name="T5" fmla="*/ 44 h 47"/>
                <a:gd name="T6" fmla="*/ 16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7" y="47"/>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7591108"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2 w 7"/>
                <a:gd name="T11" fmla="*/ 36 h 45"/>
                <a:gd name="T12" fmla="*/ 2 w 7"/>
                <a:gd name="T13" fmla="*/ 42 h 45"/>
                <a:gd name="T14" fmla="*/ 7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6" y="45"/>
                    <a:pt x="7"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7681230"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29 h 48"/>
                <a:gd name="T16" fmla="*/ 0 w 19"/>
                <a:gd name="T17" fmla="*/ 30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29"/>
                  </a:cubicBezTo>
                  <a:cubicBezTo>
                    <a:pt x="1" y="29"/>
                    <a:pt x="0" y="29"/>
                    <a:pt x="0" y="30"/>
                  </a:cubicBezTo>
                  <a:cubicBezTo>
                    <a:pt x="1" y="34"/>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7835386"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7904163"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4" y="32"/>
                    <a:pt x="5"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7975312" y="6363619"/>
              <a:ext cx="66406" cy="23242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6"/>
                    <a:pt x="6" y="9"/>
                    <a:pt x="6" y="11"/>
                  </a:cubicBezTo>
                  <a:cubicBezTo>
                    <a:pt x="5" y="10"/>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4"/>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7785582"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1" y="28"/>
                    <a:pt x="11" y="28"/>
                    <a:pt x="11" y="28"/>
                  </a:cubicBezTo>
                  <a:cubicBezTo>
                    <a:pt x="11" y="25"/>
                    <a:pt x="11" y="23"/>
                    <a:pt x="10"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7387148" y="6389707"/>
              <a:ext cx="54548" cy="125697"/>
            </a:xfrm>
            <a:custGeom>
              <a:avLst/>
              <a:gdLst>
                <a:gd name="T0" fmla="*/ 12 w 13"/>
                <a:gd name="T1" fmla="*/ 25 h 28"/>
                <a:gd name="T2" fmla="*/ 4 w 13"/>
                <a:gd name="T3" fmla="*/ 3 h 28"/>
                <a:gd name="T4" fmla="*/ 0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3" y="0"/>
                    <a:pt x="0" y="1"/>
                    <a:pt x="0" y="4"/>
                  </a:cubicBezTo>
                  <a:cubicBezTo>
                    <a:pt x="2"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7280424"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7550790"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8074921"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4"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8160299" y="6394450"/>
              <a:ext cx="37946" cy="14229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8184016"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7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3"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7"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8290739" y="6491687"/>
              <a:ext cx="23716" cy="130440"/>
            </a:xfrm>
            <a:custGeom>
              <a:avLst/>
              <a:gdLst>
                <a:gd name="T0" fmla="*/ 6 w 6"/>
                <a:gd name="T1" fmla="*/ 4 h 29"/>
                <a:gd name="T2" fmla="*/ 1 w 6"/>
                <a:gd name="T3" fmla="*/ 3 h 29"/>
                <a:gd name="T4" fmla="*/ 0 w 6"/>
                <a:gd name="T5" fmla="*/ 25 h 29"/>
                <a:gd name="T6" fmla="*/ 6 w 6"/>
                <a:gd name="T7" fmla="*/ 25 h 29"/>
                <a:gd name="T8" fmla="*/ 6 w 6"/>
                <a:gd name="T9" fmla="*/ 4 h 29"/>
              </a:gdLst>
              <a:ahLst/>
              <a:cxnLst>
                <a:cxn ang="0">
                  <a:pos x="T0" y="T1"/>
                </a:cxn>
                <a:cxn ang="0">
                  <a:pos x="T2" y="T3"/>
                </a:cxn>
                <a:cxn ang="0">
                  <a:pos x="T4" y="T5"/>
                </a:cxn>
                <a:cxn ang="0">
                  <a:pos x="T6" y="T7"/>
                </a:cxn>
                <a:cxn ang="0">
                  <a:pos x="T8" y="T9"/>
                </a:cxn>
              </a:cxnLst>
              <a:rect l="0" t="0" r="r" b="b"/>
              <a:pathLst>
                <a:path w="6" h="29">
                  <a:moveTo>
                    <a:pt x="6" y="4"/>
                  </a:moveTo>
                  <a:cubicBezTo>
                    <a:pt x="5" y="1"/>
                    <a:pt x="1" y="0"/>
                    <a:pt x="1" y="3"/>
                  </a:cubicBezTo>
                  <a:cubicBezTo>
                    <a:pt x="1" y="11"/>
                    <a:pt x="0" y="21"/>
                    <a:pt x="0" y="25"/>
                  </a:cubicBezTo>
                  <a:cubicBezTo>
                    <a:pt x="0" y="29"/>
                    <a:pt x="6" y="29"/>
                    <a:pt x="6" y="25"/>
                  </a:cubicBezTo>
                  <a:cubicBezTo>
                    <a:pt x="6" y="21"/>
                    <a:pt x="6" y="11"/>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8319199"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8361888"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2" y="14"/>
                    <a:pt x="2" y="17"/>
                    <a:pt x="2" y="19"/>
                  </a:cubicBezTo>
                  <a:cubicBezTo>
                    <a:pt x="0" y="31"/>
                    <a:pt x="1" y="43"/>
                    <a:pt x="6" y="54"/>
                  </a:cubicBezTo>
                  <a:cubicBezTo>
                    <a:pt x="7"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8276509" y="6347018"/>
              <a:ext cx="35574"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8421179" y="6382592"/>
              <a:ext cx="66406" cy="177872"/>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39"/>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8516044" y="6453741"/>
              <a:ext cx="35574" cy="142298"/>
            </a:xfrm>
            <a:custGeom>
              <a:avLst/>
              <a:gdLst>
                <a:gd name="T0" fmla="*/ 1 w 8"/>
                <a:gd name="T1" fmla="*/ 5 h 32"/>
                <a:gd name="T2" fmla="*/ 2 w 8"/>
                <a:gd name="T3" fmla="*/ 28 h 32"/>
                <a:gd name="T4" fmla="*/ 7 w 8"/>
                <a:gd name="T5" fmla="*/ 28 h 32"/>
                <a:gd name="T6" fmla="*/ 8 w 8"/>
                <a:gd name="T7" fmla="*/ 5 h 32"/>
                <a:gd name="T8" fmla="*/ 1 w 8"/>
                <a:gd name="T9" fmla="*/ 5 h 32"/>
              </a:gdLst>
              <a:ahLst/>
              <a:cxnLst>
                <a:cxn ang="0">
                  <a:pos x="T0" y="T1"/>
                </a:cxn>
                <a:cxn ang="0">
                  <a:pos x="T2" y="T3"/>
                </a:cxn>
                <a:cxn ang="0">
                  <a:pos x="T4" y="T5"/>
                </a:cxn>
                <a:cxn ang="0">
                  <a:pos x="T6" y="T7"/>
                </a:cxn>
                <a:cxn ang="0">
                  <a:pos x="T8" y="T9"/>
                </a:cxn>
              </a:cxnLst>
              <a:rect l="0" t="0" r="r" b="b"/>
              <a:pathLst>
                <a:path w="8" h="32">
                  <a:moveTo>
                    <a:pt x="1" y="5"/>
                  </a:moveTo>
                  <a:cubicBezTo>
                    <a:pt x="1" y="13"/>
                    <a:pt x="1" y="20"/>
                    <a:pt x="2" y="28"/>
                  </a:cubicBezTo>
                  <a:cubicBezTo>
                    <a:pt x="2" y="32"/>
                    <a:pt x="7" y="32"/>
                    <a:pt x="7" y="28"/>
                  </a:cubicBezTo>
                  <a:cubicBezTo>
                    <a:pt x="8" y="20"/>
                    <a:pt x="8" y="13"/>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8660714" y="6332788"/>
              <a:ext cx="59291"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2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2"/>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8731863"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1"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8814870" y="6363619"/>
              <a:ext cx="30831" cy="201589"/>
            </a:xfrm>
            <a:custGeom>
              <a:avLst/>
              <a:gdLst>
                <a:gd name="T0" fmla="*/ 6 w 7"/>
                <a:gd name="T1" fmla="*/ 3 h 45"/>
                <a:gd name="T2" fmla="*/ 2 w 7"/>
                <a:gd name="T3" fmla="*/ 3 h 45"/>
                <a:gd name="T4" fmla="*/ 1 w 7"/>
                <a:gd name="T5" fmla="*/ 15 h 45"/>
                <a:gd name="T6" fmla="*/ 0 w 7"/>
                <a:gd name="T7" fmla="*/ 17 h 45"/>
                <a:gd name="T8" fmla="*/ 0 w 7"/>
                <a:gd name="T9" fmla="*/ 34 h 45"/>
                <a:gd name="T10" fmla="*/ 1 w 7"/>
                <a:gd name="T11" fmla="*/ 36 h 45"/>
                <a:gd name="T12" fmla="*/ 1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1" y="11"/>
                    <a:pt x="1" y="15"/>
                  </a:cubicBezTo>
                  <a:cubicBezTo>
                    <a:pt x="0" y="15"/>
                    <a:pt x="0" y="16"/>
                    <a:pt x="0" y="17"/>
                  </a:cubicBezTo>
                  <a:cubicBezTo>
                    <a:pt x="0" y="23"/>
                    <a:pt x="0" y="28"/>
                    <a:pt x="0" y="34"/>
                  </a:cubicBezTo>
                  <a:cubicBezTo>
                    <a:pt x="0" y="35"/>
                    <a:pt x="0" y="35"/>
                    <a:pt x="1" y="36"/>
                  </a:cubicBezTo>
                  <a:cubicBezTo>
                    <a:pt x="1" y="38"/>
                    <a:pt x="1" y="40"/>
                    <a:pt x="1" y="42"/>
                  </a:cubicBezTo>
                  <a:cubicBezTo>
                    <a:pt x="2" y="45"/>
                    <a:pt x="6" y="45"/>
                    <a:pt x="6" y="42"/>
                  </a:cubicBezTo>
                  <a:cubicBezTo>
                    <a:pt x="7" y="29"/>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8904992" y="6313815"/>
              <a:ext cx="78264" cy="213447"/>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29"/>
                  </a:cubicBezTo>
                  <a:cubicBezTo>
                    <a:pt x="1" y="29"/>
                    <a:pt x="0" y="29"/>
                    <a:pt x="0" y="30"/>
                  </a:cubicBezTo>
                  <a:cubicBezTo>
                    <a:pt x="0" y="34"/>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9059148" y="6382592"/>
              <a:ext cx="26088" cy="144670"/>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9123182" y="6363619"/>
              <a:ext cx="61662" cy="182616"/>
            </a:xfrm>
            <a:custGeom>
              <a:avLst/>
              <a:gdLst>
                <a:gd name="T0" fmla="*/ 8 w 15"/>
                <a:gd name="T1" fmla="*/ 7 h 41"/>
                <a:gd name="T2" fmla="*/ 7 w 15"/>
                <a:gd name="T3" fmla="*/ 4 h 41"/>
                <a:gd name="T4" fmla="*/ 1 w 15"/>
                <a:gd name="T5" fmla="*/ 6 h 41"/>
                <a:gd name="T6" fmla="*/ 3 w 15"/>
                <a:gd name="T7" fmla="*/ 30 h 41"/>
                <a:gd name="T8" fmla="*/ 5 w 15"/>
                <a:gd name="T9" fmla="*/ 32 h 41"/>
                <a:gd name="T10" fmla="*/ 6 w 15"/>
                <a:gd name="T11" fmla="*/ 38 h 41"/>
                <a:gd name="T12" fmla="*/ 11 w 15"/>
                <a:gd name="T13" fmla="*/ 38 h 41"/>
                <a:gd name="T14" fmla="*/ 14 w 15"/>
                <a:gd name="T15" fmla="*/ 10 h 41"/>
                <a:gd name="T16" fmla="*/ 8 w 15"/>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7"/>
                  </a:moveTo>
                  <a:cubicBezTo>
                    <a:pt x="8" y="6"/>
                    <a:pt x="7" y="5"/>
                    <a:pt x="7" y="4"/>
                  </a:cubicBezTo>
                  <a:cubicBezTo>
                    <a:pt x="6" y="0"/>
                    <a:pt x="0" y="2"/>
                    <a:pt x="1" y="6"/>
                  </a:cubicBezTo>
                  <a:cubicBezTo>
                    <a:pt x="3" y="14"/>
                    <a:pt x="3" y="22"/>
                    <a:pt x="3" y="30"/>
                  </a:cubicBezTo>
                  <a:cubicBezTo>
                    <a:pt x="3" y="31"/>
                    <a:pt x="4" y="32"/>
                    <a:pt x="5" y="32"/>
                  </a:cubicBezTo>
                  <a:cubicBezTo>
                    <a:pt x="5" y="34"/>
                    <a:pt x="5" y="36"/>
                    <a:pt x="6" y="38"/>
                  </a:cubicBezTo>
                  <a:cubicBezTo>
                    <a:pt x="6" y="41"/>
                    <a:pt x="11" y="41"/>
                    <a:pt x="11" y="38"/>
                  </a:cubicBezTo>
                  <a:cubicBezTo>
                    <a:pt x="12" y="29"/>
                    <a:pt x="12" y="19"/>
                    <a:pt x="14" y="10"/>
                  </a:cubicBezTo>
                  <a:cubicBezTo>
                    <a:pt x="15" y="6"/>
                    <a:pt x="10" y="4"/>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9199074"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4" y="10"/>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9004600" y="6382592"/>
              <a:ext cx="49804" cy="203960"/>
            </a:xfrm>
            <a:custGeom>
              <a:avLst/>
              <a:gdLst>
                <a:gd name="T0" fmla="*/ 9 w 12"/>
                <a:gd name="T1" fmla="*/ 7 h 46"/>
                <a:gd name="T2" fmla="*/ 8 w 12"/>
                <a:gd name="T3" fmla="*/ 3 h 46"/>
                <a:gd name="T4" fmla="*/ 4 w 12"/>
                <a:gd name="T5" fmla="*/ 4 h 46"/>
                <a:gd name="T6" fmla="*/ 5 w 12"/>
                <a:gd name="T7" fmla="*/ 8 h 46"/>
                <a:gd name="T8" fmla="*/ 4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6"/>
                    <a:pt x="8" y="4"/>
                    <a:pt x="8" y="3"/>
                  </a:cubicBezTo>
                  <a:cubicBezTo>
                    <a:pt x="7" y="0"/>
                    <a:pt x="3" y="1"/>
                    <a:pt x="4" y="4"/>
                  </a:cubicBezTo>
                  <a:cubicBezTo>
                    <a:pt x="4" y="5"/>
                    <a:pt x="5" y="6"/>
                    <a:pt x="5" y="8"/>
                  </a:cubicBezTo>
                  <a:cubicBezTo>
                    <a:pt x="4" y="8"/>
                    <a:pt x="4" y="9"/>
                    <a:pt x="4" y="10"/>
                  </a:cubicBezTo>
                  <a:cubicBezTo>
                    <a:pt x="1" y="21"/>
                    <a:pt x="0" y="32"/>
                    <a:pt x="4" y="43"/>
                  </a:cubicBezTo>
                  <a:cubicBezTo>
                    <a:pt x="6"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8606166" y="6389707"/>
              <a:ext cx="54548" cy="125697"/>
            </a:xfrm>
            <a:custGeom>
              <a:avLst/>
              <a:gdLst>
                <a:gd name="T0" fmla="*/ 12 w 13"/>
                <a:gd name="T1" fmla="*/ 25 h 28"/>
                <a:gd name="T2" fmla="*/ 5 w 13"/>
                <a:gd name="T3" fmla="*/ 3 h 28"/>
                <a:gd name="T4" fmla="*/ 1 w 13"/>
                <a:gd name="T5" fmla="*/ 4 h 28"/>
                <a:gd name="T6" fmla="*/ 10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7" y="10"/>
                    <a:pt x="5" y="3"/>
                  </a:cubicBezTo>
                  <a:cubicBezTo>
                    <a:pt x="4" y="0"/>
                    <a:pt x="0" y="1"/>
                    <a:pt x="1" y="4"/>
                  </a:cubicBezTo>
                  <a:cubicBezTo>
                    <a:pt x="3" y="12"/>
                    <a:pt x="6" y="19"/>
                    <a:pt x="10" y="26"/>
                  </a:cubicBezTo>
                  <a:cubicBezTo>
                    <a:pt x="11"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8499443" y="6342275"/>
              <a:ext cx="80635" cy="194474"/>
            </a:xfrm>
            <a:custGeom>
              <a:avLst/>
              <a:gdLst>
                <a:gd name="T0" fmla="*/ 16 w 19"/>
                <a:gd name="T1" fmla="*/ 37 h 44"/>
                <a:gd name="T2" fmla="*/ 12 w 19"/>
                <a:gd name="T3" fmla="*/ 8 h 44"/>
                <a:gd name="T4" fmla="*/ 7 w 19"/>
                <a:gd name="T5" fmla="*/ 4 h 44"/>
                <a:gd name="T6" fmla="*/ 11 w 19"/>
                <a:gd name="T7" fmla="*/ 40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7"/>
                    <a:pt x="8" y="18"/>
                    <a:pt x="12" y="8"/>
                  </a:cubicBezTo>
                  <a:cubicBezTo>
                    <a:pt x="14" y="4"/>
                    <a:pt x="8" y="0"/>
                    <a:pt x="7" y="4"/>
                  </a:cubicBezTo>
                  <a:cubicBezTo>
                    <a:pt x="0" y="17"/>
                    <a:pt x="3" y="29"/>
                    <a:pt x="11" y="40"/>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8774552" y="6399194"/>
              <a:ext cx="40318" cy="147041"/>
            </a:xfrm>
            <a:custGeom>
              <a:avLst/>
              <a:gdLst>
                <a:gd name="T0" fmla="*/ 2 w 10"/>
                <a:gd name="T1" fmla="*/ 4 h 33"/>
                <a:gd name="T2" fmla="*/ 3 w 10"/>
                <a:gd name="T3" fmla="*/ 29 h 33"/>
                <a:gd name="T4" fmla="*/ 9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3" y="29"/>
                  </a:cubicBezTo>
                  <a:cubicBezTo>
                    <a:pt x="4" y="33"/>
                    <a:pt x="9" y="31"/>
                    <a:pt x="9" y="27"/>
                  </a:cubicBezTo>
                  <a:cubicBezTo>
                    <a:pt x="8"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9293939" y="6337531"/>
              <a:ext cx="64034" cy="222933"/>
            </a:xfrm>
            <a:custGeom>
              <a:avLst/>
              <a:gdLst>
                <a:gd name="T0" fmla="*/ 11 w 15"/>
                <a:gd name="T1" fmla="*/ 27 h 50"/>
                <a:gd name="T2" fmla="*/ 14 w 15"/>
                <a:gd name="T3" fmla="*/ 6 h 50"/>
                <a:gd name="T4" fmla="*/ 7 w 15"/>
                <a:gd name="T5" fmla="*/ 4 h 50"/>
                <a:gd name="T6" fmla="*/ 5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2" y="20"/>
                    <a:pt x="12" y="13"/>
                    <a:pt x="14" y="6"/>
                  </a:cubicBezTo>
                  <a:cubicBezTo>
                    <a:pt x="15" y="1"/>
                    <a:pt x="8" y="0"/>
                    <a:pt x="7" y="4"/>
                  </a:cubicBezTo>
                  <a:cubicBezTo>
                    <a:pt x="6" y="8"/>
                    <a:pt x="5" y="11"/>
                    <a:pt x="5" y="15"/>
                  </a:cubicBezTo>
                  <a:cubicBezTo>
                    <a:pt x="4" y="15"/>
                    <a:pt x="4" y="16"/>
                    <a:pt x="3" y="16"/>
                  </a:cubicBezTo>
                  <a:cubicBezTo>
                    <a:pt x="0" y="27"/>
                    <a:pt x="0" y="36"/>
                    <a:pt x="5" y="46"/>
                  </a:cubicBezTo>
                  <a:cubicBezTo>
                    <a:pt x="7" y="50"/>
                    <a:pt x="13" y="46"/>
                    <a:pt x="11" y="42"/>
                  </a:cubicBezTo>
                  <a:cubicBezTo>
                    <a:pt x="10" y="38"/>
                    <a:pt x="9" y="34"/>
                    <a:pt x="8" y="30"/>
                  </a:cubicBezTo>
                  <a:cubicBezTo>
                    <a:pt x="10"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9384061" y="6394450"/>
              <a:ext cx="33203" cy="14229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9407778" y="6373106"/>
              <a:ext cx="80635" cy="239535"/>
            </a:xfrm>
            <a:custGeom>
              <a:avLst/>
              <a:gdLst>
                <a:gd name="T0" fmla="*/ 18 w 19"/>
                <a:gd name="T1" fmla="*/ 47 h 54"/>
                <a:gd name="T2" fmla="*/ 12 w 19"/>
                <a:gd name="T3" fmla="*/ 15 h 54"/>
                <a:gd name="T4" fmla="*/ 12 w 19"/>
                <a:gd name="T5" fmla="*/ 13 h 54"/>
                <a:gd name="T6" fmla="*/ 12 w 19"/>
                <a:gd name="T7" fmla="*/ 4 h 54"/>
                <a:gd name="T8" fmla="*/ 8 w 19"/>
                <a:gd name="T9" fmla="*/ 4 h 54"/>
                <a:gd name="T10" fmla="*/ 8 w 19"/>
                <a:gd name="T11" fmla="*/ 13 h 54"/>
                <a:gd name="T12" fmla="*/ 7 w 19"/>
                <a:gd name="T13" fmla="*/ 14 h 54"/>
                <a:gd name="T14" fmla="*/ 6 w 19"/>
                <a:gd name="T15" fmla="*/ 23 h 54"/>
                <a:gd name="T16" fmla="*/ 5 w 19"/>
                <a:gd name="T17" fmla="*/ 23 h 54"/>
                <a:gd name="T18" fmla="*/ 1 w 19"/>
                <a:gd name="T19" fmla="*/ 40 h 54"/>
                <a:gd name="T20" fmla="*/ 2 w 19"/>
                <a:gd name="T21" fmla="*/ 40 h 54"/>
                <a:gd name="T22" fmla="*/ 6 w 19"/>
                <a:gd name="T23" fmla="*/ 26 h 54"/>
                <a:gd name="T24" fmla="*/ 10 w 19"/>
                <a:gd name="T25" fmla="*/ 49 h 54"/>
                <a:gd name="T26" fmla="*/ 18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8" y="47"/>
                  </a:moveTo>
                  <a:cubicBezTo>
                    <a:pt x="14" y="36"/>
                    <a:pt x="14" y="25"/>
                    <a:pt x="12" y="15"/>
                  </a:cubicBezTo>
                  <a:cubicBezTo>
                    <a:pt x="12" y="14"/>
                    <a:pt x="12" y="13"/>
                    <a:pt x="12" y="13"/>
                  </a:cubicBezTo>
                  <a:cubicBezTo>
                    <a:pt x="12" y="10"/>
                    <a:pt x="12" y="8"/>
                    <a:pt x="12" y="4"/>
                  </a:cubicBezTo>
                  <a:cubicBezTo>
                    <a:pt x="12" y="0"/>
                    <a:pt x="8" y="0"/>
                    <a:pt x="8" y="4"/>
                  </a:cubicBezTo>
                  <a:cubicBezTo>
                    <a:pt x="8" y="8"/>
                    <a:pt x="8" y="10"/>
                    <a:pt x="8" y="13"/>
                  </a:cubicBezTo>
                  <a:cubicBezTo>
                    <a:pt x="7" y="13"/>
                    <a:pt x="7" y="14"/>
                    <a:pt x="7" y="14"/>
                  </a:cubicBezTo>
                  <a:cubicBezTo>
                    <a:pt x="7" y="17"/>
                    <a:pt x="6" y="20"/>
                    <a:pt x="6" y="23"/>
                  </a:cubicBezTo>
                  <a:cubicBezTo>
                    <a:pt x="6" y="22"/>
                    <a:pt x="5" y="22"/>
                    <a:pt x="5" y="23"/>
                  </a:cubicBezTo>
                  <a:cubicBezTo>
                    <a:pt x="3" y="29"/>
                    <a:pt x="2" y="34"/>
                    <a:pt x="1" y="40"/>
                  </a:cubicBezTo>
                  <a:cubicBezTo>
                    <a:pt x="0" y="41"/>
                    <a:pt x="2" y="41"/>
                    <a:pt x="2" y="40"/>
                  </a:cubicBezTo>
                  <a:cubicBezTo>
                    <a:pt x="4" y="35"/>
                    <a:pt x="5" y="30"/>
                    <a:pt x="6" y="26"/>
                  </a:cubicBezTo>
                  <a:cubicBezTo>
                    <a:pt x="6" y="34"/>
                    <a:pt x="7" y="42"/>
                    <a:pt x="10" y="49"/>
                  </a:cubicBezTo>
                  <a:cubicBezTo>
                    <a:pt x="12" y="54"/>
                    <a:pt x="19"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9514501"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0"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9542961" y="6394450"/>
              <a:ext cx="42689" cy="177872"/>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9585650" y="6382592"/>
              <a:ext cx="66406" cy="249021"/>
            </a:xfrm>
            <a:custGeom>
              <a:avLst/>
              <a:gdLst>
                <a:gd name="T0" fmla="*/ 7 w 16"/>
                <a:gd name="T1" fmla="*/ 5 h 56"/>
                <a:gd name="T2" fmla="*/ 4 w 16"/>
                <a:gd name="T3" fmla="*/ 12 h 56"/>
                <a:gd name="T4" fmla="*/ 4 w 16"/>
                <a:gd name="T5" fmla="*/ 11 h 56"/>
                <a:gd name="T6" fmla="*/ 1 w 16"/>
                <a:gd name="T7" fmla="*/ 11 h 56"/>
                <a:gd name="T8" fmla="*/ 2 w 16"/>
                <a:gd name="T9" fmla="*/ 19 h 56"/>
                <a:gd name="T10" fmla="*/ 6 w 16"/>
                <a:gd name="T11" fmla="*/ 54 h 56"/>
                <a:gd name="T12" fmla="*/ 12 w 16"/>
                <a:gd name="T13" fmla="*/ 52 h 56"/>
                <a:gd name="T14" fmla="*/ 14 w 16"/>
                <a:gd name="T15" fmla="*/ 9 h 56"/>
                <a:gd name="T16" fmla="*/ 7 w 16"/>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6">
                  <a:moveTo>
                    <a:pt x="7" y="5"/>
                  </a:moveTo>
                  <a:cubicBezTo>
                    <a:pt x="6" y="7"/>
                    <a:pt x="5" y="9"/>
                    <a:pt x="4" y="12"/>
                  </a:cubicBezTo>
                  <a:cubicBezTo>
                    <a:pt x="4" y="11"/>
                    <a:pt x="4" y="11"/>
                    <a:pt x="4" y="11"/>
                  </a:cubicBezTo>
                  <a:cubicBezTo>
                    <a:pt x="3" y="9"/>
                    <a:pt x="1" y="10"/>
                    <a:pt x="1" y="11"/>
                  </a:cubicBezTo>
                  <a:cubicBezTo>
                    <a:pt x="1" y="14"/>
                    <a:pt x="2" y="17"/>
                    <a:pt x="2" y="19"/>
                  </a:cubicBezTo>
                  <a:cubicBezTo>
                    <a:pt x="0" y="31"/>
                    <a:pt x="1" y="43"/>
                    <a:pt x="6" y="54"/>
                  </a:cubicBezTo>
                  <a:cubicBezTo>
                    <a:pt x="7" y="56"/>
                    <a:pt x="12" y="55"/>
                    <a:pt x="12" y="52"/>
                  </a:cubicBezTo>
                  <a:cubicBezTo>
                    <a:pt x="11" y="38"/>
                    <a:pt x="9" y="23"/>
                    <a:pt x="14" y="9"/>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9500271" y="6347018"/>
              <a:ext cx="33203" cy="158899"/>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9644941"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9739806"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9884476" y="6332788"/>
              <a:ext cx="56919" cy="234792"/>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2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0"/>
                    <a:pt x="0" y="21"/>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2"/>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9955625" y="6328045"/>
              <a:ext cx="66406" cy="208704"/>
            </a:xfrm>
            <a:custGeom>
              <a:avLst/>
              <a:gdLst>
                <a:gd name="T0" fmla="*/ 12 w 16"/>
                <a:gd name="T1" fmla="*/ 2 h 47"/>
                <a:gd name="T2" fmla="*/ 0 w 16"/>
                <a:gd name="T3" fmla="*/ 44 h 47"/>
                <a:gd name="T4" fmla="*/ 6 w 16"/>
                <a:gd name="T5" fmla="*/ 44 h 47"/>
                <a:gd name="T6" fmla="*/ 15 w 16"/>
                <a:gd name="T7" fmla="*/ 4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9"/>
                    <a:pt x="0" y="44"/>
                  </a:cubicBezTo>
                  <a:cubicBezTo>
                    <a:pt x="0" y="47"/>
                    <a:pt x="6" y="47"/>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10033889" y="6363619"/>
              <a:ext cx="35574" cy="201589"/>
            </a:xfrm>
            <a:custGeom>
              <a:avLst/>
              <a:gdLst>
                <a:gd name="T0" fmla="*/ 6 w 8"/>
                <a:gd name="T1" fmla="*/ 3 h 45"/>
                <a:gd name="T2" fmla="*/ 2 w 8"/>
                <a:gd name="T3" fmla="*/ 3 h 45"/>
                <a:gd name="T4" fmla="*/ 2 w 8"/>
                <a:gd name="T5" fmla="*/ 15 h 45"/>
                <a:gd name="T6" fmla="*/ 0 w 8"/>
                <a:gd name="T7" fmla="*/ 17 h 45"/>
                <a:gd name="T8" fmla="*/ 0 w 8"/>
                <a:gd name="T9" fmla="*/ 34 h 45"/>
                <a:gd name="T10" fmla="*/ 2 w 8"/>
                <a:gd name="T11" fmla="*/ 36 h 45"/>
                <a:gd name="T12" fmla="*/ 2 w 8"/>
                <a:gd name="T13" fmla="*/ 42 h 45"/>
                <a:gd name="T14" fmla="*/ 7 w 8"/>
                <a:gd name="T15" fmla="*/ 42 h 45"/>
                <a:gd name="T16" fmla="*/ 6 w 8"/>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5">
                  <a:moveTo>
                    <a:pt x="6" y="3"/>
                  </a:moveTo>
                  <a:cubicBezTo>
                    <a:pt x="6" y="0"/>
                    <a:pt x="3" y="0"/>
                    <a:pt x="2" y="3"/>
                  </a:cubicBezTo>
                  <a:cubicBezTo>
                    <a:pt x="2" y="7"/>
                    <a:pt x="2" y="11"/>
                    <a:pt x="2" y="15"/>
                  </a:cubicBezTo>
                  <a:cubicBezTo>
                    <a:pt x="1" y="15"/>
                    <a:pt x="0" y="16"/>
                    <a:pt x="0" y="17"/>
                  </a:cubicBezTo>
                  <a:cubicBezTo>
                    <a:pt x="0" y="23"/>
                    <a:pt x="0" y="28"/>
                    <a:pt x="0" y="34"/>
                  </a:cubicBezTo>
                  <a:cubicBezTo>
                    <a:pt x="0" y="35"/>
                    <a:pt x="1" y="35"/>
                    <a:pt x="2" y="36"/>
                  </a:cubicBezTo>
                  <a:cubicBezTo>
                    <a:pt x="2" y="38"/>
                    <a:pt x="2" y="40"/>
                    <a:pt x="2" y="42"/>
                  </a:cubicBezTo>
                  <a:cubicBezTo>
                    <a:pt x="2" y="45"/>
                    <a:pt x="7" y="45"/>
                    <a:pt x="7" y="42"/>
                  </a:cubicBezTo>
                  <a:cubicBezTo>
                    <a:pt x="8"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10126382" y="6313815"/>
              <a:ext cx="75892" cy="213447"/>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29 h 48"/>
                <a:gd name="T16" fmla="*/ 0 w 18"/>
                <a:gd name="T17" fmla="*/ 30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29"/>
                  </a:cubicBezTo>
                  <a:cubicBezTo>
                    <a:pt x="1" y="29"/>
                    <a:pt x="0" y="29"/>
                    <a:pt x="0" y="30"/>
                  </a:cubicBezTo>
                  <a:cubicBezTo>
                    <a:pt x="0" y="34"/>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10282910" y="6382592"/>
              <a:ext cx="21345" cy="144670"/>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10346944" y="6363619"/>
              <a:ext cx="56919" cy="182616"/>
            </a:xfrm>
            <a:custGeom>
              <a:avLst/>
              <a:gdLst>
                <a:gd name="T0" fmla="*/ 7 w 14"/>
                <a:gd name="T1" fmla="*/ 7 h 41"/>
                <a:gd name="T2" fmla="*/ 7 w 14"/>
                <a:gd name="T3" fmla="*/ 4 h 41"/>
                <a:gd name="T4" fmla="*/ 1 w 14"/>
                <a:gd name="T5" fmla="*/ 6 h 41"/>
                <a:gd name="T6" fmla="*/ 3 w 14"/>
                <a:gd name="T7" fmla="*/ 30 h 41"/>
                <a:gd name="T8" fmla="*/ 5 w 14"/>
                <a:gd name="T9" fmla="*/ 32 h 41"/>
                <a:gd name="T10" fmla="*/ 5 w 14"/>
                <a:gd name="T11" fmla="*/ 38 h 41"/>
                <a:gd name="T12" fmla="*/ 11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3" y="14"/>
                    <a:pt x="3" y="22"/>
                    <a:pt x="3" y="30"/>
                  </a:cubicBezTo>
                  <a:cubicBezTo>
                    <a:pt x="3" y="31"/>
                    <a:pt x="4" y="32"/>
                    <a:pt x="5" y="32"/>
                  </a:cubicBezTo>
                  <a:cubicBezTo>
                    <a:pt x="5" y="34"/>
                    <a:pt x="5" y="36"/>
                    <a:pt x="5" y="38"/>
                  </a:cubicBezTo>
                  <a:cubicBezTo>
                    <a:pt x="6" y="41"/>
                    <a:pt x="10" y="41"/>
                    <a:pt x="11" y="38"/>
                  </a:cubicBezTo>
                  <a:cubicBezTo>
                    <a:pt x="12"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10418093" y="6363619"/>
              <a:ext cx="66406" cy="23242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6"/>
                    <a:pt x="7" y="9"/>
                    <a:pt x="6" y="11"/>
                  </a:cubicBezTo>
                  <a:cubicBezTo>
                    <a:pt x="5" y="10"/>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4"/>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10228362" y="6382592"/>
              <a:ext cx="49804" cy="203960"/>
            </a:xfrm>
            <a:custGeom>
              <a:avLst/>
              <a:gdLst>
                <a:gd name="T0" fmla="*/ 8 w 12"/>
                <a:gd name="T1" fmla="*/ 7 h 46"/>
                <a:gd name="T2" fmla="*/ 7 w 12"/>
                <a:gd name="T3" fmla="*/ 3 h 46"/>
                <a:gd name="T4" fmla="*/ 4 w 12"/>
                <a:gd name="T5" fmla="*/ 4 h 46"/>
                <a:gd name="T6" fmla="*/ 5 w 12"/>
                <a:gd name="T7" fmla="*/ 8 h 46"/>
                <a:gd name="T8" fmla="*/ 3 w 12"/>
                <a:gd name="T9" fmla="*/ 10 h 46"/>
                <a:gd name="T10" fmla="*/ 4 w 12"/>
                <a:gd name="T11" fmla="*/ 43 h 46"/>
                <a:gd name="T12" fmla="*/ 11 w 12"/>
                <a:gd name="T13" fmla="*/ 42 h 46"/>
                <a:gd name="T14" fmla="*/ 11 w 12"/>
                <a:gd name="T15" fmla="*/ 29 h 46"/>
                <a:gd name="T16" fmla="*/ 11 w 12"/>
                <a:gd name="T17" fmla="*/ 28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8" y="4"/>
                    <a:pt x="7" y="3"/>
                  </a:cubicBezTo>
                  <a:cubicBezTo>
                    <a:pt x="7" y="0"/>
                    <a:pt x="3" y="1"/>
                    <a:pt x="4" y="4"/>
                  </a:cubicBezTo>
                  <a:cubicBezTo>
                    <a:pt x="4" y="5"/>
                    <a:pt x="4" y="6"/>
                    <a:pt x="5" y="8"/>
                  </a:cubicBezTo>
                  <a:cubicBezTo>
                    <a:pt x="4" y="8"/>
                    <a:pt x="3" y="9"/>
                    <a:pt x="3" y="10"/>
                  </a:cubicBezTo>
                  <a:cubicBezTo>
                    <a:pt x="1" y="21"/>
                    <a:pt x="0" y="32"/>
                    <a:pt x="4" y="43"/>
                  </a:cubicBezTo>
                  <a:cubicBezTo>
                    <a:pt x="5" y="46"/>
                    <a:pt x="11" y="46"/>
                    <a:pt x="11" y="42"/>
                  </a:cubicBezTo>
                  <a:cubicBezTo>
                    <a:pt x="11" y="37"/>
                    <a:pt x="11" y="33"/>
                    <a:pt x="11" y="29"/>
                  </a:cubicBezTo>
                  <a:cubicBezTo>
                    <a:pt x="11" y="28"/>
                    <a:pt x="11" y="28"/>
                    <a:pt x="11" y="28"/>
                  </a:cubicBezTo>
                  <a:cubicBezTo>
                    <a:pt x="11" y="25"/>
                    <a:pt x="11" y="23"/>
                    <a:pt x="11" y="21"/>
                  </a:cubicBezTo>
                  <a:cubicBezTo>
                    <a:pt x="11" y="18"/>
                    <a:pt x="11" y="15"/>
                    <a:pt x="12"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9829928" y="6389707"/>
              <a:ext cx="54548" cy="125697"/>
            </a:xfrm>
            <a:custGeom>
              <a:avLst/>
              <a:gdLst>
                <a:gd name="T0" fmla="*/ 12 w 13"/>
                <a:gd name="T1" fmla="*/ 25 h 28"/>
                <a:gd name="T2" fmla="*/ 4 w 13"/>
                <a:gd name="T3" fmla="*/ 3 h 28"/>
                <a:gd name="T4" fmla="*/ 1 w 13"/>
                <a:gd name="T5" fmla="*/ 4 h 28"/>
                <a:gd name="T6" fmla="*/ 9 w 13"/>
                <a:gd name="T7" fmla="*/ 26 h 28"/>
                <a:gd name="T8" fmla="*/ 12 w 13"/>
                <a:gd name="T9" fmla="*/ 25 h 28"/>
              </a:gdLst>
              <a:ahLst/>
              <a:cxnLst>
                <a:cxn ang="0">
                  <a:pos x="T0" y="T1"/>
                </a:cxn>
                <a:cxn ang="0">
                  <a:pos x="T2" y="T3"/>
                </a:cxn>
                <a:cxn ang="0">
                  <a:pos x="T4" y="T5"/>
                </a:cxn>
                <a:cxn ang="0">
                  <a:pos x="T6" y="T7"/>
                </a:cxn>
                <a:cxn ang="0">
                  <a:pos x="T8" y="T9"/>
                </a:cxn>
              </a:cxnLst>
              <a:rect l="0" t="0" r="r" b="b"/>
              <a:pathLst>
                <a:path w="13" h="28">
                  <a:moveTo>
                    <a:pt x="12" y="25"/>
                  </a:moveTo>
                  <a:cubicBezTo>
                    <a:pt x="9" y="18"/>
                    <a:pt x="6" y="10"/>
                    <a:pt x="4" y="3"/>
                  </a:cubicBezTo>
                  <a:cubicBezTo>
                    <a:pt x="4" y="0"/>
                    <a:pt x="0" y="1"/>
                    <a:pt x="1" y="4"/>
                  </a:cubicBezTo>
                  <a:cubicBezTo>
                    <a:pt x="3" y="12"/>
                    <a:pt x="5" y="19"/>
                    <a:pt x="9" y="26"/>
                  </a:cubicBezTo>
                  <a:cubicBezTo>
                    <a:pt x="10" y="28"/>
                    <a:pt x="13"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9723205"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4" y="4"/>
                    <a:pt x="8" y="0"/>
                    <a:pt x="6" y="4"/>
                  </a:cubicBezTo>
                  <a:cubicBezTo>
                    <a:pt x="0" y="17"/>
                    <a:pt x="3" y="29"/>
                    <a:pt x="10" y="40"/>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9995942" y="6399194"/>
              <a:ext cx="42689" cy="147041"/>
            </a:xfrm>
            <a:custGeom>
              <a:avLst/>
              <a:gdLst>
                <a:gd name="T0" fmla="*/ 2 w 10"/>
                <a:gd name="T1" fmla="*/ 4 h 33"/>
                <a:gd name="T2" fmla="*/ 2 w 10"/>
                <a:gd name="T3" fmla="*/ 29 h 33"/>
                <a:gd name="T4" fmla="*/ 8 w 10"/>
                <a:gd name="T5" fmla="*/ 27 h 33"/>
                <a:gd name="T6" fmla="*/ 9 w 10"/>
                <a:gd name="T7" fmla="*/ 6 h 33"/>
                <a:gd name="T8" fmla="*/ 2 w 10"/>
                <a:gd name="T9" fmla="*/ 4 h 33"/>
              </a:gdLst>
              <a:ahLst/>
              <a:cxnLst>
                <a:cxn ang="0">
                  <a:pos x="T0" y="T1"/>
                </a:cxn>
                <a:cxn ang="0">
                  <a:pos x="T2" y="T3"/>
                </a:cxn>
                <a:cxn ang="0">
                  <a:pos x="T4" y="T5"/>
                </a:cxn>
                <a:cxn ang="0">
                  <a:pos x="T6" y="T7"/>
                </a:cxn>
                <a:cxn ang="0">
                  <a:pos x="T8" y="T9"/>
                </a:cxn>
              </a:cxnLst>
              <a:rect l="0" t="0" r="r" b="b"/>
              <a:pathLst>
                <a:path w="10" h="33">
                  <a:moveTo>
                    <a:pt x="2" y="4"/>
                  </a:moveTo>
                  <a:cubicBezTo>
                    <a:pt x="0" y="12"/>
                    <a:pt x="0" y="21"/>
                    <a:pt x="2" y="29"/>
                  </a:cubicBezTo>
                  <a:cubicBezTo>
                    <a:pt x="4" y="33"/>
                    <a:pt x="9" y="31"/>
                    <a:pt x="8" y="27"/>
                  </a:cubicBezTo>
                  <a:cubicBezTo>
                    <a:pt x="7" y="20"/>
                    <a:pt x="7" y="13"/>
                    <a:pt x="9" y="6"/>
                  </a:cubicBezTo>
                  <a:cubicBezTo>
                    <a:pt x="10" y="2"/>
                    <a:pt x="3"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10517701" y="6337531"/>
              <a:ext cx="64034" cy="222933"/>
            </a:xfrm>
            <a:custGeom>
              <a:avLst/>
              <a:gdLst>
                <a:gd name="T0" fmla="*/ 11 w 15"/>
                <a:gd name="T1" fmla="*/ 27 h 50"/>
                <a:gd name="T2" fmla="*/ 13 w 15"/>
                <a:gd name="T3" fmla="*/ 6 h 50"/>
                <a:gd name="T4" fmla="*/ 6 w 15"/>
                <a:gd name="T5" fmla="*/ 4 h 50"/>
                <a:gd name="T6" fmla="*/ 4 w 15"/>
                <a:gd name="T7" fmla="*/ 15 h 50"/>
                <a:gd name="T8" fmla="*/ 3 w 15"/>
                <a:gd name="T9" fmla="*/ 16 h 50"/>
                <a:gd name="T10" fmla="*/ 5 w 15"/>
                <a:gd name="T11" fmla="*/ 46 h 50"/>
                <a:gd name="T12" fmla="*/ 11 w 15"/>
                <a:gd name="T13" fmla="*/ 42 h 50"/>
                <a:gd name="T14" fmla="*/ 8 w 15"/>
                <a:gd name="T15" fmla="*/ 30 h 50"/>
                <a:gd name="T16" fmla="*/ 11 w 15"/>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7"/>
                  </a:moveTo>
                  <a:cubicBezTo>
                    <a:pt x="11" y="20"/>
                    <a:pt x="11" y="13"/>
                    <a:pt x="13" y="6"/>
                  </a:cubicBezTo>
                  <a:cubicBezTo>
                    <a:pt x="15" y="1"/>
                    <a:pt x="8" y="0"/>
                    <a:pt x="6" y="4"/>
                  </a:cubicBezTo>
                  <a:cubicBezTo>
                    <a:pt x="5" y="8"/>
                    <a:pt x="5" y="11"/>
                    <a:pt x="4" y="15"/>
                  </a:cubicBezTo>
                  <a:cubicBezTo>
                    <a:pt x="4" y="15"/>
                    <a:pt x="3" y="16"/>
                    <a:pt x="3" y="16"/>
                  </a:cubicBezTo>
                  <a:cubicBezTo>
                    <a:pt x="0" y="27"/>
                    <a:pt x="0" y="36"/>
                    <a:pt x="5" y="46"/>
                  </a:cubicBezTo>
                  <a:cubicBezTo>
                    <a:pt x="7" y="50"/>
                    <a:pt x="13" y="46"/>
                    <a:pt x="11" y="42"/>
                  </a:cubicBezTo>
                  <a:cubicBezTo>
                    <a:pt x="9" y="38"/>
                    <a:pt x="8" y="34"/>
                    <a:pt x="8" y="30"/>
                  </a:cubicBezTo>
                  <a:cubicBezTo>
                    <a:pt x="9" y="30"/>
                    <a:pt x="11" y="29"/>
                    <a:pt x="11"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10607823" y="6394450"/>
              <a:ext cx="33203" cy="14229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10631540" y="6373106"/>
              <a:ext cx="80635" cy="239535"/>
            </a:xfrm>
            <a:custGeom>
              <a:avLst/>
              <a:gdLst>
                <a:gd name="T0" fmla="*/ 17 w 19"/>
                <a:gd name="T1" fmla="*/ 47 h 54"/>
                <a:gd name="T2" fmla="*/ 12 w 19"/>
                <a:gd name="T3" fmla="*/ 15 h 54"/>
                <a:gd name="T4" fmla="*/ 12 w 19"/>
                <a:gd name="T5" fmla="*/ 13 h 54"/>
                <a:gd name="T6" fmla="*/ 11 w 19"/>
                <a:gd name="T7" fmla="*/ 4 h 54"/>
                <a:gd name="T8" fmla="*/ 7 w 19"/>
                <a:gd name="T9" fmla="*/ 4 h 54"/>
                <a:gd name="T10" fmla="*/ 7 w 19"/>
                <a:gd name="T11" fmla="*/ 13 h 54"/>
                <a:gd name="T12" fmla="*/ 7 w 19"/>
                <a:gd name="T13" fmla="*/ 14 h 54"/>
                <a:gd name="T14" fmla="*/ 6 w 19"/>
                <a:gd name="T15" fmla="*/ 23 h 54"/>
                <a:gd name="T16" fmla="*/ 4 w 19"/>
                <a:gd name="T17" fmla="*/ 23 h 54"/>
                <a:gd name="T18" fmla="*/ 0 w 19"/>
                <a:gd name="T19" fmla="*/ 40 h 54"/>
                <a:gd name="T20" fmla="*/ 2 w 19"/>
                <a:gd name="T21" fmla="*/ 40 h 54"/>
                <a:gd name="T22" fmla="*/ 6 w 19"/>
                <a:gd name="T23" fmla="*/ 26 h 54"/>
                <a:gd name="T24" fmla="*/ 9 w 19"/>
                <a:gd name="T25" fmla="*/ 49 h 54"/>
                <a:gd name="T26" fmla="*/ 17 w 19"/>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4">
                  <a:moveTo>
                    <a:pt x="17" y="47"/>
                  </a:moveTo>
                  <a:cubicBezTo>
                    <a:pt x="14" y="36"/>
                    <a:pt x="13" y="25"/>
                    <a:pt x="12" y="15"/>
                  </a:cubicBezTo>
                  <a:cubicBezTo>
                    <a:pt x="12" y="14"/>
                    <a:pt x="12" y="13"/>
                    <a:pt x="12" y="13"/>
                  </a:cubicBezTo>
                  <a:cubicBezTo>
                    <a:pt x="11" y="10"/>
                    <a:pt x="11" y="8"/>
                    <a:pt x="11" y="4"/>
                  </a:cubicBezTo>
                  <a:cubicBezTo>
                    <a:pt x="11" y="0"/>
                    <a:pt x="7" y="0"/>
                    <a:pt x="7" y="4"/>
                  </a:cubicBezTo>
                  <a:cubicBezTo>
                    <a:pt x="7" y="8"/>
                    <a:pt x="7" y="10"/>
                    <a:pt x="7" y="13"/>
                  </a:cubicBezTo>
                  <a:cubicBezTo>
                    <a:pt x="7" y="13"/>
                    <a:pt x="7" y="14"/>
                    <a:pt x="7" y="14"/>
                  </a:cubicBezTo>
                  <a:cubicBezTo>
                    <a:pt x="6" y="17"/>
                    <a:pt x="6" y="20"/>
                    <a:pt x="6" y="23"/>
                  </a:cubicBezTo>
                  <a:cubicBezTo>
                    <a:pt x="5" y="22"/>
                    <a:pt x="4" y="22"/>
                    <a:pt x="4" y="23"/>
                  </a:cubicBezTo>
                  <a:cubicBezTo>
                    <a:pt x="3" y="29"/>
                    <a:pt x="2" y="34"/>
                    <a:pt x="0" y="40"/>
                  </a:cubicBezTo>
                  <a:cubicBezTo>
                    <a:pt x="0" y="41"/>
                    <a:pt x="2" y="41"/>
                    <a:pt x="2" y="40"/>
                  </a:cubicBezTo>
                  <a:cubicBezTo>
                    <a:pt x="4" y="35"/>
                    <a:pt x="4" y="30"/>
                    <a:pt x="6" y="26"/>
                  </a:cubicBezTo>
                  <a:cubicBezTo>
                    <a:pt x="5" y="34"/>
                    <a:pt x="6" y="42"/>
                    <a:pt x="9" y="49"/>
                  </a:cubicBezTo>
                  <a:cubicBezTo>
                    <a:pt x="11" y="54"/>
                    <a:pt x="19" y="52"/>
                    <a:pt x="17"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10738263" y="6491687"/>
              <a:ext cx="23716" cy="130440"/>
            </a:xfrm>
            <a:custGeom>
              <a:avLst/>
              <a:gdLst>
                <a:gd name="T0" fmla="*/ 5 w 6"/>
                <a:gd name="T1" fmla="*/ 4 h 29"/>
                <a:gd name="T2" fmla="*/ 0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0" y="3"/>
                  </a:cubicBezTo>
                  <a:cubicBezTo>
                    <a:pt x="0" y="11"/>
                    <a:pt x="0" y="21"/>
                    <a:pt x="0" y="25"/>
                  </a:cubicBezTo>
                  <a:cubicBezTo>
                    <a:pt x="0" y="29"/>
                    <a:pt x="6" y="29"/>
                    <a:pt x="6" y="25"/>
                  </a:cubicBezTo>
                  <a:cubicBezTo>
                    <a:pt x="6" y="21"/>
                    <a:pt x="5"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10766723" y="6394450"/>
              <a:ext cx="42689" cy="177872"/>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4"/>
                    <a:pt x="9"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10804669" y="6382592"/>
              <a:ext cx="71149" cy="249021"/>
            </a:xfrm>
            <a:custGeom>
              <a:avLst/>
              <a:gdLst>
                <a:gd name="T0" fmla="*/ 7 w 17"/>
                <a:gd name="T1" fmla="*/ 5 h 56"/>
                <a:gd name="T2" fmla="*/ 5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5" y="12"/>
                  </a:cubicBezTo>
                  <a:cubicBezTo>
                    <a:pt x="4" y="11"/>
                    <a:pt x="4" y="11"/>
                    <a:pt x="4" y="11"/>
                  </a:cubicBezTo>
                  <a:cubicBezTo>
                    <a:pt x="4" y="9"/>
                    <a:pt x="1" y="10"/>
                    <a:pt x="1" y="11"/>
                  </a:cubicBezTo>
                  <a:cubicBezTo>
                    <a:pt x="2" y="14"/>
                    <a:pt x="2" y="17"/>
                    <a:pt x="2" y="19"/>
                  </a:cubicBezTo>
                  <a:cubicBezTo>
                    <a:pt x="0" y="31"/>
                    <a:pt x="1" y="43"/>
                    <a:pt x="6" y="54"/>
                  </a:cubicBezTo>
                  <a:cubicBezTo>
                    <a:pt x="8" y="56"/>
                    <a:pt x="12" y="55"/>
                    <a:pt x="12" y="52"/>
                  </a:cubicBezTo>
                  <a:cubicBezTo>
                    <a:pt x="11" y="38"/>
                    <a:pt x="9" y="23"/>
                    <a:pt x="15" y="9"/>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10724033" y="6347018"/>
              <a:ext cx="33203" cy="158899"/>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10866331" y="6382592"/>
              <a:ext cx="64034" cy="177872"/>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39"/>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10963568" y="6453741"/>
              <a:ext cx="33203"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1" y="32"/>
                    <a:pt x="6"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11108238" y="6332788"/>
              <a:ext cx="54548" cy="234792"/>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2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0"/>
                    <a:pt x="0" y="21"/>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2"/>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11174643" y="6328045"/>
              <a:ext cx="71149" cy="208704"/>
            </a:xfrm>
            <a:custGeom>
              <a:avLst/>
              <a:gdLst>
                <a:gd name="T0" fmla="*/ 12 w 17"/>
                <a:gd name="T1" fmla="*/ 2 h 47"/>
                <a:gd name="T2" fmla="*/ 1 w 17"/>
                <a:gd name="T3" fmla="*/ 44 h 47"/>
                <a:gd name="T4" fmla="*/ 7 w 17"/>
                <a:gd name="T5" fmla="*/ 44 h 47"/>
                <a:gd name="T6" fmla="*/ 15 w 17"/>
                <a:gd name="T7" fmla="*/ 4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9"/>
                    <a:pt x="1" y="44"/>
                  </a:cubicBezTo>
                  <a:cubicBezTo>
                    <a:pt x="1" y="47"/>
                    <a:pt x="6" y="47"/>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11257650" y="6363619"/>
              <a:ext cx="30831" cy="201589"/>
            </a:xfrm>
            <a:custGeom>
              <a:avLst/>
              <a:gdLst>
                <a:gd name="T0" fmla="*/ 6 w 7"/>
                <a:gd name="T1" fmla="*/ 3 h 45"/>
                <a:gd name="T2" fmla="*/ 2 w 7"/>
                <a:gd name="T3" fmla="*/ 3 h 45"/>
                <a:gd name="T4" fmla="*/ 2 w 7"/>
                <a:gd name="T5" fmla="*/ 15 h 45"/>
                <a:gd name="T6" fmla="*/ 0 w 7"/>
                <a:gd name="T7" fmla="*/ 17 h 45"/>
                <a:gd name="T8" fmla="*/ 0 w 7"/>
                <a:gd name="T9" fmla="*/ 34 h 45"/>
                <a:gd name="T10" fmla="*/ 1 w 7"/>
                <a:gd name="T11" fmla="*/ 36 h 45"/>
                <a:gd name="T12" fmla="*/ 2 w 7"/>
                <a:gd name="T13" fmla="*/ 42 h 45"/>
                <a:gd name="T14" fmla="*/ 6 w 7"/>
                <a:gd name="T15" fmla="*/ 42 h 45"/>
                <a:gd name="T16" fmla="*/ 6 w 7"/>
                <a:gd name="T1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5">
                  <a:moveTo>
                    <a:pt x="6" y="3"/>
                  </a:moveTo>
                  <a:cubicBezTo>
                    <a:pt x="6" y="0"/>
                    <a:pt x="2" y="0"/>
                    <a:pt x="2" y="3"/>
                  </a:cubicBezTo>
                  <a:cubicBezTo>
                    <a:pt x="2" y="7"/>
                    <a:pt x="2" y="11"/>
                    <a:pt x="2" y="15"/>
                  </a:cubicBezTo>
                  <a:cubicBezTo>
                    <a:pt x="1" y="15"/>
                    <a:pt x="0" y="16"/>
                    <a:pt x="0" y="17"/>
                  </a:cubicBezTo>
                  <a:cubicBezTo>
                    <a:pt x="0" y="23"/>
                    <a:pt x="0" y="28"/>
                    <a:pt x="0" y="34"/>
                  </a:cubicBezTo>
                  <a:cubicBezTo>
                    <a:pt x="0" y="35"/>
                    <a:pt x="1" y="35"/>
                    <a:pt x="1" y="36"/>
                  </a:cubicBezTo>
                  <a:cubicBezTo>
                    <a:pt x="2" y="38"/>
                    <a:pt x="2" y="40"/>
                    <a:pt x="2" y="42"/>
                  </a:cubicBezTo>
                  <a:cubicBezTo>
                    <a:pt x="2" y="45"/>
                    <a:pt x="6" y="45"/>
                    <a:pt x="6" y="42"/>
                  </a:cubicBezTo>
                  <a:cubicBezTo>
                    <a:pt x="7" y="29"/>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11347772" y="6313815"/>
              <a:ext cx="78264" cy="213447"/>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29 h 48"/>
                <a:gd name="T16" fmla="*/ 0 w 19"/>
                <a:gd name="T17" fmla="*/ 30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29"/>
                  </a:cubicBezTo>
                  <a:cubicBezTo>
                    <a:pt x="1" y="29"/>
                    <a:pt x="0" y="29"/>
                    <a:pt x="0" y="30"/>
                  </a:cubicBezTo>
                  <a:cubicBezTo>
                    <a:pt x="0" y="34"/>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11501929" y="6382592"/>
              <a:ext cx="26088" cy="144670"/>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11570706" y="6363619"/>
              <a:ext cx="56919" cy="182616"/>
            </a:xfrm>
            <a:custGeom>
              <a:avLst/>
              <a:gdLst>
                <a:gd name="T0" fmla="*/ 7 w 14"/>
                <a:gd name="T1" fmla="*/ 7 h 41"/>
                <a:gd name="T2" fmla="*/ 7 w 14"/>
                <a:gd name="T3" fmla="*/ 4 h 41"/>
                <a:gd name="T4" fmla="*/ 1 w 14"/>
                <a:gd name="T5" fmla="*/ 6 h 41"/>
                <a:gd name="T6" fmla="*/ 3 w 14"/>
                <a:gd name="T7" fmla="*/ 30 h 41"/>
                <a:gd name="T8" fmla="*/ 4 w 14"/>
                <a:gd name="T9" fmla="*/ 32 h 41"/>
                <a:gd name="T10" fmla="*/ 5 w 14"/>
                <a:gd name="T11" fmla="*/ 38 h 41"/>
                <a:gd name="T12" fmla="*/ 10 w 14"/>
                <a:gd name="T13" fmla="*/ 38 h 41"/>
                <a:gd name="T14" fmla="*/ 13 w 14"/>
                <a:gd name="T15" fmla="*/ 10 h 41"/>
                <a:gd name="T16" fmla="*/ 7 w 14"/>
                <a:gd name="T1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7"/>
                  </a:moveTo>
                  <a:cubicBezTo>
                    <a:pt x="7" y="6"/>
                    <a:pt x="7" y="5"/>
                    <a:pt x="7" y="4"/>
                  </a:cubicBezTo>
                  <a:cubicBezTo>
                    <a:pt x="6" y="0"/>
                    <a:pt x="0" y="2"/>
                    <a:pt x="1" y="6"/>
                  </a:cubicBezTo>
                  <a:cubicBezTo>
                    <a:pt x="2" y="14"/>
                    <a:pt x="2" y="22"/>
                    <a:pt x="3" y="30"/>
                  </a:cubicBezTo>
                  <a:cubicBezTo>
                    <a:pt x="3" y="31"/>
                    <a:pt x="3" y="32"/>
                    <a:pt x="4" y="32"/>
                  </a:cubicBezTo>
                  <a:cubicBezTo>
                    <a:pt x="5" y="34"/>
                    <a:pt x="5" y="36"/>
                    <a:pt x="5" y="38"/>
                  </a:cubicBezTo>
                  <a:cubicBezTo>
                    <a:pt x="5" y="41"/>
                    <a:pt x="10" y="41"/>
                    <a:pt x="10" y="38"/>
                  </a:cubicBezTo>
                  <a:cubicBezTo>
                    <a:pt x="11" y="29"/>
                    <a:pt x="11" y="19"/>
                    <a:pt x="13" y="10"/>
                  </a:cubicBezTo>
                  <a:cubicBezTo>
                    <a:pt x="14" y="6"/>
                    <a:pt x="9" y="4"/>
                    <a:pt x="7"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11641855" y="6363619"/>
              <a:ext cx="61662" cy="23242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6"/>
                    <a:pt x="6" y="9"/>
                    <a:pt x="6" y="11"/>
                  </a:cubicBezTo>
                  <a:cubicBezTo>
                    <a:pt x="5" y="10"/>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4"/>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11452124" y="6382592"/>
              <a:ext cx="49804" cy="203960"/>
            </a:xfrm>
            <a:custGeom>
              <a:avLst/>
              <a:gdLst>
                <a:gd name="T0" fmla="*/ 8 w 12"/>
                <a:gd name="T1" fmla="*/ 7 h 46"/>
                <a:gd name="T2" fmla="*/ 7 w 12"/>
                <a:gd name="T3" fmla="*/ 3 h 46"/>
                <a:gd name="T4" fmla="*/ 3 w 12"/>
                <a:gd name="T5" fmla="*/ 4 h 46"/>
                <a:gd name="T6" fmla="*/ 4 w 12"/>
                <a:gd name="T7" fmla="*/ 8 h 46"/>
                <a:gd name="T8" fmla="*/ 3 w 12"/>
                <a:gd name="T9" fmla="*/ 10 h 46"/>
                <a:gd name="T10" fmla="*/ 4 w 12"/>
                <a:gd name="T11" fmla="*/ 43 h 46"/>
                <a:gd name="T12" fmla="*/ 11 w 12"/>
                <a:gd name="T13" fmla="*/ 42 h 46"/>
                <a:gd name="T14" fmla="*/ 10 w 12"/>
                <a:gd name="T15" fmla="*/ 29 h 46"/>
                <a:gd name="T16" fmla="*/ 11 w 12"/>
                <a:gd name="T17" fmla="*/ 28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6"/>
                    <a:pt x="7" y="4"/>
                    <a:pt x="7" y="3"/>
                  </a:cubicBezTo>
                  <a:cubicBezTo>
                    <a:pt x="6" y="0"/>
                    <a:pt x="3" y="1"/>
                    <a:pt x="3" y="4"/>
                  </a:cubicBezTo>
                  <a:cubicBezTo>
                    <a:pt x="4" y="5"/>
                    <a:pt x="4" y="6"/>
                    <a:pt x="4" y="8"/>
                  </a:cubicBezTo>
                  <a:cubicBezTo>
                    <a:pt x="4" y="8"/>
                    <a:pt x="3" y="9"/>
                    <a:pt x="3" y="10"/>
                  </a:cubicBezTo>
                  <a:cubicBezTo>
                    <a:pt x="1" y="21"/>
                    <a:pt x="0" y="32"/>
                    <a:pt x="4" y="43"/>
                  </a:cubicBezTo>
                  <a:cubicBezTo>
                    <a:pt x="5" y="46"/>
                    <a:pt x="11" y="46"/>
                    <a:pt x="11" y="42"/>
                  </a:cubicBezTo>
                  <a:cubicBezTo>
                    <a:pt x="11" y="37"/>
                    <a:pt x="10" y="33"/>
                    <a:pt x="10" y="29"/>
                  </a:cubicBezTo>
                  <a:cubicBezTo>
                    <a:pt x="10" y="28"/>
                    <a:pt x="11" y="28"/>
                    <a:pt x="11" y="28"/>
                  </a:cubicBezTo>
                  <a:cubicBezTo>
                    <a:pt x="11" y="25"/>
                    <a:pt x="11" y="23"/>
                    <a:pt x="10" y="21"/>
                  </a:cubicBezTo>
                  <a:cubicBezTo>
                    <a:pt x="10"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11051319" y="6389707"/>
              <a:ext cx="52176" cy="125697"/>
            </a:xfrm>
            <a:custGeom>
              <a:avLst/>
              <a:gdLst>
                <a:gd name="T0" fmla="*/ 12 w 12"/>
                <a:gd name="T1" fmla="*/ 25 h 28"/>
                <a:gd name="T2" fmla="*/ 4 w 12"/>
                <a:gd name="T3" fmla="*/ 3 h 28"/>
                <a:gd name="T4" fmla="*/ 0 w 12"/>
                <a:gd name="T5" fmla="*/ 4 h 28"/>
                <a:gd name="T6" fmla="*/ 9 w 12"/>
                <a:gd name="T7" fmla="*/ 26 h 28"/>
                <a:gd name="T8" fmla="*/ 12 w 12"/>
                <a:gd name="T9" fmla="*/ 25 h 28"/>
              </a:gdLst>
              <a:ahLst/>
              <a:cxnLst>
                <a:cxn ang="0">
                  <a:pos x="T0" y="T1"/>
                </a:cxn>
                <a:cxn ang="0">
                  <a:pos x="T2" y="T3"/>
                </a:cxn>
                <a:cxn ang="0">
                  <a:pos x="T4" y="T5"/>
                </a:cxn>
                <a:cxn ang="0">
                  <a:pos x="T6" y="T7"/>
                </a:cxn>
                <a:cxn ang="0">
                  <a:pos x="T8" y="T9"/>
                </a:cxn>
              </a:cxnLst>
              <a:rect l="0" t="0" r="r" b="b"/>
              <a:pathLst>
                <a:path w="12" h="28">
                  <a:moveTo>
                    <a:pt x="12" y="25"/>
                  </a:moveTo>
                  <a:cubicBezTo>
                    <a:pt x="8" y="18"/>
                    <a:pt x="6" y="10"/>
                    <a:pt x="4" y="3"/>
                  </a:cubicBezTo>
                  <a:cubicBezTo>
                    <a:pt x="3" y="0"/>
                    <a:pt x="0" y="1"/>
                    <a:pt x="0" y="4"/>
                  </a:cubicBezTo>
                  <a:cubicBezTo>
                    <a:pt x="2" y="12"/>
                    <a:pt x="5" y="19"/>
                    <a:pt x="9" y="26"/>
                  </a:cubicBezTo>
                  <a:cubicBezTo>
                    <a:pt x="10" y="28"/>
                    <a:pt x="12" y="27"/>
                    <a:pt x="12" y="2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10946967" y="6342275"/>
              <a:ext cx="75892" cy="194474"/>
            </a:xfrm>
            <a:custGeom>
              <a:avLst/>
              <a:gdLst>
                <a:gd name="T0" fmla="*/ 16 w 18"/>
                <a:gd name="T1" fmla="*/ 37 h 44"/>
                <a:gd name="T2" fmla="*/ 12 w 18"/>
                <a:gd name="T3" fmla="*/ 8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8"/>
                  </a:cubicBezTo>
                  <a:cubicBezTo>
                    <a:pt x="13" y="4"/>
                    <a:pt x="8" y="0"/>
                    <a:pt x="6" y="4"/>
                  </a:cubicBezTo>
                  <a:cubicBezTo>
                    <a:pt x="0" y="17"/>
                    <a:pt x="2" y="29"/>
                    <a:pt x="10" y="40"/>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11217333" y="6399194"/>
              <a:ext cx="40318" cy="147041"/>
            </a:xfrm>
            <a:custGeom>
              <a:avLst/>
              <a:gdLst>
                <a:gd name="T0" fmla="*/ 3 w 10"/>
                <a:gd name="T1" fmla="*/ 4 h 33"/>
                <a:gd name="T2" fmla="*/ 3 w 10"/>
                <a:gd name="T3" fmla="*/ 29 h 33"/>
                <a:gd name="T4" fmla="*/ 9 w 10"/>
                <a:gd name="T5" fmla="*/ 27 h 33"/>
                <a:gd name="T6" fmla="*/ 9 w 10"/>
                <a:gd name="T7" fmla="*/ 6 h 33"/>
                <a:gd name="T8" fmla="*/ 3 w 10"/>
                <a:gd name="T9" fmla="*/ 4 h 33"/>
              </a:gdLst>
              <a:ahLst/>
              <a:cxnLst>
                <a:cxn ang="0">
                  <a:pos x="T0" y="T1"/>
                </a:cxn>
                <a:cxn ang="0">
                  <a:pos x="T2" y="T3"/>
                </a:cxn>
                <a:cxn ang="0">
                  <a:pos x="T4" y="T5"/>
                </a:cxn>
                <a:cxn ang="0">
                  <a:pos x="T6" y="T7"/>
                </a:cxn>
                <a:cxn ang="0">
                  <a:pos x="T8" y="T9"/>
                </a:cxn>
              </a:cxnLst>
              <a:rect l="0" t="0" r="r" b="b"/>
              <a:pathLst>
                <a:path w="10" h="33">
                  <a:moveTo>
                    <a:pt x="3" y="4"/>
                  </a:moveTo>
                  <a:cubicBezTo>
                    <a:pt x="0" y="12"/>
                    <a:pt x="0" y="21"/>
                    <a:pt x="3" y="29"/>
                  </a:cubicBezTo>
                  <a:cubicBezTo>
                    <a:pt x="4" y="33"/>
                    <a:pt x="10" y="31"/>
                    <a:pt x="9" y="27"/>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11741463" y="6337531"/>
              <a:ext cx="59291" cy="222933"/>
            </a:xfrm>
            <a:custGeom>
              <a:avLst/>
              <a:gdLst>
                <a:gd name="T0" fmla="*/ 10 w 14"/>
                <a:gd name="T1" fmla="*/ 27 h 50"/>
                <a:gd name="T2" fmla="*/ 13 w 14"/>
                <a:gd name="T3" fmla="*/ 6 h 50"/>
                <a:gd name="T4" fmla="*/ 6 w 14"/>
                <a:gd name="T5" fmla="*/ 4 h 50"/>
                <a:gd name="T6" fmla="*/ 4 w 14"/>
                <a:gd name="T7" fmla="*/ 15 h 50"/>
                <a:gd name="T8" fmla="*/ 3 w 14"/>
                <a:gd name="T9" fmla="*/ 16 h 50"/>
                <a:gd name="T10" fmla="*/ 4 w 14"/>
                <a:gd name="T11" fmla="*/ 46 h 50"/>
                <a:gd name="T12" fmla="*/ 11 w 14"/>
                <a:gd name="T13" fmla="*/ 42 h 50"/>
                <a:gd name="T14" fmla="*/ 8 w 14"/>
                <a:gd name="T15" fmla="*/ 30 h 50"/>
                <a:gd name="T16" fmla="*/ 10 w 14"/>
                <a:gd name="T17"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7"/>
                  </a:moveTo>
                  <a:cubicBezTo>
                    <a:pt x="11" y="20"/>
                    <a:pt x="11" y="13"/>
                    <a:pt x="13" y="6"/>
                  </a:cubicBezTo>
                  <a:cubicBezTo>
                    <a:pt x="14" y="1"/>
                    <a:pt x="7" y="0"/>
                    <a:pt x="6" y="4"/>
                  </a:cubicBezTo>
                  <a:cubicBezTo>
                    <a:pt x="5" y="8"/>
                    <a:pt x="4" y="11"/>
                    <a:pt x="4" y="15"/>
                  </a:cubicBezTo>
                  <a:cubicBezTo>
                    <a:pt x="3" y="15"/>
                    <a:pt x="3" y="16"/>
                    <a:pt x="3" y="16"/>
                  </a:cubicBezTo>
                  <a:cubicBezTo>
                    <a:pt x="0" y="27"/>
                    <a:pt x="0" y="36"/>
                    <a:pt x="4" y="46"/>
                  </a:cubicBezTo>
                  <a:cubicBezTo>
                    <a:pt x="6" y="50"/>
                    <a:pt x="13" y="46"/>
                    <a:pt x="11" y="42"/>
                  </a:cubicBezTo>
                  <a:cubicBezTo>
                    <a:pt x="9" y="38"/>
                    <a:pt x="8" y="34"/>
                    <a:pt x="8" y="30"/>
                  </a:cubicBezTo>
                  <a:cubicBezTo>
                    <a:pt x="9" y="30"/>
                    <a:pt x="10" y="29"/>
                    <a:pt x="10" y="2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11826842" y="6394450"/>
              <a:ext cx="33203" cy="14229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11850558" y="6373106"/>
              <a:ext cx="85379" cy="239535"/>
            </a:xfrm>
            <a:custGeom>
              <a:avLst/>
              <a:gdLst>
                <a:gd name="T0" fmla="*/ 18 w 20"/>
                <a:gd name="T1" fmla="*/ 47 h 54"/>
                <a:gd name="T2" fmla="*/ 13 w 20"/>
                <a:gd name="T3" fmla="*/ 15 h 54"/>
                <a:gd name="T4" fmla="*/ 12 w 20"/>
                <a:gd name="T5" fmla="*/ 13 h 54"/>
                <a:gd name="T6" fmla="*/ 12 w 20"/>
                <a:gd name="T7" fmla="*/ 4 h 54"/>
                <a:gd name="T8" fmla="*/ 8 w 20"/>
                <a:gd name="T9" fmla="*/ 4 h 54"/>
                <a:gd name="T10" fmla="*/ 8 w 20"/>
                <a:gd name="T11" fmla="*/ 13 h 54"/>
                <a:gd name="T12" fmla="*/ 7 w 20"/>
                <a:gd name="T13" fmla="*/ 14 h 54"/>
                <a:gd name="T14" fmla="*/ 6 w 20"/>
                <a:gd name="T15" fmla="*/ 23 h 54"/>
                <a:gd name="T16" fmla="*/ 5 w 20"/>
                <a:gd name="T17" fmla="*/ 23 h 54"/>
                <a:gd name="T18" fmla="*/ 1 w 20"/>
                <a:gd name="T19" fmla="*/ 40 h 54"/>
                <a:gd name="T20" fmla="*/ 3 w 20"/>
                <a:gd name="T21" fmla="*/ 40 h 54"/>
                <a:gd name="T22" fmla="*/ 6 w 20"/>
                <a:gd name="T23" fmla="*/ 26 h 54"/>
                <a:gd name="T24" fmla="*/ 10 w 20"/>
                <a:gd name="T25" fmla="*/ 49 h 54"/>
                <a:gd name="T26" fmla="*/ 18 w 20"/>
                <a:gd name="T2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4">
                  <a:moveTo>
                    <a:pt x="18" y="47"/>
                  </a:moveTo>
                  <a:cubicBezTo>
                    <a:pt x="15" y="36"/>
                    <a:pt x="14" y="25"/>
                    <a:pt x="13" y="15"/>
                  </a:cubicBezTo>
                  <a:cubicBezTo>
                    <a:pt x="13" y="14"/>
                    <a:pt x="12" y="13"/>
                    <a:pt x="12" y="13"/>
                  </a:cubicBezTo>
                  <a:cubicBezTo>
                    <a:pt x="12" y="10"/>
                    <a:pt x="12" y="8"/>
                    <a:pt x="12" y="4"/>
                  </a:cubicBezTo>
                  <a:cubicBezTo>
                    <a:pt x="12" y="0"/>
                    <a:pt x="8" y="0"/>
                    <a:pt x="8" y="4"/>
                  </a:cubicBezTo>
                  <a:cubicBezTo>
                    <a:pt x="8" y="8"/>
                    <a:pt x="8" y="10"/>
                    <a:pt x="8" y="13"/>
                  </a:cubicBezTo>
                  <a:cubicBezTo>
                    <a:pt x="8" y="13"/>
                    <a:pt x="7" y="14"/>
                    <a:pt x="7" y="14"/>
                  </a:cubicBezTo>
                  <a:cubicBezTo>
                    <a:pt x="7" y="17"/>
                    <a:pt x="7" y="20"/>
                    <a:pt x="6" y="23"/>
                  </a:cubicBezTo>
                  <a:cubicBezTo>
                    <a:pt x="6" y="22"/>
                    <a:pt x="5" y="22"/>
                    <a:pt x="5" y="23"/>
                  </a:cubicBezTo>
                  <a:cubicBezTo>
                    <a:pt x="3" y="29"/>
                    <a:pt x="3" y="34"/>
                    <a:pt x="1" y="40"/>
                  </a:cubicBezTo>
                  <a:cubicBezTo>
                    <a:pt x="0" y="41"/>
                    <a:pt x="2" y="41"/>
                    <a:pt x="3" y="40"/>
                  </a:cubicBezTo>
                  <a:cubicBezTo>
                    <a:pt x="4" y="35"/>
                    <a:pt x="5" y="30"/>
                    <a:pt x="6" y="26"/>
                  </a:cubicBezTo>
                  <a:cubicBezTo>
                    <a:pt x="6" y="34"/>
                    <a:pt x="7" y="42"/>
                    <a:pt x="10" y="49"/>
                  </a:cubicBezTo>
                  <a:cubicBezTo>
                    <a:pt x="12" y="54"/>
                    <a:pt x="20" y="52"/>
                    <a:pt x="18" y="4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11957282" y="6491687"/>
              <a:ext cx="23716" cy="130440"/>
            </a:xfrm>
            <a:custGeom>
              <a:avLst/>
              <a:gdLst>
                <a:gd name="T0" fmla="*/ 5 w 6"/>
                <a:gd name="T1" fmla="*/ 4 h 29"/>
                <a:gd name="T2" fmla="*/ 1 w 6"/>
                <a:gd name="T3" fmla="*/ 3 h 29"/>
                <a:gd name="T4" fmla="*/ 0 w 6"/>
                <a:gd name="T5" fmla="*/ 25 h 29"/>
                <a:gd name="T6" fmla="*/ 6 w 6"/>
                <a:gd name="T7" fmla="*/ 25 h 29"/>
                <a:gd name="T8" fmla="*/ 5 w 6"/>
                <a:gd name="T9" fmla="*/ 4 h 29"/>
              </a:gdLst>
              <a:ahLst/>
              <a:cxnLst>
                <a:cxn ang="0">
                  <a:pos x="T0" y="T1"/>
                </a:cxn>
                <a:cxn ang="0">
                  <a:pos x="T2" y="T3"/>
                </a:cxn>
                <a:cxn ang="0">
                  <a:pos x="T4" y="T5"/>
                </a:cxn>
                <a:cxn ang="0">
                  <a:pos x="T6" y="T7"/>
                </a:cxn>
                <a:cxn ang="0">
                  <a:pos x="T8" y="T9"/>
                </a:cxn>
              </a:cxnLst>
              <a:rect l="0" t="0" r="r" b="b"/>
              <a:pathLst>
                <a:path w="6" h="29">
                  <a:moveTo>
                    <a:pt x="5" y="4"/>
                  </a:moveTo>
                  <a:cubicBezTo>
                    <a:pt x="5" y="1"/>
                    <a:pt x="1" y="0"/>
                    <a:pt x="1" y="3"/>
                  </a:cubicBezTo>
                  <a:cubicBezTo>
                    <a:pt x="1" y="11"/>
                    <a:pt x="0" y="21"/>
                    <a:pt x="0" y="25"/>
                  </a:cubicBezTo>
                  <a:cubicBezTo>
                    <a:pt x="0" y="29"/>
                    <a:pt x="6" y="29"/>
                    <a:pt x="6" y="25"/>
                  </a:cubicBezTo>
                  <a:cubicBezTo>
                    <a:pt x="6" y="21"/>
                    <a:pt x="6" y="11"/>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11985741" y="6394450"/>
              <a:ext cx="42689" cy="177872"/>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4"/>
                    <a:pt x="10" y="4"/>
                  </a:cubicBezTo>
                  <a:cubicBezTo>
                    <a:pt x="10" y="0"/>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12028431" y="6382592"/>
              <a:ext cx="71149" cy="249021"/>
            </a:xfrm>
            <a:custGeom>
              <a:avLst/>
              <a:gdLst>
                <a:gd name="T0" fmla="*/ 7 w 17"/>
                <a:gd name="T1" fmla="*/ 5 h 56"/>
                <a:gd name="T2" fmla="*/ 4 w 17"/>
                <a:gd name="T3" fmla="*/ 12 h 56"/>
                <a:gd name="T4" fmla="*/ 4 w 17"/>
                <a:gd name="T5" fmla="*/ 11 h 56"/>
                <a:gd name="T6" fmla="*/ 1 w 17"/>
                <a:gd name="T7" fmla="*/ 11 h 56"/>
                <a:gd name="T8" fmla="*/ 2 w 17"/>
                <a:gd name="T9" fmla="*/ 19 h 56"/>
                <a:gd name="T10" fmla="*/ 6 w 17"/>
                <a:gd name="T11" fmla="*/ 54 h 56"/>
                <a:gd name="T12" fmla="*/ 12 w 17"/>
                <a:gd name="T13" fmla="*/ 52 h 56"/>
                <a:gd name="T14" fmla="*/ 15 w 17"/>
                <a:gd name="T15" fmla="*/ 9 h 56"/>
                <a:gd name="T16" fmla="*/ 7 w 17"/>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6">
                  <a:moveTo>
                    <a:pt x="7" y="5"/>
                  </a:moveTo>
                  <a:cubicBezTo>
                    <a:pt x="6" y="7"/>
                    <a:pt x="5" y="9"/>
                    <a:pt x="4" y="12"/>
                  </a:cubicBezTo>
                  <a:cubicBezTo>
                    <a:pt x="4" y="11"/>
                    <a:pt x="4" y="11"/>
                    <a:pt x="4" y="11"/>
                  </a:cubicBezTo>
                  <a:cubicBezTo>
                    <a:pt x="4" y="9"/>
                    <a:pt x="1" y="10"/>
                    <a:pt x="1" y="11"/>
                  </a:cubicBezTo>
                  <a:cubicBezTo>
                    <a:pt x="1" y="14"/>
                    <a:pt x="2" y="17"/>
                    <a:pt x="2" y="19"/>
                  </a:cubicBezTo>
                  <a:cubicBezTo>
                    <a:pt x="0" y="31"/>
                    <a:pt x="1" y="43"/>
                    <a:pt x="6" y="54"/>
                  </a:cubicBezTo>
                  <a:cubicBezTo>
                    <a:pt x="7" y="56"/>
                    <a:pt x="12" y="55"/>
                    <a:pt x="12" y="52"/>
                  </a:cubicBezTo>
                  <a:cubicBezTo>
                    <a:pt x="11" y="38"/>
                    <a:pt x="9" y="23"/>
                    <a:pt x="15" y="9"/>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11943052" y="6347018"/>
              <a:ext cx="33203" cy="158899"/>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12087722" y="6382592"/>
              <a:ext cx="61662" cy="177872"/>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39"/>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12182587" y="6453741"/>
              <a:ext cx="35574" cy="142298"/>
            </a:xfrm>
            <a:custGeom>
              <a:avLst/>
              <a:gdLst>
                <a:gd name="T0" fmla="*/ 0 w 8"/>
                <a:gd name="T1" fmla="*/ 5 h 32"/>
                <a:gd name="T2" fmla="*/ 1 w 8"/>
                <a:gd name="T3" fmla="*/ 28 h 32"/>
                <a:gd name="T4" fmla="*/ 7 w 8"/>
                <a:gd name="T5" fmla="*/ 28 h 32"/>
                <a:gd name="T6" fmla="*/ 8 w 8"/>
                <a:gd name="T7" fmla="*/ 5 h 32"/>
                <a:gd name="T8" fmla="*/ 0 w 8"/>
                <a:gd name="T9" fmla="*/ 5 h 32"/>
              </a:gdLst>
              <a:ahLst/>
              <a:cxnLst>
                <a:cxn ang="0">
                  <a:pos x="T0" y="T1"/>
                </a:cxn>
                <a:cxn ang="0">
                  <a:pos x="T2" y="T3"/>
                </a:cxn>
                <a:cxn ang="0">
                  <a:pos x="T4" y="T5"/>
                </a:cxn>
                <a:cxn ang="0">
                  <a:pos x="T6" y="T7"/>
                </a:cxn>
                <a:cxn ang="0">
                  <a:pos x="T8" y="T9"/>
                </a:cxn>
              </a:cxnLst>
              <a:rect l="0" t="0" r="r" b="b"/>
              <a:pathLst>
                <a:path w="8" h="32">
                  <a:moveTo>
                    <a:pt x="0" y="5"/>
                  </a:moveTo>
                  <a:cubicBezTo>
                    <a:pt x="0" y="13"/>
                    <a:pt x="0" y="20"/>
                    <a:pt x="1" y="28"/>
                  </a:cubicBezTo>
                  <a:cubicBezTo>
                    <a:pt x="2" y="32"/>
                    <a:pt x="7" y="32"/>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123810" y="6683790"/>
              <a:ext cx="12408377" cy="267994"/>
            </a:xfrm>
            <a:custGeom>
              <a:avLst/>
              <a:gdLst>
                <a:gd name="T0" fmla="*/ 2945 w 2951"/>
                <a:gd name="T1" fmla="*/ 22 h 60"/>
                <a:gd name="T2" fmla="*/ 2927 w 2951"/>
                <a:gd name="T3" fmla="*/ 60 h 60"/>
                <a:gd name="T4" fmla="*/ 25 w 2951"/>
                <a:gd name="T5" fmla="*/ 60 h 60"/>
                <a:gd name="T6" fmla="*/ 6 w 2951"/>
                <a:gd name="T7" fmla="*/ 18 h 60"/>
                <a:gd name="T8" fmla="*/ 5 w 2951"/>
                <a:gd name="T9" fmla="*/ 38 h 60"/>
                <a:gd name="T10" fmla="*/ 25 w 2951"/>
                <a:gd name="T11" fmla="*/ 0 h 60"/>
                <a:gd name="T12" fmla="*/ 2927 w 2951"/>
                <a:gd name="T13" fmla="*/ 0 h 60"/>
                <a:gd name="T14" fmla="*/ 2945 w 2951"/>
                <a:gd name="T15" fmla="*/ 39 h 60"/>
                <a:gd name="T16" fmla="*/ 2945 w 2951"/>
                <a:gd name="T17"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60">
                  <a:moveTo>
                    <a:pt x="2945" y="22"/>
                  </a:moveTo>
                  <a:cubicBezTo>
                    <a:pt x="2945" y="32"/>
                    <a:pt x="2951" y="60"/>
                    <a:pt x="2927" y="60"/>
                  </a:cubicBezTo>
                  <a:cubicBezTo>
                    <a:pt x="25" y="60"/>
                    <a:pt x="25" y="60"/>
                    <a:pt x="25" y="60"/>
                  </a:cubicBezTo>
                  <a:cubicBezTo>
                    <a:pt x="0" y="60"/>
                    <a:pt x="6" y="28"/>
                    <a:pt x="6" y="18"/>
                  </a:cubicBezTo>
                  <a:cubicBezTo>
                    <a:pt x="5" y="38"/>
                    <a:pt x="5" y="38"/>
                    <a:pt x="5" y="38"/>
                  </a:cubicBezTo>
                  <a:cubicBezTo>
                    <a:pt x="5" y="27"/>
                    <a:pt x="14" y="0"/>
                    <a:pt x="25" y="0"/>
                  </a:cubicBezTo>
                  <a:cubicBezTo>
                    <a:pt x="2927" y="0"/>
                    <a:pt x="2927" y="0"/>
                    <a:pt x="2927" y="0"/>
                  </a:cubicBezTo>
                  <a:cubicBezTo>
                    <a:pt x="2938" y="0"/>
                    <a:pt x="2945" y="28"/>
                    <a:pt x="2945" y="39"/>
                  </a:cubicBezTo>
                  <a:lnTo>
                    <a:pt x="2945" y="22"/>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119067" y="6425282"/>
              <a:ext cx="12360944" cy="315427"/>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 name="Rectangle 2">
            <a:extLst>
              <a:ext uri="{FF2B5EF4-FFF2-40B4-BE49-F238E27FC236}">
                <a16:creationId xmlns:a16="http://schemas.microsoft.com/office/drawing/2014/main" id="{DF22A775-50A2-B0C5-4318-3A02450C0B1E}"/>
              </a:ext>
            </a:extLst>
          </p:cNvPr>
          <p:cNvSpPr>
            <a:spLocks noChangeArrowheads="1"/>
          </p:cNvSpPr>
          <p:nvPr/>
        </p:nvSpPr>
        <p:spPr bwMode="auto">
          <a:xfrm>
            <a:off x="1065171" y="1477763"/>
            <a:ext cx="9571111" cy="2995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tóm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tắt</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lại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nội</a:t>
            </a:r>
            <a:r>
              <a:rPr lang="en-US" altLang="en-US" sz="2900" dirty="0">
                <a:solidFill>
                  <a:srgbClr val="0000FF"/>
                </a:solidFill>
                <a:latin typeface="Arial" panose="020B0604020202020204" pitchFamily="34" charset="0"/>
                <a:cs typeface="Arial" panose="020B0604020202020204" pitchFamily="34" charset="0"/>
              </a:rPr>
              <a:t> dung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bằng</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sơ</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đồ</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tư</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duy</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vào</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vở</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ghi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bài</a:t>
            </a:r>
            <a:r>
              <a:rPr lang="en-US" altLang="en-US" sz="2900" dirty="0">
                <a:solidFill>
                  <a:srgbClr val="0000FF"/>
                </a:solidFill>
                <a:latin typeface="Arial" panose="020B0604020202020204" pitchFamily="34" charset="0"/>
                <a:cs typeface="Arial" panose="020B0604020202020204" pitchFamily="34" charset="0"/>
              </a:rPr>
              <a:t>. </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sym typeface=".VnTime" pitchFamily="34" charset="0"/>
              </a:rPr>
              <a:t>- </a:t>
            </a:r>
            <a:r>
              <a:rPr lang="en-US" altLang="en-US" sz="2900" dirty="0" err="1">
                <a:solidFill>
                  <a:srgbClr val="0000FF"/>
                </a:solidFill>
                <a:latin typeface="Arial" panose="020B0604020202020204" pitchFamily="34" charset="0"/>
                <a:cs typeface="Arial" panose="020B0604020202020204" pitchFamily="34" charset="0"/>
              </a:rPr>
              <a:t>Xem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phần</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giới</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thiệu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về</a:t>
            </a:r>
            <a:r>
              <a:rPr lang="en-US" altLang="en-US" sz="2900" dirty="0">
                <a:solidFill>
                  <a:srgbClr val="0000FF"/>
                </a:solidFill>
                <a:latin typeface="Arial" panose="020B0604020202020204" pitchFamily="34" charset="0"/>
                <a:cs typeface="Arial" panose="020B0604020202020204" pitchFamily="34" charset="0"/>
              </a:rPr>
              <a:t> pin Von-ta </a:t>
            </a:r>
            <a:r>
              <a:rPr lang="en-US" altLang="en-US" sz="2900" dirty="0" err="1">
                <a:solidFill>
                  <a:srgbClr val="0000FF"/>
                </a:solidFill>
                <a:latin typeface="Arial" panose="020B0604020202020204" pitchFamily="34" charset="0"/>
                <a:cs typeface="Arial" panose="020B0604020202020204" pitchFamily="34" charset="0"/>
              </a:rPr>
              <a:t>trong</a:t>
            </a:r>
            <a:r>
              <a:rPr lang="en-US" altLang="en-US" sz="2900" dirty="0">
                <a:solidFill>
                  <a:srgbClr val="0000FF"/>
                </a:solidFill>
                <a:latin typeface="Arial" panose="020B0604020202020204" pitchFamily="34" charset="0"/>
                <a:cs typeface="Arial" panose="020B0604020202020204" pitchFamily="34" charset="0"/>
              </a:rPr>
              <a:t> SGK.</a:t>
            </a:r>
          </a:p>
          <a:p>
            <a:pPr fontAlgn="base">
              <a:lnSpc>
                <a:spcPct val="150000"/>
              </a:lnSpc>
              <a:spcBef>
                <a:spcPts val="600"/>
              </a:spcBef>
              <a:spcAft>
                <a:spcPts val="600"/>
              </a:spcAft>
              <a:buNone/>
            </a:pPr>
            <a:r>
              <a:rPr lang="en-US" altLang="en-US" sz="2900" dirty="0">
                <a:solidFill>
                  <a:srgbClr val="0000FF"/>
                </a:solidFill>
                <a:latin typeface="Arial" panose="020B0604020202020204" pitchFamily="34" charset="0"/>
                <a:cs typeface="Arial" panose="020B0604020202020204" pitchFamily="34" charset="0"/>
              </a:rPr>
              <a:t>-</a:t>
            </a:r>
            <a:r>
              <a:rPr lang="en-US" altLang="en-US" sz="2900" dirty="0" err="1">
                <a:solidFill>
                  <a:srgbClr val="0000FF"/>
                </a:solidFill>
                <a:latin typeface="Arial" panose="020B0604020202020204" pitchFamily="34" charset="0"/>
                <a:cs typeface="Arial" panose="020B0604020202020204" pitchFamily="34" charset="0"/>
              </a:rPr>
              <a:t>Đọc</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và</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tìm</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hiểu</a:t>
            </a:r>
            <a:r>
              <a:rPr lang="en-US" altLang="en-US" sz="2900" dirty="0">
                <a:solidFill>
                  <a:srgbClr val="0000FF"/>
                </a:solidFill>
                <a:latin typeface="Arial" panose="020B0604020202020204" pitchFamily="34" charset="0"/>
                <a:cs typeface="Arial" panose="020B0604020202020204" pitchFamily="34" charset="0"/>
              </a:rPr>
              <a:t> </a:t>
            </a:r>
            <a:r>
              <a:rPr lang="en-US" altLang="en-US" sz="2900" dirty="0" err="1">
                <a:solidFill>
                  <a:srgbClr val="0000FF"/>
                </a:solidFill>
                <a:latin typeface="Arial" panose="020B0604020202020204" pitchFamily="34" charset="0"/>
                <a:cs typeface="Arial" panose="020B0604020202020204" pitchFamily="34" charset="0"/>
              </a:rPr>
              <a:t>trước</a:t>
            </a:r>
            <a:r>
              <a:rPr lang="en-US" altLang="en-US" sz="2900" dirty="0">
                <a:solidFill>
                  <a:srgbClr val="0000FF"/>
                </a:solidFill>
                <a:latin typeface="Arial" panose="020B0604020202020204" pitchFamily="34" charset="0"/>
                <a:cs typeface="Arial" panose="020B0604020202020204" pitchFamily="34" charset="0"/>
              </a:rPr>
              <a:t> : </a:t>
            </a:r>
            <a:r>
              <a:rPr lang="en-US" altLang="en-US" sz="2900" u="sng" dirty="0" err="1">
                <a:solidFill>
                  <a:srgbClr val="0000FF"/>
                </a:solidFill>
                <a:latin typeface="Arial" panose="020B0604020202020204" pitchFamily="34" charset="0"/>
                <a:cs typeface="Arial" panose="020B0604020202020204" pitchFamily="34" charset="0"/>
              </a:rPr>
              <a:t>Bài</a:t>
            </a:r>
            <a:r>
              <a:rPr lang="en-US" altLang="en-US" sz="2900" u="sng" dirty="0">
                <a:solidFill>
                  <a:srgbClr val="0000FF"/>
                </a:solidFill>
                <a:latin typeface="Arial" panose="020B0604020202020204" pitchFamily="34" charset="0"/>
                <a:cs typeface="Arial" panose="020B0604020202020204" pitchFamily="34" charset="0"/>
              </a:rPr>
              <a:t> 22:</a:t>
            </a:r>
            <a:r>
              <a:rPr lang="en-US" altLang="en-US" sz="2900" dirty="0">
                <a:solidFill>
                  <a:srgbClr val="FF0000"/>
                </a:solidFill>
                <a:latin typeface="Arial" panose="020B0604020202020204" pitchFamily="34" charset="0"/>
                <a:cs typeface="Arial" panose="020B0604020202020204" pitchFamily="34" charset="0"/>
              </a:rPr>
              <a:t> </a:t>
            </a:r>
            <a:r>
              <a:rPr lang="en-US" altLang="en-US" sz="2900" dirty="0">
                <a:solidFill>
                  <a:srgbClr val="FF3300"/>
                </a:solidFill>
                <a:latin typeface="Arial" panose="020B0604020202020204" pitchFamily="34" charset="0"/>
                <a:cs typeface="Arial" panose="020B0604020202020204" pitchFamily="34" charset="0"/>
              </a:rPr>
              <a:t>MẠCH ĐIỆN ĐƠN GIẢN.</a:t>
            </a:r>
          </a:p>
        </p:txBody>
      </p:sp>
      <p:sp>
        <p:nvSpPr>
          <p:cNvPr id="3" name="Text Box 3">
            <a:extLst>
              <a:ext uri="{FF2B5EF4-FFF2-40B4-BE49-F238E27FC236}">
                <a16:creationId xmlns:a16="http://schemas.microsoft.com/office/drawing/2014/main" id="{BE831AB2-8080-6EF6-85F8-F62C0B8A7145}"/>
              </a:ext>
            </a:extLst>
          </p:cNvPr>
          <p:cNvSpPr txBox="1">
            <a:spLocks noChangeArrowheads="1"/>
          </p:cNvSpPr>
          <p:nvPr/>
        </p:nvSpPr>
        <p:spPr bwMode="auto">
          <a:xfrm>
            <a:off x="1905000" y="304800"/>
            <a:ext cx="594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600" b="1" u="sng">
                <a:solidFill>
                  <a:srgbClr val="33CC33"/>
                </a:solidFill>
                <a:latin typeface="Times New Roman" panose="02020603050405020304" pitchFamily="18" charset="0"/>
                <a:cs typeface="Arial" panose="020B0604020202020204" pitchFamily="34" charset="0"/>
              </a:rPr>
              <a:t>HƯỚNG DẪN VỀ</a:t>
            </a:r>
            <a:r>
              <a:rPr lang="en-US" altLang="en-US" b="1" u="sng">
                <a:solidFill>
                  <a:srgbClr val="33CC33"/>
                </a:solidFill>
                <a:latin typeface="Times New Roman" panose="02020603050405020304" pitchFamily="18" charset="0"/>
                <a:cs typeface="Arial" panose="020B0604020202020204" pitchFamily="34" charset="0"/>
              </a:rPr>
              <a:t> </a:t>
            </a:r>
            <a:r>
              <a:rPr lang="en-US" altLang="en-US" sz="3600" b="1" u="sng">
                <a:solidFill>
                  <a:srgbClr val="33CC33"/>
                </a:solidFill>
                <a:latin typeface="Times New Roman" panose="02020603050405020304" pitchFamily="18" charset="0"/>
                <a:cs typeface="Arial" panose="020B0604020202020204" pitchFamily="34" charset="0"/>
              </a:rPr>
              <a:t>NHÀ</a:t>
            </a:r>
          </a:p>
        </p:txBody>
      </p:sp>
      <p:graphicFrame>
        <p:nvGraphicFramePr>
          <p:cNvPr id="5" name="Object 4">
            <a:extLst>
              <a:ext uri="{FF2B5EF4-FFF2-40B4-BE49-F238E27FC236}">
                <a16:creationId xmlns:a16="http://schemas.microsoft.com/office/drawing/2014/main" id="{1EB7F226-6272-8600-2194-0BC550206CDD}"/>
              </a:ext>
            </a:extLst>
          </p:cNvPr>
          <p:cNvGraphicFramePr>
            <a:graphicFrameLocks noChangeAspect="1"/>
          </p:cNvGraphicFramePr>
          <p:nvPr>
            <p:extLst>
              <p:ext uri="{D42A27DB-BD31-4B8C-83A1-F6EECF244321}">
                <p14:modId xmlns:p14="http://schemas.microsoft.com/office/powerpoint/2010/main" val="804584929"/>
              </p:ext>
            </p:extLst>
          </p:nvPr>
        </p:nvGraphicFramePr>
        <p:xfrm>
          <a:off x="9739805" y="117291"/>
          <a:ext cx="2347917" cy="1466142"/>
        </p:xfrm>
        <a:graphic>
          <a:graphicData uri="http://schemas.openxmlformats.org/presentationml/2006/ole">
            <mc:AlternateContent xmlns:mc="http://schemas.openxmlformats.org/markup-compatibility/2006">
              <mc:Choice xmlns:v="urn:schemas-microsoft-com:vml" Requires="v">
                <p:oleObj name="Clip" r:id="rId3" imgW="12065000" imgH="14871700" progId="MS_ClipArt_Gallery.2">
                  <p:embed/>
                </p:oleObj>
              </mc:Choice>
              <mc:Fallback>
                <p:oleObj name="Clip" r:id="rId3" imgW="12065000" imgH="14871700" progId="MS_ClipArt_Gallery.2">
                  <p:embed/>
                  <p:pic>
                    <p:nvPicPr>
                      <p:cNvPr id="20484" name="Object 4">
                        <a:extLst>
                          <a:ext uri="{FF2B5EF4-FFF2-40B4-BE49-F238E27FC236}">
                            <a16:creationId xmlns:a16="http://schemas.microsoft.com/office/drawing/2014/main" id="{38ADFFAF-CB75-DBDD-29DA-1D55427F3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9805" y="117291"/>
                        <a:ext cx="2347917" cy="1466142"/>
                      </a:xfrm>
                      <a:prstGeom prst="rect">
                        <a:avLst/>
                      </a:prstGeom>
                      <a:noFill/>
                      <a:ln>
                        <a:noFill/>
                      </a:ln>
                    </p:spPr>
                  </p:pic>
                </p:oleObj>
              </mc:Fallback>
            </mc:AlternateContent>
          </a:graphicData>
        </a:graphic>
      </p:graphicFrame>
      <p:pic>
        <p:nvPicPr>
          <p:cNvPr id="6" name="Picture 5" descr="PE00014_">
            <a:extLst>
              <a:ext uri="{FF2B5EF4-FFF2-40B4-BE49-F238E27FC236}">
                <a16:creationId xmlns:a16="http://schemas.microsoft.com/office/drawing/2014/main" id="{33079D19-4685-962E-7169-41A108E9BA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251159" flipH="1">
            <a:off x="326182" y="179085"/>
            <a:ext cx="1808418"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6053364"/>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472402" y="-579863"/>
            <a:ext cx="12917163" cy="7376007"/>
          </a:xfrm>
          <a:prstGeom prst="rect">
            <a:avLst/>
          </a:prstGeom>
        </p:spPr>
      </p:pic>
      <p:pic>
        <p:nvPicPr>
          <p:cNvPr id="480" name="图片 479"/>
          <p:cNvPicPr>
            <a:picLocks noChangeAspect="1"/>
          </p:cNvPicPr>
          <p:nvPr/>
        </p:nvPicPr>
        <p:blipFill>
          <a:blip r:embed="rId4"/>
          <a:stretch>
            <a:fillRect/>
          </a:stretch>
        </p:blipFill>
        <p:spPr>
          <a:xfrm>
            <a:off x="0" y="713678"/>
            <a:ext cx="12192000" cy="6144322"/>
          </a:xfrm>
          <a:prstGeom prst="rect">
            <a:avLst/>
          </a:prstGeom>
        </p:spPr>
      </p:pic>
      <p:sp>
        <p:nvSpPr>
          <p:cNvPr id="2" name="标题 1"/>
          <p:cNvSpPr>
            <a:spLocks noGrp="1"/>
          </p:cNvSpPr>
          <p:nvPr>
            <p:ph type="ctrTitle"/>
          </p:nvPr>
        </p:nvSpPr>
        <p:spPr>
          <a:xfrm>
            <a:off x="1737519" y="1930623"/>
            <a:ext cx="9144000" cy="1855216"/>
          </a:xfrm>
        </p:spPr>
        <p:txBody>
          <a:bodyPr/>
          <a:lstStyle/>
          <a:p>
            <a:r>
              <a:rPr lang="en-US" altLang="zh-CN" sz="4400" b="1" dirty="0">
                <a:solidFill>
                  <a:srgbClr val="45BCBC"/>
                </a:solidFill>
                <a:latin typeface="Arial" panose="020B0604020202020204" pitchFamily="34" charset="0"/>
                <a:cs typeface="Arial" panose="020B0604020202020204" pitchFamily="34" charset="0"/>
              </a:rPr>
              <a:t>CẢM ƠN CÁC EM ĐÃ CÙNG THAM GIA BÀI HỌC HÔM NAY</a:t>
            </a:r>
            <a:endParaRPr lang="zh-CN" alt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5344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đèn điện chiếu sáng">
            <a:extLst>
              <a:ext uri="{FF2B5EF4-FFF2-40B4-BE49-F238E27FC236}">
                <a16:creationId xmlns:a16="http://schemas.microsoft.com/office/drawing/2014/main" id="{36356398-8628-7288-179C-BD40FA5CF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7" y="31283"/>
            <a:ext cx="3567042" cy="348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Hình ảnh có liên quan">
            <a:extLst>
              <a:ext uri="{FF2B5EF4-FFF2-40B4-BE49-F238E27FC236}">
                <a16:creationId xmlns:a16="http://schemas.microsoft.com/office/drawing/2014/main" id="{17631154-E2DD-A264-00D0-24C5D1977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7" y="3663840"/>
            <a:ext cx="356704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reet with lights on it&#10;&#10;Description automatically generated">
            <a:extLst>
              <a:ext uri="{FF2B5EF4-FFF2-40B4-BE49-F238E27FC236}">
                <a16:creationId xmlns:a16="http://schemas.microsoft.com/office/drawing/2014/main" id="{C5694E46-9E08-82D2-EF72-9667069D4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670" y="31283"/>
            <a:ext cx="4521199" cy="6653570"/>
          </a:xfrm>
          <a:prstGeom prst="rect">
            <a:avLst/>
          </a:prstGeom>
        </p:spPr>
      </p:pic>
      <p:sp>
        <p:nvSpPr>
          <p:cNvPr id="4" name="Rectangle 3">
            <a:extLst>
              <a:ext uri="{FF2B5EF4-FFF2-40B4-BE49-F238E27FC236}">
                <a16:creationId xmlns:a16="http://schemas.microsoft.com/office/drawing/2014/main" id="{E2854BBB-F04D-5579-C0F9-302468AB5FAC}"/>
              </a:ext>
            </a:extLst>
          </p:cNvPr>
          <p:cNvSpPr>
            <a:spLocks noChangeArrowheads="1"/>
          </p:cNvSpPr>
          <p:nvPr/>
        </p:nvSpPr>
        <p:spPr bwMode="auto">
          <a:xfrm>
            <a:off x="8426172" y="173147"/>
            <a:ext cx="3582503" cy="39703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altLang="en-US" sz="2800" dirty="0" err="1">
                <a:solidFill>
                  <a:schemeClr val="accent2"/>
                </a:solidFill>
                <a:latin typeface="Times New Roman" panose="02020603050405020304" pitchFamily="18" charset="0"/>
              </a:rPr>
              <a:t>Đèn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thể</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bật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tắt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dễ</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dàng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sáng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trưng</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ngay</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cả</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dưới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trời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mưa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gió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Ngoài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ra</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còn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có</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thiết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bị</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khác</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quạt</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nồi</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cơm</a:t>
            </a:r>
            <a:r>
              <a:rPr lang="en-US" altLang="en-US" sz="2800" dirty="0">
                <a:solidFill>
                  <a:schemeClr val="accent2"/>
                </a:solidFill>
                <a:latin typeface="Times New Roman" panose="02020603050405020304" pitchFamily="18" charset="0"/>
              </a:rPr>
              <a:t> </a:t>
            </a:r>
            <a:r>
              <a:rPr lang="en-US" altLang="en-US" sz="2800" dirty="0" err="1">
                <a:solidFill>
                  <a:schemeClr val="accent2"/>
                </a:solidFill>
                <a:latin typeface="Times New Roman" panose="02020603050405020304" pitchFamily="18" charset="0"/>
              </a:rPr>
              <a:t>điện</a:t>
            </a:r>
            <a:r>
              <a:rPr lang="en-US" altLang="en-US" sz="2800" dirty="0">
                <a:solidFill>
                  <a:schemeClr val="accent2"/>
                </a:solidFill>
                <a:latin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hoạt</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động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được</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khi</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có</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dòng</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điện</a:t>
            </a:r>
            <a:r>
              <a:rPr lang="en-US" sz="28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a:t>
            </a:r>
            <a:endParaRPr lang="en-US" altLang="en-VN" sz="2800" dirty="0"/>
          </a:p>
        </p:txBody>
      </p:sp>
      <p:sp>
        <p:nvSpPr>
          <p:cNvPr id="7" name="Text Box 31" descr="Papyrus">
            <a:extLst>
              <a:ext uri="{FF2B5EF4-FFF2-40B4-BE49-F238E27FC236}">
                <a16:creationId xmlns:a16="http://schemas.microsoft.com/office/drawing/2014/main" id="{ACFA961D-3355-0B58-D461-5A9D52F78190}"/>
              </a:ext>
            </a:extLst>
          </p:cNvPr>
          <p:cNvSpPr txBox="1">
            <a:spLocks noChangeArrowheads="1"/>
          </p:cNvSpPr>
          <p:nvPr/>
        </p:nvSpPr>
        <p:spPr bwMode="auto">
          <a:xfrm>
            <a:off x="7878414" y="6130816"/>
            <a:ext cx="4130261" cy="554037"/>
          </a:xfrm>
          <a:prstGeom prst="rect">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Vậy</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5BCBC"/>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25400" y="3014663"/>
            <a:ext cx="12303126" cy="3892550"/>
            <a:chOff x="-16" y="1899"/>
            <a:chExt cx="7750" cy="2452"/>
          </a:xfrm>
        </p:grpSpPr>
        <p:sp>
          <p:nvSpPr>
            <p:cNvPr id="5" name="AutoShape 3"/>
            <p:cNvSpPr>
              <a:spLocks noChangeAspect="1" noChangeArrowheads="1" noTextEdit="1"/>
            </p:cNvSpPr>
            <p:nvPr/>
          </p:nvSpPr>
          <p:spPr bwMode="auto">
            <a:xfrm>
              <a:off x="0" y="1899"/>
              <a:ext cx="7721" cy="2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 name="Group 205"/>
            <p:cNvGrpSpPr>
              <a:grpSpLocks/>
            </p:cNvGrpSpPr>
            <p:nvPr/>
          </p:nvGrpSpPr>
          <p:grpSpPr bwMode="auto">
            <a:xfrm>
              <a:off x="116" y="2258"/>
              <a:ext cx="7576" cy="2065"/>
              <a:chOff x="116" y="2258"/>
              <a:chExt cx="7576" cy="2065"/>
            </a:xfrm>
          </p:grpSpPr>
          <p:sp>
            <p:nvSpPr>
              <p:cNvPr id="870" name="Freeform 6"/>
              <p:cNvSpPr>
                <a:spLocks/>
              </p:cNvSpPr>
              <p:nvPr/>
            </p:nvSpPr>
            <p:spPr bwMode="auto">
              <a:xfrm>
                <a:off x="3619" y="2258"/>
                <a:ext cx="349" cy="177"/>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Freeform 7"/>
              <p:cNvSpPr>
                <a:spLocks/>
              </p:cNvSpPr>
              <p:nvPr/>
            </p:nvSpPr>
            <p:spPr bwMode="auto">
              <a:xfrm>
                <a:off x="5090" y="2372"/>
                <a:ext cx="580" cy="183"/>
              </a:xfrm>
              <a:custGeom>
                <a:avLst/>
                <a:gdLst>
                  <a:gd name="T0" fmla="*/ 221 w 221"/>
                  <a:gd name="T1" fmla="*/ 66 h 66"/>
                  <a:gd name="T2" fmla="*/ 203 w 221"/>
                  <a:gd name="T3" fmla="*/ 34 h 66"/>
                  <a:gd name="T4" fmla="*/ 202 w 221"/>
                  <a:gd name="T5" fmla="*/ 33 h 66"/>
                  <a:gd name="T6" fmla="*/ 183 w 221"/>
                  <a:gd name="T7" fmla="*/ 28 h 66"/>
                  <a:gd name="T8" fmla="*/ 157 w 221"/>
                  <a:gd name="T9" fmla="*/ 39 h 66"/>
                  <a:gd name="T10" fmla="*/ 152 w 221"/>
                  <a:gd name="T11" fmla="*/ 46 h 66"/>
                  <a:gd name="T12" fmla="*/ 120 w 221"/>
                  <a:gd name="T13" fmla="*/ 24 h 66"/>
                  <a:gd name="T14" fmla="*/ 102 w 221"/>
                  <a:gd name="T15" fmla="*/ 29 h 66"/>
                  <a:gd name="T16" fmla="*/ 73 w 221"/>
                  <a:gd name="T17" fmla="*/ 0 h 66"/>
                  <a:gd name="T18" fmla="*/ 44 w 221"/>
                  <a:gd name="T19" fmla="*/ 36 h 66"/>
                  <a:gd name="T20" fmla="*/ 33 w 221"/>
                  <a:gd name="T21" fmla="*/ 34 h 66"/>
                  <a:gd name="T22" fmla="*/ 16 w 221"/>
                  <a:gd name="T23" fmla="*/ 39 h 66"/>
                  <a:gd name="T24" fmla="*/ 4 w 221"/>
                  <a:gd name="T25" fmla="*/ 51 h 66"/>
                  <a:gd name="T26" fmla="*/ 0 w 221"/>
                  <a:gd name="T27" fmla="*/ 66 h 66"/>
                  <a:gd name="T28" fmla="*/ 221 w 221"/>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1" h="66">
                    <a:moveTo>
                      <a:pt x="221" y="66"/>
                    </a:moveTo>
                    <a:cubicBezTo>
                      <a:pt x="221" y="53"/>
                      <a:pt x="214" y="40"/>
                      <a:pt x="203" y="34"/>
                    </a:cubicBezTo>
                    <a:cubicBezTo>
                      <a:pt x="202" y="33"/>
                      <a:pt x="202" y="33"/>
                      <a:pt x="202" y="33"/>
                    </a:cubicBezTo>
                    <a:cubicBezTo>
                      <a:pt x="196" y="30"/>
                      <a:pt x="190" y="28"/>
                      <a:pt x="183" y="28"/>
                    </a:cubicBezTo>
                    <a:cubicBezTo>
                      <a:pt x="173" y="28"/>
                      <a:pt x="164" y="32"/>
                      <a:pt x="157" y="39"/>
                    </a:cubicBezTo>
                    <a:cubicBezTo>
                      <a:pt x="155" y="41"/>
                      <a:pt x="153" y="43"/>
                      <a:pt x="152" y="46"/>
                    </a:cubicBezTo>
                    <a:cubicBezTo>
                      <a:pt x="147" y="33"/>
                      <a:pt x="135" y="24"/>
                      <a:pt x="120" y="24"/>
                    </a:cubicBezTo>
                    <a:cubicBezTo>
                      <a:pt x="114" y="24"/>
                      <a:pt x="108" y="26"/>
                      <a:pt x="102" y="29"/>
                    </a:cubicBezTo>
                    <a:cubicBezTo>
                      <a:pt x="102" y="14"/>
                      <a:pt x="92" y="0"/>
                      <a:pt x="73" y="0"/>
                    </a:cubicBezTo>
                    <a:cubicBezTo>
                      <a:pt x="51" y="0"/>
                      <a:pt x="41" y="19"/>
                      <a:pt x="44" y="36"/>
                    </a:cubicBezTo>
                    <a:cubicBezTo>
                      <a:pt x="40" y="35"/>
                      <a:pt x="37" y="34"/>
                      <a:pt x="33" y="34"/>
                    </a:cubicBezTo>
                    <a:cubicBezTo>
                      <a:pt x="27" y="34"/>
                      <a:pt x="22" y="36"/>
                      <a:pt x="16" y="39"/>
                    </a:cubicBezTo>
                    <a:cubicBezTo>
                      <a:pt x="11" y="42"/>
                      <a:pt x="7" y="46"/>
                      <a:pt x="4" y="51"/>
                    </a:cubicBezTo>
                    <a:cubicBezTo>
                      <a:pt x="2" y="55"/>
                      <a:pt x="0" y="61"/>
                      <a:pt x="0" y="66"/>
                    </a:cubicBezTo>
                    <a:lnTo>
                      <a:pt x="221"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8"/>
              <p:cNvSpPr>
                <a:spLocks/>
              </p:cNvSpPr>
              <p:nvPr/>
            </p:nvSpPr>
            <p:spPr bwMode="auto">
              <a:xfrm>
                <a:off x="2805" y="2875"/>
                <a:ext cx="583" cy="183"/>
              </a:xfrm>
              <a:custGeom>
                <a:avLst/>
                <a:gdLst>
                  <a:gd name="T0" fmla="*/ 222 w 222"/>
                  <a:gd name="T1" fmla="*/ 66 h 66"/>
                  <a:gd name="T2" fmla="*/ 204 w 222"/>
                  <a:gd name="T3" fmla="*/ 34 h 66"/>
                  <a:gd name="T4" fmla="*/ 203 w 222"/>
                  <a:gd name="T5" fmla="*/ 34 h 66"/>
                  <a:gd name="T6" fmla="*/ 184 w 222"/>
                  <a:gd name="T7" fmla="*/ 29 h 66"/>
                  <a:gd name="T8" fmla="*/ 158 w 222"/>
                  <a:gd name="T9" fmla="*/ 39 h 66"/>
                  <a:gd name="T10" fmla="*/ 152 w 222"/>
                  <a:gd name="T11" fmla="*/ 46 h 66"/>
                  <a:gd name="T12" fmla="*/ 121 w 222"/>
                  <a:gd name="T13" fmla="*/ 24 h 66"/>
                  <a:gd name="T14" fmla="*/ 103 w 222"/>
                  <a:gd name="T15" fmla="*/ 29 h 66"/>
                  <a:gd name="T16" fmla="*/ 74 w 222"/>
                  <a:gd name="T17" fmla="*/ 0 h 66"/>
                  <a:gd name="T18" fmla="*/ 45 w 222"/>
                  <a:gd name="T19" fmla="*/ 36 h 66"/>
                  <a:gd name="T20" fmla="*/ 34 w 222"/>
                  <a:gd name="T21" fmla="*/ 35 h 66"/>
                  <a:gd name="T22" fmla="*/ 17 w 222"/>
                  <a:gd name="T23" fmla="*/ 39 h 66"/>
                  <a:gd name="T24" fmla="*/ 5 w 222"/>
                  <a:gd name="T25" fmla="*/ 51 h 66"/>
                  <a:gd name="T26" fmla="*/ 0 w 222"/>
                  <a:gd name="T27" fmla="*/ 66 h 66"/>
                  <a:gd name="T28" fmla="*/ 222 w 222"/>
                  <a:gd name="T2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2" h="66">
                    <a:moveTo>
                      <a:pt x="222" y="66"/>
                    </a:moveTo>
                    <a:cubicBezTo>
                      <a:pt x="222" y="53"/>
                      <a:pt x="215" y="40"/>
                      <a:pt x="204" y="34"/>
                    </a:cubicBezTo>
                    <a:cubicBezTo>
                      <a:pt x="203" y="34"/>
                      <a:pt x="203" y="34"/>
                      <a:pt x="203" y="34"/>
                    </a:cubicBezTo>
                    <a:cubicBezTo>
                      <a:pt x="197" y="30"/>
                      <a:pt x="191" y="29"/>
                      <a:pt x="184" y="29"/>
                    </a:cubicBezTo>
                    <a:cubicBezTo>
                      <a:pt x="174" y="29"/>
                      <a:pt x="165" y="32"/>
                      <a:pt x="158" y="39"/>
                    </a:cubicBezTo>
                    <a:cubicBezTo>
                      <a:pt x="156" y="41"/>
                      <a:pt x="154" y="44"/>
                      <a:pt x="152" y="46"/>
                    </a:cubicBezTo>
                    <a:cubicBezTo>
                      <a:pt x="148" y="33"/>
                      <a:pt x="135" y="24"/>
                      <a:pt x="121" y="24"/>
                    </a:cubicBezTo>
                    <a:cubicBezTo>
                      <a:pt x="115" y="24"/>
                      <a:pt x="108" y="26"/>
                      <a:pt x="103" y="29"/>
                    </a:cubicBezTo>
                    <a:cubicBezTo>
                      <a:pt x="102" y="15"/>
                      <a:pt x="93" y="0"/>
                      <a:pt x="74" y="0"/>
                    </a:cubicBezTo>
                    <a:cubicBezTo>
                      <a:pt x="51" y="0"/>
                      <a:pt x="42" y="20"/>
                      <a:pt x="45" y="36"/>
                    </a:cubicBezTo>
                    <a:cubicBezTo>
                      <a:pt x="41" y="35"/>
                      <a:pt x="38" y="35"/>
                      <a:pt x="34" y="35"/>
                    </a:cubicBezTo>
                    <a:cubicBezTo>
                      <a:pt x="28" y="35"/>
                      <a:pt x="22" y="36"/>
                      <a:pt x="17" y="39"/>
                    </a:cubicBezTo>
                    <a:cubicBezTo>
                      <a:pt x="12" y="42"/>
                      <a:pt x="8" y="46"/>
                      <a:pt x="5" y="51"/>
                    </a:cubicBezTo>
                    <a:cubicBezTo>
                      <a:pt x="3" y="55"/>
                      <a:pt x="1" y="61"/>
                      <a:pt x="0" y="66"/>
                    </a:cubicBezTo>
                    <a:lnTo>
                      <a:pt x="222"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9"/>
              <p:cNvSpPr>
                <a:spLocks/>
              </p:cNvSpPr>
              <p:nvPr/>
            </p:nvSpPr>
            <p:spPr bwMode="auto">
              <a:xfrm>
                <a:off x="5607" y="2811"/>
                <a:ext cx="835" cy="242"/>
              </a:xfrm>
              <a:custGeom>
                <a:avLst/>
                <a:gdLst>
                  <a:gd name="T0" fmla="*/ 315 w 318"/>
                  <a:gd name="T1" fmla="*/ 87 h 87"/>
                  <a:gd name="T2" fmla="*/ 285 w 318"/>
                  <a:gd name="T3" fmla="*/ 47 h 87"/>
                  <a:gd name="T4" fmla="*/ 263 w 318"/>
                  <a:gd name="T5" fmla="*/ 56 h 87"/>
                  <a:gd name="T6" fmla="*/ 230 w 318"/>
                  <a:gd name="T7" fmla="*/ 34 h 87"/>
                  <a:gd name="T8" fmla="*/ 219 w 318"/>
                  <a:gd name="T9" fmla="*/ 36 h 87"/>
                  <a:gd name="T10" fmla="*/ 214 w 318"/>
                  <a:gd name="T11" fmla="*/ 21 h 87"/>
                  <a:gd name="T12" fmla="*/ 210 w 318"/>
                  <a:gd name="T13" fmla="*/ 14 h 87"/>
                  <a:gd name="T14" fmla="*/ 207 w 318"/>
                  <a:gd name="T15" fmla="*/ 11 h 87"/>
                  <a:gd name="T16" fmla="*/ 182 w 318"/>
                  <a:gd name="T17" fmla="*/ 1 h 87"/>
                  <a:gd name="T18" fmla="*/ 165 w 318"/>
                  <a:gd name="T19" fmla="*/ 5 h 87"/>
                  <a:gd name="T20" fmla="*/ 158 w 318"/>
                  <a:gd name="T21" fmla="*/ 11 h 87"/>
                  <a:gd name="T22" fmla="*/ 157 w 318"/>
                  <a:gd name="T23" fmla="*/ 12 h 87"/>
                  <a:gd name="T24" fmla="*/ 148 w 318"/>
                  <a:gd name="T25" fmla="*/ 25 h 87"/>
                  <a:gd name="T26" fmla="*/ 122 w 318"/>
                  <a:gd name="T27" fmla="*/ 13 h 87"/>
                  <a:gd name="T28" fmla="*/ 102 w 318"/>
                  <a:gd name="T29" fmla="*/ 20 h 87"/>
                  <a:gd name="T30" fmla="*/ 71 w 318"/>
                  <a:gd name="T31" fmla="*/ 0 h 87"/>
                  <a:gd name="T32" fmla="*/ 38 w 318"/>
                  <a:gd name="T33" fmla="*/ 42 h 87"/>
                  <a:gd name="T34" fmla="*/ 37 w 318"/>
                  <a:gd name="T35" fmla="*/ 42 h 87"/>
                  <a:gd name="T36" fmla="*/ 6 w 318"/>
                  <a:gd name="T37" fmla="*/ 87 h 87"/>
                  <a:gd name="T38" fmla="*/ 315 w 318"/>
                  <a:gd name="T3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7">
                    <a:moveTo>
                      <a:pt x="315" y="87"/>
                    </a:moveTo>
                    <a:cubicBezTo>
                      <a:pt x="318" y="68"/>
                      <a:pt x="308" y="47"/>
                      <a:pt x="285" y="47"/>
                    </a:cubicBezTo>
                    <a:cubicBezTo>
                      <a:pt x="277" y="47"/>
                      <a:pt x="269" y="51"/>
                      <a:pt x="263" y="56"/>
                    </a:cubicBezTo>
                    <a:cubicBezTo>
                      <a:pt x="257" y="43"/>
                      <a:pt x="245" y="34"/>
                      <a:pt x="230" y="34"/>
                    </a:cubicBezTo>
                    <a:cubicBezTo>
                      <a:pt x="226" y="34"/>
                      <a:pt x="223" y="35"/>
                      <a:pt x="219" y="36"/>
                    </a:cubicBezTo>
                    <a:cubicBezTo>
                      <a:pt x="219" y="30"/>
                      <a:pt x="217" y="25"/>
                      <a:pt x="214" y="21"/>
                    </a:cubicBezTo>
                    <a:cubicBezTo>
                      <a:pt x="213" y="18"/>
                      <a:pt x="211" y="16"/>
                      <a:pt x="210" y="14"/>
                    </a:cubicBezTo>
                    <a:cubicBezTo>
                      <a:pt x="209" y="13"/>
                      <a:pt x="208" y="12"/>
                      <a:pt x="207" y="11"/>
                    </a:cubicBezTo>
                    <a:cubicBezTo>
                      <a:pt x="200" y="4"/>
                      <a:pt x="191" y="1"/>
                      <a:pt x="182" y="1"/>
                    </a:cubicBezTo>
                    <a:cubicBezTo>
                      <a:pt x="176" y="1"/>
                      <a:pt x="170" y="2"/>
                      <a:pt x="165" y="5"/>
                    </a:cubicBezTo>
                    <a:cubicBezTo>
                      <a:pt x="163" y="7"/>
                      <a:pt x="160" y="9"/>
                      <a:pt x="158" y="11"/>
                    </a:cubicBezTo>
                    <a:cubicBezTo>
                      <a:pt x="158" y="11"/>
                      <a:pt x="157" y="12"/>
                      <a:pt x="157" y="12"/>
                    </a:cubicBezTo>
                    <a:cubicBezTo>
                      <a:pt x="153" y="16"/>
                      <a:pt x="150" y="20"/>
                      <a:pt x="148" y="25"/>
                    </a:cubicBezTo>
                    <a:cubicBezTo>
                      <a:pt x="142" y="18"/>
                      <a:pt x="133" y="13"/>
                      <a:pt x="122" y="13"/>
                    </a:cubicBezTo>
                    <a:cubicBezTo>
                      <a:pt x="115" y="13"/>
                      <a:pt x="107" y="16"/>
                      <a:pt x="102" y="20"/>
                    </a:cubicBezTo>
                    <a:cubicBezTo>
                      <a:pt x="97" y="9"/>
                      <a:pt x="87" y="0"/>
                      <a:pt x="71" y="0"/>
                    </a:cubicBezTo>
                    <a:cubicBezTo>
                      <a:pt x="45" y="0"/>
                      <a:pt x="35" y="22"/>
                      <a:pt x="38" y="42"/>
                    </a:cubicBezTo>
                    <a:cubicBezTo>
                      <a:pt x="38" y="42"/>
                      <a:pt x="37" y="42"/>
                      <a:pt x="37" y="42"/>
                    </a:cubicBezTo>
                    <a:cubicBezTo>
                      <a:pt x="11" y="42"/>
                      <a:pt x="0" y="67"/>
                      <a:pt x="6" y="87"/>
                    </a:cubicBezTo>
                    <a:lnTo>
                      <a:pt x="31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0"/>
              <p:cNvSpPr>
                <a:spLocks/>
              </p:cNvSpPr>
              <p:nvPr/>
            </p:nvSpPr>
            <p:spPr bwMode="auto">
              <a:xfrm>
                <a:off x="901" y="2377"/>
                <a:ext cx="341" cy="172"/>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1"/>
              <p:cNvSpPr>
                <a:spLocks/>
              </p:cNvSpPr>
              <p:nvPr/>
            </p:nvSpPr>
            <p:spPr bwMode="auto">
              <a:xfrm>
                <a:off x="4157" y="2730"/>
                <a:ext cx="441" cy="184"/>
              </a:xfrm>
              <a:custGeom>
                <a:avLst/>
                <a:gdLst>
                  <a:gd name="T0" fmla="*/ 168 w 168"/>
                  <a:gd name="T1" fmla="*/ 66 h 66"/>
                  <a:gd name="T2" fmla="*/ 140 w 168"/>
                  <a:gd name="T3" fmla="*/ 41 h 66"/>
                  <a:gd name="T4" fmla="*/ 132 w 168"/>
                  <a:gd name="T5" fmla="*/ 41 h 66"/>
                  <a:gd name="T6" fmla="*/ 109 w 168"/>
                  <a:gd name="T7" fmla="*/ 16 h 66"/>
                  <a:gd name="T8" fmla="*/ 95 w 168"/>
                  <a:gd name="T9" fmla="*/ 19 h 66"/>
                  <a:gd name="T10" fmla="*/ 71 w 168"/>
                  <a:gd name="T11" fmla="*/ 1 h 66"/>
                  <a:gd name="T12" fmla="*/ 61 w 168"/>
                  <a:gd name="T13" fmla="*/ 1 h 66"/>
                  <a:gd name="T14" fmla="*/ 40 w 168"/>
                  <a:gd name="T15" fmla="*/ 14 h 66"/>
                  <a:gd name="T16" fmla="*/ 35 w 168"/>
                  <a:gd name="T17" fmla="*/ 38 h 66"/>
                  <a:gd name="T18" fmla="*/ 32 w 168"/>
                  <a:gd name="T19" fmla="*/ 37 h 66"/>
                  <a:gd name="T20" fmla="*/ 11 w 168"/>
                  <a:gd name="T21" fmla="*/ 44 h 66"/>
                  <a:gd name="T22" fmla="*/ 0 w 168"/>
                  <a:gd name="T23" fmla="*/ 64 h 66"/>
                  <a:gd name="T24" fmla="*/ 0 w 168"/>
                  <a:gd name="T25" fmla="*/ 66 h 66"/>
                  <a:gd name="T26" fmla="*/ 168 w 168"/>
                  <a:gd name="T2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66">
                    <a:moveTo>
                      <a:pt x="168" y="66"/>
                    </a:moveTo>
                    <a:cubicBezTo>
                      <a:pt x="165" y="53"/>
                      <a:pt x="154" y="42"/>
                      <a:pt x="140" y="41"/>
                    </a:cubicBezTo>
                    <a:cubicBezTo>
                      <a:pt x="137" y="40"/>
                      <a:pt x="135" y="41"/>
                      <a:pt x="132" y="41"/>
                    </a:cubicBezTo>
                    <a:cubicBezTo>
                      <a:pt x="132" y="29"/>
                      <a:pt x="124" y="18"/>
                      <a:pt x="109" y="16"/>
                    </a:cubicBezTo>
                    <a:cubicBezTo>
                      <a:pt x="103" y="16"/>
                      <a:pt x="99" y="17"/>
                      <a:pt x="95" y="19"/>
                    </a:cubicBezTo>
                    <a:cubicBezTo>
                      <a:pt x="91" y="9"/>
                      <a:pt x="82" y="1"/>
                      <a:pt x="71" y="1"/>
                    </a:cubicBezTo>
                    <a:cubicBezTo>
                      <a:pt x="68" y="0"/>
                      <a:pt x="64" y="1"/>
                      <a:pt x="61" y="1"/>
                    </a:cubicBezTo>
                    <a:cubicBezTo>
                      <a:pt x="53" y="2"/>
                      <a:pt x="45" y="7"/>
                      <a:pt x="40" y="14"/>
                    </a:cubicBezTo>
                    <a:cubicBezTo>
                      <a:pt x="35" y="21"/>
                      <a:pt x="34" y="29"/>
                      <a:pt x="35" y="38"/>
                    </a:cubicBezTo>
                    <a:cubicBezTo>
                      <a:pt x="34" y="37"/>
                      <a:pt x="33" y="37"/>
                      <a:pt x="32" y="37"/>
                    </a:cubicBezTo>
                    <a:cubicBezTo>
                      <a:pt x="24" y="37"/>
                      <a:pt x="17" y="39"/>
                      <a:pt x="11" y="44"/>
                    </a:cubicBezTo>
                    <a:cubicBezTo>
                      <a:pt x="4" y="49"/>
                      <a:pt x="1" y="56"/>
                      <a:pt x="0" y="64"/>
                    </a:cubicBezTo>
                    <a:cubicBezTo>
                      <a:pt x="0" y="65"/>
                      <a:pt x="0" y="65"/>
                      <a:pt x="0" y="66"/>
                    </a:cubicBezTo>
                    <a:lnTo>
                      <a:pt x="168"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2"/>
              <p:cNvSpPr>
                <a:spLocks/>
              </p:cNvSpPr>
              <p:nvPr/>
            </p:nvSpPr>
            <p:spPr bwMode="auto">
              <a:xfrm>
                <a:off x="1387" y="2808"/>
                <a:ext cx="454" cy="20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3"/>
              <p:cNvSpPr>
                <a:spLocks/>
              </p:cNvSpPr>
              <p:nvPr/>
            </p:nvSpPr>
            <p:spPr bwMode="auto">
              <a:xfrm>
                <a:off x="6424" y="2430"/>
                <a:ext cx="459" cy="195"/>
              </a:xfrm>
              <a:custGeom>
                <a:avLst/>
                <a:gdLst>
                  <a:gd name="T0" fmla="*/ 172 w 175"/>
                  <a:gd name="T1" fmla="*/ 70 h 70"/>
                  <a:gd name="T2" fmla="*/ 136 w 175"/>
                  <a:gd name="T3" fmla="*/ 26 h 70"/>
                  <a:gd name="T4" fmla="*/ 119 w 175"/>
                  <a:gd name="T5" fmla="*/ 30 h 70"/>
                  <a:gd name="T6" fmla="*/ 81 w 175"/>
                  <a:gd name="T7" fmla="*/ 0 h 70"/>
                  <a:gd name="T8" fmla="*/ 46 w 175"/>
                  <a:gd name="T9" fmla="*/ 40 h 70"/>
                  <a:gd name="T10" fmla="*/ 34 w 175"/>
                  <a:gd name="T11" fmla="*/ 38 h 70"/>
                  <a:gd name="T12" fmla="*/ 0 w 175"/>
                  <a:gd name="T13" fmla="*/ 70 h 70"/>
                  <a:gd name="T14" fmla="*/ 172 w 175"/>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70">
                    <a:moveTo>
                      <a:pt x="172" y="70"/>
                    </a:moveTo>
                    <a:cubicBezTo>
                      <a:pt x="175" y="49"/>
                      <a:pt x="163" y="26"/>
                      <a:pt x="136" y="26"/>
                    </a:cubicBezTo>
                    <a:cubicBezTo>
                      <a:pt x="132" y="26"/>
                      <a:pt x="124" y="27"/>
                      <a:pt x="119" y="30"/>
                    </a:cubicBezTo>
                    <a:cubicBezTo>
                      <a:pt x="116" y="14"/>
                      <a:pt x="103" y="0"/>
                      <a:pt x="81" y="0"/>
                    </a:cubicBezTo>
                    <a:cubicBezTo>
                      <a:pt x="60" y="0"/>
                      <a:pt x="45" y="21"/>
                      <a:pt x="46" y="40"/>
                    </a:cubicBezTo>
                    <a:cubicBezTo>
                      <a:pt x="42" y="39"/>
                      <a:pt x="38" y="38"/>
                      <a:pt x="34" y="38"/>
                    </a:cubicBezTo>
                    <a:cubicBezTo>
                      <a:pt x="16" y="38"/>
                      <a:pt x="1" y="52"/>
                      <a:pt x="0" y="70"/>
                    </a:cubicBezTo>
                    <a:lnTo>
                      <a:pt x="1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4"/>
              <p:cNvSpPr>
                <a:spLocks/>
              </p:cNvSpPr>
              <p:nvPr/>
            </p:nvSpPr>
            <p:spPr bwMode="auto">
              <a:xfrm>
                <a:off x="1988" y="2474"/>
                <a:ext cx="328" cy="192"/>
              </a:xfrm>
              <a:custGeom>
                <a:avLst/>
                <a:gdLst>
                  <a:gd name="T0" fmla="*/ 0 w 125"/>
                  <a:gd name="T1" fmla="*/ 69 h 69"/>
                  <a:gd name="T2" fmla="*/ 125 w 125"/>
                  <a:gd name="T3" fmla="*/ 69 h 69"/>
                  <a:gd name="T4" fmla="*/ 124 w 125"/>
                  <a:gd name="T5" fmla="*/ 62 h 69"/>
                  <a:gd name="T6" fmla="*/ 118 w 125"/>
                  <a:gd name="T7" fmla="*/ 51 h 69"/>
                  <a:gd name="T8" fmla="*/ 103 w 125"/>
                  <a:gd name="T9" fmla="*/ 44 h 69"/>
                  <a:gd name="T10" fmla="*/ 81 w 125"/>
                  <a:gd name="T11" fmla="*/ 23 h 69"/>
                  <a:gd name="T12" fmla="*/ 76 w 125"/>
                  <a:gd name="T13" fmla="*/ 23 h 69"/>
                  <a:gd name="T14" fmla="*/ 73 w 125"/>
                  <a:gd name="T15" fmla="*/ 18 h 69"/>
                  <a:gd name="T16" fmla="*/ 32 w 125"/>
                  <a:gd name="T17" fmla="*/ 8 h 69"/>
                  <a:gd name="T18" fmla="*/ 16 w 125"/>
                  <a:gd name="T19" fmla="*/ 49 h 69"/>
                  <a:gd name="T20" fmla="*/ 16 w 125"/>
                  <a:gd name="T21" fmla="*/ 50 h 69"/>
                  <a:gd name="T22" fmla="*/ 0 w 125"/>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69">
                    <a:moveTo>
                      <a:pt x="0" y="69"/>
                    </a:moveTo>
                    <a:cubicBezTo>
                      <a:pt x="125" y="69"/>
                      <a:pt x="125" y="69"/>
                      <a:pt x="125" y="69"/>
                    </a:cubicBezTo>
                    <a:cubicBezTo>
                      <a:pt x="125" y="67"/>
                      <a:pt x="125" y="64"/>
                      <a:pt x="124" y="62"/>
                    </a:cubicBezTo>
                    <a:cubicBezTo>
                      <a:pt x="123" y="58"/>
                      <a:pt x="121" y="54"/>
                      <a:pt x="118" y="51"/>
                    </a:cubicBezTo>
                    <a:cubicBezTo>
                      <a:pt x="114" y="48"/>
                      <a:pt x="109" y="45"/>
                      <a:pt x="103" y="44"/>
                    </a:cubicBezTo>
                    <a:cubicBezTo>
                      <a:pt x="102" y="33"/>
                      <a:pt x="95" y="23"/>
                      <a:pt x="81" y="23"/>
                    </a:cubicBezTo>
                    <a:cubicBezTo>
                      <a:pt x="79" y="23"/>
                      <a:pt x="78" y="23"/>
                      <a:pt x="76" y="23"/>
                    </a:cubicBezTo>
                    <a:cubicBezTo>
                      <a:pt x="76" y="21"/>
                      <a:pt x="75" y="20"/>
                      <a:pt x="73" y="18"/>
                    </a:cubicBezTo>
                    <a:cubicBezTo>
                      <a:pt x="63" y="4"/>
                      <a:pt x="47" y="0"/>
                      <a:pt x="32" y="8"/>
                    </a:cubicBezTo>
                    <a:cubicBezTo>
                      <a:pt x="18" y="16"/>
                      <a:pt x="12" y="35"/>
                      <a:pt x="16" y="49"/>
                    </a:cubicBezTo>
                    <a:cubicBezTo>
                      <a:pt x="16" y="50"/>
                      <a:pt x="16" y="50"/>
                      <a:pt x="16" y="50"/>
                    </a:cubicBezTo>
                    <a:cubicBezTo>
                      <a:pt x="6" y="52"/>
                      <a:pt x="1" y="61"/>
                      <a:pt x="0"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Freeform 17"/>
              <p:cNvSpPr>
                <a:spLocks/>
              </p:cNvSpPr>
              <p:nvPr/>
            </p:nvSpPr>
            <p:spPr bwMode="auto">
              <a:xfrm>
                <a:off x="6240" y="3976"/>
                <a:ext cx="643" cy="258"/>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Freeform 18"/>
              <p:cNvSpPr>
                <a:spLocks/>
              </p:cNvSpPr>
              <p:nvPr/>
            </p:nvSpPr>
            <p:spPr bwMode="auto">
              <a:xfrm>
                <a:off x="6568" y="3998"/>
                <a:ext cx="315" cy="236"/>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Freeform 19"/>
              <p:cNvSpPr>
                <a:spLocks/>
              </p:cNvSpPr>
              <p:nvPr/>
            </p:nvSpPr>
            <p:spPr bwMode="auto">
              <a:xfrm>
                <a:off x="4735" y="3328"/>
                <a:ext cx="483" cy="486"/>
              </a:xfrm>
              <a:custGeom>
                <a:avLst/>
                <a:gdLst>
                  <a:gd name="T0" fmla="*/ 179 w 184"/>
                  <a:gd name="T1" fmla="*/ 55 h 175"/>
                  <a:gd name="T2" fmla="*/ 165 w 184"/>
                  <a:gd name="T3" fmla="*/ 40 h 175"/>
                  <a:gd name="T4" fmla="*/ 148 w 184"/>
                  <a:gd name="T5" fmla="*/ 36 h 175"/>
                  <a:gd name="T6" fmla="*/ 141 w 184"/>
                  <a:gd name="T7" fmla="*/ 37 h 175"/>
                  <a:gd name="T8" fmla="*/ 141 w 184"/>
                  <a:gd name="T9" fmla="*/ 34 h 175"/>
                  <a:gd name="T10" fmla="*/ 131 w 184"/>
                  <a:gd name="T11" fmla="*/ 10 h 175"/>
                  <a:gd name="T12" fmla="*/ 107 w 184"/>
                  <a:gd name="T13" fmla="*/ 0 h 175"/>
                  <a:gd name="T14" fmla="*/ 82 w 184"/>
                  <a:gd name="T15" fmla="*/ 10 h 175"/>
                  <a:gd name="T16" fmla="*/ 76 w 184"/>
                  <a:gd name="T17" fmla="*/ 18 h 175"/>
                  <a:gd name="T18" fmla="*/ 56 w 184"/>
                  <a:gd name="T19" fmla="*/ 11 h 175"/>
                  <a:gd name="T20" fmla="*/ 22 w 184"/>
                  <a:gd name="T21" fmla="*/ 45 h 175"/>
                  <a:gd name="T22" fmla="*/ 23 w 184"/>
                  <a:gd name="T23" fmla="*/ 53 h 175"/>
                  <a:gd name="T24" fmla="*/ 17 w 184"/>
                  <a:gd name="T25" fmla="*/ 56 h 175"/>
                  <a:gd name="T26" fmla="*/ 0 w 184"/>
                  <a:gd name="T27" fmla="*/ 84 h 175"/>
                  <a:gd name="T28" fmla="*/ 10 w 184"/>
                  <a:gd name="T29" fmla="*/ 107 h 175"/>
                  <a:gd name="T30" fmla="*/ 23 w 184"/>
                  <a:gd name="T31" fmla="*/ 115 h 175"/>
                  <a:gd name="T32" fmla="*/ 20 w 184"/>
                  <a:gd name="T33" fmla="*/ 129 h 175"/>
                  <a:gd name="T34" fmla="*/ 29 w 184"/>
                  <a:gd name="T35" fmla="*/ 152 h 175"/>
                  <a:gd name="T36" fmla="*/ 53 w 184"/>
                  <a:gd name="T37" fmla="*/ 162 h 175"/>
                  <a:gd name="T38" fmla="*/ 72 w 184"/>
                  <a:gd name="T39" fmla="*/ 155 h 175"/>
                  <a:gd name="T40" fmla="*/ 73 w 184"/>
                  <a:gd name="T41" fmla="*/ 155 h 175"/>
                  <a:gd name="T42" fmla="*/ 97 w 184"/>
                  <a:gd name="T43" fmla="*/ 175 h 175"/>
                  <a:gd name="T44" fmla="*/ 120 w 184"/>
                  <a:gd name="T45" fmla="*/ 159 h 175"/>
                  <a:gd name="T46" fmla="*/ 129 w 184"/>
                  <a:gd name="T47" fmla="*/ 160 h 175"/>
                  <a:gd name="T48" fmla="*/ 155 w 184"/>
                  <a:gd name="T49" fmla="*/ 149 h 175"/>
                  <a:gd name="T50" fmla="*/ 166 w 184"/>
                  <a:gd name="T51" fmla="*/ 123 h 175"/>
                  <a:gd name="T52" fmla="*/ 161 w 184"/>
                  <a:gd name="T53" fmla="*/ 104 h 175"/>
                  <a:gd name="T54" fmla="*/ 179 w 184"/>
                  <a:gd name="T55" fmla="*/ 89 h 175"/>
                  <a:gd name="T56" fmla="*/ 184 w 184"/>
                  <a:gd name="T57" fmla="*/ 72 h 175"/>
                  <a:gd name="T58" fmla="*/ 179 w 184"/>
                  <a:gd name="T59" fmla="*/ 5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79" y="55"/>
                    </a:moveTo>
                    <a:cubicBezTo>
                      <a:pt x="176" y="49"/>
                      <a:pt x="171" y="44"/>
                      <a:pt x="165" y="40"/>
                    </a:cubicBezTo>
                    <a:cubicBezTo>
                      <a:pt x="160" y="37"/>
                      <a:pt x="154" y="36"/>
                      <a:pt x="148" y="36"/>
                    </a:cubicBezTo>
                    <a:cubicBezTo>
                      <a:pt x="146" y="36"/>
                      <a:pt x="144" y="36"/>
                      <a:pt x="141" y="37"/>
                    </a:cubicBezTo>
                    <a:cubicBezTo>
                      <a:pt x="141" y="36"/>
                      <a:pt x="141" y="35"/>
                      <a:pt x="141" y="34"/>
                    </a:cubicBezTo>
                    <a:cubicBezTo>
                      <a:pt x="141" y="25"/>
                      <a:pt x="138" y="16"/>
                      <a:pt x="131" y="10"/>
                    </a:cubicBezTo>
                    <a:cubicBezTo>
                      <a:pt x="125" y="3"/>
                      <a:pt x="116" y="0"/>
                      <a:pt x="107" y="0"/>
                    </a:cubicBezTo>
                    <a:cubicBezTo>
                      <a:pt x="98" y="0"/>
                      <a:pt x="89" y="3"/>
                      <a:pt x="82" y="10"/>
                    </a:cubicBezTo>
                    <a:cubicBezTo>
                      <a:pt x="80" y="12"/>
                      <a:pt x="78" y="15"/>
                      <a:pt x="76" y="18"/>
                    </a:cubicBezTo>
                    <a:cubicBezTo>
                      <a:pt x="70" y="14"/>
                      <a:pt x="63" y="11"/>
                      <a:pt x="56" y="11"/>
                    </a:cubicBezTo>
                    <a:cubicBezTo>
                      <a:pt x="37" y="11"/>
                      <a:pt x="22" y="26"/>
                      <a:pt x="22" y="45"/>
                    </a:cubicBezTo>
                    <a:cubicBezTo>
                      <a:pt x="22" y="48"/>
                      <a:pt x="22" y="51"/>
                      <a:pt x="23" y="53"/>
                    </a:cubicBezTo>
                    <a:cubicBezTo>
                      <a:pt x="20" y="54"/>
                      <a:pt x="19" y="55"/>
                      <a:pt x="17" y="56"/>
                    </a:cubicBezTo>
                    <a:cubicBezTo>
                      <a:pt x="7" y="62"/>
                      <a:pt x="0" y="73"/>
                      <a:pt x="0" y="84"/>
                    </a:cubicBezTo>
                    <a:cubicBezTo>
                      <a:pt x="0" y="93"/>
                      <a:pt x="4" y="101"/>
                      <a:pt x="10" y="107"/>
                    </a:cubicBezTo>
                    <a:cubicBezTo>
                      <a:pt x="14" y="111"/>
                      <a:pt x="18" y="114"/>
                      <a:pt x="23" y="115"/>
                    </a:cubicBezTo>
                    <a:cubicBezTo>
                      <a:pt x="21" y="119"/>
                      <a:pt x="20" y="124"/>
                      <a:pt x="20" y="129"/>
                    </a:cubicBezTo>
                    <a:cubicBezTo>
                      <a:pt x="20" y="137"/>
                      <a:pt x="23" y="146"/>
                      <a:pt x="29" y="152"/>
                    </a:cubicBezTo>
                    <a:cubicBezTo>
                      <a:pt x="36" y="158"/>
                      <a:pt x="44" y="162"/>
                      <a:pt x="53" y="162"/>
                    </a:cubicBezTo>
                    <a:cubicBezTo>
                      <a:pt x="59" y="162"/>
                      <a:pt x="66" y="159"/>
                      <a:pt x="72" y="155"/>
                    </a:cubicBezTo>
                    <a:cubicBezTo>
                      <a:pt x="72" y="155"/>
                      <a:pt x="73" y="155"/>
                      <a:pt x="73" y="155"/>
                    </a:cubicBezTo>
                    <a:cubicBezTo>
                      <a:pt x="75" y="166"/>
                      <a:pt x="85" y="175"/>
                      <a:pt x="97" y="175"/>
                    </a:cubicBezTo>
                    <a:cubicBezTo>
                      <a:pt x="107" y="175"/>
                      <a:pt x="116" y="168"/>
                      <a:pt x="120" y="159"/>
                    </a:cubicBezTo>
                    <a:cubicBezTo>
                      <a:pt x="123" y="160"/>
                      <a:pt x="126" y="160"/>
                      <a:pt x="129" y="160"/>
                    </a:cubicBezTo>
                    <a:cubicBezTo>
                      <a:pt x="138" y="160"/>
                      <a:pt x="148" y="156"/>
                      <a:pt x="155" y="149"/>
                    </a:cubicBezTo>
                    <a:cubicBezTo>
                      <a:pt x="162" y="142"/>
                      <a:pt x="166" y="133"/>
                      <a:pt x="166" y="123"/>
                    </a:cubicBezTo>
                    <a:cubicBezTo>
                      <a:pt x="166" y="116"/>
                      <a:pt x="164" y="110"/>
                      <a:pt x="161" y="104"/>
                    </a:cubicBezTo>
                    <a:cubicBezTo>
                      <a:pt x="168" y="102"/>
                      <a:pt x="175" y="96"/>
                      <a:pt x="179" y="89"/>
                    </a:cubicBezTo>
                    <a:cubicBezTo>
                      <a:pt x="182" y="84"/>
                      <a:pt x="184" y="78"/>
                      <a:pt x="184" y="72"/>
                    </a:cubicBezTo>
                    <a:cubicBezTo>
                      <a:pt x="184" y="66"/>
                      <a:pt x="182" y="60"/>
                      <a:pt x="179" y="5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Freeform 20"/>
              <p:cNvSpPr>
                <a:spLocks/>
              </p:cNvSpPr>
              <p:nvPr/>
            </p:nvSpPr>
            <p:spPr bwMode="auto">
              <a:xfrm>
                <a:off x="4646" y="3253"/>
                <a:ext cx="483" cy="489"/>
              </a:xfrm>
              <a:custGeom>
                <a:avLst/>
                <a:gdLst>
                  <a:gd name="T0" fmla="*/ 179 w 184"/>
                  <a:gd name="T1" fmla="*/ 56 h 176"/>
                  <a:gd name="T2" fmla="*/ 165 w 184"/>
                  <a:gd name="T3" fmla="*/ 42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1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2"/>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6" y="4"/>
                      <a:pt x="117" y="0"/>
                      <a:pt x="108" y="0"/>
                    </a:cubicBezTo>
                    <a:cubicBezTo>
                      <a:pt x="98" y="0"/>
                      <a:pt x="89" y="3"/>
                      <a:pt x="83" y="10"/>
                    </a:cubicBezTo>
                    <a:cubicBezTo>
                      <a:pt x="80" y="12"/>
                      <a:pt x="78" y="15"/>
                      <a:pt x="77" y="18"/>
                    </a:cubicBezTo>
                    <a:cubicBezTo>
                      <a:pt x="71" y="13"/>
                      <a:pt x="64" y="11"/>
                      <a:pt x="56" y="11"/>
                    </a:cubicBezTo>
                    <a:cubicBezTo>
                      <a:pt x="38" y="10"/>
                      <a:pt x="22" y="26"/>
                      <a:pt x="22" y="44"/>
                    </a:cubicBezTo>
                    <a:cubicBezTo>
                      <a:pt x="21" y="47"/>
                      <a:pt x="22" y="50"/>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8"/>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Freeform 21"/>
              <p:cNvSpPr>
                <a:spLocks/>
              </p:cNvSpPr>
              <p:nvPr/>
            </p:nvSpPr>
            <p:spPr bwMode="auto">
              <a:xfrm>
                <a:off x="5084" y="3133"/>
                <a:ext cx="483" cy="492"/>
              </a:xfrm>
              <a:custGeom>
                <a:avLst/>
                <a:gdLst>
                  <a:gd name="T0" fmla="*/ 183 w 184"/>
                  <a:gd name="T1" fmla="*/ 80 h 177"/>
                  <a:gd name="T2" fmla="*/ 173 w 184"/>
                  <a:gd name="T3" fmla="*/ 63 h 177"/>
                  <a:gd name="T4" fmla="*/ 158 w 184"/>
                  <a:gd name="T5" fmla="*/ 54 h 177"/>
                  <a:gd name="T6" fmla="*/ 151 w 184"/>
                  <a:gd name="T7" fmla="*/ 52 h 177"/>
                  <a:gd name="T8" fmla="*/ 152 w 184"/>
                  <a:gd name="T9" fmla="*/ 50 h 177"/>
                  <a:gd name="T10" fmla="*/ 149 w 184"/>
                  <a:gd name="T11" fmla="*/ 24 h 177"/>
                  <a:gd name="T12" fmla="*/ 128 w 184"/>
                  <a:gd name="T13" fmla="*/ 8 h 177"/>
                  <a:gd name="T14" fmla="*/ 101 w 184"/>
                  <a:gd name="T15" fmla="*/ 11 h 177"/>
                  <a:gd name="T16" fmla="*/ 93 w 184"/>
                  <a:gd name="T17" fmla="*/ 17 h 177"/>
                  <a:gd name="T18" fmla="*/ 75 w 184"/>
                  <a:gd name="T19" fmla="*/ 5 h 177"/>
                  <a:gd name="T20" fmla="*/ 33 w 184"/>
                  <a:gd name="T21" fmla="*/ 28 h 177"/>
                  <a:gd name="T22" fmla="*/ 32 w 184"/>
                  <a:gd name="T23" fmla="*/ 36 h 177"/>
                  <a:gd name="T24" fmla="*/ 26 w 184"/>
                  <a:gd name="T25" fmla="*/ 37 h 177"/>
                  <a:gd name="T26" fmla="*/ 2 w 184"/>
                  <a:gd name="T27" fmla="*/ 60 h 177"/>
                  <a:gd name="T28" fmla="*/ 5 w 184"/>
                  <a:gd name="T29" fmla="*/ 85 h 177"/>
                  <a:gd name="T30" fmla="*/ 16 w 184"/>
                  <a:gd name="T31" fmla="*/ 96 h 177"/>
                  <a:gd name="T32" fmla="*/ 9 w 184"/>
                  <a:gd name="T33" fmla="*/ 109 h 177"/>
                  <a:gd name="T34" fmla="*/ 12 w 184"/>
                  <a:gd name="T35" fmla="*/ 133 h 177"/>
                  <a:gd name="T36" fmla="*/ 32 w 184"/>
                  <a:gd name="T37" fmla="*/ 149 h 177"/>
                  <a:gd name="T38" fmla="*/ 52 w 184"/>
                  <a:gd name="T39" fmla="*/ 148 h 177"/>
                  <a:gd name="T40" fmla="*/ 54 w 184"/>
                  <a:gd name="T41" fmla="*/ 148 h 177"/>
                  <a:gd name="T42" fmla="*/ 71 w 184"/>
                  <a:gd name="T43" fmla="*/ 174 h 177"/>
                  <a:gd name="T44" fmla="*/ 97 w 184"/>
                  <a:gd name="T45" fmla="*/ 165 h 177"/>
                  <a:gd name="T46" fmla="*/ 105 w 184"/>
                  <a:gd name="T47" fmla="*/ 168 h 177"/>
                  <a:gd name="T48" fmla="*/ 134 w 184"/>
                  <a:gd name="T49" fmla="*/ 165 h 177"/>
                  <a:gd name="T50" fmla="*/ 151 w 184"/>
                  <a:gd name="T51" fmla="*/ 142 h 177"/>
                  <a:gd name="T52" fmla="*/ 151 w 184"/>
                  <a:gd name="T53" fmla="*/ 123 h 177"/>
                  <a:gd name="T54" fmla="*/ 173 w 184"/>
                  <a:gd name="T55" fmla="*/ 113 h 177"/>
                  <a:gd name="T56" fmla="*/ 182 w 184"/>
                  <a:gd name="T57" fmla="*/ 98 h 177"/>
                  <a:gd name="T58" fmla="*/ 183 w 184"/>
                  <a:gd name="T59" fmla="*/ 8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7">
                    <a:moveTo>
                      <a:pt x="183" y="80"/>
                    </a:moveTo>
                    <a:cubicBezTo>
                      <a:pt x="181" y="74"/>
                      <a:pt x="177" y="68"/>
                      <a:pt x="173" y="63"/>
                    </a:cubicBezTo>
                    <a:cubicBezTo>
                      <a:pt x="169" y="58"/>
                      <a:pt x="164" y="55"/>
                      <a:pt x="158" y="54"/>
                    </a:cubicBezTo>
                    <a:cubicBezTo>
                      <a:pt x="156" y="53"/>
                      <a:pt x="153" y="53"/>
                      <a:pt x="151" y="52"/>
                    </a:cubicBezTo>
                    <a:cubicBezTo>
                      <a:pt x="151" y="52"/>
                      <a:pt x="152" y="51"/>
                      <a:pt x="152" y="50"/>
                    </a:cubicBezTo>
                    <a:cubicBezTo>
                      <a:pt x="154" y="41"/>
                      <a:pt x="153" y="32"/>
                      <a:pt x="149" y="24"/>
                    </a:cubicBezTo>
                    <a:cubicBezTo>
                      <a:pt x="144" y="16"/>
                      <a:pt x="136" y="10"/>
                      <a:pt x="128" y="8"/>
                    </a:cubicBezTo>
                    <a:cubicBezTo>
                      <a:pt x="119" y="5"/>
                      <a:pt x="109" y="6"/>
                      <a:pt x="101" y="11"/>
                    </a:cubicBezTo>
                    <a:cubicBezTo>
                      <a:pt x="98" y="13"/>
                      <a:pt x="96" y="15"/>
                      <a:pt x="93" y="17"/>
                    </a:cubicBezTo>
                    <a:cubicBezTo>
                      <a:pt x="89" y="11"/>
                      <a:pt x="83" y="7"/>
                      <a:pt x="75" y="5"/>
                    </a:cubicBezTo>
                    <a:cubicBezTo>
                      <a:pt x="57" y="0"/>
                      <a:pt x="38" y="11"/>
                      <a:pt x="33" y="28"/>
                    </a:cubicBezTo>
                    <a:cubicBezTo>
                      <a:pt x="32" y="31"/>
                      <a:pt x="32" y="34"/>
                      <a:pt x="32" y="36"/>
                    </a:cubicBezTo>
                    <a:cubicBezTo>
                      <a:pt x="30" y="37"/>
                      <a:pt x="28" y="37"/>
                      <a:pt x="26" y="37"/>
                    </a:cubicBezTo>
                    <a:cubicBezTo>
                      <a:pt x="14" y="40"/>
                      <a:pt x="6" y="49"/>
                      <a:pt x="2" y="60"/>
                    </a:cubicBezTo>
                    <a:cubicBezTo>
                      <a:pt x="0" y="69"/>
                      <a:pt x="1" y="78"/>
                      <a:pt x="5" y="85"/>
                    </a:cubicBezTo>
                    <a:cubicBezTo>
                      <a:pt x="8" y="90"/>
                      <a:pt x="11" y="93"/>
                      <a:pt x="16" y="96"/>
                    </a:cubicBezTo>
                    <a:cubicBezTo>
                      <a:pt x="13" y="100"/>
                      <a:pt x="10" y="104"/>
                      <a:pt x="9" y="109"/>
                    </a:cubicBezTo>
                    <a:cubicBezTo>
                      <a:pt x="7" y="117"/>
                      <a:pt x="8" y="126"/>
                      <a:pt x="12" y="133"/>
                    </a:cubicBezTo>
                    <a:cubicBezTo>
                      <a:pt x="16" y="141"/>
                      <a:pt x="24" y="147"/>
                      <a:pt x="32" y="149"/>
                    </a:cubicBezTo>
                    <a:cubicBezTo>
                      <a:pt x="39" y="151"/>
                      <a:pt x="46" y="150"/>
                      <a:pt x="52" y="148"/>
                    </a:cubicBezTo>
                    <a:cubicBezTo>
                      <a:pt x="53" y="148"/>
                      <a:pt x="53" y="148"/>
                      <a:pt x="54" y="148"/>
                    </a:cubicBezTo>
                    <a:cubicBezTo>
                      <a:pt x="53" y="160"/>
                      <a:pt x="60" y="171"/>
                      <a:pt x="71" y="174"/>
                    </a:cubicBezTo>
                    <a:cubicBezTo>
                      <a:pt x="81" y="177"/>
                      <a:pt x="91" y="173"/>
                      <a:pt x="97" y="165"/>
                    </a:cubicBezTo>
                    <a:cubicBezTo>
                      <a:pt x="100" y="166"/>
                      <a:pt x="103" y="167"/>
                      <a:pt x="105" y="168"/>
                    </a:cubicBezTo>
                    <a:cubicBezTo>
                      <a:pt x="115" y="171"/>
                      <a:pt x="125" y="170"/>
                      <a:pt x="134" y="165"/>
                    </a:cubicBezTo>
                    <a:cubicBezTo>
                      <a:pt x="142" y="160"/>
                      <a:pt x="149" y="152"/>
                      <a:pt x="151" y="142"/>
                    </a:cubicBezTo>
                    <a:cubicBezTo>
                      <a:pt x="153" y="136"/>
                      <a:pt x="153" y="129"/>
                      <a:pt x="151" y="123"/>
                    </a:cubicBezTo>
                    <a:cubicBezTo>
                      <a:pt x="160" y="122"/>
                      <a:pt x="167" y="119"/>
                      <a:pt x="173" y="113"/>
                    </a:cubicBezTo>
                    <a:cubicBezTo>
                      <a:pt x="178" y="109"/>
                      <a:pt x="181" y="104"/>
                      <a:pt x="182" y="98"/>
                    </a:cubicBezTo>
                    <a:cubicBezTo>
                      <a:pt x="184" y="92"/>
                      <a:pt x="184" y="86"/>
                      <a:pt x="183" y="8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Freeform 22"/>
              <p:cNvSpPr>
                <a:spLocks/>
              </p:cNvSpPr>
              <p:nvPr/>
            </p:nvSpPr>
            <p:spPr bwMode="auto">
              <a:xfrm>
                <a:off x="4927" y="2997"/>
                <a:ext cx="483" cy="487"/>
              </a:xfrm>
              <a:custGeom>
                <a:avLst/>
                <a:gdLst>
                  <a:gd name="T0" fmla="*/ 180 w 184"/>
                  <a:gd name="T1" fmla="*/ 56 h 175"/>
                  <a:gd name="T2" fmla="*/ 166 w 184"/>
                  <a:gd name="T3" fmla="*/ 41 h 175"/>
                  <a:gd name="T4" fmla="*/ 149 w 184"/>
                  <a:gd name="T5" fmla="*/ 36 h 175"/>
                  <a:gd name="T6" fmla="*/ 142 w 184"/>
                  <a:gd name="T7" fmla="*/ 37 h 175"/>
                  <a:gd name="T8" fmla="*/ 142 w 184"/>
                  <a:gd name="T9" fmla="*/ 35 h 175"/>
                  <a:gd name="T10" fmla="*/ 133 w 184"/>
                  <a:gd name="T11" fmla="*/ 10 h 175"/>
                  <a:gd name="T12" fmla="*/ 108 w 184"/>
                  <a:gd name="T13" fmla="*/ 0 h 175"/>
                  <a:gd name="T14" fmla="*/ 84 w 184"/>
                  <a:gd name="T15" fmla="*/ 9 h 175"/>
                  <a:gd name="T16" fmla="*/ 77 w 184"/>
                  <a:gd name="T17" fmla="*/ 18 h 175"/>
                  <a:gd name="T18" fmla="*/ 57 w 184"/>
                  <a:gd name="T19" fmla="*/ 10 h 175"/>
                  <a:gd name="T20" fmla="*/ 22 w 184"/>
                  <a:gd name="T21" fmla="*/ 44 h 175"/>
                  <a:gd name="T22" fmla="*/ 23 w 184"/>
                  <a:gd name="T23" fmla="*/ 52 h 175"/>
                  <a:gd name="T24" fmla="*/ 17 w 184"/>
                  <a:gd name="T25" fmla="*/ 54 h 175"/>
                  <a:gd name="T26" fmla="*/ 1 w 184"/>
                  <a:gd name="T27" fmla="*/ 83 h 175"/>
                  <a:gd name="T28" fmla="*/ 10 w 184"/>
                  <a:gd name="T29" fmla="*/ 106 h 175"/>
                  <a:gd name="T30" fmla="*/ 22 w 184"/>
                  <a:gd name="T31" fmla="*/ 114 h 175"/>
                  <a:gd name="T32" fmla="*/ 19 w 184"/>
                  <a:gd name="T33" fmla="*/ 127 h 175"/>
                  <a:gd name="T34" fmla="*/ 29 w 184"/>
                  <a:gd name="T35" fmla="*/ 151 h 175"/>
                  <a:gd name="T36" fmla="*/ 52 w 184"/>
                  <a:gd name="T37" fmla="*/ 161 h 175"/>
                  <a:gd name="T38" fmla="*/ 71 w 184"/>
                  <a:gd name="T39" fmla="*/ 155 h 175"/>
                  <a:gd name="T40" fmla="*/ 73 w 184"/>
                  <a:gd name="T41" fmla="*/ 155 h 175"/>
                  <a:gd name="T42" fmla="*/ 96 w 184"/>
                  <a:gd name="T43" fmla="*/ 175 h 175"/>
                  <a:gd name="T44" fmla="*/ 119 w 184"/>
                  <a:gd name="T45" fmla="*/ 159 h 175"/>
                  <a:gd name="T46" fmla="*/ 128 w 184"/>
                  <a:gd name="T47" fmla="*/ 161 h 175"/>
                  <a:gd name="T48" fmla="*/ 154 w 184"/>
                  <a:gd name="T49" fmla="*/ 150 h 175"/>
                  <a:gd name="T50" fmla="*/ 165 w 184"/>
                  <a:gd name="T51" fmla="*/ 124 h 175"/>
                  <a:gd name="T52" fmla="*/ 160 w 184"/>
                  <a:gd name="T53" fmla="*/ 105 h 175"/>
                  <a:gd name="T54" fmla="*/ 179 w 184"/>
                  <a:gd name="T55" fmla="*/ 90 h 175"/>
                  <a:gd name="T56" fmla="*/ 184 w 184"/>
                  <a:gd name="T57" fmla="*/ 73 h 175"/>
                  <a:gd name="T58" fmla="*/ 180 w 184"/>
                  <a:gd name="T59" fmla="*/ 5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5">
                    <a:moveTo>
                      <a:pt x="180" y="56"/>
                    </a:moveTo>
                    <a:cubicBezTo>
                      <a:pt x="177" y="50"/>
                      <a:pt x="171" y="45"/>
                      <a:pt x="166" y="41"/>
                    </a:cubicBezTo>
                    <a:cubicBezTo>
                      <a:pt x="161" y="38"/>
                      <a:pt x="155" y="37"/>
                      <a:pt x="149" y="36"/>
                    </a:cubicBezTo>
                    <a:cubicBezTo>
                      <a:pt x="147" y="36"/>
                      <a:pt x="144" y="37"/>
                      <a:pt x="142" y="37"/>
                    </a:cubicBezTo>
                    <a:cubicBezTo>
                      <a:pt x="142" y="36"/>
                      <a:pt x="142" y="36"/>
                      <a:pt x="142" y="35"/>
                    </a:cubicBezTo>
                    <a:cubicBezTo>
                      <a:pt x="142" y="26"/>
                      <a:pt x="139" y="17"/>
                      <a:pt x="133" y="10"/>
                    </a:cubicBezTo>
                    <a:cubicBezTo>
                      <a:pt x="126" y="4"/>
                      <a:pt x="117" y="0"/>
                      <a:pt x="108" y="0"/>
                    </a:cubicBezTo>
                    <a:cubicBezTo>
                      <a:pt x="99" y="0"/>
                      <a:pt x="90" y="3"/>
                      <a:pt x="84" y="9"/>
                    </a:cubicBezTo>
                    <a:cubicBezTo>
                      <a:pt x="81" y="12"/>
                      <a:pt x="79" y="15"/>
                      <a:pt x="77" y="18"/>
                    </a:cubicBezTo>
                    <a:cubicBezTo>
                      <a:pt x="72" y="13"/>
                      <a:pt x="65" y="10"/>
                      <a:pt x="57" y="10"/>
                    </a:cubicBezTo>
                    <a:cubicBezTo>
                      <a:pt x="38" y="10"/>
                      <a:pt x="22" y="25"/>
                      <a:pt x="22" y="44"/>
                    </a:cubicBezTo>
                    <a:cubicBezTo>
                      <a:pt x="22" y="47"/>
                      <a:pt x="22" y="49"/>
                      <a:pt x="23" y="52"/>
                    </a:cubicBezTo>
                    <a:cubicBezTo>
                      <a:pt x="21" y="53"/>
                      <a:pt x="19" y="53"/>
                      <a:pt x="17" y="54"/>
                    </a:cubicBezTo>
                    <a:cubicBezTo>
                      <a:pt x="7" y="60"/>
                      <a:pt x="1" y="71"/>
                      <a:pt x="1" y="83"/>
                    </a:cubicBezTo>
                    <a:cubicBezTo>
                      <a:pt x="0" y="91"/>
                      <a:pt x="4" y="100"/>
                      <a:pt x="10" y="106"/>
                    </a:cubicBezTo>
                    <a:cubicBezTo>
                      <a:pt x="13" y="110"/>
                      <a:pt x="18" y="112"/>
                      <a:pt x="22" y="114"/>
                    </a:cubicBezTo>
                    <a:cubicBezTo>
                      <a:pt x="20" y="118"/>
                      <a:pt x="19" y="123"/>
                      <a:pt x="19" y="127"/>
                    </a:cubicBezTo>
                    <a:cubicBezTo>
                      <a:pt x="19" y="136"/>
                      <a:pt x="23" y="145"/>
                      <a:pt x="29" y="151"/>
                    </a:cubicBezTo>
                    <a:cubicBezTo>
                      <a:pt x="35" y="157"/>
                      <a:pt x="43" y="161"/>
                      <a:pt x="52" y="161"/>
                    </a:cubicBezTo>
                    <a:cubicBezTo>
                      <a:pt x="58" y="161"/>
                      <a:pt x="65" y="159"/>
                      <a:pt x="71" y="155"/>
                    </a:cubicBezTo>
                    <a:cubicBezTo>
                      <a:pt x="71" y="155"/>
                      <a:pt x="72" y="155"/>
                      <a:pt x="73" y="155"/>
                    </a:cubicBezTo>
                    <a:cubicBezTo>
                      <a:pt x="74" y="166"/>
                      <a:pt x="84" y="175"/>
                      <a:pt x="96" y="175"/>
                    </a:cubicBezTo>
                    <a:cubicBezTo>
                      <a:pt x="106" y="175"/>
                      <a:pt x="115" y="169"/>
                      <a:pt x="119" y="159"/>
                    </a:cubicBezTo>
                    <a:cubicBezTo>
                      <a:pt x="122" y="160"/>
                      <a:pt x="125" y="161"/>
                      <a:pt x="128" y="161"/>
                    </a:cubicBezTo>
                    <a:cubicBezTo>
                      <a:pt x="137" y="161"/>
                      <a:pt x="147" y="157"/>
                      <a:pt x="154" y="150"/>
                    </a:cubicBezTo>
                    <a:cubicBezTo>
                      <a:pt x="161" y="143"/>
                      <a:pt x="165" y="134"/>
                      <a:pt x="165" y="124"/>
                    </a:cubicBezTo>
                    <a:cubicBezTo>
                      <a:pt x="165" y="117"/>
                      <a:pt x="164" y="111"/>
                      <a:pt x="160" y="105"/>
                    </a:cubicBezTo>
                    <a:cubicBezTo>
                      <a:pt x="168" y="103"/>
                      <a:pt x="175" y="97"/>
                      <a:pt x="179" y="90"/>
                    </a:cubicBezTo>
                    <a:cubicBezTo>
                      <a:pt x="182" y="85"/>
                      <a:pt x="184" y="79"/>
                      <a:pt x="184" y="73"/>
                    </a:cubicBezTo>
                    <a:cubicBezTo>
                      <a:pt x="184" y="67"/>
                      <a:pt x="183" y="61"/>
                      <a:pt x="180"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Freeform 23"/>
              <p:cNvSpPr>
                <a:spLocks/>
              </p:cNvSpPr>
              <p:nvPr/>
            </p:nvSpPr>
            <p:spPr bwMode="auto">
              <a:xfrm>
                <a:off x="5040" y="3328"/>
                <a:ext cx="483" cy="489"/>
              </a:xfrm>
              <a:custGeom>
                <a:avLst/>
                <a:gdLst>
                  <a:gd name="T0" fmla="*/ 179 w 184"/>
                  <a:gd name="T1" fmla="*/ 56 h 176"/>
                  <a:gd name="T2" fmla="*/ 165 w 184"/>
                  <a:gd name="T3" fmla="*/ 41 h 176"/>
                  <a:gd name="T4" fmla="*/ 148 w 184"/>
                  <a:gd name="T5" fmla="*/ 37 h 176"/>
                  <a:gd name="T6" fmla="*/ 141 w 184"/>
                  <a:gd name="T7" fmla="*/ 37 h 176"/>
                  <a:gd name="T8" fmla="*/ 142 w 184"/>
                  <a:gd name="T9" fmla="*/ 35 h 176"/>
                  <a:gd name="T10" fmla="*/ 132 w 184"/>
                  <a:gd name="T11" fmla="*/ 10 h 176"/>
                  <a:gd name="T12" fmla="*/ 108 w 184"/>
                  <a:gd name="T13" fmla="*/ 0 h 176"/>
                  <a:gd name="T14" fmla="*/ 83 w 184"/>
                  <a:gd name="T15" fmla="*/ 10 h 176"/>
                  <a:gd name="T16" fmla="*/ 77 w 184"/>
                  <a:gd name="T17" fmla="*/ 18 h 176"/>
                  <a:gd name="T18" fmla="*/ 56 w 184"/>
                  <a:gd name="T19" fmla="*/ 10 h 176"/>
                  <a:gd name="T20" fmla="*/ 22 w 184"/>
                  <a:gd name="T21" fmla="*/ 44 h 176"/>
                  <a:gd name="T22" fmla="*/ 22 w 184"/>
                  <a:gd name="T23" fmla="*/ 52 h 176"/>
                  <a:gd name="T24" fmla="*/ 16 w 184"/>
                  <a:gd name="T25" fmla="*/ 55 h 176"/>
                  <a:gd name="T26" fmla="*/ 0 w 184"/>
                  <a:gd name="T27" fmla="*/ 83 h 176"/>
                  <a:gd name="T28" fmla="*/ 9 w 184"/>
                  <a:gd name="T29" fmla="*/ 106 h 176"/>
                  <a:gd name="T30" fmla="*/ 22 w 184"/>
                  <a:gd name="T31" fmla="*/ 114 h 176"/>
                  <a:gd name="T32" fmla="*/ 19 w 184"/>
                  <a:gd name="T33" fmla="*/ 128 h 176"/>
                  <a:gd name="T34" fmla="*/ 28 w 184"/>
                  <a:gd name="T35" fmla="*/ 151 h 176"/>
                  <a:gd name="T36" fmla="*/ 51 w 184"/>
                  <a:gd name="T37" fmla="*/ 161 h 176"/>
                  <a:gd name="T38" fmla="*/ 70 w 184"/>
                  <a:gd name="T39" fmla="*/ 155 h 176"/>
                  <a:gd name="T40" fmla="*/ 72 w 184"/>
                  <a:gd name="T41" fmla="*/ 155 h 176"/>
                  <a:gd name="T42" fmla="*/ 95 w 184"/>
                  <a:gd name="T43" fmla="*/ 175 h 176"/>
                  <a:gd name="T44" fmla="*/ 118 w 184"/>
                  <a:gd name="T45" fmla="*/ 160 h 176"/>
                  <a:gd name="T46" fmla="*/ 127 w 184"/>
                  <a:gd name="T47" fmla="*/ 161 h 176"/>
                  <a:gd name="T48" fmla="*/ 153 w 184"/>
                  <a:gd name="T49" fmla="*/ 150 h 176"/>
                  <a:gd name="T50" fmla="*/ 165 w 184"/>
                  <a:gd name="T51" fmla="*/ 124 h 176"/>
                  <a:gd name="T52" fmla="*/ 160 w 184"/>
                  <a:gd name="T53" fmla="*/ 105 h 176"/>
                  <a:gd name="T54" fmla="*/ 179 w 184"/>
                  <a:gd name="T55" fmla="*/ 91 h 176"/>
                  <a:gd name="T56" fmla="*/ 183 w 184"/>
                  <a:gd name="T57" fmla="*/ 74 h 176"/>
                  <a:gd name="T58" fmla="*/ 179 w 184"/>
                  <a:gd name="T59"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6"/>
                    </a:moveTo>
                    <a:cubicBezTo>
                      <a:pt x="176" y="50"/>
                      <a:pt x="171" y="46"/>
                      <a:pt x="165" y="41"/>
                    </a:cubicBezTo>
                    <a:cubicBezTo>
                      <a:pt x="160" y="38"/>
                      <a:pt x="154" y="37"/>
                      <a:pt x="148" y="37"/>
                    </a:cubicBezTo>
                    <a:cubicBezTo>
                      <a:pt x="146" y="37"/>
                      <a:pt x="144" y="37"/>
                      <a:pt x="141" y="37"/>
                    </a:cubicBezTo>
                    <a:cubicBezTo>
                      <a:pt x="142" y="37"/>
                      <a:pt x="142" y="36"/>
                      <a:pt x="142" y="35"/>
                    </a:cubicBezTo>
                    <a:cubicBezTo>
                      <a:pt x="142" y="26"/>
                      <a:pt x="138" y="17"/>
                      <a:pt x="132" y="10"/>
                    </a:cubicBezTo>
                    <a:cubicBezTo>
                      <a:pt x="125" y="4"/>
                      <a:pt x="117" y="0"/>
                      <a:pt x="108" y="0"/>
                    </a:cubicBezTo>
                    <a:cubicBezTo>
                      <a:pt x="98" y="0"/>
                      <a:pt x="89" y="3"/>
                      <a:pt x="83" y="10"/>
                    </a:cubicBezTo>
                    <a:cubicBezTo>
                      <a:pt x="80" y="12"/>
                      <a:pt x="78" y="15"/>
                      <a:pt x="77" y="18"/>
                    </a:cubicBezTo>
                    <a:cubicBezTo>
                      <a:pt x="71" y="13"/>
                      <a:pt x="64" y="11"/>
                      <a:pt x="56" y="10"/>
                    </a:cubicBezTo>
                    <a:cubicBezTo>
                      <a:pt x="38" y="10"/>
                      <a:pt x="22" y="25"/>
                      <a:pt x="22" y="44"/>
                    </a:cubicBezTo>
                    <a:cubicBezTo>
                      <a:pt x="21" y="47"/>
                      <a:pt x="22" y="49"/>
                      <a:pt x="22" y="52"/>
                    </a:cubicBezTo>
                    <a:cubicBezTo>
                      <a:pt x="20" y="53"/>
                      <a:pt x="18" y="54"/>
                      <a:pt x="16" y="55"/>
                    </a:cubicBezTo>
                    <a:cubicBezTo>
                      <a:pt x="6" y="60"/>
                      <a:pt x="0" y="71"/>
                      <a:pt x="0" y="83"/>
                    </a:cubicBezTo>
                    <a:cubicBezTo>
                      <a:pt x="0" y="91"/>
                      <a:pt x="3" y="100"/>
                      <a:pt x="9" y="106"/>
                    </a:cubicBezTo>
                    <a:cubicBezTo>
                      <a:pt x="13" y="110"/>
                      <a:pt x="17" y="112"/>
                      <a:pt x="22" y="114"/>
                    </a:cubicBezTo>
                    <a:cubicBezTo>
                      <a:pt x="20" y="118"/>
                      <a:pt x="19" y="123"/>
                      <a:pt x="19" y="128"/>
                    </a:cubicBezTo>
                    <a:cubicBezTo>
                      <a:pt x="18" y="136"/>
                      <a:pt x="22" y="145"/>
                      <a:pt x="28" y="151"/>
                    </a:cubicBezTo>
                    <a:cubicBezTo>
                      <a:pt x="34" y="157"/>
                      <a:pt x="42" y="161"/>
                      <a:pt x="51" y="161"/>
                    </a:cubicBezTo>
                    <a:cubicBezTo>
                      <a:pt x="58" y="161"/>
                      <a:pt x="64" y="159"/>
                      <a:pt x="70" y="155"/>
                    </a:cubicBezTo>
                    <a:cubicBezTo>
                      <a:pt x="71" y="155"/>
                      <a:pt x="71" y="155"/>
                      <a:pt x="72" y="155"/>
                    </a:cubicBezTo>
                    <a:cubicBezTo>
                      <a:pt x="74" y="166"/>
                      <a:pt x="83" y="175"/>
                      <a:pt x="95" y="175"/>
                    </a:cubicBezTo>
                    <a:cubicBezTo>
                      <a:pt x="106" y="176"/>
                      <a:pt x="115" y="169"/>
                      <a:pt x="118" y="160"/>
                    </a:cubicBezTo>
                    <a:cubicBezTo>
                      <a:pt x="121" y="160"/>
                      <a:pt x="124" y="161"/>
                      <a:pt x="127" y="161"/>
                    </a:cubicBezTo>
                    <a:cubicBezTo>
                      <a:pt x="137" y="161"/>
                      <a:pt x="146" y="157"/>
                      <a:pt x="153" y="150"/>
                    </a:cubicBezTo>
                    <a:cubicBezTo>
                      <a:pt x="160" y="144"/>
                      <a:pt x="164" y="134"/>
                      <a:pt x="165" y="124"/>
                    </a:cubicBezTo>
                    <a:cubicBezTo>
                      <a:pt x="165" y="118"/>
                      <a:pt x="163" y="111"/>
                      <a:pt x="160" y="105"/>
                    </a:cubicBezTo>
                    <a:cubicBezTo>
                      <a:pt x="168" y="103"/>
                      <a:pt x="174" y="98"/>
                      <a:pt x="179" y="91"/>
                    </a:cubicBezTo>
                    <a:cubicBezTo>
                      <a:pt x="182" y="85"/>
                      <a:pt x="183" y="80"/>
                      <a:pt x="183" y="74"/>
                    </a:cubicBezTo>
                    <a:cubicBezTo>
                      <a:pt x="184" y="67"/>
                      <a:pt x="182" y="62"/>
                      <a:pt x="179" y="5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Freeform 24"/>
              <p:cNvSpPr>
                <a:spLocks/>
              </p:cNvSpPr>
              <p:nvPr/>
            </p:nvSpPr>
            <p:spPr bwMode="auto">
              <a:xfrm>
                <a:off x="4767" y="3005"/>
                <a:ext cx="483" cy="490"/>
              </a:xfrm>
              <a:custGeom>
                <a:avLst/>
                <a:gdLst>
                  <a:gd name="T0" fmla="*/ 179 w 184"/>
                  <a:gd name="T1" fmla="*/ 57 h 176"/>
                  <a:gd name="T2" fmla="*/ 165 w 184"/>
                  <a:gd name="T3" fmla="*/ 42 h 176"/>
                  <a:gd name="T4" fmla="*/ 149 w 184"/>
                  <a:gd name="T5" fmla="*/ 37 h 176"/>
                  <a:gd name="T6" fmla="*/ 142 w 184"/>
                  <a:gd name="T7" fmla="*/ 38 h 176"/>
                  <a:gd name="T8" fmla="*/ 142 w 184"/>
                  <a:gd name="T9" fmla="*/ 36 h 176"/>
                  <a:gd name="T10" fmla="*/ 132 w 184"/>
                  <a:gd name="T11" fmla="*/ 11 h 176"/>
                  <a:gd name="T12" fmla="*/ 108 w 184"/>
                  <a:gd name="T13" fmla="*/ 0 h 176"/>
                  <a:gd name="T14" fmla="*/ 83 w 184"/>
                  <a:gd name="T15" fmla="*/ 10 h 176"/>
                  <a:gd name="T16" fmla="*/ 77 w 184"/>
                  <a:gd name="T17" fmla="*/ 19 h 176"/>
                  <a:gd name="T18" fmla="*/ 56 w 184"/>
                  <a:gd name="T19" fmla="*/ 11 h 176"/>
                  <a:gd name="T20" fmla="*/ 22 w 184"/>
                  <a:gd name="T21" fmla="*/ 45 h 176"/>
                  <a:gd name="T22" fmla="*/ 23 w 184"/>
                  <a:gd name="T23" fmla="*/ 53 h 176"/>
                  <a:gd name="T24" fmla="*/ 17 w 184"/>
                  <a:gd name="T25" fmla="*/ 55 h 176"/>
                  <a:gd name="T26" fmla="*/ 0 w 184"/>
                  <a:gd name="T27" fmla="*/ 83 h 176"/>
                  <a:gd name="T28" fmla="*/ 9 w 184"/>
                  <a:gd name="T29" fmla="*/ 107 h 176"/>
                  <a:gd name="T30" fmla="*/ 22 w 184"/>
                  <a:gd name="T31" fmla="*/ 115 h 176"/>
                  <a:gd name="T32" fmla="*/ 19 w 184"/>
                  <a:gd name="T33" fmla="*/ 128 h 176"/>
                  <a:gd name="T34" fmla="*/ 28 w 184"/>
                  <a:gd name="T35" fmla="*/ 152 h 176"/>
                  <a:gd name="T36" fmla="*/ 51 w 184"/>
                  <a:gd name="T37" fmla="*/ 162 h 176"/>
                  <a:gd name="T38" fmla="*/ 70 w 184"/>
                  <a:gd name="T39" fmla="*/ 156 h 176"/>
                  <a:gd name="T40" fmla="*/ 72 w 184"/>
                  <a:gd name="T41" fmla="*/ 156 h 176"/>
                  <a:gd name="T42" fmla="*/ 95 w 184"/>
                  <a:gd name="T43" fmla="*/ 176 h 176"/>
                  <a:gd name="T44" fmla="*/ 118 w 184"/>
                  <a:gd name="T45" fmla="*/ 160 h 176"/>
                  <a:gd name="T46" fmla="*/ 127 w 184"/>
                  <a:gd name="T47" fmla="*/ 161 h 176"/>
                  <a:gd name="T48" fmla="*/ 153 w 184"/>
                  <a:gd name="T49" fmla="*/ 151 h 176"/>
                  <a:gd name="T50" fmla="*/ 165 w 184"/>
                  <a:gd name="T51" fmla="*/ 125 h 176"/>
                  <a:gd name="T52" fmla="*/ 160 w 184"/>
                  <a:gd name="T53" fmla="*/ 106 h 176"/>
                  <a:gd name="T54" fmla="*/ 179 w 184"/>
                  <a:gd name="T55" fmla="*/ 91 h 176"/>
                  <a:gd name="T56" fmla="*/ 184 w 184"/>
                  <a:gd name="T57" fmla="*/ 74 h 176"/>
                  <a:gd name="T58" fmla="*/ 179 w 184"/>
                  <a:gd name="T59"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76">
                    <a:moveTo>
                      <a:pt x="179" y="57"/>
                    </a:moveTo>
                    <a:cubicBezTo>
                      <a:pt x="176" y="51"/>
                      <a:pt x="171" y="46"/>
                      <a:pt x="165" y="42"/>
                    </a:cubicBezTo>
                    <a:cubicBezTo>
                      <a:pt x="160" y="39"/>
                      <a:pt x="155" y="37"/>
                      <a:pt x="149" y="37"/>
                    </a:cubicBezTo>
                    <a:cubicBezTo>
                      <a:pt x="146" y="37"/>
                      <a:pt x="144" y="37"/>
                      <a:pt x="142" y="38"/>
                    </a:cubicBezTo>
                    <a:cubicBezTo>
                      <a:pt x="142" y="37"/>
                      <a:pt x="142" y="36"/>
                      <a:pt x="142" y="36"/>
                    </a:cubicBezTo>
                    <a:cubicBezTo>
                      <a:pt x="142" y="26"/>
                      <a:pt x="138" y="18"/>
                      <a:pt x="132" y="11"/>
                    </a:cubicBezTo>
                    <a:cubicBezTo>
                      <a:pt x="126" y="4"/>
                      <a:pt x="117" y="1"/>
                      <a:pt x="108" y="0"/>
                    </a:cubicBezTo>
                    <a:cubicBezTo>
                      <a:pt x="99" y="0"/>
                      <a:pt x="90" y="4"/>
                      <a:pt x="83" y="10"/>
                    </a:cubicBezTo>
                    <a:cubicBezTo>
                      <a:pt x="81" y="13"/>
                      <a:pt x="78" y="16"/>
                      <a:pt x="77" y="19"/>
                    </a:cubicBezTo>
                    <a:cubicBezTo>
                      <a:pt x="71" y="14"/>
                      <a:pt x="64" y="11"/>
                      <a:pt x="56" y="11"/>
                    </a:cubicBezTo>
                    <a:cubicBezTo>
                      <a:pt x="38" y="11"/>
                      <a:pt x="22" y="26"/>
                      <a:pt x="22" y="45"/>
                    </a:cubicBezTo>
                    <a:cubicBezTo>
                      <a:pt x="22" y="47"/>
                      <a:pt x="22" y="50"/>
                      <a:pt x="23" y="53"/>
                    </a:cubicBezTo>
                    <a:cubicBezTo>
                      <a:pt x="21" y="53"/>
                      <a:pt x="19" y="54"/>
                      <a:pt x="17" y="55"/>
                    </a:cubicBezTo>
                    <a:cubicBezTo>
                      <a:pt x="7" y="61"/>
                      <a:pt x="0" y="72"/>
                      <a:pt x="0" y="83"/>
                    </a:cubicBezTo>
                    <a:cubicBezTo>
                      <a:pt x="0" y="92"/>
                      <a:pt x="3" y="100"/>
                      <a:pt x="9" y="107"/>
                    </a:cubicBezTo>
                    <a:cubicBezTo>
                      <a:pt x="13" y="110"/>
                      <a:pt x="17" y="113"/>
                      <a:pt x="22" y="115"/>
                    </a:cubicBezTo>
                    <a:cubicBezTo>
                      <a:pt x="20" y="119"/>
                      <a:pt x="19" y="124"/>
                      <a:pt x="19" y="128"/>
                    </a:cubicBezTo>
                    <a:cubicBezTo>
                      <a:pt x="19" y="137"/>
                      <a:pt x="22" y="145"/>
                      <a:pt x="28" y="152"/>
                    </a:cubicBezTo>
                    <a:cubicBezTo>
                      <a:pt x="34" y="158"/>
                      <a:pt x="42" y="161"/>
                      <a:pt x="51" y="162"/>
                    </a:cubicBezTo>
                    <a:cubicBezTo>
                      <a:pt x="58" y="162"/>
                      <a:pt x="65" y="160"/>
                      <a:pt x="70" y="156"/>
                    </a:cubicBezTo>
                    <a:cubicBezTo>
                      <a:pt x="71" y="156"/>
                      <a:pt x="71" y="156"/>
                      <a:pt x="72" y="156"/>
                    </a:cubicBezTo>
                    <a:cubicBezTo>
                      <a:pt x="74" y="167"/>
                      <a:pt x="84" y="176"/>
                      <a:pt x="95" y="176"/>
                    </a:cubicBezTo>
                    <a:cubicBezTo>
                      <a:pt x="106" y="176"/>
                      <a:pt x="115" y="169"/>
                      <a:pt x="118" y="160"/>
                    </a:cubicBezTo>
                    <a:cubicBezTo>
                      <a:pt x="121" y="161"/>
                      <a:pt x="124" y="161"/>
                      <a:pt x="127" y="161"/>
                    </a:cubicBezTo>
                    <a:cubicBezTo>
                      <a:pt x="137" y="162"/>
                      <a:pt x="146" y="158"/>
                      <a:pt x="153" y="151"/>
                    </a:cubicBezTo>
                    <a:cubicBezTo>
                      <a:pt x="161" y="144"/>
                      <a:pt x="165" y="135"/>
                      <a:pt x="165" y="125"/>
                    </a:cubicBezTo>
                    <a:cubicBezTo>
                      <a:pt x="165" y="118"/>
                      <a:pt x="163" y="112"/>
                      <a:pt x="160" y="106"/>
                    </a:cubicBezTo>
                    <a:cubicBezTo>
                      <a:pt x="168" y="103"/>
                      <a:pt x="175" y="98"/>
                      <a:pt x="179" y="91"/>
                    </a:cubicBezTo>
                    <a:cubicBezTo>
                      <a:pt x="182" y="86"/>
                      <a:pt x="184" y="80"/>
                      <a:pt x="184" y="74"/>
                    </a:cubicBezTo>
                    <a:cubicBezTo>
                      <a:pt x="184" y="68"/>
                      <a:pt x="182" y="62"/>
                      <a:pt x="179" y="5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Freeform 25"/>
              <p:cNvSpPr>
                <a:spLocks/>
              </p:cNvSpPr>
              <p:nvPr/>
            </p:nvSpPr>
            <p:spPr bwMode="auto">
              <a:xfrm>
                <a:off x="5076" y="3698"/>
                <a:ext cx="98" cy="589"/>
              </a:xfrm>
              <a:custGeom>
                <a:avLst/>
                <a:gdLst>
                  <a:gd name="T0" fmla="*/ 4 w 37"/>
                  <a:gd name="T1" fmla="*/ 0 h 212"/>
                  <a:gd name="T2" fmla="*/ 0 w 37"/>
                  <a:gd name="T3" fmla="*/ 202 h 212"/>
                  <a:gd name="T4" fmla="*/ 37 w 37"/>
                  <a:gd name="T5" fmla="*/ 212 h 212"/>
                  <a:gd name="T6" fmla="*/ 32 w 37"/>
                  <a:gd name="T7" fmla="*/ 2 h 212"/>
                  <a:gd name="T8" fmla="*/ 4 w 37"/>
                  <a:gd name="T9" fmla="*/ 0 h 212"/>
                </a:gdLst>
                <a:ahLst/>
                <a:cxnLst>
                  <a:cxn ang="0">
                    <a:pos x="T0" y="T1"/>
                  </a:cxn>
                  <a:cxn ang="0">
                    <a:pos x="T2" y="T3"/>
                  </a:cxn>
                  <a:cxn ang="0">
                    <a:pos x="T4" y="T5"/>
                  </a:cxn>
                  <a:cxn ang="0">
                    <a:pos x="T6" y="T7"/>
                  </a:cxn>
                  <a:cxn ang="0">
                    <a:pos x="T8" y="T9"/>
                  </a:cxn>
                </a:cxnLst>
                <a:rect l="0" t="0" r="r" b="b"/>
                <a:pathLst>
                  <a:path w="37" h="212">
                    <a:moveTo>
                      <a:pt x="4" y="0"/>
                    </a:moveTo>
                    <a:cubicBezTo>
                      <a:pt x="5" y="10"/>
                      <a:pt x="0" y="202"/>
                      <a:pt x="0" y="202"/>
                    </a:cubicBezTo>
                    <a:cubicBezTo>
                      <a:pt x="37" y="212"/>
                      <a:pt x="37" y="212"/>
                      <a:pt x="37" y="212"/>
                    </a:cubicBezTo>
                    <a:cubicBezTo>
                      <a:pt x="32" y="2"/>
                      <a:pt x="32" y="2"/>
                      <a:pt x="32"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Freeform 26"/>
              <p:cNvSpPr>
                <a:spLocks/>
              </p:cNvSpPr>
              <p:nvPr/>
            </p:nvSpPr>
            <p:spPr bwMode="auto">
              <a:xfrm>
                <a:off x="4772" y="3092"/>
                <a:ext cx="693" cy="700"/>
              </a:xfrm>
              <a:custGeom>
                <a:avLst/>
                <a:gdLst>
                  <a:gd name="T0" fmla="*/ 257 w 264"/>
                  <a:gd name="T1" fmla="*/ 80 h 252"/>
                  <a:gd name="T2" fmla="*/ 237 w 264"/>
                  <a:gd name="T3" fmla="*/ 59 h 252"/>
                  <a:gd name="T4" fmla="*/ 212 w 264"/>
                  <a:gd name="T5" fmla="*/ 52 h 252"/>
                  <a:gd name="T6" fmla="*/ 203 w 264"/>
                  <a:gd name="T7" fmla="*/ 53 h 252"/>
                  <a:gd name="T8" fmla="*/ 203 w 264"/>
                  <a:gd name="T9" fmla="*/ 50 h 252"/>
                  <a:gd name="T10" fmla="*/ 188 w 264"/>
                  <a:gd name="T11" fmla="*/ 15 h 252"/>
                  <a:gd name="T12" fmla="*/ 153 w 264"/>
                  <a:gd name="T13" fmla="*/ 0 h 252"/>
                  <a:gd name="T14" fmla="*/ 118 w 264"/>
                  <a:gd name="T15" fmla="*/ 15 h 252"/>
                  <a:gd name="T16" fmla="*/ 109 w 264"/>
                  <a:gd name="T17" fmla="*/ 27 h 252"/>
                  <a:gd name="T18" fmla="*/ 80 w 264"/>
                  <a:gd name="T19" fmla="*/ 17 h 252"/>
                  <a:gd name="T20" fmla="*/ 31 w 264"/>
                  <a:gd name="T21" fmla="*/ 66 h 252"/>
                  <a:gd name="T22" fmla="*/ 32 w 264"/>
                  <a:gd name="T23" fmla="*/ 77 h 252"/>
                  <a:gd name="T24" fmla="*/ 24 w 264"/>
                  <a:gd name="T25" fmla="*/ 81 h 252"/>
                  <a:gd name="T26" fmla="*/ 0 w 264"/>
                  <a:gd name="T27" fmla="*/ 121 h 252"/>
                  <a:gd name="T28" fmla="*/ 14 w 264"/>
                  <a:gd name="T29" fmla="*/ 155 h 252"/>
                  <a:gd name="T30" fmla="*/ 33 w 264"/>
                  <a:gd name="T31" fmla="*/ 166 h 252"/>
                  <a:gd name="T32" fmla="*/ 28 w 264"/>
                  <a:gd name="T33" fmla="*/ 186 h 252"/>
                  <a:gd name="T34" fmla="*/ 42 w 264"/>
                  <a:gd name="T35" fmla="*/ 219 h 252"/>
                  <a:gd name="T36" fmla="*/ 75 w 264"/>
                  <a:gd name="T37" fmla="*/ 233 h 252"/>
                  <a:gd name="T38" fmla="*/ 103 w 264"/>
                  <a:gd name="T39" fmla="*/ 224 h 252"/>
                  <a:gd name="T40" fmla="*/ 105 w 264"/>
                  <a:gd name="T41" fmla="*/ 223 h 252"/>
                  <a:gd name="T42" fmla="*/ 139 w 264"/>
                  <a:gd name="T43" fmla="*/ 252 h 252"/>
                  <a:gd name="T44" fmla="*/ 171 w 264"/>
                  <a:gd name="T45" fmla="*/ 229 h 252"/>
                  <a:gd name="T46" fmla="*/ 184 w 264"/>
                  <a:gd name="T47" fmla="*/ 231 h 252"/>
                  <a:gd name="T48" fmla="*/ 222 w 264"/>
                  <a:gd name="T49" fmla="*/ 215 h 252"/>
                  <a:gd name="T50" fmla="*/ 238 w 264"/>
                  <a:gd name="T51" fmla="*/ 177 h 252"/>
                  <a:gd name="T52" fmla="*/ 230 w 264"/>
                  <a:gd name="T53" fmla="*/ 150 h 252"/>
                  <a:gd name="T54" fmla="*/ 257 w 264"/>
                  <a:gd name="T55" fmla="*/ 129 h 252"/>
                  <a:gd name="T56" fmla="*/ 264 w 264"/>
                  <a:gd name="T57" fmla="*/ 104 h 252"/>
                  <a:gd name="T58" fmla="*/ 257 w 264"/>
                  <a:gd name="T59" fmla="*/ 8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4" h="252">
                    <a:moveTo>
                      <a:pt x="257" y="80"/>
                    </a:moveTo>
                    <a:cubicBezTo>
                      <a:pt x="253" y="71"/>
                      <a:pt x="245" y="64"/>
                      <a:pt x="237" y="59"/>
                    </a:cubicBezTo>
                    <a:cubicBezTo>
                      <a:pt x="229" y="54"/>
                      <a:pt x="221" y="52"/>
                      <a:pt x="212" y="52"/>
                    </a:cubicBezTo>
                    <a:cubicBezTo>
                      <a:pt x="209" y="52"/>
                      <a:pt x="206" y="53"/>
                      <a:pt x="203" y="53"/>
                    </a:cubicBezTo>
                    <a:cubicBezTo>
                      <a:pt x="203" y="52"/>
                      <a:pt x="203" y="51"/>
                      <a:pt x="203" y="50"/>
                    </a:cubicBezTo>
                    <a:cubicBezTo>
                      <a:pt x="203" y="37"/>
                      <a:pt x="197" y="24"/>
                      <a:pt x="188" y="15"/>
                    </a:cubicBezTo>
                    <a:cubicBezTo>
                      <a:pt x="179" y="6"/>
                      <a:pt x="166" y="0"/>
                      <a:pt x="153" y="0"/>
                    </a:cubicBezTo>
                    <a:cubicBezTo>
                      <a:pt x="140" y="0"/>
                      <a:pt x="127" y="6"/>
                      <a:pt x="118" y="15"/>
                    </a:cubicBezTo>
                    <a:cubicBezTo>
                      <a:pt x="114" y="18"/>
                      <a:pt x="112" y="23"/>
                      <a:pt x="109" y="27"/>
                    </a:cubicBezTo>
                    <a:cubicBezTo>
                      <a:pt x="101" y="21"/>
                      <a:pt x="91" y="17"/>
                      <a:pt x="80" y="17"/>
                    </a:cubicBezTo>
                    <a:cubicBezTo>
                      <a:pt x="53" y="17"/>
                      <a:pt x="31" y="39"/>
                      <a:pt x="31" y="66"/>
                    </a:cubicBezTo>
                    <a:cubicBezTo>
                      <a:pt x="31" y="69"/>
                      <a:pt x="31" y="73"/>
                      <a:pt x="32" y="77"/>
                    </a:cubicBezTo>
                    <a:cubicBezTo>
                      <a:pt x="29" y="78"/>
                      <a:pt x="26" y="79"/>
                      <a:pt x="24" y="81"/>
                    </a:cubicBezTo>
                    <a:cubicBezTo>
                      <a:pt x="9" y="89"/>
                      <a:pt x="0" y="105"/>
                      <a:pt x="0" y="121"/>
                    </a:cubicBezTo>
                    <a:cubicBezTo>
                      <a:pt x="0" y="134"/>
                      <a:pt x="5" y="146"/>
                      <a:pt x="14" y="155"/>
                    </a:cubicBezTo>
                    <a:cubicBezTo>
                      <a:pt x="19" y="160"/>
                      <a:pt x="26" y="164"/>
                      <a:pt x="33" y="166"/>
                    </a:cubicBezTo>
                    <a:cubicBezTo>
                      <a:pt x="30" y="172"/>
                      <a:pt x="28" y="179"/>
                      <a:pt x="28" y="186"/>
                    </a:cubicBezTo>
                    <a:cubicBezTo>
                      <a:pt x="28" y="198"/>
                      <a:pt x="33" y="210"/>
                      <a:pt x="42" y="219"/>
                    </a:cubicBezTo>
                    <a:cubicBezTo>
                      <a:pt x="51" y="228"/>
                      <a:pt x="63" y="233"/>
                      <a:pt x="75" y="233"/>
                    </a:cubicBezTo>
                    <a:cubicBezTo>
                      <a:pt x="85" y="233"/>
                      <a:pt x="95" y="229"/>
                      <a:pt x="103" y="224"/>
                    </a:cubicBezTo>
                    <a:cubicBezTo>
                      <a:pt x="104" y="224"/>
                      <a:pt x="104" y="223"/>
                      <a:pt x="105" y="223"/>
                    </a:cubicBezTo>
                    <a:cubicBezTo>
                      <a:pt x="108" y="240"/>
                      <a:pt x="122" y="252"/>
                      <a:pt x="139" y="252"/>
                    </a:cubicBezTo>
                    <a:cubicBezTo>
                      <a:pt x="154" y="252"/>
                      <a:pt x="167" y="242"/>
                      <a:pt x="171" y="229"/>
                    </a:cubicBezTo>
                    <a:cubicBezTo>
                      <a:pt x="176" y="230"/>
                      <a:pt x="180" y="231"/>
                      <a:pt x="184" y="231"/>
                    </a:cubicBezTo>
                    <a:cubicBezTo>
                      <a:pt x="198" y="231"/>
                      <a:pt x="212" y="225"/>
                      <a:pt x="222" y="215"/>
                    </a:cubicBezTo>
                    <a:cubicBezTo>
                      <a:pt x="232" y="205"/>
                      <a:pt x="238" y="192"/>
                      <a:pt x="238" y="177"/>
                    </a:cubicBezTo>
                    <a:cubicBezTo>
                      <a:pt x="238" y="168"/>
                      <a:pt x="235" y="159"/>
                      <a:pt x="230" y="150"/>
                    </a:cubicBezTo>
                    <a:cubicBezTo>
                      <a:pt x="241" y="147"/>
                      <a:pt x="251" y="139"/>
                      <a:pt x="257" y="129"/>
                    </a:cubicBezTo>
                    <a:cubicBezTo>
                      <a:pt x="261" y="121"/>
                      <a:pt x="263" y="113"/>
                      <a:pt x="264" y="104"/>
                    </a:cubicBezTo>
                    <a:cubicBezTo>
                      <a:pt x="263" y="96"/>
                      <a:pt x="261" y="87"/>
                      <a:pt x="257" y="8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Freeform 27"/>
              <p:cNvSpPr>
                <a:spLocks noEditPoints="1"/>
              </p:cNvSpPr>
              <p:nvPr/>
            </p:nvSpPr>
            <p:spPr bwMode="auto">
              <a:xfrm>
                <a:off x="5223" y="3097"/>
                <a:ext cx="316" cy="662"/>
              </a:xfrm>
              <a:custGeom>
                <a:avLst/>
                <a:gdLst>
                  <a:gd name="T0" fmla="*/ 0 w 120"/>
                  <a:gd name="T1" fmla="*/ 238 h 238"/>
                  <a:gd name="T2" fmla="*/ 0 w 120"/>
                  <a:gd name="T3" fmla="*/ 238 h 238"/>
                  <a:gd name="T4" fmla="*/ 0 w 120"/>
                  <a:gd name="T5" fmla="*/ 238 h 238"/>
                  <a:gd name="T6" fmla="*/ 0 w 120"/>
                  <a:gd name="T7" fmla="*/ 238 h 238"/>
                  <a:gd name="T8" fmla="*/ 0 w 120"/>
                  <a:gd name="T9" fmla="*/ 238 h 238"/>
                  <a:gd name="T10" fmla="*/ 0 w 120"/>
                  <a:gd name="T11" fmla="*/ 238 h 238"/>
                  <a:gd name="T12" fmla="*/ 0 w 120"/>
                  <a:gd name="T13" fmla="*/ 238 h 238"/>
                  <a:gd name="T14" fmla="*/ 0 w 120"/>
                  <a:gd name="T15" fmla="*/ 238 h 238"/>
                  <a:gd name="T16" fmla="*/ 0 w 120"/>
                  <a:gd name="T17" fmla="*/ 238 h 238"/>
                  <a:gd name="T18" fmla="*/ 109 w 120"/>
                  <a:gd name="T19" fmla="*/ 139 h 238"/>
                  <a:gd name="T20" fmla="*/ 109 w 120"/>
                  <a:gd name="T21" fmla="*/ 139 h 238"/>
                  <a:gd name="T22" fmla="*/ 109 w 120"/>
                  <a:gd name="T23" fmla="*/ 139 h 238"/>
                  <a:gd name="T24" fmla="*/ 120 w 120"/>
                  <a:gd name="T25" fmla="*/ 127 h 238"/>
                  <a:gd name="T26" fmla="*/ 120 w 120"/>
                  <a:gd name="T27" fmla="*/ 127 h 238"/>
                  <a:gd name="T28" fmla="*/ 120 w 120"/>
                  <a:gd name="T29" fmla="*/ 127 h 238"/>
                  <a:gd name="T30" fmla="*/ 120 w 120"/>
                  <a:gd name="T31" fmla="*/ 127 h 238"/>
                  <a:gd name="T32" fmla="*/ 120 w 120"/>
                  <a:gd name="T33" fmla="*/ 127 h 238"/>
                  <a:gd name="T34" fmla="*/ 120 w 120"/>
                  <a:gd name="T35" fmla="*/ 127 h 238"/>
                  <a:gd name="T36" fmla="*/ 120 w 120"/>
                  <a:gd name="T37" fmla="*/ 127 h 238"/>
                  <a:gd name="T38" fmla="*/ 120 w 120"/>
                  <a:gd name="T39" fmla="*/ 127 h 238"/>
                  <a:gd name="T40" fmla="*/ 120 w 120"/>
                  <a:gd name="T41" fmla="*/ 127 h 238"/>
                  <a:gd name="T42" fmla="*/ 120 w 120"/>
                  <a:gd name="T43" fmla="*/ 127 h 238"/>
                  <a:gd name="T44" fmla="*/ 120 w 120"/>
                  <a:gd name="T45" fmla="*/ 127 h 238"/>
                  <a:gd name="T46" fmla="*/ 120 w 120"/>
                  <a:gd name="T47" fmla="*/ 127 h 238"/>
                  <a:gd name="T48" fmla="*/ 120 w 120"/>
                  <a:gd name="T49" fmla="*/ 126 h 238"/>
                  <a:gd name="T50" fmla="*/ 120 w 120"/>
                  <a:gd name="T51" fmla="*/ 126 h 238"/>
                  <a:gd name="T52" fmla="*/ 120 w 120"/>
                  <a:gd name="T53" fmla="*/ 126 h 238"/>
                  <a:gd name="T54" fmla="*/ 36 w 120"/>
                  <a:gd name="T55" fmla="*/ 0 h 238"/>
                  <a:gd name="T56" fmla="*/ 29 w 120"/>
                  <a:gd name="T57" fmla="*/ 1 h 238"/>
                  <a:gd name="T58" fmla="*/ 29 w 120"/>
                  <a:gd name="T59" fmla="*/ 1 h 238"/>
                  <a:gd name="T60" fmla="*/ 36 w 120"/>
                  <a:gd name="T61" fmla="*/ 0 h 238"/>
                  <a:gd name="T62" fmla="*/ 36 w 120"/>
                  <a:gd name="T63" fmla="*/ 0 h 238"/>
                  <a:gd name="T64" fmla="*/ 53 w 120"/>
                  <a:gd name="T65" fmla="*/ 5 h 238"/>
                  <a:gd name="T66" fmla="*/ 53 w 120"/>
                  <a:gd name="T67" fmla="*/ 5 h 238"/>
                  <a:gd name="T68" fmla="*/ 53 w 120"/>
                  <a:gd name="T69" fmla="*/ 5 h 238"/>
                  <a:gd name="T70" fmla="*/ 36 w 120"/>
                  <a:gd name="T71" fmla="*/ 0 h 238"/>
                  <a:gd name="T72" fmla="*/ 36 w 120"/>
                  <a:gd name="T7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238">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0" y="238"/>
                    </a:moveTo>
                    <a:cubicBezTo>
                      <a:pt x="0" y="238"/>
                      <a:pt x="0" y="238"/>
                      <a:pt x="0" y="238"/>
                    </a:cubicBezTo>
                    <a:cubicBezTo>
                      <a:pt x="0" y="238"/>
                      <a:pt x="0" y="238"/>
                      <a:pt x="0" y="238"/>
                    </a:cubicBezTo>
                    <a:moveTo>
                      <a:pt x="109" y="139"/>
                    </a:moveTo>
                    <a:cubicBezTo>
                      <a:pt x="109" y="139"/>
                      <a:pt x="109" y="139"/>
                      <a:pt x="109" y="139"/>
                    </a:cubicBezTo>
                    <a:cubicBezTo>
                      <a:pt x="109" y="139"/>
                      <a:pt x="109" y="139"/>
                      <a:pt x="109" y="139"/>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7"/>
                    </a:moveTo>
                    <a:cubicBezTo>
                      <a:pt x="120" y="127"/>
                      <a:pt x="120" y="127"/>
                      <a:pt x="120" y="127"/>
                    </a:cubicBezTo>
                    <a:cubicBezTo>
                      <a:pt x="120" y="127"/>
                      <a:pt x="120" y="127"/>
                      <a:pt x="120" y="127"/>
                    </a:cubicBezTo>
                    <a:moveTo>
                      <a:pt x="120" y="126"/>
                    </a:moveTo>
                    <a:cubicBezTo>
                      <a:pt x="120" y="126"/>
                      <a:pt x="120" y="126"/>
                      <a:pt x="120" y="126"/>
                    </a:cubicBezTo>
                    <a:cubicBezTo>
                      <a:pt x="120" y="126"/>
                      <a:pt x="120" y="126"/>
                      <a:pt x="120" y="126"/>
                    </a:cubicBezTo>
                    <a:moveTo>
                      <a:pt x="36" y="0"/>
                    </a:moveTo>
                    <a:cubicBezTo>
                      <a:pt x="33" y="0"/>
                      <a:pt x="31" y="1"/>
                      <a:pt x="29" y="1"/>
                    </a:cubicBezTo>
                    <a:cubicBezTo>
                      <a:pt x="29" y="1"/>
                      <a:pt x="29" y="1"/>
                      <a:pt x="29" y="1"/>
                    </a:cubicBezTo>
                    <a:cubicBezTo>
                      <a:pt x="31" y="1"/>
                      <a:pt x="33" y="0"/>
                      <a:pt x="36" y="0"/>
                    </a:cubicBezTo>
                    <a:cubicBezTo>
                      <a:pt x="36" y="0"/>
                      <a:pt x="36" y="0"/>
                      <a:pt x="36" y="0"/>
                    </a:cubicBezTo>
                    <a:cubicBezTo>
                      <a:pt x="42" y="1"/>
                      <a:pt x="48" y="2"/>
                      <a:pt x="53" y="5"/>
                    </a:cubicBezTo>
                    <a:cubicBezTo>
                      <a:pt x="53" y="5"/>
                      <a:pt x="53" y="5"/>
                      <a:pt x="53" y="5"/>
                    </a:cubicBezTo>
                    <a:cubicBezTo>
                      <a:pt x="53" y="5"/>
                      <a:pt x="53" y="5"/>
                      <a:pt x="53" y="5"/>
                    </a:cubicBezTo>
                    <a:cubicBezTo>
                      <a:pt x="48" y="2"/>
                      <a:pt x="42" y="1"/>
                      <a:pt x="36" y="0"/>
                    </a:cubicBezTo>
                    <a:cubicBezTo>
                      <a:pt x="36" y="0"/>
                      <a:pt x="36" y="0"/>
                      <a:pt x="3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Freeform 28"/>
              <p:cNvSpPr>
                <a:spLocks/>
              </p:cNvSpPr>
              <p:nvPr/>
            </p:nvSpPr>
            <p:spPr bwMode="auto">
              <a:xfrm>
                <a:off x="5394" y="3150"/>
                <a:ext cx="173" cy="320"/>
              </a:xfrm>
              <a:custGeom>
                <a:avLst/>
                <a:gdLst>
                  <a:gd name="T0" fmla="*/ 1 w 66"/>
                  <a:gd name="T1" fmla="*/ 0 h 115"/>
                  <a:gd name="T2" fmla="*/ 2 w 66"/>
                  <a:gd name="T3" fmla="*/ 1 h 115"/>
                  <a:gd name="T4" fmla="*/ 6 w 66"/>
                  <a:gd name="T5" fmla="*/ 18 h 115"/>
                  <a:gd name="T6" fmla="*/ 1 w 66"/>
                  <a:gd name="T7" fmla="*/ 35 h 115"/>
                  <a:gd name="T8" fmla="*/ 0 w 66"/>
                  <a:gd name="T9" fmla="*/ 38 h 115"/>
                  <a:gd name="T10" fmla="*/ 0 w 66"/>
                  <a:gd name="T11" fmla="*/ 38 h 115"/>
                  <a:gd name="T12" fmla="*/ 20 w 66"/>
                  <a:gd name="T13" fmla="*/ 59 h 115"/>
                  <a:gd name="T14" fmla="*/ 27 w 66"/>
                  <a:gd name="T15" fmla="*/ 83 h 115"/>
                  <a:gd name="T16" fmla="*/ 23 w 66"/>
                  <a:gd name="T17" fmla="*/ 102 h 115"/>
                  <a:gd name="T18" fmla="*/ 30 w 66"/>
                  <a:gd name="T19" fmla="*/ 105 h 115"/>
                  <a:gd name="T20" fmla="*/ 41 w 66"/>
                  <a:gd name="T21" fmla="*/ 115 h 115"/>
                  <a:gd name="T22" fmla="*/ 55 w 66"/>
                  <a:gd name="T23" fmla="*/ 108 h 115"/>
                  <a:gd name="T24" fmla="*/ 55 w 66"/>
                  <a:gd name="T25" fmla="*/ 108 h 115"/>
                  <a:gd name="T26" fmla="*/ 55 w 66"/>
                  <a:gd name="T27" fmla="*/ 108 h 115"/>
                  <a:gd name="T28" fmla="*/ 55 w 66"/>
                  <a:gd name="T29" fmla="*/ 108 h 115"/>
                  <a:gd name="T30" fmla="*/ 55 w 66"/>
                  <a:gd name="T31" fmla="*/ 108 h 115"/>
                  <a:gd name="T32" fmla="*/ 55 w 66"/>
                  <a:gd name="T33" fmla="*/ 108 h 115"/>
                  <a:gd name="T34" fmla="*/ 55 w 66"/>
                  <a:gd name="T35" fmla="*/ 108 h 115"/>
                  <a:gd name="T36" fmla="*/ 55 w 66"/>
                  <a:gd name="T37" fmla="*/ 108 h 115"/>
                  <a:gd name="T38" fmla="*/ 55 w 66"/>
                  <a:gd name="T39" fmla="*/ 107 h 115"/>
                  <a:gd name="T40" fmla="*/ 55 w 66"/>
                  <a:gd name="T41" fmla="*/ 107 h 115"/>
                  <a:gd name="T42" fmla="*/ 55 w 66"/>
                  <a:gd name="T43" fmla="*/ 107 h 115"/>
                  <a:gd name="T44" fmla="*/ 64 w 66"/>
                  <a:gd name="T45" fmla="*/ 92 h 115"/>
                  <a:gd name="T46" fmla="*/ 66 w 66"/>
                  <a:gd name="T47" fmla="*/ 83 h 115"/>
                  <a:gd name="T48" fmla="*/ 65 w 66"/>
                  <a:gd name="T49" fmla="*/ 74 h 115"/>
                  <a:gd name="T50" fmla="*/ 55 w 66"/>
                  <a:gd name="T51" fmla="*/ 57 h 115"/>
                  <a:gd name="T52" fmla="*/ 40 w 66"/>
                  <a:gd name="T53" fmla="*/ 48 h 115"/>
                  <a:gd name="T54" fmla="*/ 33 w 66"/>
                  <a:gd name="T55" fmla="*/ 46 h 115"/>
                  <a:gd name="T56" fmla="*/ 33 w 66"/>
                  <a:gd name="T57" fmla="*/ 46 h 115"/>
                  <a:gd name="T58" fmla="*/ 33 w 66"/>
                  <a:gd name="T59" fmla="*/ 46 h 115"/>
                  <a:gd name="T60" fmla="*/ 34 w 66"/>
                  <a:gd name="T61" fmla="*/ 44 h 115"/>
                  <a:gd name="T62" fmla="*/ 35 w 66"/>
                  <a:gd name="T63" fmla="*/ 35 h 115"/>
                  <a:gd name="T64" fmla="*/ 31 w 66"/>
                  <a:gd name="T65" fmla="*/ 18 h 115"/>
                  <a:gd name="T66" fmla="*/ 10 w 66"/>
                  <a:gd name="T67" fmla="*/ 2 h 115"/>
                  <a:gd name="T68" fmla="*/ 10 w 66"/>
                  <a:gd name="T69" fmla="*/ 2 h 115"/>
                  <a:gd name="T70" fmla="*/ 1 w 66"/>
                  <a:gd name="T7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115">
                    <a:moveTo>
                      <a:pt x="1" y="0"/>
                    </a:moveTo>
                    <a:cubicBezTo>
                      <a:pt x="2" y="1"/>
                      <a:pt x="2" y="1"/>
                      <a:pt x="2" y="1"/>
                    </a:cubicBezTo>
                    <a:cubicBezTo>
                      <a:pt x="5" y="6"/>
                      <a:pt x="6" y="12"/>
                      <a:pt x="6" y="18"/>
                    </a:cubicBezTo>
                    <a:cubicBezTo>
                      <a:pt x="6" y="24"/>
                      <a:pt x="4" y="30"/>
                      <a:pt x="1" y="35"/>
                    </a:cubicBezTo>
                    <a:cubicBezTo>
                      <a:pt x="1" y="36"/>
                      <a:pt x="0" y="37"/>
                      <a:pt x="0" y="38"/>
                    </a:cubicBezTo>
                    <a:cubicBezTo>
                      <a:pt x="0" y="38"/>
                      <a:pt x="0" y="38"/>
                      <a:pt x="0" y="38"/>
                    </a:cubicBezTo>
                    <a:cubicBezTo>
                      <a:pt x="8" y="43"/>
                      <a:pt x="16" y="50"/>
                      <a:pt x="20" y="59"/>
                    </a:cubicBezTo>
                    <a:cubicBezTo>
                      <a:pt x="24" y="66"/>
                      <a:pt x="26" y="75"/>
                      <a:pt x="27" y="83"/>
                    </a:cubicBezTo>
                    <a:cubicBezTo>
                      <a:pt x="27" y="90"/>
                      <a:pt x="25" y="96"/>
                      <a:pt x="23" y="102"/>
                    </a:cubicBezTo>
                    <a:cubicBezTo>
                      <a:pt x="25" y="103"/>
                      <a:pt x="28" y="104"/>
                      <a:pt x="30" y="105"/>
                    </a:cubicBezTo>
                    <a:cubicBezTo>
                      <a:pt x="34" y="108"/>
                      <a:pt x="38" y="112"/>
                      <a:pt x="41" y="115"/>
                    </a:cubicBezTo>
                    <a:cubicBezTo>
                      <a:pt x="46" y="114"/>
                      <a:pt x="51" y="111"/>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8"/>
                      <a:pt x="55" y="108"/>
                      <a:pt x="55" y="108"/>
                    </a:cubicBezTo>
                    <a:cubicBezTo>
                      <a:pt x="55" y="107"/>
                      <a:pt x="55" y="107"/>
                      <a:pt x="55" y="107"/>
                    </a:cubicBezTo>
                    <a:cubicBezTo>
                      <a:pt x="55" y="107"/>
                      <a:pt x="55" y="107"/>
                      <a:pt x="55" y="107"/>
                    </a:cubicBezTo>
                    <a:cubicBezTo>
                      <a:pt x="55" y="107"/>
                      <a:pt x="55" y="107"/>
                      <a:pt x="55" y="107"/>
                    </a:cubicBezTo>
                    <a:cubicBezTo>
                      <a:pt x="60" y="103"/>
                      <a:pt x="63" y="98"/>
                      <a:pt x="64" y="92"/>
                    </a:cubicBezTo>
                    <a:cubicBezTo>
                      <a:pt x="65" y="89"/>
                      <a:pt x="66" y="86"/>
                      <a:pt x="66" y="83"/>
                    </a:cubicBezTo>
                    <a:cubicBezTo>
                      <a:pt x="66" y="80"/>
                      <a:pt x="65" y="77"/>
                      <a:pt x="65" y="74"/>
                    </a:cubicBezTo>
                    <a:cubicBezTo>
                      <a:pt x="63" y="68"/>
                      <a:pt x="59" y="62"/>
                      <a:pt x="55" y="57"/>
                    </a:cubicBezTo>
                    <a:cubicBezTo>
                      <a:pt x="51" y="52"/>
                      <a:pt x="46" y="49"/>
                      <a:pt x="40" y="48"/>
                    </a:cubicBezTo>
                    <a:cubicBezTo>
                      <a:pt x="38" y="47"/>
                      <a:pt x="35" y="47"/>
                      <a:pt x="33" y="46"/>
                    </a:cubicBezTo>
                    <a:cubicBezTo>
                      <a:pt x="33" y="46"/>
                      <a:pt x="33" y="46"/>
                      <a:pt x="33" y="46"/>
                    </a:cubicBezTo>
                    <a:cubicBezTo>
                      <a:pt x="33" y="46"/>
                      <a:pt x="33" y="46"/>
                      <a:pt x="33" y="46"/>
                    </a:cubicBezTo>
                    <a:cubicBezTo>
                      <a:pt x="33" y="46"/>
                      <a:pt x="34" y="45"/>
                      <a:pt x="34" y="44"/>
                    </a:cubicBezTo>
                    <a:cubicBezTo>
                      <a:pt x="35" y="41"/>
                      <a:pt x="35" y="38"/>
                      <a:pt x="35" y="35"/>
                    </a:cubicBezTo>
                    <a:cubicBezTo>
                      <a:pt x="35" y="29"/>
                      <a:pt x="33" y="23"/>
                      <a:pt x="31" y="18"/>
                    </a:cubicBezTo>
                    <a:cubicBezTo>
                      <a:pt x="26" y="10"/>
                      <a:pt x="18" y="4"/>
                      <a:pt x="10" y="2"/>
                    </a:cubicBezTo>
                    <a:cubicBezTo>
                      <a:pt x="10" y="2"/>
                      <a:pt x="10" y="2"/>
                      <a:pt x="10" y="2"/>
                    </a:cubicBezTo>
                    <a:cubicBezTo>
                      <a:pt x="7" y="1"/>
                      <a:pt x="4"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Freeform 29"/>
              <p:cNvSpPr>
                <a:spLocks/>
              </p:cNvSpPr>
              <p:nvPr/>
            </p:nvSpPr>
            <p:spPr bwMode="auto">
              <a:xfrm>
                <a:off x="5116" y="2997"/>
                <a:ext cx="294" cy="259"/>
              </a:xfrm>
              <a:custGeom>
                <a:avLst/>
                <a:gdLst>
                  <a:gd name="T0" fmla="*/ 36 w 112"/>
                  <a:gd name="T1" fmla="*/ 0 h 93"/>
                  <a:gd name="T2" fmla="*/ 12 w 112"/>
                  <a:gd name="T3" fmla="*/ 9 h 93"/>
                  <a:gd name="T4" fmla="*/ 5 w 112"/>
                  <a:gd name="T5" fmla="*/ 18 h 93"/>
                  <a:gd name="T6" fmla="*/ 5 w 112"/>
                  <a:gd name="T7" fmla="*/ 18 h 93"/>
                  <a:gd name="T8" fmla="*/ 0 w 112"/>
                  <a:gd name="T9" fmla="*/ 14 h 93"/>
                  <a:gd name="T10" fmla="*/ 0 w 112"/>
                  <a:gd name="T11" fmla="*/ 15 h 93"/>
                  <a:gd name="T12" fmla="*/ 9 w 112"/>
                  <a:gd name="T13" fmla="*/ 36 h 93"/>
                  <a:gd name="T14" fmla="*/ 22 w 112"/>
                  <a:gd name="T15" fmla="*/ 34 h 93"/>
                  <a:gd name="T16" fmla="*/ 57 w 112"/>
                  <a:gd name="T17" fmla="*/ 49 h 93"/>
                  <a:gd name="T18" fmla="*/ 72 w 112"/>
                  <a:gd name="T19" fmla="*/ 84 h 93"/>
                  <a:gd name="T20" fmla="*/ 72 w 112"/>
                  <a:gd name="T21" fmla="*/ 87 h 93"/>
                  <a:gd name="T22" fmla="*/ 81 w 112"/>
                  <a:gd name="T23" fmla="*/ 86 h 93"/>
                  <a:gd name="T24" fmla="*/ 106 w 112"/>
                  <a:gd name="T25" fmla="*/ 93 h 93"/>
                  <a:gd name="T26" fmla="*/ 107 w 112"/>
                  <a:gd name="T27" fmla="*/ 90 h 93"/>
                  <a:gd name="T28" fmla="*/ 112 w 112"/>
                  <a:gd name="T29" fmla="*/ 73 h 93"/>
                  <a:gd name="T30" fmla="*/ 108 w 112"/>
                  <a:gd name="T31" fmla="*/ 56 h 93"/>
                  <a:gd name="T32" fmla="*/ 107 w 112"/>
                  <a:gd name="T33" fmla="*/ 55 h 93"/>
                  <a:gd name="T34" fmla="*/ 107 w 112"/>
                  <a:gd name="T35" fmla="*/ 55 h 93"/>
                  <a:gd name="T36" fmla="*/ 94 w 112"/>
                  <a:gd name="T37" fmla="*/ 41 h 93"/>
                  <a:gd name="T38" fmla="*/ 94 w 112"/>
                  <a:gd name="T39" fmla="*/ 41 h 93"/>
                  <a:gd name="T40" fmla="*/ 77 w 112"/>
                  <a:gd name="T41" fmla="*/ 36 h 93"/>
                  <a:gd name="T42" fmla="*/ 77 w 112"/>
                  <a:gd name="T43" fmla="*/ 36 h 93"/>
                  <a:gd name="T44" fmla="*/ 70 w 112"/>
                  <a:gd name="T45" fmla="*/ 37 h 93"/>
                  <a:gd name="T46" fmla="*/ 70 w 112"/>
                  <a:gd name="T47" fmla="*/ 37 h 93"/>
                  <a:gd name="T48" fmla="*/ 70 w 112"/>
                  <a:gd name="T49" fmla="*/ 37 h 93"/>
                  <a:gd name="T50" fmla="*/ 70 w 112"/>
                  <a:gd name="T51" fmla="*/ 35 h 93"/>
                  <a:gd name="T52" fmla="*/ 70 w 112"/>
                  <a:gd name="T53" fmla="*/ 34 h 93"/>
                  <a:gd name="T54" fmla="*/ 61 w 112"/>
                  <a:gd name="T55" fmla="*/ 10 h 93"/>
                  <a:gd name="T56" fmla="*/ 36 w 112"/>
                  <a:gd name="T57" fmla="*/ 0 h 93"/>
                  <a:gd name="T58" fmla="*/ 36 w 112"/>
                  <a:gd name="T5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93">
                    <a:moveTo>
                      <a:pt x="36" y="0"/>
                    </a:moveTo>
                    <a:cubicBezTo>
                      <a:pt x="27" y="0"/>
                      <a:pt x="18" y="3"/>
                      <a:pt x="12" y="9"/>
                    </a:cubicBezTo>
                    <a:cubicBezTo>
                      <a:pt x="9" y="12"/>
                      <a:pt x="7" y="15"/>
                      <a:pt x="5" y="18"/>
                    </a:cubicBezTo>
                    <a:cubicBezTo>
                      <a:pt x="5" y="18"/>
                      <a:pt x="5" y="18"/>
                      <a:pt x="5" y="18"/>
                    </a:cubicBezTo>
                    <a:cubicBezTo>
                      <a:pt x="4" y="16"/>
                      <a:pt x="2" y="15"/>
                      <a:pt x="0" y="14"/>
                    </a:cubicBezTo>
                    <a:cubicBezTo>
                      <a:pt x="0" y="15"/>
                      <a:pt x="0" y="15"/>
                      <a:pt x="0" y="15"/>
                    </a:cubicBezTo>
                    <a:cubicBezTo>
                      <a:pt x="5" y="21"/>
                      <a:pt x="8" y="29"/>
                      <a:pt x="9" y="36"/>
                    </a:cubicBezTo>
                    <a:cubicBezTo>
                      <a:pt x="13" y="35"/>
                      <a:pt x="18" y="34"/>
                      <a:pt x="22" y="34"/>
                    </a:cubicBezTo>
                    <a:cubicBezTo>
                      <a:pt x="35" y="34"/>
                      <a:pt x="48" y="40"/>
                      <a:pt x="57" y="49"/>
                    </a:cubicBezTo>
                    <a:cubicBezTo>
                      <a:pt x="66" y="58"/>
                      <a:pt x="72" y="71"/>
                      <a:pt x="72" y="84"/>
                    </a:cubicBezTo>
                    <a:cubicBezTo>
                      <a:pt x="72" y="85"/>
                      <a:pt x="72" y="86"/>
                      <a:pt x="72" y="87"/>
                    </a:cubicBezTo>
                    <a:cubicBezTo>
                      <a:pt x="75" y="87"/>
                      <a:pt x="78" y="86"/>
                      <a:pt x="81" y="86"/>
                    </a:cubicBezTo>
                    <a:cubicBezTo>
                      <a:pt x="90" y="86"/>
                      <a:pt x="98" y="88"/>
                      <a:pt x="106" y="93"/>
                    </a:cubicBezTo>
                    <a:cubicBezTo>
                      <a:pt x="106" y="92"/>
                      <a:pt x="107" y="91"/>
                      <a:pt x="107" y="90"/>
                    </a:cubicBezTo>
                    <a:cubicBezTo>
                      <a:pt x="110" y="85"/>
                      <a:pt x="112" y="79"/>
                      <a:pt x="112" y="73"/>
                    </a:cubicBezTo>
                    <a:cubicBezTo>
                      <a:pt x="112" y="67"/>
                      <a:pt x="111" y="61"/>
                      <a:pt x="108" y="56"/>
                    </a:cubicBezTo>
                    <a:cubicBezTo>
                      <a:pt x="108" y="56"/>
                      <a:pt x="108" y="56"/>
                      <a:pt x="107" y="55"/>
                    </a:cubicBezTo>
                    <a:cubicBezTo>
                      <a:pt x="107" y="55"/>
                      <a:pt x="107" y="55"/>
                      <a:pt x="107" y="55"/>
                    </a:cubicBezTo>
                    <a:cubicBezTo>
                      <a:pt x="105" y="49"/>
                      <a:pt x="99" y="45"/>
                      <a:pt x="94" y="41"/>
                    </a:cubicBezTo>
                    <a:cubicBezTo>
                      <a:pt x="94" y="41"/>
                      <a:pt x="94" y="41"/>
                      <a:pt x="94" y="41"/>
                    </a:cubicBezTo>
                    <a:cubicBezTo>
                      <a:pt x="89" y="38"/>
                      <a:pt x="83" y="37"/>
                      <a:pt x="77" y="36"/>
                    </a:cubicBezTo>
                    <a:cubicBezTo>
                      <a:pt x="77" y="36"/>
                      <a:pt x="77" y="36"/>
                      <a:pt x="77" y="36"/>
                    </a:cubicBezTo>
                    <a:cubicBezTo>
                      <a:pt x="74" y="36"/>
                      <a:pt x="72" y="37"/>
                      <a:pt x="70" y="37"/>
                    </a:cubicBezTo>
                    <a:cubicBezTo>
                      <a:pt x="70" y="37"/>
                      <a:pt x="70" y="37"/>
                      <a:pt x="70" y="37"/>
                    </a:cubicBezTo>
                    <a:cubicBezTo>
                      <a:pt x="70" y="37"/>
                      <a:pt x="70" y="37"/>
                      <a:pt x="70" y="37"/>
                    </a:cubicBezTo>
                    <a:cubicBezTo>
                      <a:pt x="70" y="36"/>
                      <a:pt x="70" y="36"/>
                      <a:pt x="70" y="35"/>
                    </a:cubicBezTo>
                    <a:cubicBezTo>
                      <a:pt x="70" y="35"/>
                      <a:pt x="70" y="34"/>
                      <a:pt x="70" y="34"/>
                    </a:cubicBezTo>
                    <a:cubicBezTo>
                      <a:pt x="70" y="25"/>
                      <a:pt x="67" y="17"/>
                      <a:pt x="61" y="10"/>
                    </a:cubicBezTo>
                    <a:cubicBezTo>
                      <a:pt x="54" y="4"/>
                      <a:pt x="45" y="0"/>
                      <a:pt x="36" y="0"/>
                    </a:cubicBezTo>
                    <a:cubicBezTo>
                      <a:pt x="36" y="0"/>
                      <a:pt x="36" y="0"/>
                      <a:pt x="3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Freeform 30"/>
              <p:cNvSpPr>
                <a:spLocks/>
              </p:cNvSpPr>
              <p:nvPr/>
            </p:nvSpPr>
            <p:spPr bwMode="auto">
              <a:xfrm>
                <a:off x="5192" y="3434"/>
                <a:ext cx="328" cy="380"/>
              </a:xfrm>
              <a:custGeom>
                <a:avLst/>
                <a:gdLst>
                  <a:gd name="T0" fmla="*/ 100 w 125"/>
                  <a:gd name="T1" fmla="*/ 0 h 137"/>
                  <a:gd name="T2" fmla="*/ 97 w 125"/>
                  <a:gd name="T3" fmla="*/ 6 h 137"/>
                  <a:gd name="T4" fmla="*/ 70 w 125"/>
                  <a:gd name="T5" fmla="*/ 27 h 137"/>
                  <a:gd name="T6" fmla="*/ 78 w 125"/>
                  <a:gd name="T7" fmla="*/ 54 h 137"/>
                  <a:gd name="T8" fmla="*/ 62 w 125"/>
                  <a:gd name="T9" fmla="*/ 92 h 137"/>
                  <a:gd name="T10" fmla="*/ 24 w 125"/>
                  <a:gd name="T11" fmla="*/ 108 h 137"/>
                  <a:gd name="T12" fmla="*/ 11 w 125"/>
                  <a:gd name="T13" fmla="*/ 106 h 137"/>
                  <a:gd name="T14" fmla="*/ 0 w 125"/>
                  <a:gd name="T15" fmla="*/ 122 h 137"/>
                  <a:gd name="T16" fmla="*/ 12 w 125"/>
                  <a:gd name="T17" fmla="*/ 117 h 137"/>
                  <a:gd name="T18" fmla="*/ 12 w 125"/>
                  <a:gd name="T19" fmla="*/ 117 h 137"/>
                  <a:gd name="T20" fmla="*/ 12 w 125"/>
                  <a:gd name="T21" fmla="*/ 117 h 137"/>
                  <a:gd name="T22" fmla="*/ 12 w 125"/>
                  <a:gd name="T23" fmla="*/ 117 h 137"/>
                  <a:gd name="T24" fmla="*/ 12 w 125"/>
                  <a:gd name="T25" fmla="*/ 117 h 137"/>
                  <a:gd name="T26" fmla="*/ 12 w 125"/>
                  <a:gd name="T27" fmla="*/ 117 h 137"/>
                  <a:gd name="T28" fmla="*/ 12 w 125"/>
                  <a:gd name="T29" fmla="*/ 117 h 137"/>
                  <a:gd name="T30" fmla="*/ 14 w 125"/>
                  <a:gd name="T31" fmla="*/ 117 h 137"/>
                  <a:gd name="T32" fmla="*/ 37 w 125"/>
                  <a:gd name="T33" fmla="*/ 137 h 137"/>
                  <a:gd name="T34" fmla="*/ 38 w 125"/>
                  <a:gd name="T35" fmla="*/ 137 h 137"/>
                  <a:gd name="T36" fmla="*/ 60 w 125"/>
                  <a:gd name="T37" fmla="*/ 122 h 137"/>
                  <a:gd name="T38" fmla="*/ 69 w 125"/>
                  <a:gd name="T39" fmla="*/ 123 h 137"/>
                  <a:gd name="T40" fmla="*/ 69 w 125"/>
                  <a:gd name="T41" fmla="*/ 123 h 137"/>
                  <a:gd name="T42" fmla="*/ 95 w 125"/>
                  <a:gd name="T43" fmla="*/ 112 h 137"/>
                  <a:gd name="T44" fmla="*/ 107 w 125"/>
                  <a:gd name="T45" fmla="*/ 86 h 137"/>
                  <a:gd name="T46" fmla="*/ 107 w 125"/>
                  <a:gd name="T47" fmla="*/ 86 h 137"/>
                  <a:gd name="T48" fmla="*/ 102 w 125"/>
                  <a:gd name="T49" fmla="*/ 67 h 137"/>
                  <a:gd name="T50" fmla="*/ 102 w 125"/>
                  <a:gd name="T51" fmla="*/ 67 h 137"/>
                  <a:gd name="T52" fmla="*/ 102 w 125"/>
                  <a:gd name="T53" fmla="*/ 67 h 137"/>
                  <a:gd name="T54" fmla="*/ 121 w 125"/>
                  <a:gd name="T55" fmla="*/ 53 h 137"/>
                  <a:gd name="T56" fmla="*/ 125 w 125"/>
                  <a:gd name="T57" fmla="*/ 36 h 137"/>
                  <a:gd name="T58" fmla="*/ 125 w 125"/>
                  <a:gd name="T59" fmla="*/ 35 h 137"/>
                  <a:gd name="T60" fmla="*/ 121 w 125"/>
                  <a:gd name="T61" fmla="*/ 18 h 137"/>
                  <a:gd name="T62" fmla="*/ 121 w 125"/>
                  <a:gd name="T63" fmla="*/ 18 h 137"/>
                  <a:gd name="T64" fmla="*/ 121 w 125"/>
                  <a:gd name="T65" fmla="*/ 18 h 137"/>
                  <a:gd name="T66" fmla="*/ 121 w 125"/>
                  <a:gd name="T67" fmla="*/ 18 h 137"/>
                  <a:gd name="T68" fmla="*/ 118 w 125"/>
                  <a:gd name="T69" fmla="*/ 13 h 137"/>
                  <a:gd name="T70" fmla="*/ 118 w 125"/>
                  <a:gd name="T71" fmla="*/ 13 h 137"/>
                  <a:gd name="T72" fmla="*/ 107 w 125"/>
                  <a:gd name="T73" fmla="*/ 3 h 137"/>
                  <a:gd name="T74" fmla="*/ 100 w 125"/>
                  <a:gd name="T75"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37">
                    <a:moveTo>
                      <a:pt x="100" y="0"/>
                    </a:moveTo>
                    <a:cubicBezTo>
                      <a:pt x="99" y="2"/>
                      <a:pt x="98" y="4"/>
                      <a:pt x="97" y="6"/>
                    </a:cubicBezTo>
                    <a:cubicBezTo>
                      <a:pt x="91" y="16"/>
                      <a:pt x="81" y="24"/>
                      <a:pt x="70" y="27"/>
                    </a:cubicBezTo>
                    <a:cubicBezTo>
                      <a:pt x="75" y="36"/>
                      <a:pt x="78" y="45"/>
                      <a:pt x="78" y="54"/>
                    </a:cubicBezTo>
                    <a:cubicBezTo>
                      <a:pt x="78" y="69"/>
                      <a:pt x="72" y="82"/>
                      <a:pt x="62" y="92"/>
                    </a:cubicBezTo>
                    <a:cubicBezTo>
                      <a:pt x="52" y="102"/>
                      <a:pt x="38" y="108"/>
                      <a:pt x="24" y="108"/>
                    </a:cubicBezTo>
                    <a:cubicBezTo>
                      <a:pt x="20" y="108"/>
                      <a:pt x="16" y="107"/>
                      <a:pt x="11" y="106"/>
                    </a:cubicBezTo>
                    <a:cubicBezTo>
                      <a:pt x="9" y="113"/>
                      <a:pt x="5" y="118"/>
                      <a:pt x="0" y="122"/>
                    </a:cubicBezTo>
                    <a:cubicBezTo>
                      <a:pt x="4" y="121"/>
                      <a:pt x="8" y="120"/>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2" y="117"/>
                      <a:pt x="12" y="117"/>
                      <a:pt x="12" y="117"/>
                    </a:cubicBezTo>
                    <a:cubicBezTo>
                      <a:pt x="13" y="117"/>
                      <a:pt x="13" y="117"/>
                      <a:pt x="14" y="117"/>
                    </a:cubicBezTo>
                    <a:cubicBezTo>
                      <a:pt x="16" y="128"/>
                      <a:pt x="25" y="137"/>
                      <a:pt x="37" y="137"/>
                    </a:cubicBezTo>
                    <a:cubicBezTo>
                      <a:pt x="37" y="137"/>
                      <a:pt x="37" y="137"/>
                      <a:pt x="38" y="137"/>
                    </a:cubicBezTo>
                    <a:cubicBezTo>
                      <a:pt x="48" y="137"/>
                      <a:pt x="57" y="131"/>
                      <a:pt x="60" y="122"/>
                    </a:cubicBezTo>
                    <a:cubicBezTo>
                      <a:pt x="63" y="122"/>
                      <a:pt x="66" y="123"/>
                      <a:pt x="69" y="123"/>
                    </a:cubicBezTo>
                    <a:cubicBezTo>
                      <a:pt x="69" y="123"/>
                      <a:pt x="69" y="123"/>
                      <a:pt x="69" y="123"/>
                    </a:cubicBezTo>
                    <a:cubicBezTo>
                      <a:pt x="79" y="123"/>
                      <a:pt x="88" y="119"/>
                      <a:pt x="95" y="112"/>
                    </a:cubicBezTo>
                    <a:cubicBezTo>
                      <a:pt x="102" y="106"/>
                      <a:pt x="106" y="96"/>
                      <a:pt x="107" y="86"/>
                    </a:cubicBezTo>
                    <a:cubicBezTo>
                      <a:pt x="107" y="86"/>
                      <a:pt x="107" y="86"/>
                      <a:pt x="107" y="86"/>
                    </a:cubicBezTo>
                    <a:cubicBezTo>
                      <a:pt x="107" y="79"/>
                      <a:pt x="105" y="73"/>
                      <a:pt x="102" y="67"/>
                    </a:cubicBezTo>
                    <a:cubicBezTo>
                      <a:pt x="102" y="67"/>
                      <a:pt x="102" y="67"/>
                      <a:pt x="102" y="67"/>
                    </a:cubicBezTo>
                    <a:cubicBezTo>
                      <a:pt x="102" y="67"/>
                      <a:pt x="102" y="67"/>
                      <a:pt x="102" y="67"/>
                    </a:cubicBezTo>
                    <a:cubicBezTo>
                      <a:pt x="110" y="65"/>
                      <a:pt x="116" y="60"/>
                      <a:pt x="121" y="53"/>
                    </a:cubicBezTo>
                    <a:cubicBezTo>
                      <a:pt x="124" y="47"/>
                      <a:pt x="125" y="42"/>
                      <a:pt x="125" y="36"/>
                    </a:cubicBezTo>
                    <a:cubicBezTo>
                      <a:pt x="125" y="35"/>
                      <a:pt x="125" y="35"/>
                      <a:pt x="125" y="35"/>
                    </a:cubicBezTo>
                    <a:cubicBezTo>
                      <a:pt x="125" y="29"/>
                      <a:pt x="124" y="24"/>
                      <a:pt x="121" y="18"/>
                    </a:cubicBezTo>
                    <a:cubicBezTo>
                      <a:pt x="121" y="18"/>
                      <a:pt x="121" y="18"/>
                      <a:pt x="121" y="18"/>
                    </a:cubicBezTo>
                    <a:cubicBezTo>
                      <a:pt x="121" y="18"/>
                      <a:pt x="121" y="18"/>
                      <a:pt x="121" y="18"/>
                    </a:cubicBezTo>
                    <a:cubicBezTo>
                      <a:pt x="121" y="18"/>
                      <a:pt x="121" y="18"/>
                      <a:pt x="121" y="18"/>
                    </a:cubicBezTo>
                    <a:cubicBezTo>
                      <a:pt x="120" y="17"/>
                      <a:pt x="119" y="15"/>
                      <a:pt x="118" y="13"/>
                    </a:cubicBezTo>
                    <a:cubicBezTo>
                      <a:pt x="118" y="13"/>
                      <a:pt x="118" y="13"/>
                      <a:pt x="118" y="13"/>
                    </a:cubicBezTo>
                    <a:cubicBezTo>
                      <a:pt x="115" y="10"/>
                      <a:pt x="111" y="6"/>
                      <a:pt x="107" y="3"/>
                    </a:cubicBezTo>
                    <a:cubicBezTo>
                      <a:pt x="105" y="2"/>
                      <a:pt x="102" y="1"/>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Freeform 31"/>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Freeform 32"/>
              <p:cNvSpPr>
                <a:spLocks/>
              </p:cNvSpPr>
              <p:nvPr/>
            </p:nvSpPr>
            <p:spPr bwMode="auto">
              <a:xfrm>
                <a:off x="5116" y="4270"/>
                <a:ext cx="58" cy="17"/>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Freeform 33"/>
              <p:cNvSpPr>
                <a:spLocks/>
              </p:cNvSpPr>
              <p:nvPr/>
            </p:nvSpPr>
            <p:spPr bwMode="auto">
              <a:xfrm>
                <a:off x="5116" y="3039"/>
                <a:ext cx="23" cy="69"/>
              </a:xfrm>
              <a:custGeom>
                <a:avLst/>
                <a:gdLst>
                  <a:gd name="T0" fmla="*/ 0 w 9"/>
                  <a:gd name="T1" fmla="*/ 0 h 25"/>
                  <a:gd name="T2" fmla="*/ 0 w 9"/>
                  <a:gd name="T3" fmla="*/ 25 h 25"/>
                  <a:gd name="T4" fmla="*/ 9 w 9"/>
                  <a:gd name="T5" fmla="*/ 21 h 25"/>
                  <a:gd name="T6" fmla="*/ 0 w 9"/>
                  <a:gd name="T7" fmla="*/ 0 h 25"/>
                </a:gdLst>
                <a:ahLst/>
                <a:cxnLst>
                  <a:cxn ang="0">
                    <a:pos x="T0" y="T1"/>
                  </a:cxn>
                  <a:cxn ang="0">
                    <a:pos x="T2" y="T3"/>
                  </a:cxn>
                  <a:cxn ang="0">
                    <a:pos x="T4" y="T5"/>
                  </a:cxn>
                  <a:cxn ang="0">
                    <a:pos x="T6" y="T7"/>
                  </a:cxn>
                </a:cxnLst>
                <a:rect l="0" t="0" r="r" b="b"/>
                <a:pathLst>
                  <a:path w="9" h="25">
                    <a:moveTo>
                      <a:pt x="0" y="0"/>
                    </a:moveTo>
                    <a:cubicBezTo>
                      <a:pt x="0" y="25"/>
                      <a:pt x="0" y="25"/>
                      <a:pt x="0" y="25"/>
                    </a:cubicBezTo>
                    <a:cubicBezTo>
                      <a:pt x="3" y="23"/>
                      <a:pt x="6" y="22"/>
                      <a:pt x="9" y="21"/>
                    </a:cubicBezTo>
                    <a:cubicBezTo>
                      <a:pt x="8" y="14"/>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Freeform 34"/>
              <p:cNvSpPr>
                <a:spLocks/>
              </p:cNvSpPr>
              <p:nvPr/>
            </p:nvSpPr>
            <p:spPr bwMode="auto">
              <a:xfrm>
                <a:off x="5116" y="3789"/>
                <a:ext cx="58" cy="498"/>
              </a:xfrm>
              <a:custGeom>
                <a:avLst/>
                <a:gdLst>
                  <a:gd name="T0" fmla="*/ 18 w 22"/>
                  <a:gd name="T1" fmla="*/ 0 h 179"/>
                  <a:gd name="T2" fmla="*/ 8 w 22"/>
                  <a:gd name="T3" fmla="*/ 1 h 179"/>
                  <a:gd name="T4" fmla="*/ 0 w 22"/>
                  <a:gd name="T5" fmla="*/ 0 h 179"/>
                  <a:gd name="T6" fmla="*/ 0 w 22"/>
                  <a:gd name="T7" fmla="*/ 173 h 179"/>
                  <a:gd name="T8" fmla="*/ 22 w 22"/>
                  <a:gd name="T9" fmla="*/ 179 h 179"/>
                  <a:gd name="T10" fmla="*/ 22 w 22"/>
                  <a:gd name="T11" fmla="*/ 170 h 179"/>
                  <a:gd name="T12" fmla="*/ 18 w 22"/>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22" h="179">
                    <a:moveTo>
                      <a:pt x="18" y="0"/>
                    </a:moveTo>
                    <a:cubicBezTo>
                      <a:pt x="15" y="1"/>
                      <a:pt x="12" y="1"/>
                      <a:pt x="8" y="1"/>
                    </a:cubicBezTo>
                    <a:cubicBezTo>
                      <a:pt x="5" y="1"/>
                      <a:pt x="3" y="1"/>
                      <a:pt x="0" y="0"/>
                    </a:cubicBezTo>
                    <a:cubicBezTo>
                      <a:pt x="0" y="173"/>
                      <a:pt x="0" y="173"/>
                      <a:pt x="0" y="173"/>
                    </a:cubicBezTo>
                    <a:cubicBezTo>
                      <a:pt x="22" y="179"/>
                      <a:pt x="22" y="179"/>
                      <a:pt x="22" y="179"/>
                    </a:cubicBezTo>
                    <a:cubicBezTo>
                      <a:pt x="22" y="170"/>
                      <a:pt x="22" y="170"/>
                      <a:pt x="22" y="170"/>
                    </a:cubicBezTo>
                    <a:cubicBezTo>
                      <a:pt x="18" y="0"/>
                      <a:pt x="18" y="0"/>
                      <a:pt x="18"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9" name="Freeform 35"/>
              <p:cNvSpPr>
                <a:spLocks/>
              </p:cNvSpPr>
              <p:nvPr/>
            </p:nvSpPr>
            <p:spPr bwMode="auto">
              <a:xfrm>
                <a:off x="5116" y="3092"/>
                <a:ext cx="349" cy="700"/>
              </a:xfrm>
              <a:custGeom>
                <a:avLst/>
                <a:gdLst>
                  <a:gd name="T0" fmla="*/ 22 w 133"/>
                  <a:gd name="T1" fmla="*/ 0 h 252"/>
                  <a:gd name="T2" fmla="*/ 9 w 133"/>
                  <a:gd name="T3" fmla="*/ 2 h 252"/>
                  <a:gd name="T4" fmla="*/ 0 w 133"/>
                  <a:gd name="T5" fmla="*/ 6 h 252"/>
                  <a:gd name="T6" fmla="*/ 0 w 133"/>
                  <a:gd name="T7" fmla="*/ 251 h 252"/>
                  <a:gd name="T8" fmla="*/ 8 w 133"/>
                  <a:gd name="T9" fmla="*/ 252 h 252"/>
                  <a:gd name="T10" fmla="*/ 18 w 133"/>
                  <a:gd name="T11" fmla="*/ 251 h 252"/>
                  <a:gd name="T12" fmla="*/ 18 w 133"/>
                  <a:gd name="T13" fmla="*/ 251 h 252"/>
                  <a:gd name="T14" fmla="*/ 18 w 133"/>
                  <a:gd name="T15" fmla="*/ 251 h 252"/>
                  <a:gd name="T16" fmla="*/ 29 w 133"/>
                  <a:gd name="T17" fmla="*/ 245 h 252"/>
                  <a:gd name="T18" fmla="*/ 29 w 133"/>
                  <a:gd name="T19" fmla="*/ 245 h 252"/>
                  <a:gd name="T20" fmla="*/ 40 w 133"/>
                  <a:gd name="T21" fmla="*/ 229 h 252"/>
                  <a:gd name="T22" fmla="*/ 53 w 133"/>
                  <a:gd name="T23" fmla="*/ 231 h 252"/>
                  <a:gd name="T24" fmla="*/ 91 w 133"/>
                  <a:gd name="T25" fmla="*/ 215 h 252"/>
                  <a:gd name="T26" fmla="*/ 107 w 133"/>
                  <a:gd name="T27" fmla="*/ 177 h 252"/>
                  <a:gd name="T28" fmla="*/ 99 w 133"/>
                  <a:gd name="T29" fmla="*/ 150 h 252"/>
                  <a:gd name="T30" fmla="*/ 126 w 133"/>
                  <a:gd name="T31" fmla="*/ 129 h 252"/>
                  <a:gd name="T32" fmla="*/ 129 w 133"/>
                  <a:gd name="T33" fmla="*/ 123 h 252"/>
                  <a:gd name="T34" fmla="*/ 133 w 133"/>
                  <a:gd name="T35" fmla="*/ 104 h 252"/>
                  <a:gd name="T36" fmla="*/ 126 w 133"/>
                  <a:gd name="T37" fmla="*/ 80 h 252"/>
                  <a:gd name="T38" fmla="*/ 106 w 133"/>
                  <a:gd name="T39" fmla="*/ 59 h 252"/>
                  <a:gd name="T40" fmla="*/ 106 w 133"/>
                  <a:gd name="T41" fmla="*/ 59 h 252"/>
                  <a:gd name="T42" fmla="*/ 81 w 133"/>
                  <a:gd name="T43" fmla="*/ 52 h 252"/>
                  <a:gd name="T44" fmla="*/ 72 w 133"/>
                  <a:gd name="T45" fmla="*/ 53 h 252"/>
                  <a:gd name="T46" fmla="*/ 72 w 133"/>
                  <a:gd name="T47" fmla="*/ 50 h 252"/>
                  <a:gd name="T48" fmla="*/ 57 w 133"/>
                  <a:gd name="T49" fmla="*/ 15 h 252"/>
                  <a:gd name="T50" fmla="*/ 22 w 133"/>
                  <a:gd name="T51"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252">
                    <a:moveTo>
                      <a:pt x="22" y="0"/>
                    </a:moveTo>
                    <a:cubicBezTo>
                      <a:pt x="18" y="0"/>
                      <a:pt x="13" y="1"/>
                      <a:pt x="9" y="2"/>
                    </a:cubicBezTo>
                    <a:cubicBezTo>
                      <a:pt x="6" y="3"/>
                      <a:pt x="3" y="4"/>
                      <a:pt x="0" y="6"/>
                    </a:cubicBezTo>
                    <a:cubicBezTo>
                      <a:pt x="0" y="251"/>
                      <a:pt x="0" y="251"/>
                      <a:pt x="0" y="251"/>
                    </a:cubicBezTo>
                    <a:cubicBezTo>
                      <a:pt x="3" y="252"/>
                      <a:pt x="5" y="252"/>
                      <a:pt x="8" y="252"/>
                    </a:cubicBezTo>
                    <a:cubicBezTo>
                      <a:pt x="12" y="252"/>
                      <a:pt x="15" y="252"/>
                      <a:pt x="18" y="251"/>
                    </a:cubicBezTo>
                    <a:cubicBezTo>
                      <a:pt x="18" y="251"/>
                      <a:pt x="18" y="251"/>
                      <a:pt x="18" y="251"/>
                    </a:cubicBezTo>
                    <a:cubicBezTo>
                      <a:pt x="18" y="251"/>
                      <a:pt x="18" y="251"/>
                      <a:pt x="18" y="251"/>
                    </a:cubicBezTo>
                    <a:cubicBezTo>
                      <a:pt x="22" y="249"/>
                      <a:pt x="25" y="248"/>
                      <a:pt x="29" y="245"/>
                    </a:cubicBezTo>
                    <a:cubicBezTo>
                      <a:pt x="29" y="245"/>
                      <a:pt x="29" y="245"/>
                      <a:pt x="29" y="245"/>
                    </a:cubicBezTo>
                    <a:cubicBezTo>
                      <a:pt x="34" y="241"/>
                      <a:pt x="38" y="236"/>
                      <a:pt x="40" y="229"/>
                    </a:cubicBezTo>
                    <a:cubicBezTo>
                      <a:pt x="45" y="230"/>
                      <a:pt x="49" y="231"/>
                      <a:pt x="53" y="231"/>
                    </a:cubicBezTo>
                    <a:cubicBezTo>
                      <a:pt x="67" y="231"/>
                      <a:pt x="81" y="225"/>
                      <a:pt x="91" y="215"/>
                    </a:cubicBezTo>
                    <a:cubicBezTo>
                      <a:pt x="101" y="205"/>
                      <a:pt x="107" y="192"/>
                      <a:pt x="107" y="177"/>
                    </a:cubicBezTo>
                    <a:cubicBezTo>
                      <a:pt x="107" y="168"/>
                      <a:pt x="104" y="159"/>
                      <a:pt x="99" y="150"/>
                    </a:cubicBezTo>
                    <a:cubicBezTo>
                      <a:pt x="110" y="147"/>
                      <a:pt x="120" y="139"/>
                      <a:pt x="126" y="129"/>
                    </a:cubicBezTo>
                    <a:cubicBezTo>
                      <a:pt x="127" y="127"/>
                      <a:pt x="128" y="125"/>
                      <a:pt x="129" y="123"/>
                    </a:cubicBezTo>
                    <a:cubicBezTo>
                      <a:pt x="131" y="117"/>
                      <a:pt x="133" y="111"/>
                      <a:pt x="133" y="104"/>
                    </a:cubicBezTo>
                    <a:cubicBezTo>
                      <a:pt x="132" y="96"/>
                      <a:pt x="130" y="87"/>
                      <a:pt x="126" y="80"/>
                    </a:cubicBezTo>
                    <a:cubicBezTo>
                      <a:pt x="122" y="71"/>
                      <a:pt x="114" y="64"/>
                      <a:pt x="106" y="59"/>
                    </a:cubicBezTo>
                    <a:cubicBezTo>
                      <a:pt x="106" y="59"/>
                      <a:pt x="106" y="59"/>
                      <a:pt x="106" y="59"/>
                    </a:cubicBezTo>
                    <a:cubicBezTo>
                      <a:pt x="98" y="54"/>
                      <a:pt x="90" y="52"/>
                      <a:pt x="81" y="52"/>
                    </a:cubicBezTo>
                    <a:cubicBezTo>
                      <a:pt x="78" y="52"/>
                      <a:pt x="75" y="53"/>
                      <a:pt x="72" y="53"/>
                    </a:cubicBezTo>
                    <a:cubicBezTo>
                      <a:pt x="72" y="52"/>
                      <a:pt x="72" y="51"/>
                      <a:pt x="72" y="50"/>
                    </a:cubicBezTo>
                    <a:cubicBezTo>
                      <a:pt x="72" y="37"/>
                      <a:pt x="66" y="24"/>
                      <a:pt x="57" y="15"/>
                    </a:cubicBezTo>
                    <a:cubicBezTo>
                      <a:pt x="48" y="6"/>
                      <a:pt x="35" y="0"/>
                      <a:pt x="2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Freeform 36"/>
              <p:cNvSpPr>
                <a:spLocks/>
              </p:cNvSpPr>
              <p:nvPr/>
            </p:nvSpPr>
            <p:spPr bwMode="auto">
              <a:xfrm>
                <a:off x="4735" y="3414"/>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Freeform 37"/>
              <p:cNvSpPr>
                <a:spLocks/>
              </p:cNvSpPr>
              <p:nvPr/>
            </p:nvSpPr>
            <p:spPr bwMode="auto">
              <a:xfrm>
                <a:off x="4814" y="3503"/>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Freeform 38"/>
              <p:cNvSpPr>
                <a:spLocks/>
              </p:cNvSpPr>
              <p:nvPr/>
            </p:nvSpPr>
            <p:spPr bwMode="auto">
              <a:xfrm>
                <a:off x="4882" y="3125"/>
                <a:ext cx="205" cy="220"/>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Freeform 39"/>
              <p:cNvSpPr>
                <a:spLocks/>
              </p:cNvSpPr>
              <p:nvPr/>
            </p:nvSpPr>
            <p:spPr bwMode="auto">
              <a:xfrm>
                <a:off x="4961" y="3214"/>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Freeform 40"/>
              <p:cNvSpPr>
                <a:spLocks/>
              </p:cNvSpPr>
              <p:nvPr/>
            </p:nvSpPr>
            <p:spPr bwMode="auto">
              <a:xfrm>
                <a:off x="5187" y="31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Freeform 41"/>
              <p:cNvSpPr>
                <a:spLocks/>
              </p:cNvSpPr>
              <p:nvPr/>
            </p:nvSpPr>
            <p:spPr bwMode="auto">
              <a:xfrm>
                <a:off x="5265" y="32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Freeform 42"/>
              <p:cNvSpPr>
                <a:spLocks/>
              </p:cNvSpPr>
              <p:nvPr/>
            </p:nvSpPr>
            <p:spPr bwMode="auto">
              <a:xfrm>
                <a:off x="5092" y="3481"/>
                <a:ext cx="205" cy="219"/>
              </a:xfrm>
              <a:custGeom>
                <a:avLst/>
                <a:gdLst>
                  <a:gd name="T0" fmla="*/ 0 w 78"/>
                  <a:gd name="T1" fmla="*/ 38 h 79"/>
                  <a:gd name="T2" fmla="*/ 31 w 78"/>
                  <a:gd name="T3" fmla="*/ 37 h 79"/>
                  <a:gd name="T4" fmla="*/ 12 w 78"/>
                  <a:gd name="T5" fmla="*/ 11 h 79"/>
                  <a:gd name="T6" fmla="*/ 35 w 78"/>
                  <a:gd name="T7" fmla="*/ 32 h 79"/>
                  <a:gd name="T8" fmla="*/ 39 w 78"/>
                  <a:gd name="T9" fmla="*/ 0 h 79"/>
                  <a:gd name="T10" fmla="*/ 41 w 78"/>
                  <a:gd name="T11" fmla="*/ 32 h 79"/>
                  <a:gd name="T12" fmla="*/ 66 w 78"/>
                  <a:gd name="T13" fmla="*/ 13 h 79"/>
                  <a:gd name="T14" fmla="*/ 46 w 78"/>
                  <a:gd name="T15" fmla="*/ 36 h 79"/>
                  <a:gd name="T16" fmla="*/ 77 w 78"/>
                  <a:gd name="T17" fmla="*/ 41 h 79"/>
                  <a:gd name="T18" fmla="*/ 46 w 78"/>
                  <a:gd name="T19" fmla="*/ 42 h 79"/>
                  <a:gd name="T20" fmla="*/ 66 w 78"/>
                  <a:gd name="T21" fmla="*/ 69 h 79"/>
                  <a:gd name="T22" fmla="*/ 42 w 78"/>
                  <a:gd name="T23" fmla="*/ 47 h 79"/>
                  <a:gd name="T24" fmla="*/ 39 w 78"/>
                  <a:gd name="T25" fmla="*/ 79 h 79"/>
                  <a:gd name="T26" fmla="*/ 36 w 78"/>
                  <a:gd name="T27" fmla="*/ 47 h 79"/>
                  <a:gd name="T28" fmla="*/ 11 w 78"/>
                  <a:gd name="T29" fmla="*/ 67 h 79"/>
                  <a:gd name="T30" fmla="*/ 32 w 78"/>
                  <a:gd name="T31" fmla="*/ 43 h 79"/>
                  <a:gd name="T32" fmla="*/ 0 w 78"/>
                  <a:gd name="T33" fmla="*/ 3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79">
                    <a:moveTo>
                      <a:pt x="0" y="38"/>
                    </a:moveTo>
                    <a:cubicBezTo>
                      <a:pt x="0" y="27"/>
                      <a:pt x="19" y="33"/>
                      <a:pt x="31" y="37"/>
                    </a:cubicBezTo>
                    <a:cubicBezTo>
                      <a:pt x="21" y="30"/>
                      <a:pt x="5" y="18"/>
                      <a:pt x="12" y="11"/>
                    </a:cubicBezTo>
                    <a:cubicBezTo>
                      <a:pt x="19" y="3"/>
                      <a:pt x="30" y="20"/>
                      <a:pt x="35" y="32"/>
                    </a:cubicBezTo>
                    <a:cubicBezTo>
                      <a:pt x="32" y="20"/>
                      <a:pt x="29" y="0"/>
                      <a:pt x="39" y="0"/>
                    </a:cubicBezTo>
                    <a:cubicBezTo>
                      <a:pt x="50" y="0"/>
                      <a:pt x="45" y="20"/>
                      <a:pt x="41" y="32"/>
                    </a:cubicBezTo>
                    <a:cubicBezTo>
                      <a:pt x="47" y="21"/>
                      <a:pt x="59" y="5"/>
                      <a:pt x="66" y="13"/>
                    </a:cubicBezTo>
                    <a:cubicBezTo>
                      <a:pt x="74" y="20"/>
                      <a:pt x="57" y="31"/>
                      <a:pt x="46" y="36"/>
                    </a:cubicBezTo>
                    <a:cubicBezTo>
                      <a:pt x="58" y="33"/>
                      <a:pt x="77" y="30"/>
                      <a:pt x="77" y="41"/>
                    </a:cubicBezTo>
                    <a:cubicBezTo>
                      <a:pt x="78" y="52"/>
                      <a:pt x="58" y="47"/>
                      <a:pt x="46" y="42"/>
                    </a:cubicBezTo>
                    <a:cubicBezTo>
                      <a:pt x="57" y="49"/>
                      <a:pt x="73" y="61"/>
                      <a:pt x="66" y="69"/>
                    </a:cubicBezTo>
                    <a:cubicBezTo>
                      <a:pt x="59" y="77"/>
                      <a:pt x="48" y="59"/>
                      <a:pt x="42" y="47"/>
                    </a:cubicBezTo>
                    <a:cubicBezTo>
                      <a:pt x="46" y="59"/>
                      <a:pt x="49" y="79"/>
                      <a:pt x="39" y="79"/>
                    </a:cubicBezTo>
                    <a:cubicBezTo>
                      <a:pt x="28" y="79"/>
                      <a:pt x="33" y="60"/>
                      <a:pt x="36" y="47"/>
                    </a:cubicBezTo>
                    <a:cubicBezTo>
                      <a:pt x="30" y="58"/>
                      <a:pt x="19" y="74"/>
                      <a:pt x="11" y="67"/>
                    </a:cubicBezTo>
                    <a:cubicBezTo>
                      <a:pt x="4" y="59"/>
                      <a:pt x="21" y="49"/>
                      <a:pt x="32" y="43"/>
                    </a:cubicBezTo>
                    <a:cubicBezTo>
                      <a:pt x="20" y="46"/>
                      <a:pt x="1" y="49"/>
                      <a:pt x="0"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43"/>
              <p:cNvSpPr>
                <a:spLocks/>
              </p:cNvSpPr>
              <p:nvPr/>
            </p:nvSpPr>
            <p:spPr bwMode="auto">
              <a:xfrm>
                <a:off x="5171" y="3570"/>
                <a:ext cx="50" cy="50"/>
              </a:xfrm>
              <a:custGeom>
                <a:avLst/>
                <a:gdLst>
                  <a:gd name="T0" fmla="*/ 18 w 19"/>
                  <a:gd name="T1" fmla="*/ 9 h 18"/>
                  <a:gd name="T2" fmla="*/ 9 w 19"/>
                  <a:gd name="T3" fmla="*/ 0 h 18"/>
                  <a:gd name="T4" fmla="*/ 1 w 19"/>
                  <a:gd name="T5" fmla="*/ 9 h 18"/>
                  <a:gd name="T6" fmla="*/ 10 w 19"/>
                  <a:gd name="T7" fmla="*/ 18 h 18"/>
                  <a:gd name="T8" fmla="*/ 18 w 19"/>
                  <a:gd name="T9" fmla="*/ 9 h 18"/>
                </a:gdLst>
                <a:ahLst/>
                <a:cxnLst>
                  <a:cxn ang="0">
                    <a:pos x="T0" y="T1"/>
                  </a:cxn>
                  <a:cxn ang="0">
                    <a:pos x="T2" y="T3"/>
                  </a:cxn>
                  <a:cxn ang="0">
                    <a:pos x="T4" y="T5"/>
                  </a:cxn>
                  <a:cxn ang="0">
                    <a:pos x="T6" y="T7"/>
                  </a:cxn>
                  <a:cxn ang="0">
                    <a:pos x="T8" y="T9"/>
                  </a:cxn>
                </a:cxnLst>
                <a:rect l="0" t="0" r="r" b="b"/>
                <a:pathLst>
                  <a:path w="19" h="18">
                    <a:moveTo>
                      <a:pt x="18" y="9"/>
                    </a:moveTo>
                    <a:cubicBezTo>
                      <a:pt x="18" y="4"/>
                      <a:pt x="14" y="0"/>
                      <a:pt x="9" y="0"/>
                    </a:cubicBezTo>
                    <a:cubicBezTo>
                      <a:pt x="4" y="0"/>
                      <a:pt x="0" y="4"/>
                      <a:pt x="1" y="9"/>
                    </a:cubicBezTo>
                    <a:cubicBezTo>
                      <a:pt x="1" y="14"/>
                      <a:pt x="5" y="18"/>
                      <a:pt x="10" y="18"/>
                    </a:cubicBezTo>
                    <a:cubicBezTo>
                      <a:pt x="15" y="18"/>
                      <a:pt x="19" y="1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44"/>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45"/>
              <p:cNvSpPr>
                <a:spLocks/>
              </p:cNvSpPr>
              <p:nvPr/>
            </p:nvSpPr>
            <p:spPr bwMode="auto">
              <a:xfrm>
                <a:off x="221" y="3475"/>
                <a:ext cx="304" cy="832"/>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Oval 46"/>
              <p:cNvSpPr>
                <a:spLocks noChangeArrowheads="1"/>
              </p:cNvSpPr>
              <p:nvPr/>
            </p:nvSpPr>
            <p:spPr bwMode="auto">
              <a:xfrm>
                <a:off x="116" y="3700"/>
                <a:ext cx="183" cy="195"/>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47"/>
              <p:cNvSpPr>
                <a:spLocks/>
              </p:cNvSpPr>
              <p:nvPr/>
            </p:nvSpPr>
            <p:spPr bwMode="auto">
              <a:xfrm>
                <a:off x="488" y="3642"/>
                <a:ext cx="158" cy="167"/>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48"/>
              <p:cNvSpPr>
                <a:spLocks/>
              </p:cNvSpPr>
              <p:nvPr/>
            </p:nvSpPr>
            <p:spPr bwMode="auto">
              <a:xfrm>
                <a:off x="173" y="3286"/>
                <a:ext cx="368" cy="40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Oval 49"/>
              <p:cNvSpPr>
                <a:spLocks noChangeArrowheads="1"/>
              </p:cNvSpPr>
              <p:nvPr/>
            </p:nvSpPr>
            <p:spPr bwMode="auto">
              <a:xfrm>
                <a:off x="536" y="3692"/>
                <a:ext cx="86" cy="9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50"/>
              <p:cNvSpPr>
                <a:spLocks noEditPoints="1"/>
              </p:cNvSpPr>
              <p:nvPr/>
            </p:nvSpPr>
            <p:spPr bwMode="auto">
              <a:xfrm>
                <a:off x="407" y="3453"/>
                <a:ext cx="160" cy="361"/>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51"/>
              <p:cNvSpPr>
                <a:spLocks noChangeArrowheads="1"/>
              </p:cNvSpPr>
              <p:nvPr/>
            </p:nvSpPr>
            <p:spPr bwMode="auto">
              <a:xfrm>
                <a:off x="368" y="4307"/>
                <a:ext cx="47"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52"/>
              <p:cNvSpPr>
                <a:spLocks noChangeArrowheads="1"/>
              </p:cNvSpPr>
              <p:nvPr/>
            </p:nvSpPr>
            <p:spPr bwMode="auto">
              <a:xfrm>
                <a:off x="368" y="4307"/>
                <a:ext cx="47"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Freeform 53"/>
              <p:cNvSpPr>
                <a:spLocks noEditPoints="1"/>
              </p:cNvSpPr>
              <p:nvPr/>
            </p:nvSpPr>
            <p:spPr bwMode="auto">
              <a:xfrm>
                <a:off x="368" y="3684"/>
                <a:ext cx="123" cy="62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Freeform 54"/>
              <p:cNvSpPr>
                <a:spLocks noEditPoints="1"/>
              </p:cNvSpPr>
              <p:nvPr/>
            </p:nvSpPr>
            <p:spPr bwMode="auto">
              <a:xfrm>
                <a:off x="567" y="3809"/>
                <a:ext cx="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Freeform 55"/>
              <p:cNvSpPr>
                <a:spLocks noEditPoints="1"/>
              </p:cNvSpPr>
              <p:nvPr/>
            </p:nvSpPr>
            <p:spPr bwMode="auto">
              <a:xfrm>
                <a:off x="491" y="3642"/>
                <a:ext cx="155" cy="167"/>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Freeform 56"/>
              <p:cNvSpPr>
                <a:spLocks/>
              </p:cNvSpPr>
              <p:nvPr/>
            </p:nvSpPr>
            <p:spPr bwMode="auto">
              <a:xfrm>
                <a:off x="368" y="3289"/>
                <a:ext cx="173" cy="398"/>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Oval 57"/>
              <p:cNvSpPr>
                <a:spLocks noChangeArrowheads="1"/>
              </p:cNvSpPr>
              <p:nvPr/>
            </p:nvSpPr>
            <p:spPr bwMode="auto">
              <a:xfrm>
                <a:off x="536" y="3692"/>
                <a:ext cx="86" cy="9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Oval 58"/>
              <p:cNvSpPr>
                <a:spLocks noChangeArrowheads="1"/>
              </p:cNvSpPr>
              <p:nvPr/>
            </p:nvSpPr>
            <p:spPr bwMode="auto">
              <a:xfrm>
                <a:off x="6164" y="3036"/>
                <a:ext cx="714" cy="756"/>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Freeform 59"/>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Freeform 60"/>
              <p:cNvSpPr>
                <a:spLocks/>
              </p:cNvSpPr>
              <p:nvPr/>
            </p:nvSpPr>
            <p:spPr bwMode="auto">
              <a:xfrm>
                <a:off x="6326" y="3336"/>
                <a:ext cx="387" cy="948"/>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Freeform 61"/>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Freeform 62"/>
              <p:cNvSpPr>
                <a:spLocks/>
              </p:cNvSpPr>
              <p:nvPr/>
            </p:nvSpPr>
            <p:spPr bwMode="auto">
              <a:xfrm>
                <a:off x="6510" y="4262"/>
                <a:ext cx="69" cy="22"/>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Freeform 63"/>
              <p:cNvSpPr>
                <a:spLocks noEditPoints="1"/>
              </p:cNvSpPr>
              <p:nvPr/>
            </p:nvSpPr>
            <p:spPr bwMode="auto">
              <a:xfrm>
                <a:off x="6558" y="3792"/>
                <a:ext cx="21" cy="470"/>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Freeform 64"/>
              <p:cNvSpPr>
                <a:spLocks/>
              </p:cNvSpPr>
              <p:nvPr/>
            </p:nvSpPr>
            <p:spPr bwMode="auto">
              <a:xfrm>
                <a:off x="6565" y="3995"/>
                <a:ext cx="3" cy="6"/>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Freeform 65"/>
              <p:cNvSpPr>
                <a:spLocks/>
              </p:cNvSpPr>
              <p:nvPr/>
            </p:nvSpPr>
            <p:spPr bwMode="auto">
              <a:xfrm>
                <a:off x="6565" y="3995"/>
                <a:ext cx="14" cy="239"/>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Freeform 66"/>
              <p:cNvSpPr>
                <a:spLocks/>
              </p:cNvSpPr>
              <p:nvPr/>
            </p:nvSpPr>
            <p:spPr bwMode="auto">
              <a:xfrm>
                <a:off x="6510" y="3036"/>
                <a:ext cx="279" cy="756"/>
              </a:xfrm>
              <a:custGeom>
                <a:avLst/>
                <a:gdLst>
                  <a:gd name="T0" fmla="*/ 4 w 106"/>
                  <a:gd name="T1" fmla="*/ 0 h 272"/>
                  <a:gd name="T2" fmla="*/ 4 w 106"/>
                  <a:gd name="T3" fmla="*/ 0 h 272"/>
                  <a:gd name="T4" fmla="*/ 0 w 106"/>
                  <a:gd name="T5" fmla="*/ 0 h 272"/>
                  <a:gd name="T6" fmla="*/ 0 w 106"/>
                  <a:gd name="T7" fmla="*/ 145 h 272"/>
                  <a:gd name="T8" fmla="*/ 4 w 106"/>
                  <a:gd name="T9" fmla="*/ 108 h 272"/>
                  <a:gd name="T10" fmla="*/ 13 w 106"/>
                  <a:gd name="T11" fmla="*/ 205 h 272"/>
                  <a:gd name="T12" fmla="*/ 77 w 106"/>
                  <a:gd name="T13" fmla="*/ 168 h 272"/>
                  <a:gd name="T14" fmla="*/ 17 w 106"/>
                  <a:gd name="T15" fmla="*/ 237 h 272"/>
                  <a:gd name="T16" fmla="*/ 18 w 106"/>
                  <a:gd name="T17" fmla="*/ 272 h 272"/>
                  <a:gd name="T18" fmla="*/ 19 w 106"/>
                  <a:gd name="T19" fmla="*/ 272 h 272"/>
                  <a:gd name="T20" fmla="*/ 19 w 106"/>
                  <a:gd name="T21" fmla="*/ 272 h 272"/>
                  <a:gd name="T22" fmla="*/ 106 w 106"/>
                  <a:gd name="T23" fmla="*/ 227 h 272"/>
                  <a:gd name="T24" fmla="*/ 82 w 106"/>
                  <a:gd name="T25" fmla="*/ 180 h 272"/>
                  <a:gd name="T26" fmla="*/ 88 w 106"/>
                  <a:gd name="T27" fmla="*/ 156 h 272"/>
                  <a:gd name="T28" fmla="*/ 72 w 106"/>
                  <a:gd name="T29" fmla="*/ 158 h 272"/>
                  <a:gd name="T30" fmla="*/ 56 w 106"/>
                  <a:gd name="T31" fmla="*/ 63 h 272"/>
                  <a:gd name="T32" fmla="*/ 56 w 106"/>
                  <a:gd name="T33" fmla="*/ 10 h 272"/>
                  <a:gd name="T34" fmla="*/ 4 w 106"/>
                  <a:gd name="T35"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272">
                    <a:moveTo>
                      <a:pt x="4" y="0"/>
                    </a:moveTo>
                    <a:cubicBezTo>
                      <a:pt x="4" y="0"/>
                      <a:pt x="4" y="0"/>
                      <a:pt x="4" y="0"/>
                    </a:cubicBezTo>
                    <a:cubicBezTo>
                      <a:pt x="3" y="0"/>
                      <a:pt x="1" y="0"/>
                      <a:pt x="0" y="0"/>
                    </a:cubicBezTo>
                    <a:cubicBezTo>
                      <a:pt x="0" y="145"/>
                      <a:pt x="0" y="145"/>
                      <a:pt x="0" y="145"/>
                    </a:cubicBezTo>
                    <a:cubicBezTo>
                      <a:pt x="4" y="108"/>
                      <a:pt x="4" y="108"/>
                      <a:pt x="4" y="108"/>
                    </a:cubicBezTo>
                    <a:cubicBezTo>
                      <a:pt x="13" y="205"/>
                      <a:pt x="13" y="205"/>
                      <a:pt x="13" y="205"/>
                    </a:cubicBezTo>
                    <a:cubicBezTo>
                      <a:pt x="77" y="168"/>
                      <a:pt x="77" y="168"/>
                      <a:pt x="77" y="168"/>
                    </a:cubicBezTo>
                    <a:cubicBezTo>
                      <a:pt x="17" y="237"/>
                      <a:pt x="17" y="237"/>
                      <a:pt x="17" y="237"/>
                    </a:cubicBezTo>
                    <a:cubicBezTo>
                      <a:pt x="18" y="272"/>
                      <a:pt x="18" y="272"/>
                      <a:pt x="18" y="272"/>
                    </a:cubicBezTo>
                    <a:cubicBezTo>
                      <a:pt x="18" y="272"/>
                      <a:pt x="18" y="272"/>
                      <a:pt x="19" y="272"/>
                    </a:cubicBezTo>
                    <a:cubicBezTo>
                      <a:pt x="19" y="272"/>
                      <a:pt x="19" y="272"/>
                      <a:pt x="19" y="272"/>
                    </a:cubicBezTo>
                    <a:cubicBezTo>
                      <a:pt x="53" y="268"/>
                      <a:pt x="84" y="251"/>
                      <a:pt x="106" y="227"/>
                    </a:cubicBezTo>
                    <a:cubicBezTo>
                      <a:pt x="92" y="216"/>
                      <a:pt x="82" y="199"/>
                      <a:pt x="82" y="180"/>
                    </a:cubicBezTo>
                    <a:cubicBezTo>
                      <a:pt x="82" y="171"/>
                      <a:pt x="84" y="163"/>
                      <a:pt x="88" y="156"/>
                    </a:cubicBezTo>
                    <a:cubicBezTo>
                      <a:pt x="83" y="157"/>
                      <a:pt x="78" y="158"/>
                      <a:pt x="72" y="158"/>
                    </a:cubicBezTo>
                    <a:cubicBezTo>
                      <a:pt x="15" y="158"/>
                      <a:pt x="9" y="78"/>
                      <a:pt x="56" y="63"/>
                    </a:cubicBezTo>
                    <a:cubicBezTo>
                      <a:pt x="48" y="46"/>
                      <a:pt x="48" y="26"/>
                      <a:pt x="56" y="10"/>
                    </a:cubicBezTo>
                    <a:cubicBezTo>
                      <a:pt x="40" y="4"/>
                      <a:pt x="23" y="0"/>
                      <a:pt x="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Freeform 67"/>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Freeform 68"/>
              <p:cNvSpPr>
                <a:spLocks/>
              </p:cNvSpPr>
              <p:nvPr/>
            </p:nvSpPr>
            <p:spPr bwMode="auto">
              <a:xfrm>
                <a:off x="6510" y="3336"/>
                <a:ext cx="203" cy="948"/>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Freeform 69"/>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Freeform 70"/>
              <p:cNvSpPr>
                <a:spLocks/>
              </p:cNvSpPr>
              <p:nvPr/>
            </p:nvSpPr>
            <p:spPr bwMode="auto">
              <a:xfrm>
                <a:off x="4168" y="3517"/>
                <a:ext cx="420" cy="790"/>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Oval 71"/>
              <p:cNvSpPr>
                <a:spLocks noChangeArrowheads="1"/>
              </p:cNvSpPr>
              <p:nvPr/>
            </p:nvSpPr>
            <p:spPr bwMode="auto">
              <a:xfrm>
                <a:off x="4520" y="3511"/>
                <a:ext cx="244"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Oval 72"/>
              <p:cNvSpPr>
                <a:spLocks noChangeArrowheads="1"/>
              </p:cNvSpPr>
              <p:nvPr/>
            </p:nvSpPr>
            <p:spPr bwMode="auto">
              <a:xfrm>
                <a:off x="3981" y="3511"/>
                <a:ext cx="247" cy="259"/>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Oval 73"/>
              <p:cNvSpPr>
                <a:spLocks noChangeArrowheads="1"/>
              </p:cNvSpPr>
              <p:nvPr/>
            </p:nvSpPr>
            <p:spPr bwMode="auto">
              <a:xfrm>
                <a:off x="4099" y="3067"/>
                <a:ext cx="541" cy="572"/>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74"/>
              <p:cNvSpPr>
                <a:spLocks noEditPoints="1"/>
              </p:cNvSpPr>
              <p:nvPr/>
            </p:nvSpPr>
            <p:spPr bwMode="auto">
              <a:xfrm>
                <a:off x="4640" y="3356"/>
                <a:ext cx="0" cy="2"/>
              </a:xfrm>
              <a:custGeom>
                <a:avLst/>
                <a:gdLst>
                  <a:gd name="T0" fmla="*/ 1 h 1"/>
                  <a:gd name="T1" fmla="*/ 1 h 1"/>
                  <a:gd name="T2" fmla="*/ 1 h 1"/>
                  <a:gd name="T3" fmla="*/ 0 h 1"/>
                  <a:gd name="T4" fmla="*/ 0 h 1"/>
                  <a:gd name="T5" fmla="*/ 0 h 1"/>
                  <a:gd name="T6" fmla="*/ 0 h 1"/>
                  <a:gd name="T7" fmla="*/ 0 h 1"/>
                  <a:gd name="T8" fmla="*/ 0 h 1"/>
                  <a:gd name="T9" fmla="*/ 0 h 1"/>
                  <a:gd name="T10" fmla="*/ 0 h 1"/>
                  <a:gd name="T11" fmla="*/ 0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75"/>
              <p:cNvSpPr>
                <a:spLocks noEditPoints="1"/>
              </p:cNvSpPr>
              <p:nvPr/>
            </p:nvSpPr>
            <p:spPr bwMode="auto">
              <a:xfrm>
                <a:off x="4399" y="3511"/>
                <a:ext cx="241" cy="287"/>
              </a:xfrm>
              <a:custGeom>
                <a:avLst/>
                <a:gdLst>
                  <a:gd name="T0" fmla="*/ 52 w 92"/>
                  <a:gd name="T1" fmla="*/ 70 h 103"/>
                  <a:gd name="T2" fmla="*/ 0 w 92"/>
                  <a:gd name="T3" fmla="*/ 102 h 103"/>
                  <a:gd name="T4" fmla="*/ 0 w 92"/>
                  <a:gd name="T5" fmla="*/ 103 h 103"/>
                  <a:gd name="T6" fmla="*/ 52 w 92"/>
                  <a:gd name="T7" fmla="*/ 70 h 103"/>
                  <a:gd name="T8" fmla="*/ 52 w 92"/>
                  <a:gd name="T9" fmla="*/ 70 h 103"/>
                  <a:gd name="T10" fmla="*/ 49 w 92"/>
                  <a:gd name="T11" fmla="*/ 64 h 103"/>
                  <a:gd name="T12" fmla="*/ 4 w 92"/>
                  <a:gd name="T13" fmla="*/ 75 h 103"/>
                  <a:gd name="T14" fmla="*/ 49 w 92"/>
                  <a:gd name="T15" fmla="*/ 64 h 103"/>
                  <a:gd name="T16" fmla="*/ 49 w 92"/>
                  <a:gd name="T17" fmla="*/ 64 h 103"/>
                  <a:gd name="T18" fmla="*/ 92 w 92"/>
                  <a:gd name="T19" fmla="*/ 0 h 103"/>
                  <a:gd name="T20" fmla="*/ 92 w 92"/>
                  <a:gd name="T21" fmla="*/ 0 h 103"/>
                  <a:gd name="T22" fmla="*/ 92 w 92"/>
                  <a:gd name="T23" fmla="*/ 0 h 103"/>
                  <a:gd name="T24" fmla="*/ 92 w 92"/>
                  <a:gd name="T25" fmla="*/ 0 h 103"/>
                  <a:gd name="T26" fmla="*/ 92 w 92"/>
                  <a:gd name="T27" fmla="*/ 0 h 103"/>
                  <a:gd name="T28" fmla="*/ 92 w 92"/>
                  <a:gd name="T2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2" h="103">
                    <a:moveTo>
                      <a:pt x="52" y="70"/>
                    </a:moveTo>
                    <a:cubicBezTo>
                      <a:pt x="0" y="102"/>
                      <a:pt x="0" y="102"/>
                      <a:pt x="0" y="102"/>
                    </a:cubicBezTo>
                    <a:cubicBezTo>
                      <a:pt x="0" y="103"/>
                      <a:pt x="0" y="103"/>
                      <a:pt x="0" y="103"/>
                    </a:cubicBezTo>
                    <a:cubicBezTo>
                      <a:pt x="52" y="70"/>
                      <a:pt x="52" y="70"/>
                      <a:pt x="52" y="70"/>
                    </a:cubicBezTo>
                    <a:cubicBezTo>
                      <a:pt x="52" y="70"/>
                      <a:pt x="52" y="70"/>
                      <a:pt x="52" y="70"/>
                    </a:cubicBezTo>
                    <a:moveTo>
                      <a:pt x="49" y="64"/>
                    </a:moveTo>
                    <a:cubicBezTo>
                      <a:pt x="4" y="75"/>
                      <a:pt x="4" y="75"/>
                      <a:pt x="4" y="75"/>
                    </a:cubicBezTo>
                    <a:cubicBezTo>
                      <a:pt x="49" y="64"/>
                      <a:pt x="49" y="64"/>
                      <a:pt x="49" y="64"/>
                    </a:cubicBezTo>
                    <a:cubicBezTo>
                      <a:pt x="49" y="64"/>
                      <a:pt x="49" y="64"/>
                      <a:pt x="49" y="64"/>
                    </a:cubicBezTo>
                    <a:moveTo>
                      <a:pt x="92" y="0"/>
                    </a:moveTo>
                    <a:cubicBezTo>
                      <a:pt x="92" y="0"/>
                      <a:pt x="92" y="0"/>
                      <a:pt x="92" y="0"/>
                    </a:cubicBezTo>
                    <a:cubicBezTo>
                      <a:pt x="92" y="0"/>
                      <a:pt x="92" y="0"/>
                      <a:pt x="92" y="0"/>
                    </a:cubicBezTo>
                    <a:moveTo>
                      <a:pt x="92" y="0"/>
                    </a:moveTo>
                    <a:cubicBezTo>
                      <a:pt x="92" y="0"/>
                      <a:pt x="92" y="0"/>
                      <a:pt x="92" y="0"/>
                    </a:cubicBezTo>
                    <a:cubicBezTo>
                      <a:pt x="92" y="0"/>
                      <a:pt x="92" y="0"/>
                      <a:pt x="92"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76"/>
              <p:cNvSpPr>
                <a:spLocks/>
              </p:cNvSpPr>
              <p:nvPr/>
            </p:nvSpPr>
            <p:spPr bwMode="auto">
              <a:xfrm>
                <a:off x="4370" y="3639"/>
                <a:ext cx="165" cy="490"/>
              </a:xfrm>
              <a:custGeom>
                <a:avLst/>
                <a:gdLst>
                  <a:gd name="T0" fmla="*/ 9 w 63"/>
                  <a:gd name="T1" fmla="*/ 0 h 176"/>
                  <a:gd name="T2" fmla="*/ 0 w 63"/>
                  <a:gd name="T3" fmla="*/ 0 h 176"/>
                  <a:gd name="T4" fmla="*/ 0 w 63"/>
                  <a:gd name="T5" fmla="*/ 0 h 176"/>
                  <a:gd name="T6" fmla="*/ 0 w 63"/>
                  <a:gd name="T7" fmla="*/ 168 h 176"/>
                  <a:gd name="T8" fmla="*/ 14 w 63"/>
                  <a:gd name="T9" fmla="*/ 176 h 176"/>
                  <a:gd name="T10" fmla="*/ 11 w 63"/>
                  <a:gd name="T11" fmla="*/ 57 h 176"/>
                  <a:gd name="T12" fmla="*/ 11 w 63"/>
                  <a:gd name="T13" fmla="*/ 57 h 176"/>
                  <a:gd name="T14" fmla="*/ 11 w 63"/>
                  <a:gd name="T15" fmla="*/ 56 h 176"/>
                  <a:gd name="T16" fmla="*/ 63 w 63"/>
                  <a:gd name="T17" fmla="*/ 24 h 176"/>
                  <a:gd name="T18" fmla="*/ 60 w 63"/>
                  <a:gd name="T19" fmla="*/ 18 h 176"/>
                  <a:gd name="T20" fmla="*/ 15 w 63"/>
                  <a:gd name="T21" fmla="*/ 29 h 176"/>
                  <a:gd name="T22" fmla="*/ 9 w 63"/>
                  <a:gd name="T2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176">
                    <a:moveTo>
                      <a:pt x="9" y="0"/>
                    </a:moveTo>
                    <a:cubicBezTo>
                      <a:pt x="6" y="0"/>
                      <a:pt x="3" y="0"/>
                      <a:pt x="0" y="0"/>
                    </a:cubicBezTo>
                    <a:cubicBezTo>
                      <a:pt x="0" y="0"/>
                      <a:pt x="0" y="0"/>
                      <a:pt x="0" y="0"/>
                    </a:cubicBezTo>
                    <a:cubicBezTo>
                      <a:pt x="0" y="168"/>
                      <a:pt x="0" y="168"/>
                      <a:pt x="0" y="168"/>
                    </a:cubicBezTo>
                    <a:cubicBezTo>
                      <a:pt x="5" y="169"/>
                      <a:pt x="10" y="172"/>
                      <a:pt x="14" y="176"/>
                    </a:cubicBezTo>
                    <a:cubicBezTo>
                      <a:pt x="11" y="57"/>
                      <a:pt x="11" y="57"/>
                      <a:pt x="11" y="57"/>
                    </a:cubicBezTo>
                    <a:cubicBezTo>
                      <a:pt x="11" y="57"/>
                      <a:pt x="11" y="57"/>
                      <a:pt x="11" y="57"/>
                    </a:cubicBezTo>
                    <a:cubicBezTo>
                      <a:pt x="11" y="56"/>
                      <a:pt x="11" y="56"/>
                      <a:pt x="11" y="56"/>
                    </a:cubicBezTo>
                    <a:cubicBezTo>
                      <a:pt x="63" y="24"/>
                      <a:pt x="63" y="24"/>
                      <a:pt x="63" y="24"/>
                    </a:cubicBezTo>
                    <a:cubicBezTo>
                      <a:pt x="62" y="22"/>
                      <a:pt x="61" y="20"/>
                      <a:pt x="60" y="18"/>
                    </a:cubicBezTo>
                    <a:cubicBezTo>
                      <a:pt x="15" y="29"/>
                      <a:pt x="15" y="29"/>
                      <a:pt x="15" y="29"/>
                    </a:cubicBezTo>
                    <a:cubicBezTo>
                      <a:pt x="9" y="0"/>
                      <a:pt x="9" y="0"/>
                      <a:pt x="9"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77"/>
              <p:cNvSpPr>
                <a:spLocks noEditPoints="1"/>
              </p:cNvSpPr>
              <p:nvPr/>
            </p:nvSpPr>
            <p:spPr bwMode="auto">
              <a:xfrm>
                <a:off x="4520" y="3639"/>
                <a:ext cx="120" cy="131"/>
              </a:xfrm>
              <a:custGeom>
                <a:avLst/>
                <a:gdLst>
                  <a:gd name="T0" fmla="*/ 46 w 46"/>
                  <a:gd name="T1" fmla="*/ 47 h 47"/>
                  <a:gd name="T2" fmla="*/ 46 w 46"/>
                  <a:gd name="T3" fmla="*/ 47 h 47"/>
                  <a:gd name="T4" fmla="*/ 46 w 46"/>
                  <a:gd name="T5" fmla="*/ 47 h 47"/>
                  <a:gd name="T6" fmla="*/ 46 w 46"/>
                  <a:gd name="T7" fmla="*/ 47 h 47"/>
                  <a:gd name="T8" fmla="*/ 46 w 46"/>
                  <a:gd name="T9" fmla="*/ 47 h 47"/>
                  <a:gd name="T10" fmla="*/ 46 w 46"/>
                  <a:gd name="T11" fmla="*/ 47 h 47"/>
                  <a:gd name="T12" fmla="*/ 46 w 46"/>
                  <a:gd name="T13" fmla="*/ 47 h 47"/>
                  <a:gd name="T14" fmla="*/ 46 w 46"/>
                  <a:gd name="T15" fmla="*/ 47 h 47"/>
                  <a:gd name="T16" fmla="*/ 46 w 46"/>
                  <a:gd name="T17" fmla="*/ 47 h 47"/>
                  <a:gd name="T18" fmla="*/ 46 w 46"/>
                  <a:gd name="T19" fmla="*/ 47 h 47"/>
                  <a:gd name="T20" fmla="*/ 46 w 46"/>
                  <a:gd name="T21" fmla="*/ 47 h 47"/>
                  <a:gd name="T22" fmla="*/ 46 w 46"/>
                  <a:gd name="T23" fmla="*/ 47 h 47"/>
                  <a:gd name="T24" fmla="*/ 46 w 46"/>
                  <a:gd name="T25" fmla="*/ 47 h 47"/>
                  <a:gd name="T26" fmla="*/ 46 w 46"/>
                  <a:gd name="T27" fmla="*/ 47 h 47"/>
                  <a:gd name="T28" fmla="*/ 46 w 46"/>
                  <a:gd name="T29" fmla="*/ 47 h 47"/>
                  <a:gd name="T30" fmla="*/ 46 w 46"/>
                  <a:gd name="T31" fmla="*/ 47 h 47"/>
                  <a:gd name="T32" fmla="*/ 46 w 46"/>
                  <a:gd name="T33" fmla="*/ 47 h 47"/>
                  <a:gd name="T34" fmla="*/ 46 w 46"/>
                  <a:gd name="T35" fmla="*/ 47 h 47"/>
                  <a:gd name="T36" fmla="*/ 45 w 46"/>
                  <a:gd name="T37" fmla="*/ 47 h 47"/>
                  <a:gd name="T38" fmla="*/ 45 w 46"/>
                  <a:gd name="T39" fmla="*/ 47 h 47"/>
                  <a:gd name="T40" fmla="*/ 45 w 46"/>
                  <a:gd name="T41" fmla="*/ 47 h 47"/>
                  <a:gd name="T42" fmla="*/ 45 w 46"/>
                  <a:gd name="T43" fmla="*/ 47 h 47"/>
                  <a:gd name="T44" fmla="*/ 45 w 46"/>
                  <a:gd name="T45" fmla="*/ 47 h 47"/>
                  <a:gd name="T46" fmla="*/ 45 w 46"/>
                  <a:gd name="T47" fmla="*/ 47 h 47"/>
                  <a:gd name="T48" fmla="*/ 45 w 46"/>
                  <a:gd name="T49" fmla="*/ 47 h 47"/>
                  <a:gd name="T50" fmla="*/ 45 w 46"/>
                  <a:gd name="T51" fmla="*/ 47 h 47"/>
                  <a:gd name="T52" fmla="*/ 45 w 46"/>
                  <a:gd name="T53" fmla="*/ 47 h 47"/>
                  <a:gd name="T54" fmla="*/ 0 w 46"/>
                  <a:gd name="T55" fmla="*/ 1 h 47"/>
                  <a:gd name="T56" fmla="*/ 0 w 46"/>
                  <a:gd name="T57" fmla="*/ 1 h 47"/>
                  <a:gd name="T58" fmla="*/ 0 w 46"/>
                  <a:gd name="T59" fmla="*/ 1 h 47"/>
                  <a:gd name="T60" fmla="*/ 0 w 46"/>
                  <a:gd name="T61" fmla="*/ 0 h 47"/>
                  <a:gd name="T62" fmla="*/ 0 w 46"/>
                  <a:gd name="T63" fmla="*/ 1 h 47"/>
                  <a:gd name="T64" fmla="*/ 0 w 46"/>
                  <a:gd name="T65" fmla="*/ 0 h 47"/>
                  <a:gd name="T66" fmla="*/ 0 w 46"/>
                  <a:gd name="T67" fmla="*/ 0 h 47"/>
                  <a:gd name="T68" fmla="*/ 0 w 46"/>
                  <a:gd name="T69" fmla="*/ 0 h 47"/>
                  <a:gd name="T70" fmla="*/ 0 w 46"/>
                  <a:gd name="T71" fmla="*/ 0 h 47"/>
                  <a:gd name="T72" fmla="*/ 0 w 46"/>
                  <a:gd name="T73" fmla="*/ 0 h 47"/>
                  <a:gd name="T74" fmla="*/ 0 w 46"/>
                  <a:gd name="T75" fmla="*/ 0 h 47"/>
                  <a:gd name="T76" fmla="*/ 0 w 46"/>
                  <a:gd name="T7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47">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6" y="47"/>
                    </a:moveTo>
                    <a:cubicBezTo>
                      <a:pt x="46" y="47"/>
                      <a:pt x="46" y="47"/>
                      <a:pt x="46" y="47"/>
                    </a:cubicBezTo>
                    <a:cubicBezTo>
                      <a:pt x="46" y="47"/>
                      <a:pt x="46" y="47"/>
                      <a:pt x="46"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45" y="47"/>
                    </a:moveTo>
                    <a:cubicBezTo>
                      <a:pt x="45" y="47"/>
                      <a:pt x="45" y="47"/>
                      <a:pt x="45" y="47"/>
                    </a:cubicBezTo>
                    <a:cubicBezTo>
                      <a:pt x="45" y="47"/>
                      <a:pt x="45" y="47"/>
                      <a:pt x="45" y="47"/>
                    </a:cubicBezTo>
                    <a:moveTo>
                      <a:pt x="0" y="1"/>
                    </a:moveTo>
                    <a:cubicBezTo>
                      <a:pt x="0" y="1"/>
                      <a:pt x="0" y="1"/>
                      <a:pt x="0" y="1"/>
                    </a:cubicBezTo>
                    <a:cubicBezTo>
                      <a:pt x="0" y="1"/>
                      <a:pt x="0" y="1"/>
                      <a:pt x="0" y="1"/>
                    </a:cubicBezTo>
                    <a:moveTo>
                      <a:pt x="0" y="0"/>
                    </a:moveTo>
                    <a:cubicBezTo>
                      <a:pt x="0" y="0"/>
                      <a:pt x="0" y="1"/>
                      <a:pt x="0" y="1"/>
                    </a:cubicBezTo>
                    <a:cubicBezTo>
                      <a:pt x="0" y="1"/>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Rectangle 78"/>
              <p:cNvSpPr>
                <a:spLocks noChangeArrowheads="1"/>
              </p:cNvSpPr>
              <p:nvPr/>
            </p:nvSpPr>
            <p:spPr bwMode="auto">
              <a:xfrm>
                <a:off x="4370" y="4307"/>
                <a:ext cx="42"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79"/>
              <p:cNvSpPr>
                <a:spLocks noChangeArrowheads="1"/>
              </p:cNvSpPr>
              <p:nvPr/>
            </p:nvSpPr>
            <p:spPr bwMode="auto">
              <a:xfrm>
                <a:off x="4370" y="4307"/>
                <a:ext cx="42" cy="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Freeform 80"/>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Freeform 81"/>
              <p:cNvSpPr>
                <a:spLocks/>
              </p:cNvSpPr>
              <p:nvPr/>
            </p:nvSpPr>
            <p:spPr bwMode="auto">
              <a:xfrm>
                <a:off x="4370" y="4259"/>
                <a:ext cx="42" cy="48"/>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Freeform 82"/>
              <p:cNvSpPr>
                <a:spLocks/>
              </p:cNvSpPr>
              <p:nvPr/>
            </p:nvSpPr>
            <p:spPr bwMode="auto">
              <a:xfrm>
                <a:off x="4520" y="3511"/>
                <a:ext cx="244" cy="259"/>
              </a:xfrm>
              <a:custGeom>
                <a:avLst/>
                <a:gdLst>
                  <a:gd name="T0" fmla="*/ 46 w 93"/>
                  <a:gd name="T1" fmla="*/ 0 h 93"/>
                  <a:gd name="T2" fmla="*/ 46 w 93"/>
                  <a:gd name="T3" fmla="*/ 0 h 93"/>
                  <a:gd name="T4" fmla="*/ 46 w 93"/>
                  <a:gd name="T5" fmla="*/ 0 h 93"/>
                  <a:gd name="T6" fmla="*/ 46 w 93"/>
                  <a:gd name="T7" fmla="*/ 0 h 93"/>
                  <a:gd name="T8" fmla="*/ 46 w 93"/>
                  <a:gd name="T9" fmla="*/ 0 h 93"/>
                  <a:gd name="T10" fmla="*/ 46 w 93"/>
                  <a:gd name="T11" fmla="*/ 0 h 93"/>
                  <a:gd name="T12" fmla="*/ 27 w 93"/>
                  <a:gd name="T13" fmla="*/ 4 h 93"/>
                  <a:gd name="T14" fmla="*/ 4 w 93"/>
                  <a:gd name="T15" fmla="*/ 27 h 93"/>
                  <a:gd name="T16" fmla="*/ 0 w 93"/>
                  <a:gd name="T17" fmla="*/ 46 h 93"/>
                  <a:gd name="T18" fmla="*/ 0 w 93"/>
                  <a:gd name="T19" fmla="*/ 46 h 93"/>
                  <a:gd name="T20" fmla="*/ 0 w 93"/>
                  <a:gd name="T21" fmla="*/ 46 h 93"/>
                  <a:gd name="T22" fmla="*/ 0 w 93"/>
                  <a:gd name="T23" fmla="*/ 46 h 93"/>
                  <a:gd name="T24" fmla="*/ 0 w 93"/>
                  <a:gd name="T25" fmla="*/ 46 h 93"/>
                  <a:gd name="T26" fmla="*/ 0 w 93"/>
                  <a:gd name="T27" fmla="*/ 46 h 93"/>
                  <a:gd name="T28" fmla="*/ 0 w 93"/>
                  <a:gd name="T29" fmla="*/ 46 h 93"/>
                  <a:gd name="T30" fmla="*/ 0 w 93"/>
                  <a:gd name="T31" fmla="*/ 47 h 93"/>
                  <a:gd name="T32" fmla="*/ 0 w 93"/>
                  <a:gd name="T33" fmla="*/ 47 h 93"/>
                  <a:gd name="T34" fmla="*/ 0 w 93"/>
                  <a:gd name="T35" fmla="*/ 47 h 93"/>
                  <a:gd name="T36" fmla="*/ 3 w 93"/>
                  <a:gd name="T37" fmla="*/ 64 h 93"/>
                  <a:gd name="T38" fmla="*/ 3 w 93"/>
                  <a:gd name="T39" fmla="*/ 64 h 93"/>
                  <a:gd name="T40" fmla="*/ 3 w 93"/>
                  <a:gd name="T41" fmla="*/ 64 h 93"/>
                  <a:gd name="T42" fmla="*/ 6 w 93"/>
                  <a:gd name="T43" fmla="*/ 70 h 93"/>
                  <a:gd name="T44" fmla="*/ 6 w 93"/>
                  <a:gd name="T45" fmla="*/ 70 h 93"/>
                  <a:gd name="T46" fmla="*/ 6 w 93"/>
                  <a:gd name="T47" fmla="*/ 70 h 93"/>
                  <a:gd name="T48" fmla="*/ 45 w 93"/>
                  <a:gd name="T49" fmla="*/ 93 h 93"/>
                  <a:gd name="T50" fmla="*/ 45 w 93"/>
                  <a:gd name="T51" fmla="*/ 93 h 93"/>
                  <a:gd name="T52" fmla="*/ 45 w 93"/>
                  <a:gd name="T53" fmla="*/ 93 h 93"/>
                  <a:gd name="T54" fmla="*/ 45 w 93"/>
                  <a:gd name="T55" fmla="*/ 93 h 93"/>
                  <a:gd name="T56" fmla="*/ 45 w 93"/>
                  <a:gd name="T57" fmla="*/ 93 h 93"/>
                  <a:gd name="T58" fmla="*/ 45 w 93"/>
                  <a:gd name="T59" fmla="*/ 93 h 93"/>
                  <a:gd name="T60" fmla="*/ 46 w 93"/>
                  <a:gd name="T61" fmla="*/ 93 h 93"/>
                  <a:gd name="T62" fmla="*/ 46 w 93"/>
                  <a:gd name="T63" fmla="*/ 93 h 93"/>
                  <a:gd name="T64" fmla="*/ 46 w 93"/>
                  <a:gd name="T65" fmla="*/ 93 h 93"/>
                  <a:gd name="T66" fmla="*/ 46 w 93"/>
                  <a:gd name="T67" fmla="*/ 93 h 93"/>
                  <a:gd name="T68" fmla="*/ 46 w 93"/>
                  <a:gd name="T69" fmla="*/ 93 h 93"/>
                  <a:gd name="T70" fmla="*/ 46 w 93"/>
                  <a:gd name="T71" fmla="*/ 93 h 93"/>
                  <a:gd name="T72" fmla="*/ 46 w 93"/>
                  <a:gd name="T73" fmla="*/ 93 h 93"/>
                  <a:gd name="T74" fmla="*/ 46 w 93"/>
                  <a:gd name="T75" fmla="*/ 93 h 93"/>
                  <a:gd name="T76" fmla="*/ 46 w 93"/>
                  <a:gd name="T77" fmla="*/ 93 h 93"/>
                  <a:gd name="T78" fmla="*/ 46 w 93"/>
                  <a:gd name="T79" fmla="*/ 93 h 93"/>
                  <a:gd name="T80" fmla="*/ 46 w 93"/>
                  <a:gd name="T81" fmla="*/ 93 h 93"/>
                  <a:gd name="T82" fmla="*/ 46 w 93"/>
                  <a:gd name="T83" fmla="*/ 93 h 93"/>
                  <a:gd name="T84" fmla="*/ 46 w 93"/>
                  <a:gd name="T85" fmla="*/ 93 h 93"/>
                  <a:gd name="T86" fmla="*/ 93 w 93"/>
                  <a:gd name="T87" fmla="*/ 46 h 93"/>
                  <a:gd name="T88" fmla="*/ 49 w 93"/>
                  <a:gd name="T89" fmla="*/ 0 h 93"/>
                  <a:gd name="T90" fmla="*/ 46 w 93"/>
                  <a:gd name="T91"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3">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39" y="0"/>
                      <a:pt x="33" y="1"/>
                      <a:pt x="27" y="4"/>
                    </a:cubicBezTo>
                    <a:cubicBezTo>
                      <a:pt x="20" y="13"/>
                      <a:pt x="13" y="20"/>
                      <a:pt x="4" y="27"/>
                    </a:cubicBezTo>
                    <a:cubicBezTo>
                      <a:pt x="1" y="33"/>
                      <a:pt x="0" y="39"/>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6"/>
                      <a:pt x="0" y="46"/>
                    </a:cubicBezTo>
                    <a:cubicBezTo>
                      <a:pt x="0" y="46"/>
                      <a:pt x="0" y="47"/>
                      <a:pt x="0" y="47"/>
                    </a:cubicBezTo>
                    <a:cubicBezTo>
                      <a:pt x="0" y="47"/>
                      <a:pt x="0" y="47"/>
                      <a:pt x="0" y="47"/>
                    </a:cubicBezTo>
                    <a:cubicBezTo>
                      <a:pt x="0" y="47"/>
                      <a:pt x="0" y="47"/>
                      <a:pt x="0" y="47"/>
                    </a:cubicBezTo>
                    <a:cubicBezTo>
                      <a:pt x="0" y="53"/>
                      <a:pt x="1" y="58"/>
                      <a:pt x="3" y="64"/>
                    </a:cubicBezTo>
                    <a:cubicBezTo>
                      <a:pt x="3" y="64"/>
                      <a:pt x="3" y="64"/>
                      <a:pt x="3" y="64"/>
                    </a:cubicBezTo>
                    <a:cubicBezTo>
                      <a:pt x="3" y="64"/>
                      <a:pt x="3" y="64"/>
                      <a:pt x="3" y="64"/>
                    </a:cubicBezTo>
                    <a:cubicBezTo>
                      <a:pt x="4" y="66"/>
                      <a:pt x="5" y="68"/>
                      <a:pt x="6" y="70"/>
                    </a:cubicBezTo>
                    <a:cubicBezTo>
                      <a:pt x="6" y="70"/>
                      <a:pt x="6" y="70"/>
                      <a:pt x="6" y="70"/>
                    </a:cubicBezTo>
                    <a:cubicBezTo>
                      <a:pt x="6" y="70"/>
                      <a:pt x="6" y="70"/>
                      <a:pt x="6" y="70"/>
                    </a:cubicBezTo>
                    <a:cubicBezTo>
                      <a:pt x="14" y="84"/>
                      <a:pt x="28"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5" y="93"/>
                      <a:pt x="45" y="93"/>
                    </a:cubicBezTo>
                    <a:cubicBezTo>
                      <a:pt x="45"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46" y="93"/>
                      <a:pt x="46" y="93"/>
                      <a:pt x="46" y="93"/>
                    </a:cubicBezTo>
                    <a:cubicBezTo>
                      <a:pt x="72" y="93"/>
                      <a:pt x="93" y="72"/>
                      <a:pt x="93" y="46"/>
                    </a:cubicBezTo>
                    <a:cubicBezTo>
                      <a:pt x="93" y="21"/>
                      <a:pt x="74" y="1"/>
                      <a:pt x="49" y="0"/>
                    </a:cubicBezTo>
                    <a:cubicBezTo>
                      <a:pt x="48" y="0"/>
                      <a:pt x="47" y="0"/>
                      <a:pt x="4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Freeform 83"/>
              <p:cNvSpPr>
                <a:spLocks/>
              </p:cNvSpPr>
              <p:nvPr/>
            </p:nvSpPr>
            <p:spPr bwMode="auto">
              <a:xfrm>
                <a:off x="4370" y="3067"/>
                <a:ext cx="270" cy="572"/>
              </a:xfrm>
              <a:custGeom>
                <a:avLst/>
                <a:gdLst>
                  <a:gd name="T0" fmla="*/ 0 w 103"/>
                  <a:gd name="T1" fmla="*/ 0 h 206"/>
                  <a:gd name="T2" fmla="*/ 0 w 103"/>
                  <a:gd name="T3" fmla="*/ 0 h 206"/>
                  <a:gd name="T4" fmla="*/ 0 w 103"/>
                  <a:gd name="T5" fmla="*/ 0 h 206"/>
                  <a:gd name="T6" fmla="*/ 0 w 103"/>
                  <a:gd name="T7" fmla="*/ 206 h 206"/>
                  <a:gd name="T8" fmla="*/ 0 w 103"/>
                  <a:gd name="T9" fmla="*/ 206 h 206"/>
                  <a:gd name="T10" fmla="*/ 9 w 103"/>
                  <a:gd name="T11" fmla="*/ 206 h 206"/>
                  <a:gd name="T12" fmla="*/ 9 w 103"/>
                  <a:gd name="T13" fmla="*/ 206 h 206"/>
                  <a:gd name="T14" fmla="*/ 61 w 103"/>
                  <a:gd name="T15" fmla="*/ 187 h 206"/>
                  <a:gd name="T16" fmla="*/ 61 w 103"/>
                  <a:gd name="T17" fmla="*/ 187 h 206"/>
                  <a:gd name="T18" fmla="*/ 84 w 103"/>
                  <a:gd name="T19" fmla="*/ 164 h 206"/>
                  <a:gd name="T20" fmla="*/ 84 w 103"/>
                  <a:gd name="T21" fmla="*/ 164 h 206"/>
                  <a:gd name="T22" fmla="*/ 103 w 103"/>
                  <a:gd name="T23" fmla="*/ 105 h 206"/>
                  <a:gd name="T24" fmla="*/ 103 w 103"/>
                  <a:gd name="T25" fmla="*/ 105 h 206"/>
                  <a:gd name="T26" fmla="*/ 103 w 103"/>
                  <a:gd name="T27" fmla="*/ 104 h 206"/>
                  <a:gd name="T28" fmla="*/ 103 w 103"/>
                  <a:gd name="T29" fmla="*/ 104 h 206"/>
                  <a:gd name="T30" fmla="*/ 103 w 103"/>
                  <a:gd name="T31" fmla="*/ 104 h 206"/>
                  <a:gd name="T32" fmla="*/ 103 w 103"/>
                  <a:gd name="T33" fmla="*/ 104 h 206"/>
                  <a:gd name="T34" fmla="*/ 103 w 103"/>
                  <a:gd name="T35" fmla="*/ 104 h 206"/>
                  <a:gd name="T36" fmla="*/ 103 w 103"/>
                  <a:gd name="T37" fmla="*/ 104 h 206"/>
                  <a:gd name="T38" fmla="*/ 103 w 103"/>
                  <a:gd name="T39" fmla="*/ 104 h 206"/>
                  <a:gd name="T40" fmla="*/ 103 w 103"/>
                  <a:gd name="T41" fmla="*/ 104 h 206"/>
                  <a:gd name="T42" fmla="*/ 103 w 103"/>
                  <a:gd name="T43" fmla="*/ 103 h 206"/>
                  <a:gd name="T44" fmla="*/ 0 w 103"/>
                  <a:gd name="T45"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 h="206">
                    <a:moveTo>
                      <a:pt x="0" y="0"/>
                    </a:moveTo>
                    <a:cubicBezTo>
                      <a:pt x="0" y="0"/>
                      <a:pt x="0" y="0"/>
                      <a:pt x="0" y="0"/>
                    </a:cubicBezTo>
                    <a:cubicBezTo>
                      <a:pt x="0" y="0"/>
                      <a:pt x="0" y="0"/>
                      <a:pt x="0" y="0"/>
                    </a:cubicBezTo>
                    <a:cubicBezTo>
                      <a:pt x="0" y="206"/>
                      <a:pt x="0" y="206"/>
                      <a:pt x="0" y="206"/>
                    </a:cubicBezTo>
                    <a:cubicBezTo>
                      <a:pt x="0" y="206"/>
                      <a:pt x="0" y="206"/>
                      <a:pt x="0" y="206"/>
                    </a:cubicBezTo>
                    <a:cubicBezTo>
                      <a:pt x="3" y="206"/>
                      <a:pt x="6" y="206"/>
                      <a:pt x="9" y="206"/>
                    </a:cubicBezTo>
                    <a:cubicBezTo>
                      <a:pt x="9" y="206"/>
                      <a:pt x="9" y="206"/>
                      <a:pt x="9" y="206"/>
                    </a:cubicBezTo>
                    <a:cubicBezTo>
                      <a:pt x="28" y="204"/>
                      <a:pt x="46" y="197"/>
                      <a:pt x="61" y="187"/>
                    </a:cubicBezTo>
                    <a:cubicBezTo>
                      <a:pt x="61" y="187"/>
                      <a:pt x="61" y="187"/>
                      <a:pt x="61" y="187"/>
                    </a:cubicBezTo>
                    <a:cubicBezTo>
                      <a:pt x="70" y="180"/>
                      <a:pt x="77" y="173"/>
                      <a:pt x="84" y="164"/>
                    </a:cubicBezTo>
                    <a:cubicBezTo>
                      <a:pt x="84" y="164"/>
                      <a:pt x="84" y="164"/>
                      <a:pt x="84" y="164"/>
                    </a:cubicBezTo>
                    <a:cubicBezTo>
                      <a:pt x="96" y="147"/>
                      <a:pt x="103" y="127"/>
                      <a:pt x="103" y="105"/>
                    </a:cubicBezTo>
                    <a:cubicBezTo>
                      <a:pt x="103" y="105"/>
                      <a:pt x="103" y="105"/>
                      <a:pt x="103" y="105"/>
                    </a:cubicBezTo>
                    <a:cubicBezTo>
                      <a:pt x="103" y="105"/>
                      <a:pt x="103" y="105"/>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4"/>
                      <a:pt x="103" y="104"/>
                      <a:pt x="103" y="104"/>
                    </a:cubicBezTo>
                    <a:cubicBezTo>
                      <a:pt x="103" y="103"/>
                      <a:pt x="103" y="103"/>
                      <a:pt x="103" y="103"/>
                    </a:cubicBezTo>
                    <a:cubicBezTo>
                      <a:pt x="103" y="46"/>
                      <a:pt x="57"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Freeform 84"/>
              <p:cNvSpPr>
                <a:spLocks/>
              </p:cNvSpPr>
              <p:nvPr/>
            </p:nvSpPr>
            <p:spPr bwMode="auto">
              <a:xfrm>
                <a:off x="7030" y="4065"/>
                <a:ext cx="289" cy="194"/>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Freeform 85"/>
              <p:cNvSpPr>
                <a:spLocks/>
              </p:cNvSpPr>
              <p:nvPr/>
            </p:nvSpPr>
            <p:spPr bwMode="auto">
              <a:xfrm>
                <a:off x="7401" y="4065"/>
                <a:ext cx="291" cy="194"/>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Freeform 86"/>
              <p:cNvSpPr>
                <a:spLocks/>
              </p:cNvSpPr>
              <p:nvPr/>
            </p:nvSpPr>
            <p:spPr bwMode="auto">
              <a:xfrm>
                <a:off x="7169" y="3867"/>
                <a:ext cx="384" cy="392"/>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Oval 87"/>
              <p:cNvSpPr>
                <a:spLocks noChangeArrowheads="1"/>
              </p:cNvSpPr>
              <p:nvPr/>
            </p:nvSpPr>
            <p:spPr bwMode="auto">
              <a:xfrm>
                <a:off x="7072" y="4168"/>
                <a:ext cx="79"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Oval 88"/>
              <p:cNvSpPr>
                <a:spLocks noChangeArrowheads="1"/>
              </p:cNvSpPr>
              <p:nvPr/>
            </p:nvSpPr>
            <p:spPr bwMode="auto">
              <a:xfrm>
                <a:off x="7222" y="3959"/>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Oval 89"/>
              <p:cNvSpPr>
                <a:spLocks noChangeArrowheads="1"/>
              </p:cNvSpPr>
              <p:nvPr/>
            </p:nvSpPr>
            <p:spPr bwMode="auto">
              <a:xfrm>
                <a:off x="7338" y="3898"/>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Freeform 90"/>
              <p:cNvSpPr>
                <a:spLocks/>
              </p:cNvSpPr>
              <p:nvPr/>
            </p:nvSpPr>
            <p:spPr bwMode="auto">
              <a:xfrm>
                <a:off x="7314" y="4031"/>
                <a:ext cx="84" cy="89"/>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Oval 91"/>
              <p:cNvSpPr>
                <a:spLocks noChangeArrowheads="1"/>
              </p:cNvSpPr>
              <p:nvPr/>
            </p:nvSpPr>
            <p:spPr bwMode="auto">
              <a:xfrm>
                <a:off x="7175" y="4095"/>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Freeform 92"/>
              <p:cNvSpPr>
                <a:spLocks/>
              </p:cNvSpPr>
              <p:nvPr/>
            </p:nvSpPr>
            <p:spPr bwMode="auto">
              <a:xfrm>
                <a:off x="7162" y="4234"/>
                <a:ext cx="73" cy="25"/>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Oval 93"/>
              <p:cNvSpPr>
                <a:spLocks noChangeArrowheads="1"/>
              </p:cNvSpPr>
              <p:nvPr/>
            </p:nvSpPr>
            <p:spPr bwMode="auto">
              <a:xfrm>
                <a:off x="7290" y="4142"/>
                <a:ext cx="82" cy="87"/>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Oval 94"/>
              <p:cNvSpPr>
                <a:spLocks noChangeArrowheads="1"/>
              </p:cNvSpPr>
              <p:nvPr/>
            </p:nvSpPr>
            <p:spPr bwMode="auto">
              <a:xfrm>
                <a:off x="7429" y="4151"/>
                <a:ext cx="82" cy="8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Freeform 95"/>
              <p:cNvSpPr>
                <a:spLocks/>
              </p:cNvSpPr>
              <p:nvPr/>
            </p:nvSpPr>
            <p:spPr bwMode="auto">
              <a:xfrm>
                <a:off x="7513" y="4243"/>
                <a:ext cx="66" cy="16"/>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Oval 96"/>
              <p:cNvSpPr>
                <a:spLocks noChangeArrowheads="1"/>
              </p:cNvSpPr>
              <p:nvPr/>
            </p:nvSpPr>
            <p:spPr bwMode="auto">
              <a:xfrm>
                <a:off x="7587" y="4137"/>
                <a:ext cx="81" cy="86"/>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Freeform 97"/>
              <p:cNvSpPr>
                <a:spLocks/>
              </p:cNvSpPr>
              <p:nvPr/>
            </p:nvSpPr>
            <p:spPr bwMode="auto">
              <a:xfrm>
                <a:off x="7432" y="3992"/>
                <a:ext cx="89" cy="95"/>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Freeform 98"/>
              <p:cNvSpPr>
                <a:spLocks noEditPoints="1"/>
              </p:cNvSpPr>
              <p:nvPr/>
            </p:nvSpPr>
            <p:spPr bwMode="auto">
              <a:xfrm>
                <a:off x="7689" y="4206"/>
                <a:ext cx="3" cy="12"/>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99"/>
              <p:cNvSpPr>
                <a:spLocks noEditPoints="1"/>
              </p:cNvSpPr>
              <p:nvPr/>
            </p:nvSpPr>
            <p:spPr bwMode="auto">
              <a:xfrm>
                <a:off x="7429" y="4065"/>
                <a:ext cx="263" cy="194"/>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00"/>
              <p:cNvSpPr>
                <a:spLocks noEditPoints="1"/>
              </p:cNvSpPr>
              <p:nvPr/>
            </p:nvSpPr>
            <p:spPr bwMode="auto">
              <a:xfrm>
                <a:off x="7374" y="3867"/>
                <a:ext cx="179" cy="392"/>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01"/>
              <p:cNvSpPr>
                <a:spLocks/>
              </p:cNvSpPr>
              <p:nvPr/>
            </p:nvSpPr>
            <p:spPr bwMode="auto">
              <a:xfrm>
                <a:off x="7374" y="3898"/>
                <a:ext cx="45" cy="86"/>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02"/>
              <p:cNvSpPr>
                <a:spLocks/>
              </p:cNvSpPr>
              <p:nvPr/>
            </p:nvSpPr>
            <p:spPr bwMode="auto">
              <a:xfrm>
                <a:off x="7374" y="4040"/>
                <a:ext cx="21" cy="75"/>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03"/>
              <p:cNvSpPr>
                <a:spLocks/>
              </p:cNvSpPr>
              <p:nvPr/>
            </p:nvSpPr>
            <p:spPr bwMode="auto">
              <a:xfrm>
                <a:off x="7429" y="4151"/>
                <a:ext cx="82" cy="8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04"/>
              <p:cNvSpPr>
                <a:spLocks/>
              </p:cNvSpPr>
              <p:nvPr/>
            </p:nvSpPr>
            <p:spPr bwMode="auto">
              <a:xfrm>
                <a:off x="7513" y="4243"/>
                <a:ext cx="66" cy="16"/>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Oval 105"/>
              <p:cNvSpPr>
                <a:spLocks noChangeArrowheads="1"/>
              </p:cNvSpPr>
              <p:nvPr/>
            </p:nvSpPr>
            <p:spPr bwMode="auto">
              <a:xfrm>
                <a:off x="7587" y="4137"/>
                <a:ext cx="81" cy="86"/>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06"/>
              <p:cNvSpPr>
                <a:spLocks/>
              </p:cNvSpPr>
              <p:nvPr/>
            </p:nvSpPr>
            <p:spPr bwMode="auto">
              <a:xfrm>
                <a:off x="7432" y="3995"/>
                <a:ext cx="89" cy="86"/>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Freeform 107"/>
              <p:cNvSpPr>
                <a:spLocks/>
              </p:cNvSpPr>
              <p:nvPr/>
            </p:nvSpPr>
            <p:spPr bwMode="auto">
              <a:xfrm>
                <a:off x="3900" y="4098"/>
                <a:ext cx="241"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Freeform 108"/>
              <p:cNvSpPr>
                <a:spLocks/>
              </p:cNvSpPr>
              <p:nvPr/>
            </p:nvSpPr>
            <p:spPr bwMode="auto">
              <a:xfrm>
                <a:off x="4207" y="4098"/>
                <a:ext cx="242" cy="161"/>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Freeform 109"/>
              <p:cNvSpPr>
                <a:spLocks/>
              </p:cNvSpPr>
              <p:nvPr/>
            </p:nvSpPr>
            <p:spPr bwMode="auto">
              <a:xfrm>
                <a:off x="4015" y="3934"/>
                <a:ext cx="318" cy="325"/>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Oval 110"/>
              <p:cNvSpPr>
                <a:spLocks noChangeArrowheads="1"/>
              </p:cNvSpPr>
              <p:nvPr/>
            </p:nvSpPr>
            <p:spPr bwMode="auto">
              <a:xfrm>
                <a:off x="3934" y="4184"/>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Oval 111"/>
              <p:cNvSpPr>
                <a:spLocks noChangeArrowheads="1"/>
              </p:cNvSpPr>
              <p:nvPr/>
            </p:nvSpPr>
            <p:spPr bwMode="auto">
              <a:xfrm>
                <a:off x="4060" y="4012"/>
                <a:ext cx="66" cy="69"/>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Oval 112"/>
              <p:cNvSpPr>
                <a:spLocks noChangeArrowheads="1"/>
              </p:cNvSpPr>
              <p:nvPr/>
            </p:nvSpPr>
            <p:spPr bwMode="auto">
              <a:xfrm>
                <a:off x="4155" y="3959"/>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Freeform 113"/>
              <p:cNvSpPr>
                <a:spLocks/>
              </p:cNvSpPr>
              <p:nvPr/>
            </p:nvSpPr>
            <p:spPr bwMode="auto">
              <a:xfrm>
                <a:off x="4134" y="4070"/>
                <a:ext cx="70" cy="75"/>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Oval 114"/>
              <p:cNvSpPr>
                <a:spLocks noChangeArrowheads="1"/>
              </p:cNvSpPr>
              <p:nvPr/>
            </p:nvSpPr>
            <p:spPr bwMode="auto">
              <a:xfrm>
                <a:off x="4021" y="4123"/>
                <a:ext cx="68"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Freeform 115"/>
              <p:cNvSpPr>
                <a:spLocks/>
              </p:cNvSpPr>
              <p:nvPr/>
            </p:nvSpPr>
            <p:spPr bwMode="auto">
              <a:xfrm>
                <a:off x="4010" y="4240"/>
                <a:ext cx="61" cy="19"/>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Oval 116"/>
              <p:cNvSpPr>
                <a:spLocks noChangeArrowheads="1"/>
              </p:cNvSpPr>
              <p:nvPr/>
            </p:nvSpPr>
            <p:spPr bwMode="auto">
              <a:xfrm>
                <a:off x="4115" y="4162"/>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Oval 117"/>
              <p:cNvSpPr>
                <a:spLocks noChangeArrowheads="1"/>
              </p:cNvSpPr>
              <p:nvPr/>
            </p:nvSpPr>
            <p:spPr bwMode="auto">
              <a:xfrm>
                <a:off x="4231" y="4168"/>
                <a:ext cx="68" cy="72"/>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Freeform 118"/>
              <p:cNvSpPr>
                <a:spLocks/>
              </p:cNvSpPr>
              <p:nvPr/>
            </p:nvSpPr>
            <p:spPr bwMode="auto">
              <a:xfrm>
                <a:off x="4302" y="4245"/>
                <a:ext cx="52" cy="14"/>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Oval 119"/>
              <p:cNvSpPr>
                <a:spLocks noChangeArrowheads="1"/>
              </p:cNvSpPr>
              <p:nvPr/>
            </p:nvSpPr>
            <p:spPr bwMode="auto">
              <a:xfrm>
                <a:off x="4362" y="4159"/>
                <a:ext cx="66" cy="7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Freeform 120"/>
              <p:cNvSpPr>
                <a:spLocks/>
              </p:cNvSpPr>
              <p:nvPr/>
            </p:nvSpPr>
            <p:spPr bwMode="auto">
              <a:xfrm>
                <a:off x="4233" y="4037"/>
                <a:ext cx="74" cy="8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Freeform 121"/>
              <p:cNvSpPr>
                <a:spLocks noEditPoints="1"/>
              </p:cNvSpPr>
              <p:nvPr/>
            </p:nvSpPr>
            <p:spPr bwMode="auto">
              <a:xfrm>
                <a:off x="4449" y="4215"/>
                <a:ext cx="0" cy="8"/>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Freeform 122"/>
              <p:cNvSpPr>
                <a:spLocks noEditPoints="1"/>
              </p:cNvSpPr>
              <p:nvPr/>
            </p:nvSpPr>
            <p:spPr bwMode="auto">
              <a:xfrm>
                <a:off x="4231" y="4098"/>
                <a:ext cx="218" cy="161"/>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Freeform 123"/>
              <p:cNvSpPr>
                <a:spLocks noEditPoints="1"/>
              </p:cNvSpPr>
              <p:nvPr/>
            </p:nvSpPr>
            <p:spPr bwMode="auto">
              <a:xfrm>
                <a:off x="4186" y="3934"/>
                <a:ext cx="147" cy="325"/>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Freeform 124"/>
              <p:cNvSpPr>
                <a:spLocks/>
              </p:cNvSpPr>
              <p:nvPr/>
            </p:nvSpPr>
            <p:spPr bwMode="auto">
              <a:xfrm>
                <a:off x="4186" y="3959"/>
                <a:ext cx="37" cy="72"/>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Freeform 125"/>
              <p:cNvSpPr>
                <a:spLocks/>
              </p:cNvSpPr>
              <p:nvPr/>
            </p:nvSpPr>
            <p:spPr bwMode="auto">
              <a:xfrm>
                <a:off x="4186" y="4076"/>
                <a:ext cx="18" cy="64"/>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Freeform 126"/>
              <p:cNvSpPr>
                <a:spLocks/>
              </p:cNvSpPr>
              <p:nvPr/>
            </p:nvSpPr>
            <p:spPr bwMode="auto">
              <a:xfrm>
                <a:off x="4231" y="4168"/>
                <a:ext cx="68" cy="72"/>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27"/>
              <p:cNvSpPr>
                <a:spLocks/>
              </p:cNvSpPr>
              <p:nvPr/>
            </p:nvSpPr>
            <p:spPr bwMode="auto">
              <a:xfrm>
                <a:off x="4302" y="4245"/>
                <a:ext cx="52" cy="14"/>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Oval 128"/>
              <p:cNvSpPr>
                <a:spLocks noChangeArrowheads="1"/>
              </p:cNvSpPr>
              <p:nvPr/>
            </p:nvSpPr>
            <p:spPr bwMode="auto">
              <a:xfrm>
                <a:off x="4362" y="4159"/>
                <a:ext cx="66" cy="70"/>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29"/>
              <p:cNvSpPr>
                <a:spLocks/>
              </p:cNvSpPr>
              <p:nvPr/>
            </p:nvSpPr>
            <p:spPr bwMode="auto">
              <a:xfrm>
                <a:off x="4233" y="4042"/>
                <a:ext cx="74" cy="70"/>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30"/>
              <p:cNvSpPr>
                <a:spLocks/>
              </p:cNvSpPr>
              <p:nvPr/>
            </p:nvSpPr>
            <p:spPr bwMode="auto">
              <a:xfrm>
                <a:off x="221" y="3981"/>
                <a:ext cx="727" cy="292"/>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31"/>
              <p:cNvSpPr>
                <a:spLocks noEditPoints="1"/>
              </p:cNvSpPr>
              <p:nvPr/>
            </p:nvSpPr>
            <p:spPr bwMode="auto">
              <a:xfrm>
                <a:off x="604" y="4006"/>
                <a:ext cx="192" cy="131"/>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32"/>
              <p:cNvSpPr>
                <a:spLocks/>
              </p:cNvSpPr>
              <p:nvPr/>
            </p:nvSpPr>
            <p:spPr bwMode="auto">
              <a:xfrm>
                <a:off x="586" y="4003"/>
                <a:ext cx="233" cy="270"/>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33"/>
              <p:cNvSpPr>
                <a:spLocks/>
              </p:cNvSpPr>
              <p:nvPr/>
            </p:nvSpPr>
            <p:spPr bwMode="auto">
              <a:xfrm>
                <a:off x="940" y="4237"/>
                <a:ext cx="8" cy="36"/>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34"/>
              <p:cNvSpPr>
                <a:spLocks/>
              </p:cNvSpPr>
              <p:nvPr/>
            </p:nvSpPr>
            <p:spPr bwMode="auto">
              <a:xfrm>
                <a:off x="3044" y="3228"/>
                <a:ext cx="538" cy="545"/>
              </a:xfrm>
              <a:custGeom>
                <a:avLst/>
                <a:gdLst>
                  <a:gd name="T0" fmla="*/ 200 w 205"/>
                  <a:gd name="T1" fmla="*/ 62 h 196"/>
                  <a:gd name="T2" fmla="*/ 184 w 205"/>
                  <a:gd name="T3" fmla="*/ 45 h 196"/>
                  <a:gd name="T4" fmla="*/ 165 w 205"/>
                  <a:gd name="T5" fmla="*/ 40 h 196"/>
                  <a:gd name="T6" fmla="*/ 158 w 205"/>
                  <a:gd name="T7" fmla="*/ 41 h 196"/>
                  <a:gd name="T8" fmla="*/ 158 w 205"/>
                  <a:gd name="T9" fmla="*/ 39 h 196"/>
                  <a:gd name="T10" fmla="*/ 146 w 205"/>
                  <a:gd name="T11" fmla="*/ 11 h 196"/>
                  <a:gd name="T12" fmla="*/ 119 w 205"/>
                  <a:gd name="T13" fmla="*/ 0 h 196"/>
                  <a:gd name="T14" fmla="*/ 92 w 205"/>
                  <a:gd name="T15" fmla="*/ 11 h 196"/>
                  <a:gd name="T16" fmla="*/ 85 w 205"/>
                  <a:gd name="T17" fmla="*/ 21 h 196"/>
                  <a:gd name="T18" fmla="*/ 62 w 205"/>
                  <a:gd name="T19" fmla="*/ 13 h 196"/>
                  <a:gd name="T20" fmla="*/ 24 w 205"/>
                  <a:gd name="T21" fmla="*/ 51 h 196"/>
                  <a:gd name="T22" fmla="*/ 25 w 205"/>
                  <a:gd name="T23" fmla="*/ 60 h 196"/>
                  <a:gd name="T24" fmla="*/ 18 w 205"/>
                  <a:gd name="T25" fmla="*/ 63 h 196"/>
                  <a:gd name="T26" fmla="*/ 0 w 205"/>
                  <a:gd name="T27" fmla="*/ 94 h 196"/>
                  <a:gd name="T28" fmla="*/ 11 w 205"/>
                  <a:gd name="T29" fmla="*/ 120 h 196"/>
                  <a:gd name="T30" fmla="*/ 25 w 205"/>
                  <a:gd name="T31" fmla="*/ 129 h 196"/>
                  <a:gd name="T32" fmla="*/ 22 w 205"/>
                  <a:gd name="T33" fmla="*/ 144 h 196"/>
                  <a:gd name="T34" fmla="*/ 33 w 205"/>
                  <a:gd name="T35" fmla="*/ 170 h 196"/>
                  <a:gd name="T36" fmla="*/ 59 w 205"/>
                  <a:gd name="T37" fmla="*/ 180 h 196"/>
                  <a:gd name="T38" fmla="*/ 80 w 205"/>
                  <a:gd name="T39" fmla="*/ 174 h 196"/>
                  <a:gd name="T40" fmla="*/ 82 w 205"/>
                  <a:gd name="T41" fmla="*/ 173 h 196"/>
                  <a:gd name="T42" fmla="*/ 108 w 205"/>
                  <a:gd name="T43" fmla="*/ 196 h 196"/>
                  <a:gd name="T44" fmla="*/ 133 w 205"/>
                  <a:gd name="T45" fmla="*/ 178 h 196"/>
                  <a:gd name="T46" fmla="*/ 143 w 205"/>
                  <a:gd name="T47" fmla="*/ 179 h 196"/>
                  <a:gd name="T48" fmla="*/ 173 w 205"/>
                  <a:gd name="T49" fmla="*/ 167 h 196"/>
                  <a:gd name="T50" fmla="*/ 185 w 205"/>
                  <a:gd name="T51" fmla="*/ 138 h 196"/>
                  <a:gd name="T52" fmla="*/ 179 w 205"/>
                  <a:gd name="T53" fmla="*/ 117 h 196"/>
                  <a:gd name="T54" fmla="*/ 200 w 205"/>
                  <a:gd name="T55" fmla="*/ 100 h 196"/>
                  <a:gd name="T56" fmla="*/ 205 w 205"/>
                  <a:gd name="T57" fmla="*/ 81 h 196"/>
                  <a:gd name="T58" fmla="*/ 200 w 205"/>
                  <a:gd name="T59" fmla="*/ 6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2"/>
                    </a:moveTo>
                    <a:cubicBezTo>
                      <a:pt x="197" y="55"/>
                      <a:pt x="190" y="50"/>
                      <a:pt x="184" y="45"/>
                    </a:cubicBezTo>
                    <a:cubicBezTo>
                      <a:pt x="178" y="42"/>
                      <a:pt x="172" y="40"/>
                      <a:pt x="165" y="40"/>
                    </a:cubicBezTo>
                    <a:cubicBezTo>
                      <a:pt x="163" y="40"/>
                      <a:pt x="160" y="41"/>
                      <a:pt x="158" y="41"/>
                    </a:cubicBezTo>
                    <a:cubicBezTo>
                      <a:pt x="158" y="40"/>
                      <a:pt x="158" y="39"/>
                      <a:pt x="158" y="39"/>
                    </a:cubicBezTo>
                    <a:cubicBezTo>
                      <a:pt x="158" y="28"/>
                      <a:pt x="154" y="18"/>
                      <a:pt x="146" y="11"/>
                    </a:cubicBezTo>
                    <a:cubicBezTo>
                      <a:pt x="139" y="4"/>
                      <a:pt x="129" y="0"/>
                      <a:pt x="119" y="0"/>
                    </a:cubicBezTo>
                    <a:cubicBezTo>
                      <a:pt x="109" y="0"/>
                      <a:pt x="99" y="4"/>
                      <a:pt x="92" y="11"/>
                    </a:cubicBezTo>
                    <a:cubicBezTo>
                      <a:pt x="89" y="14"/>
                      <a:pt x="87" y="17"/>
                      <a:pt x="85" y="21"/>
                    </a:cubicBezTo>
                    <a:cubicBezTo>
                      <a:pt x="79" y="16"/>
                      <a:pt x="71" y="13"/>
                      <a:pt x="62" y="13"/>
                    </a:cubicBezTo>
                    <a:cubicBezTo>
                      <a:pt x="41" y="13"/>
                      <a:pt x="24" y="30"/>
                      <a:pt x="24" y="51"/>
                    </a:cubicBezTo>
                    <a:cubicBezTo>
                      <a:pt x="24" y="54"/>
                      <a:pt x="24" y="57"/>
                      <a:pt x="25" y="60"/>
                    </a:cubicBezTo>
                    <a:cubicBezTo>
                      <a:pt x="23" y="60"/>
                      <a:pt x="21" y="61"/>
                      <a:pt x="18" y="63"/>
                    </a:cubicBezTo>
                    <a:cubicBezTo>
                      <a:pt x="7" y="69"/>
                      <a:pt x="0" y="81"/>
                      <a:pt x="0" y="94"/>
                    </a:cubicBezTo>
                    <a:cubicBezTo>
                      <a:pt x="0" y="104"/>
                      <a:pt x="4" y="113"/>
                      <a:pt x="11" y="120"/>
                    </a:cubicBezTo>
                    <a:cubicBezTo>
                      <a:pt x="15" y="124"/>
                      <a:pt x="20" y="127"/>
                      <a:pt x="25" y="129"/>
                    </a:cubicBezTo>
                    <a:cubicBezTo>
                      <a:pt x="23" y="134"/>
                      <a:pt x="22" y="139"/>
                      <a:pt x="22" y="144"/>
                    </a:cubicBezTo>
                    <a:cubicBezTo>
                      <a:pt x="22" y="154"/>
                      <a:pt x="26" y="163"/>
                      <a:pt x="33" y="170"/>
                    </a:cubicBezTo>
                    <a:cubicBezTo>
                      <a:pt x="40" y="177"/>
                      <a:pt x="49" y="180"/>
                      <a:pt x="59" y="180"/>
                    </a:cubicBezTo>
                    <a:cubicBezTo>
                      <a:pt x="66" y="180"/>
                      <a:pt x="74" y="178"/>
                      <a:pt x="80" y="174"/>
                    </a:cubicBezTo>
                    <a:cubicBezTo>
                      <a:pt x="81" y="174"/>
                      <a:pt x="81" y="173"/>
                      <a:pt x="82" y="173"/>
                    </a:cubicBezTo>
                    <a:cubicBezTo>
                      <a:pt x="84" y="186"/>
                      <a:pt x="95" y="196"/>
                      <a:pt x="108" y="196"/>
                    </a:cubicBezTo>
                    <a:cubicBezTo>
                      <a:pt x="120" y="196"/>
                      <a:pt x="130" y="188"/>
                      <a:pt x="133" y="178"/>
                    </a:cubicBezTo>
                    <a:cubicBezTo>
                      <a:pt x="137" y="179"/>
                      <a:pt x="140" y="179"/>
                      <a:pt x="143" y="179"/>
                    </a:cubicBezTo>
                    <a:cubicBezTo>
                      <a:pt x="154" y="179"/>
                      <a:pt x="165" y="175"/>
                      <a:pt x="173" y="167"/>
                    </a:cubicBezTo>
                    <a:cubicBezTo>
                      <a:pt x="180" y="159"/>
                      <a:pt x="185" y="149"/>
                      <a:pt x="185" y="138"/>
                    </a:cubicBezTo>
                    <a:cubicBezTo>
                      <a:pt x="185" y="130"/>
                      <a:pt x="183" y="123"/>
                      <a:pt x="179" y="117"/>
                    </a:cubicBezTo>
                    <a:cubicBezTo>
                      <a:pt x="188" y="114"/>
                      <a:pt x="195" y="108"/>
                      <a:pt x="200" y="100"/>
                    </a:cubicBezTo>
                    <a:cubicBezTo>
                      <a:pt x="203" y="94"/>
                      <a:pt x="205" y="88"/>
                      <a:pt x="205" y="81"/>
                    </a:cubicBezTo>
                    <a:cubicBezTo>
                      <a:pt x="205" y="74"/>
                      <a:pt x="203" y="68"/>
                      <a:pt x="200" y="6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Freeform 135"/>
              <p:cNvSpPr>
                <a:spLocks/>
              </p:cNvSpPr>
              <p:nvPr/>
            </p:nvSpPr>
            <p:spPr bwMode="auto">
              <a:xfrm>
                <a:off x="2944" y="3144"/>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2 w 205"/>
                  <a:gd name="T15" fmla="*/ 11 h 196"/>
                  <a:gd name="T16" fmla="*/ 85 w 205"/>
                  <a:gd name="T17" fmla="*/ 20 h 196"/>
                  <a:gd name="T18" fmla="*/ 63 w 205"/>
                  <a:gd name="T19" fmla="*/ 12 h 196"/>
                  <a:gd name="T20" fmla="*/ 24 w 205"/>
                  <a:gd name="T21" fmla="*/ 49 h 196"/>
                  <a:gd name="T22" fmla="*/ 25 w 205"/>
                  <a:gd name="T23" fmla="*/ 58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1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1"/>
                      <a:pt x="158" y="42"/>
                    </a:cubicBezTo>
                    <a:cubicBezTo>
                      <a:pt x="158" y="41"/>
                      <a:pt x="158" y="40"/>
                      <a:pt x="158" y="39"/>
                    </a:cubicBezTo>
                    <a:cubicBezTo>
                      <a:pt x="158" y="29"/>
                      <a:pt x="154" y="19"/>
                      <a:pt x="147" y="12"/>
                    </a:cubicBezTo>
                    <a:cubicBezTo>
                      <a:pt x="140" y="5"/>
                      <a:pt x="130" y="0"/>
                      <a:pt x="120" y="0"/>
                    </a:cubicBezTo>
                    <a:cubicBezTo>
                      <a:pt x="110" y="0"/>
                      <a:pt x="100" y="4"/>
                      <a:pt x="92" y="11"/>
                    </a:cubicBezTo>
                    <a:cubicBezTo>
                      <a:pt x="90" y="14"/>
                      <a:pt x="87" y="17"/>
                      <a:pt x="85" y="20"/>
                    </a:cubicBezTo>
                    <a:cubicBezTo>
                      <a:pt x="79" y="15"/>
                      <a:pt x="71" y="12"/>
                      <a:pt x="63" y="12"/>
                    </a:cubicBezTo>
                    <a:cubicBezTo>
                      <a:pt x="42" y="12"/>
                      <a:pt x="24" y="29"/>
                      <a:pt x="24" y="49"/>
                    </a:cubicBezTo>
                    <a:cubicBezTo>
                      <a:pt x="24" y="53"/>
                      <a:pt x="24" y="56"/>
                      <a:pt x="25" y="58"/>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7"/>
                      <a:pt x="21" y="143"/>
                    </a:cubicBezTo>
                    <a:cubicBezTo>
                      <a:pt x="21" y="152"/>
                      <a:pt x="24" y="162"/>
                      <a:pt x="31" y="169"/>
                    </a:cubicBezTo>
                    <a:cubicBezTo>
                      <a:pt x="38" y="176"/>
                      <a:pt x="47" y="180"/>
                      <a:pt x="57" y="180"/>
                    </a:cubicBezTo>
                    <a:cubicBezTo>
                      <a:pt x="64" y="180"/>
                      <a:pt x="72" y="178"/>
                      <a:pt x="78" y="173"/>
                    </a:cubicBezTo>
                    <a:cubicBezTo>
                      <a:pt x="79" y="173"/>
                      <a:pt x="79" y="173"/>
                      <a:pt x="80" y="173"/>
                    </a:cubicBezTo>
                    <a:cubicBezTo>
                      <a:pt x="82" y="186"/>
                      <a:pt x="93" y="196"/>
                      <a:pt x="106" y="196"/>
                    </a:cubicBezTo>
                    <a:cubicBezTo>
                      <a:pt x="118" y="196"/>
                      <a:pt x="128" y="189"/>
                      <a:pt x="132" y="178"/>
                    </a:cubicBezTo>
                    <a:cubicBezTo>
                      <a:pt x="135" y="179"/>
                      <a:pt x="138" y="180"/>
                      <a:pt x="141" y="180"/>
                    </a:cubicBezTo>
                    <a:cubicBezTo>
                      <a:pt x="152" y="180"/>
                      <a:pt x="163" y="176"/>
                      <a:pt x="171" y="168"/>
                    </a:cubicBezTo>
                    <a:cubicBezTo>
                      <a:pt x="179" y="160"/>
                      <a:pt x="183" y="150"/>
                      <a:pt x="184" y="139"/>
                    </a:cubicBezTo>
                    <a:cubicBezTo>
                      <a:pt x="184" y="131"/>
                      <a:pt x="182" y="124"/>
                      <a:pt x="178" y="118"/>
                    </a:cubicBezTo>
                    <a:cubicBezTo>
                      <a:pt x="187" y="115"/>
                      <a:pt x="194" y="109"/>
                      <a:pt x="199" y="101"/>
                    </a:cubicBezTo>
                    <a:cubicBezTo>
                      <a:pt x="203" y="95"/>
                      <a:pt x="204"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Freeform 136"/>
              <p:cNvSpPr>
                <a:spLocks/>
              </p:cNvSpPr>
              <p:nvPr/>
            </p:nvSpPr>
            <p:spPr bwMode="auto">
              <a:xfrm>
                <a:off x="3432" y="3011"/>
                <a:ext cx="539" cy="550"/>
              </a:xfrm>
              <a:custGeom>
                <a:avLst/>
                <a:gdLst>
                  <a:gd name="T0" fmla="*/ 204 w 205"/>
                  <a:gd name="T1" fmla="*/ 90 h 198"/>
                  <a:gd name="T2" fmla="*/ 193 w 205"/>
                  <a:gd name="T3" fmla="*/ 70 h 198"/>
                  <a:gd name="T4" fmla="*/ 176 w 205"/>
                  <a:gd name="T5" fmla="*/ 60 h 198"/>
                  <a:gd name="T6" fmla="*/ 169 w 205"/>
                  <a:gd name="T7" fmla="*/ 59 h 198"/>
                  <a:gd name="T8" fmla="*/ 169 w 205"/>
                  <a:gd name="T9" fmla="*/ 56 h 198"/>
                  <a:gd name="T10" fmla="*/ 166 w 205"/>
                  <a:gd name="T11" fmla="*/ 27 h 198"/>
                  <a:gd name="T12" fmla="*/ 143 w 205"/>
                  <a:gd name="T13" fmla="*/ 9 h 198"/>
                  <a:gd name="T14" fmla="*/ 113 w 205"/>
                  <a:gd name="T15" fmla="*/ 12 h 198"/>
                  <a:gd name="T16" fmla="*/ 104 w 205"/>
                  <a:gd name="T17" fmla="*/ 20 h 198"/>
                  <a:gd name="T18" fmla="*/ 84 w 205"/>
                  <a:gd name="T19" fmla="*/ 6 h 198"/>
                  <a:gd name="T20" fmla="*/ 37 w 205"/>
                  <a:gd name="T21" fmla="*/ 32 h 198"/>
                  <a:gd name="T22" fmla="*/ 36 w 205"/>
                  <a:gd name="T23" fmla="*/ 41 h 198"/>
                  <a:gd name="T24" fmla="*/ 29 w 205"/>
                  <a:gd name="T25" fmla="*/ 42 h 198"/>
                  <a:gd name="T26" fmla="*/ 3 w 205"/>
                  <a:gd name="T27" fmla="*/ 68 h 198"/>
                  <a:gd name="T28" fmla="*/ 6 w 205"/>
                  <a:gd name="T29" fmla="*/ 95 h 198"/>
                  <a:gd name="T30" fmla="*/ 18 w 205"/>
                  <a:gd name="T31" fmla="*/ 108 h 198"/>
                  <a:gd name="T32" fmla="*/ 10 w 205"/>
                  <a:gd name="T33" fmla="*/ 121 h 198"/>
                  <a:gd name="T34" fmla="*/ 14 w 205"/>
                  <a:gd name="T35" fmla="*/ 149 h 198"/>
                  <a:gd name="T36" fmla="*/ 36 w 205"/>
                  <a:gd name="T37" fmla="*/ 166 h 198"/>
                  <a:gd name="T38" fmla="*/ 58 w 205"/>
                  <a:gd name="T39" fmla="*/ 166 h 198"/>
                  <a:gd name="T40" fmla="*/ 60 w 205"/>
                  <a:gd name="T41" fmla="*/ 166 h 198"/>
                  <a:gd name="T42" fmla="*/ 79 w 205"/>
                  <a:gd name="T43" fmla="*/ 195 h 198"/>
                  <a:gd name="T44" fmla="*/ 109 w 205"/>
                  <a:gd name="T45" fmla="*/ 184 h 198"/>
                  <a:gd name="T46" fmla="*/ 118 w 205"/>
                  <a:gd name="T47" fmla="*/ 188 h 198"/>
                  <a:gd name="T48" fmla="*/ 149 w 205"/>
                  <a:gd name="T49" fmla="*/ 184 h 198"/>
                  <a:gd name="T50" fmla="*/ 169 w 205"/>
                  <a:gd name="T51" fmla="*/ 159 h 198"/>
                  <a:gd name="T52" fmla="*/ 169 w 205"/>
                  <a:gd name="T53" fmla="*/ 137 h 198"/>
                  <a:gd name="T54" fmla="*/ 193 w 205"/>
                  <a:gd name="T55" fmla="*/ 127 h 198"/>
                  <a:gd name="T56" fmla="*/ 204 w 205"/>
                  <a:gd name="T57" fmla="*/ 110 h 198"/>
                  <a:gd name="T58" fmla="*/ 204 w 205"/>
                  <a:gd name="T59" fmla="*/ 9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8">
                    <a:moveTo>
                      <a:pt x="204" y="90"/>
                    </a:moveTo>
                    <a:cubicBezTo>
                      <a:pt x="203" y="82"/>
                      <a:pt x="198" y="76"/>
                      <a:pt x="193" y="70"/>
                    </a:cubicBezTo>
                    <a:cubicBezTo>
                      <a:pt x="188" y="65"/>
                      <a:pt x="183" y="62"/>
                      <a:pt x="176" y="60"/>
                    </a:cubicBezTo>
                    <a:cubicBezTo>
                      <a:pt x="174" y="59"/>
                      <a:pt x="171" y="59"/>
                      <a:pt x="169" y="59"/>
                    </a:cubicBezTo>
                    <a:cubicBezTo>
                      <a:pt x="169" y="58"/>
                      <a:pt x="169" y="57"/>
                      <a:pt x="169" y="56"/>
                    </a:cubicBezTo>
                    <a:cubicBezTo>
                      <a:pt x="172" y="47"/>
                      <a:pt x="171" y="36"/>
                      <a:pt x="166" y="27"/>
                    </a:cubicBezTo>
                    <a:cubicBezTo>
                      <a:pt x="161" y="18"/>
                      <a:pt x="152" y="12"/>
                      <a:pt x="143" y="9"/>
                    </a:cubicBezTo>
                    <a:cubicBezTo>
                      <a:pt x="133" y="6"/>
                      <a:pt x="122" y="7"/>
                      <a:pt x="113" y="12"/>
                    </a:cubicBezTo>
                    <a:cubicBezTo>
                      <a:pt x="110" y="14"/>
                      <a:pt x="107" y="17"/>
                      <a:pt x="104" y="20"/>
                    </a:cubicBezTo>
                    <a:cubicBezTo>
                      <a:pt x="99" y="13"/>
                      <a:pt x="92" y="8"/>
                      <a:pt x="84" y="6"/>
                    </a:cubicBezTo>
                    <a:cubicBezTo>
                      <a:pt x="64" y="0"/>
                      <a:pt x="43" y="12"/>
                      <a:pt x="37" y="32"/>
                    </a:cubicBezTo>
                    <a:cubicBezTo>
                      <a:pt x="36" y="35"/>
                      <a:pt x="36" y="38"/>
                      <a:pt x="36" y="41"/>
                    </a:cubicBezTo>
                    <a:cubicBezTo>
                      <a:pt x="34" y="41"/>
                      <a:pt x="31" y="42"/>
                      <a:pt x="29" y="42"/>
                    </a:cubicBezTo>
                    <a:cubicBezTo>
                      <a:pt x="16" y="45"/>
                      <a:pt x="6" y="55"/>
                      <a:pt x="3" y="68"/>
                    </a:cubicBezTo>
                    <a:cubicBezTo>
                      <a:pt x="0" y="77"/>
                      <a:pt x="2" y="87"/>
                      <a:pt x="6" y="95"/>
                    </a:cubicBezTo>
                    <a:cubicBezTo>
                      <a:pt x="9" y="100"/>
                      <a:pt x="13" y="105"/>
                      <a:pt x="18" y="108"/>
                    </a:cubicBezTo>
                    <a:cubicBezTo>
                      <a:pt x="14" y="112"/>
                      <a:pt x="12" y="116"/>
                      <a:pt x="10" y="121"/>
                    </a:cubicBezTo>
                    <a:cubicBezTo>
                      <a:pt x="8" y="131"/>
                      <a:pt x="9" y="141"/>
                      <a:pt x="14" y="149"/>
                    </a:cubicBezTo>
                    <a:cubicBezTo>
                      <a:pt x="19" y="158"/>
                      <a:pt x="26" y="164"/>
                      <a:pt x="36" y="166"/>
                    </a:cubicBezTo>
                    <a:cubicBezTo>
                      <a:pt x="43" y="169"/>
                      <a:pt x="51" y="168"/>
                      <a:pt x="58" y="166"/>
                    </a:cubicBezTo>
                    <a:cubicBezTo>
                      <a:pt x="59" y="166"/>
                      <a:pt x="59" y="166"/>
                      <a:pt x="60" y="166"/>
                    </a:cubicBezTo>
                    <a:cubicBezTo>
                      <a:pt x="59" y="179"/>
                      <a:pt x="67" y="191"/>
                      <a:pt x="79" y="195"/>
                    </a:cubicBezTo>
                    <a:cubicBezTo>
                      <a:pt x="91" y="198"/>
                      <a:pt x="102" y="193"/>
                      <a:pt x="109" y="184"/>
                    </a:cubicBezTo>
                    <a:cubicBezTo>
                      <a:pt x="111" y="186"/>
                      <a:pt x="115" y="187"/>
                      <a:pt x="118" y="188"/>
                    </a:cubicBezTo>
                    <a:cubicBezTo>
                      <a:pt x="128" y="191"/>
                      <a:pt x="140" y="189"/>
                      <a:pt x="149" y="184"/>
                    </a:cubicBezTo>
                    <a:cubicBezTo>
                      <a:pt x="159" y="179"/>
                      <a:pt x="166" y="170"/>
                      <a:pt x="169" y="159"/>
                    </a:cubicBezTo>
                    <a:cubicBezTo>
                      <a:pt x="171" y="152"/>
                      <a:pt x="171" y="144"/>
                      <a:pt x="169" y="137"/>
                    </a:cubicBezTo>
                    <a:cubicBezTo>
                      <a:pt x="178" y="137"/>
                      <a:pt x="187" y="133"/>
                      <a:pt x="193" y="127"/>
                    </a:cubicBezTo>
                    <a:cubicBezTo>
                      <a:pt x="198" y="122"/>
                      <a:pt x="202" y="116"/>
                      <a:pt x="204" y="110"/>
                    </a:cubicBezTo>
                    <a:cubicBezTo>
                      <a:pt x="205" y="103"/>
                      <a:pt x="205" y="97"/>
                      <a:pt x="204" y="90"/>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Freeform 137"/>
              <p:cNvSpPr>
                <a:spLocks/>
              </p:cNvSpPr>
              <p:nvPr/>
            </p:nvSpPr>
            <p:spPr bwMode="auto">
              <a:xfrm>
                <a:off x="3259" y="2858"/>
                <a:ext cx="538"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9 h 196"/>
                  <a:gd name="T24" fmla="*/ 18 w 205"/>
                  <a:gd name="T25" fmla="*/ 61 h 196"/>
                  <a:gd name="T26" fmla="*/ 0 w 205"/>
                  <a:gd name="T27" fmla="*/ 93 h 196"/>
                  <a:gd name="T28" fmla="*/ 10 w 205"/>
                  <a:gd name="T29" fmla="*/ 119 h 196"/>
                  <a:gd name="T30" fmla="*/ 24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0" y="51"/>
                      <a:pt x="184" y="47"/>
                    </a:cubicBezTo>
                    <a:cubicBezTo>
                      <a:pt x="179" y="43"/>
                      <a:pt x="172" y="41"/>
                      <a:pt x="166" y="41"/>
                    </a:cubicBezTo>
                    <a:cubicBezTo>
                      <a:pt x="163" y="41"/>
                      <a:pt x="160"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7" y="17"/>
                      <a:pt x="86" y="20"/>
                    </a:cubicBezTo>
                    <a:cubicBezTo>
                      <a:pt x="79" y="15"/>
                      <a:pt x="71" y="12"/>
                      <a:pt x="63" y="12"/>
                    </a:cubicBezTo>
                    <a:cubicBezTo>
                      <a:pt x="42" y="12"/>
                      <a:pt x="24" y="29"/>
                      <a:pt x="24" y="50"/>
                    </a:cubicBezTo>
                    <a:cubicBezTo>
                      <a:pt x="24" y="53"/>
                      <a:pt x="24" y="56"/>
                      <a:pt x="25" y="59"/>
                    </a:cubicBezTo>
                    <a:cubicBezTo>
                      <a:pt x="23" y="59"/>
                      <a:pt x="21" y="60"/>
                      <a:pt x="18" y="61"/>
                    </a:cubicBezTo>
                    <a:cubicBezTo>
                      <a:pt x="7" y="68"/>
                      <a:pt x="0" y="80"/>
                      <a:pt x="0" y="93"/>
                    </a:cubicBezTo>
                    <a:cubicBezTo>
                      <a:pt x="0" y="102"/>
                      <a:pt x="3" y="112"/>
                      <a:pt x="10" y="119"/>
                    </a:cubicBezTo>
                    <a:cubicBezTo>
                      <a:pt x="14" y="123"/>
                      <a:pt x="19" y="126"/>
                      <a:pt x="24" y="128"/>
                    </a:cubicBezTo>
                    <a:cubicBezTo>
                      <a:pt x="22" y="132"/>
                      <a:pt x="21" y="138"/>
                      <a:pt x="21" y="143"/>
                    </a:cubicBezTo>
                    <a:cubicBezTo>
                      <a:pt x="21" y="152"/>
                      <a:pt x="24" y="162"/>
                      <a:pt x="31" y="169"/>
                    </a:cubicBezTo>
                    <a:cubicBezTo>
                      <a:pt x="38" y="176"/>
                      <a:pt x="47" y="180"/>
                      <a:pt x="57" y="180"/>
                    </a:cubicBezTo>
                    <a:cubicBezTo>
                      <a:pt x="64"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2" y="180"/>
                      <a:pt x="163" y="176"/>
                      <a:pt x="171" y="168"/>
                    </a:cubicBezTo>
                    <a:cubicBezTo>
                      <a:pt x="179" y="160"/>
                      <a:pt x="183" y="150"/>
                      <a:pt x="184" y="139"/>
                    </a:cubicBezTo>
                    <a:cubicBezTo>
                      <a:pt x="184" y="132"/>
                      <a:pt x="182" y="124"/>
                      <a:pt x="178" y="118"/>
                    </a:cubicBezTo>
                    <a:cubicBezTo>
                      <a:pt x="187" y="115"/>
                      <a:pt x="194"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Freeform 138"/>
              <p:cNvSpPr>
                <a:spLocks/>
              </p:cNvSpPr>
              <p:nvPr/>
            </p:nvSpPr>
            <p:spPr bwMode="auto">
              <a:xfrm>
                <a:off x="3382" y="3228"/>
                <a:ext cx="539" cy="545"/>
              </a:xfrm>
              <a:custGeom>
                <a:avLst/>
                <a:gdLst>
                  <a:gd name="T0" fmla="*/ 200 w 205"/>
                  <a:gd name="T1" fmla="*/ 63 h 196"/>
                  <a:gd name="T2" fmla="*/ 184 w 205"/>
                  <a:gd name="T3" fmla="*/ 47 h 196"/>
                  <a:gd name="T4" fmla="*/ 166 w 205"/>
                  <a:gd name="T5" fmla="*/ 41 h 196"/>
                  <a:gd name="T6" fmla="*/ 158 w 205"/>
                  <a:gd name="T7" fmla="*/ 42 h 196"/>
                  <a:gd name="T8" fmla="*/ 158 w 205"/>
                  <a:gd name="T9" fmla="*/ 39 h 196"/>
                  <a:gd name="T10" fmla="*/ 147 w 205"/>
                  <a:gd name="T11" fmla="*/ 12 h 196"/>
                  <a:gd name="T12" fmla="*/ 120 w 205"/>
                  <a:gd name="T13" fmla="*/ 0 h 196"/>
                  <a:gd name="T14" fmla="*/ 93 w 205"/>
                  <a:gd name="T15" fmla="*/ 11 h 196"/>
                  <a:gd name="T16" fmla="*/ 86 w 205"/>
                  <a:gd name="T17" fmla="*/ 20 h 196"/>
                  <a:gd name="T18" fmla="*/ 63 w 205"/>
                  <a:gd name="T19" fmla="*/ 12 h 196"/>
                  <a:gd name="T20" fmla="*/ 24 w 205"/>
                  <a:gd name="T21" fmla="*/ 50 h 196"/>
                  <a:gd name="T22" fmla="*/ 25 w 205"/>
                  <a:gd name="T23" fmla="*/ 58 h 196"/>
                  <a:gd name="T24" fmla="*/ 19 w 205"/>
                  <a:gd name="T25" fmla="*/ 61 h 196"/>
                  <a:gd name="T26" fmla="*/ 0 w 205"/>
                  <a:gd name="T27" fmla="*/ 93 h 196"/>
                  <a:gd name="T28" fmla="*/ 10 w 205"/>
                  <a:gd name="T29" fmla="*/ 119 h 196"/>
                  <a:gd name="T30" fmla="*/ 25 w 205"/>
                  <a:gd name="T31" fmla="*/ 128 h 196"/>
                  <a:gd name="T32" fmla="*/ 21 w 205"/>
                  <a:gd name="T33" fmla="*/ 143 h 196"/>
                  <a:gd name="T34" fmla="*/ 31 w 205"/>
                  <a:gd name="T35" fmla="*/ 169 h 196"/>
                  <a:gd name="T36" fmla="*/ 57 w 205"/>
                  <a:gd name="T37" fmla="*/ 180 h 196"/>
                  <a:gd name="T38" fmla="*/ 78 w 205"/>
                  <a:gd name="T39" fmla="*/ 173 h 196"/>
                  <a:gd name="T40" fmla="*/ 80 w 205"/>
                  <a:gd name="T41" fmla="*/ 173 h 196"/>
                  <a:gd name="T42" fmla="*/ 106 w 205"/>
                  <a:gd name="T43" fmla="*/ 196 h 196"/>
                  <a:gd name="T44" fmla="*/ 132 w 205"/>
                  <a:gd name="T45" fmla="*/ 178 h 196"/>
                  <a:gd name="T46" fmla="*/ 142 w 205"/>
                  <a:gd name="T47" fmla="*/ 180 h 196"/>
                  <a:gd name="T48" fmla="*/ 171 w 205"/>
                  <a:gd name="T49" fmla="*/ 168 h 196"/>
                  <a:gd name="T50" fmla="*/ 184 w 205"/>
                  <a:gd name="T51" fmla="*/ 139 h 196"/>
                  <a:gd name="T52" fmla="*/ 178 w 205"/>
                  <a:gd name="T53" fmla="*/ 118 h 196"/>
                  <a:gd name="T54" fmla="*/ 199 w 205"/>
                  <a:gd name="T55" fmla="*/ 101 h 196"/>
                  <a:gd name="T56" fmla="*/ 205 w 205"/>
                  <a:gd name="T57" fmla="*/ 82 h 196"/>
                  <a:gd name="T58" fmla="*/ 200 w 205"/>
                  <a:gd name="T59" fmla="*/ 6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3"/>
                    </a:moveTo>
                    <a:cubicBezTo>
                      <a:pt x="197" y="56"/>
                      <a:pt x="191" y="51"/>
                      <a:pt x="184" y="47"/>
                    </a:cubicBezTo>
                    <a:cubicBezTo>
                      <a:pt x="179" y="43"/>
                      <a:pt x="172" y="41"/>
                      <a:pt x="166" y="41"/>
                    </a:cubicBezTo>
                    <a:cubicBezTo>
                      <a:pt x="163" y="41"/>
                      <a:pt x="161" y="42"/>
                      <a:pt x="158" y="42"/>
                    </a:cubicBezTo>
                    <a:cubicBezTo>
                      <a:pt x="158" y="41"/>
                      <a:pt x="158" y="40"/>
                      <a:pt x="158" y="39"/>
                    </a:cubicBezTo>
                    <a:cubicBezTo>
                      <a:pt x="158" y="29"/>
                      <a:pt x="154" y="19"/>
                      <a:pt x="147" y="12"/>
                    </a:cubicBezTo>
                    <a:cubicBezTo>
                      <a:pt x="140" y="5"/>
                      <a:pt x="130" y="0"/>
                      <a:pt x="120" y="0"/>
                    </a:cubicBezTo>
                    <a:cubicBezTo>
                      <a:pt x="110" y="0"/>
                      <a:pt x="100" y="4"/>
                      <a:pt x="93" y="11"/>
                    </a:cubicBezTo>
                    <a:cubicBezTo>
                      <a:pt x="90" y="14"/>
                      <a:pt x="88" y="17"/>
                      <a:pt x="86" y="20"/>
                    </a:cubicBezTo>
                    <a:cubicBezTo>
                      <a:pt x="79" y="15"/>
                      <a:pt x="71" y="12"/>
                      <a:pt x="63" y="12"/>
                    </a:cubicBezTo>
                    <a:cubicBezTo>
                      <a:pt x="42" y="12"/>
                      <a:pt x="25" y="29"/>
                      <a:pt x="24" y="50"/>
                    </a:cubicBezTo>
                    <a:cubicBezTo>
                      <a:pt x="24" y="53"/>
                      <a:pt x="25" y="56"/>
                      <a:pt x="25" y="58"/>
                    </a:cubicBezTo>
                    <a:cubicBezTo>
                      <a:pt x="23" y="59"/>
                      <a:pt x="21" y="60"/>
                      <a:pt x="19" y="61"/>
                    </a:cubicBezTo>
                    <a:cubicBezTo>
                      <a:pt x="7" y="68"/>
                      <a:pt x="0" y="80"/>
                      <a:pt x="0" y="93"/>
                    </a:cubicBezTo>
                    <a:cubicBezTo>
                      <a:pt x="0" y="102"/>
                      <a:pt x="4" y="112"/>
                      <a:pt x="10" y="119"/>
                    </a:cubicBezTo>
                    <a:cubicBezTo>
                      <a:pt x="14" y="123"/>
                      <a:pt x="19" y="126"/>
                      <a:pt x="25" y="128"/>
                    </a:cubicBezTo>
                    <a:cubicBezTo>
                      <a:pt x="22" y="132"/>
                      <a:pt x="21" y="137"/>
                      <a:pt x="21" y="143"/>
                    </a:cubicBezTo>
                    <a:cubicBezTo>
                      <a:pt x="21" y="152"/>
                      <a:pt x="25" y="162"/>
                      <a:pt x="31" y="169"/>
                    </a:cubicBezTo>
                    <a:cubicBezTo>
                      <a:pt x="38" y="176"/>
                      <a:pt x="47" y="180"/>
                      <a:pt x="57" y="180"/>
                    </a:cubicBezTo>
                    <a:cubicBezTo>
                      <a:pt x="65" y="180"/>
                      <a:pt x="72" y="178"/>
                      <a:pt x="78" y="173"/>
                    </a:cubicBezTo>
                    <a:cubicBezTo>
                      <a:pt x="79" y="173"/>
                      <a:pt x="80" y="173"/>
                      <a:pt x="80" y="173"/>
                    </a:cubicBezTo>
                    <a:cubicBezTo>
                      <a:pt x="82" y="186"/>
                      <a:pt x="93" y="196"/>
                      <a:pt x="106" y="196"/>
                    </a:cubicBezTo>
                    <a:cubicBezTo>
                      <a:pt x="118" y="196"/>
                      <a:pt x="128" y="189"/>
                      <a:pt x="132" y="178"/>
                    </a:cubicBezTo>
                    <a:cubicBezTo>
                      <a:pt x="135" y="179"/>
                      <a:pt x="138" y="180"/>
                      <a:pt x="142" y="180"/>
                    </a:cubicBezTo>
                    <a:cubicBezTo>
                      <a:pt x="153" y="180"/>
                      <a:pt x="163" y="176"/>
                      <a:pt x="171" y="168"/>
                    </a:cubicBezTo>
                    <a:cubicBezTo>
                      <a:pt x="179" y="160"/>
                      <a:pt x="184" y="150"/>
                      <a:pt x="184" y="139"/>
                    </a:cubicBezTo>
                    <a:cubicBezTo>
                      <a:pt x="184" y="131"/>
                      <a:pt x="182" y="124"/>
                      <a:pt x="178" y="118"/>
                    </a:cubicBezTo>
                    <a:cubicBezTo>
                      <a:pt x="187" y="115"/>
                      <a:pt x="195" y="109"/>
                      <a:pt x="199" y="101"/>
                    </a:cubicBezTo>
                    <a:cubicBezTo>
                      <a:pt x="203" y="96"/>
                      <a:pt x="205" y="89"/>
                      <a:pt x="205" y="82"/>
                    </a:cubicBezTo>
                    <a:cubicBezTo>
                      <a:pt x="205" y="76"/>
                      <a:pt x="203" y="69"/>
                      <a:pt x="200" y="6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Freeform 139"/>
              <p:cNvSpPr>
                <a:spLocks/>
              </p:cNvSpPr>
              <p:nvPr/>
            </p:nvSpPr>
            <p:spPr bwMode="auto">
              <a:xfrm>
                <a:off x="3078" y="2869"/>
                <a:ext cx="538" cy="545"/>
              </a:xfrm>
              <a:custGeom>
                <a:avLst/>
                <a:gdLst>
                  <a:gd name="T0" fmla="*/ 200 w 205"/>
                  <a:gd name="T1" fmla="*/ 64 h 196"/>
                  <a:gd name="T2" fmla="*/ 185 w 205"/>
                  <a:gd name="T3" fmla="*/ 47 h 196"/>
                  <a:gd name="T4" fmla="*/ 166 w 205"/>
                  <a:gd name="T5" fmla="*/ 42 h 196"/>
                  <a:gd name="T6" fmla="*/ 158 w 205"/>
                  <a:gd name="T7" fmla="*/ 42 h 196"/>
                  <a:gd name="T8" fmla="*/ 158 w 205"/>
                  <a:gd name="T9" fmla="*/ 40 h 196"/>
                  <a:gd name="T10" fmla="*/ 148 w 205"/>
                  <a:gd name="T11" fmla="*/ 12 h 196"/>
                  <a:gd name="T12" fmla="*/ 120 w 205"/>
                  <a:gd name="T13" fmla="*/ 1 h 196"/>
                  <a:gd name="T14" fmla="*/ 93 w 205"/>
                  <a:gd name="T15" fmla="*/ 12 h 196"/>
                  <a:gd name="T16" fmla="*/ 86 w 205"/>
                  <a:gd name="T17" fmla="*/ 21 h 196"/>
                  <a:gd name="T18" fmla="*/ 63 w 205"/>
                  <a:gd name="T19" fmla="*/ 12 h 196"/>
                  <a:gd name="T20" fmla="*/ 24 w 205"/>
                  <a:gd name="T21" fmla="*/ 50 h 196"/>
                  <a:gd name="T22" fmla="*/ 25 w 205"/>
                  <a:gd name="T23" fmla="*/ 59 h 196"/>
                  <a:gd name="T24" fmla="*/ 19 w 205"/>
                  <a:gd name="T25" fmla="*/ 62 h 196"/>
                  <a:gd name="T26" fmla="*/ 0 w 205"/>
                  <a:gd name="T27" fmla="*/ 93 h 196"/>
                  <a:gd name="T28" fmla="*/ 11 w 205"/>
                  <a:gd name="T29" fmla="*/ 119 h 196"/>
                  <a:gd name="T30" fmla="*/ 25 w 205"/>
                  <a:gd name="T31" fmla="*/ 128 h 196"/>
                  <a:gd name="T32" fmla="*/ 21 w 205"/>
                  <a:gd name="T33" fmla="*/ 143 h 196"/>
                  <a:gd name="T34" fmla="*/ 32 w 205"/>
                  <a:gd name="T35" fmla="*/ 169 h 196"/>
                  <a:gd name="T36" fmla="*/ 57 w 205"/>
                  <a:gd name="T37" fmla="*/ 180 h 196"/>
                  <a:gd name="T38" fmla="*/ 79 w 205"/>
                  <a:gd name="T39" fmla="*/ 174 h 196"/>
                  <a:gd name="T40" fmla="*/ 81 w 205"/>
                  <a:gd name="T41" fmla="*/ 173 h 196"/>
                  <a:gd name="T42" fmla="*/ 107 w 205"/>
                  <a:gd name="T43" fmla="*/ 196 h 196"/>
                  <a:gd name="T44" fmla="*/ 132 w 205"/>
                  <a:gd name="T45" fmla="*/ 179 h 196"/>
                  <a:gd name="T46" fmla="*/ 142 w 205"/>
                  <a:gd name="T47" fmla="*/ 180 h 196"/>
                  <a:gd name="T48" fmla="*/ 171 w 205"/>
                  <a:gd name="T49" fmla="*/ 168 h 196"/>
                  <a:gd name="T50" fmla="*/ 184 w 205"/>
                  <a:gd name="T51" fmla="*/ 139 h 196"/>
                  <a:gd name="T52" fmla="*/ 179 w 205"/>
                  <a:gd name="T53" fmla="*/ 118 h 196"/>
                  <a:gd name="T54" fmla="*/ 200 w 205"/>
                  <a:gd name="T55" fmla="*/ 102 h 196"/>
                  <a:gd name="T56" fmla="*/ 205 w 205"/>
                  <a:gd name="T57" fmla="*/ 83 h 196"/>
                  <a:gd name="T58" fmla="*/ 200 w 205"/>
                  <a:gd name="T59" fmla="*/ 6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196">
                    <a:moveTo>
                      <a:pt x="200" y="64"/>
                    </a:moveTo>
                    <a:cubicBezTo>
                      <a:pt x="197" y="56"/>
                      <a:pt x="191" y="52"/>
                      <a:pt x="185" y="47"/>
                    </a:cubicBezTo>
                    <a:cubicBezTo>
                      <a:pt x="179" y="44"/>
                      <a:pt x="173" y="42"/>
                      <a:pt x="166" y="42"/>
                    </a:cubicBezTo>
                    <a:cubicBezTo>
                      <a:pt x="163" y="42"/>
                      <a:pt x="161" y="42"/>
                      <a:pt x="158" y="42"/>
                    </a:cubicBezTo>
                    <a:cubicBezTo>
                      <a:pt x="158" y="42"/>
                      <a:pt x="158" y="41"/>
                      <a:pt x="158" y="40"/>
                    </a:cubicBezTo>
                    <a:cubicBezTo>
                      <a:pt x="159" y="30"/>
                      <a:pt x="155" y="20"/>
                      <a:pt x="148" y="12"/>
                    </a:cubicBezTo>
                    <a:cubicBezTo>
                      <a:pt x="140" y="5"/>
                      <a:pt x="131" y="1"/>
                      <a:pt x="120" y="1"/>
                    </a:cubicBezTo>
                    <a:cubicBezTo>
                      <a:pt x="110" y="0"/>
                      <a:pt x="100" y="4"/>
                      <a:pt x="93" y="12"/>
                    </a:cubicBezTo>
                    <a:cubicBezTo>
                      <a:pt x="90" y="14"/>
                      <a:pt x="88" y="17"/>
                      <a:pt x="86" y="21"/>
                    </a:cubicBezTo>
                    <a:cubicBezTo>
                      <a:pt x="80" y="16"/>
                      <a:pt x="72" y="13"/>
                      <a:pt x="63" y="12"/>
                    </a:cubicBezTo>
                    <a:cubicBezTo>
                      <a:pt x="42" y="12"/>
                      <a:pt x="25" y="29"/>
                      <a:pt x="24" y="50"/>
                    </a:cubicBezTo>
                    <a:cubicBezTo>
                      <a:pt x="24" y="53"/>
                      <a:pt x="25" y="56"/>
                      <a:pt x="25" y="59"/>
                    </a:cubicBezTo>
                    <a:cubicBezTo>
                      <a:pt x="23" y="60"/>
                      <a:pt x="21" y="61"/>
                      <a:pt x="19" y="62"/>
                    </a:cubicBezTo>
                    <a:cubicBezTo>
                      <a:pt x="8" y="68"/>
                      <a:pt x="0" y="80"/>
                      <a:pt x="0" y="93"/>
                    </a:cubicBezTo>
                    <a:cubicBezTo>
                      <a:pt x="0" y="103"/>
                      <a:pt x="4" y="112"/>
                      <a:pt x="11" y="119"/>
                    </a:cubicBezTo>
                    <a:cubicBezTo>
                      <a:pt x="15" y="123"/>
                      <a:pt x="19" y="126"/>
                      <a:pt x="25" y="128"/>
                    </a:cubicBezTo>
                    <a:cubicBezTo>
                      <a:pt x="23" y="133"/>
                      <a:pt x="21" y="138"/>
                      <a:pt x="21" y="143"/>
                    </a:cubicBezTo>
                    <a:cubicBezTo>
                      <a:pt x="21" y="153"/>
                      <a:pt x="25" y="162"/>
                      <a:pt x="32" y="169"/>
                    </a:cubicBezTo>
                    <a:cubicBezTo>
                      <a:pt x="38" y="176"/>
                      <a:pt x="48" y="180"/>
                      <a:pt x="57" y="180"/>
                    </a:cubicBezTo>
                    <a:cubicBezTo>
                      <a:pt x="65" y="180"/>
                      <a:pt x="72" y="178"/>
                      <a:pt x="79" y="174"/>
                    </a:cubicBezTo>
                    <a:cubicBezTo>
                      <a:pt x="79" y="174"/>
                      <a:pt x="80" y="174"/>
                      <a:pt x="81" y="173"/>
                    </a:cubicBezTo>
                    <a:cubicBezTo>
                      <a:pt x="83" y="186"/>
                      <a:pt x="94" y="196"/>
                      <a:pt x="107" y="196"/>
                    </a:cubicBezTo>
                    <a:cubicBezTo>
                      <a:pt x="118" y="196"/>
                      <a:pt x="128" y="189"/>
                      <a:pt x="132" y="179"/>
                    </a:cubicBezTo>
                    <a:cubicBezTo>
                      <a:pt x="135" y="180"/>
                      <a:pt x="139" y="180"/>
                      <a:pt x="142" y="180"/>
                    </a:cubicBezTo>
                    <a:cubicBezTo>
                      <a:pt x="153" y="180"/>
                      <a:pt x="164" y="176"/>
                      <a:pt x="171" y="168"/>
                    </a:cubicBezTo>
                    <a:cubicBezTo>
                      <a:pt x="179" y="161"/>
                      <a:pt x="184" y="150"/>
                      <a:pt x="184" y="139"/>
                    </a:cubicBezTo>
                    <a:cubicBezTo>
                      <a:pt x="184" y="132"/>
                      <a:pt x="182" y="125"/>
                      <a:pt x="179" y="118"/>
                    </a:cubicBezTo>
                    <a:cubicBezTo>
                      <a:pt x="187" y="115"/>
                      <a:pt x="195" y="110"/>
                      <a:pt x="200" y="102"/>
                    </a:cubicBezTo>
                    <a:cubicBezTo>
                      <a:pt x="203" y="96"/>
                      <a:pt x="205" y="90"/>
                      <a:pt x="205" y="83"/>
                    </a:cubicBezTo>
                    <a:cubicBezTo>
                      <a:pt x="205" y="76"/>
                      <a:pt x="204" y="70"/>
                      <a:pt x="200"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Freeform 140"/>
              <p:cNvSpPr>
                <a:spLocks/>
              </p:cNvSpPr>
              <p:nvPr/>
            </p:nvSpPr>
            <p:spPr bwMode="auto">
              <a:xfrm>
                <a:off x="3425" y="3642"/>
                <a:ext cx="107" cy="656"/>
              </a:xfrm>
              <a:custGeom>
                <a:avLst/>
                <a:gdLst>
                  <a:gd name="T0" fmla="*/ 4 w 41"/>
                  <a:gd name="T1" fmla="*/ 0 h 236"/>
                  <a:gd name="T2" fmla="*/ 0 w 41"/>
                  <a:gd name="T3" fmla="*/ 225 h 236"/>
                  <a:gd name="T4" fmla="*/ 41 w 41"/>
                  <a:gd name="T5" fmla="*/ 236 h 236"/>
                  <a:gd name="T6" fmla="*/ 36 w 41"/>
                  <a:gd name="T7" fmla="*/ 2 h 236"/>
                  <a:gd name="T8" fmla="*/ 4 w 41"/>
                  <a:gd name="T9" fmla="*/ 0 h 236"/>
                </a:gdLst>
                <a:ahLst/>
                <a:cxnLst>
                  <a:cxn ang="0">
                    <a:pos x="T0" y="T1"/>
                  </a:cxn>
                  <a:cxn ang="0">
                    <a:pos x="T2" y="T3"/>
                  </a:cxn>
                  <a:cxn ang="0">
                    <a:pos x="T4" y="T5"/>
                  </a:cxn>
                  <a:cxn ang="0">
                    <a:pos x="T6" y="T7"/>
                  </a:cxn>
                  <a:cxn ang="0">
                    <a:pos x="T8" y="T9"/>
                  </a:cxn>
                </a:cxnLst>
                <a:rect l="0" t="0" r="r" b="b"/>
                <a:pathLst>
                  <a:path w="41" h="236">
                    <a:moveTo>
                      <a:pt x="4" y="0"/>
                    </a:moveTo>
                    <a:cubicBezTo>
                      <a:pt x="6" y="11"/>
                      <a:pt x="0" y="225"/>
                      <a:pt x="0" y="225"/>
                    </a:cubicBezTo>
                    <a:cubicBezTo>
                      <a:pt x="41" y="236"/>
                      <a:pt x="41" y="236"/>
                      <a:pt x="41" y="236"/>
                    </a:cubicBezTo>
                    <a:cubicBezTo>
                      <a:pt x="36" y="2"/>
                      <a:pt x="36" y="2"/>
                      <a:pt x="36" y="2"/>
                    </a:cubicBezTo>
                    <a:cubicBezTo>
                      <a:pt x="4" y="0"/>
                      <a:pt x="4" y="0"/>
                      <a:pt x="4" y="0"/>
                    </a:cubicBezTo>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Freeform 141"/>
              <p:cNvSpPr>
                <a:spLocks/>
              </p:cNvSpPr>
              <p:nvPr/>
            </p:nvSpPr>
            <p:spPr bwMode="auto">
              <a:xfrm>
                <a:off x="3086" y="2966"/>
                <a:ext cx="769" cy="782"/>
              </a:xfrm>
              <a:custGeom>
                <a:avLst/>
                <a:gdLst>
                  <a:gd name="T0" fmla="*/ 286 w 293"/>
                  <a:gd name="T1" fmla="*/ 89 h 281"/>
                  <a:gd name="T2" fmla="*/ 263 w 293"/>
                  <a:gd name="T3" fmla="*/ 65 h 281"/>
                  <a:gd name="T4" fmla="*/ 236 w 293"/>
                  <a:gd name="T5" fmla="*/ 58 h 281"/>
                  <a:gd name="T6" fmla="*/ 225 w 293"/>
                  <a:gd name="T7" fmla="*/ 59 h 281"/>
                  <a:gd name="T8" fmla="*/ 226 w 293"/>
                  <a:gd name="T9" fmla="*/ 55 h 281"/>
                  <a:gd name="T10" fmla="*/ 209 w 293"/>
                  <a:gd name="T11" fmla="*/ 16 h 281"/>
                  <a:gd name="T12" fmla="*/ 170 w 293"/>
                  <a:gd name="T13" fmla="*/ 0 h 281"/>
                  <a:gd name="T14" fmla="*/ 131 w 293"/>
                  <a:gd name="T15" fmla="*/ 16 h 281"/>
                  <a:gd name="T16" fmla="*/ 121 w 293"/>
                  <a:gd name="T17" fmla="*/ 30 h 281"/>
                  <a:gd name="T18" fmla="*/ 88 w 293"/>
                  <a:gd name="T19" fmla="*/ 18 h 281"/>
                  <a:gd name="T20" fmla="*/ 34 w 293"/>
                  <a:gd name="T21" fmla="*/ 73 h 281"/>
                  <a:gd name="T22" fmla="*/ 35 w 293"/>
                  <a:gd name="T23" fmla="*/ 86 h 281"/>
                  <a:gd name="T24" fmla="*/ 26 w 293"/>
                  <a:gd name="T25" fmla="*/ 90 h 281"/>
                  <a:gd name="T26" fmla="*/ 0 w 293"/>
                  <a:gd name="T27" fmla="*/ 135 h 281"/>
                  <a:gd name="T28" fmla="*/ 15 w 293"/>
                  <a:gd name="T29" fmla="*/ 172 h 281"/>
                  <a:gd name="T30" fmla="*/ 36 w 293"/>
                  <a:gd name="T31" fmla="*/ 185 h 281"/>
                  <a:gd name="T32" fmla="*/ 31 w 293"/>
                  <a:gd name="T33" fmla="*/ 206 h 281"/>
                  <a:gd name="T34" fmla="*/ 46 w 293"/>
                  <a:gd name="T35" fmla="*/ 244 h 281"/>
                  <a:gd name="T36" fmla="*/ 83 w 293"/>
                  <a:gd name="T37" fmla="*/ 259 h 281"/>
                  <a:gd name="T38" fmla="*/ 114 w 293"/>
                  <a:gd name="T39" fmla="*/ 249 h 281"/>
                  <a:gd name="T40" fmla="*/ 117 w 293"/>
                  <a:gd name="T41" fmla="*/ 249 h 281"/>
                  <a:gd name="T42" fmla="*/ 155 w 293"/>
                  <a:gd name="T43" fmla="*/ 281 h 281"/>
                  <a:gd name="T44" fmla="*/ 191 w 293"/>
                  <a:gd name="T45" fmla="*/ 255 h 281"/>
                  <a:gd name="T46" fmla="*/ 205 w 293"/>
                  <a:gd name="T47" fmla="*/ 257 h 281"/>
                  <a:gd name="T48" fmla="*/ 247 w 293"/>
                  <a:gd name="T49" fmla="*/ 240 h 281"/>
                  <a:gd name="T50" fmla="*/ 264 w 293"/>
                  <a:gd name="T51" fmla="*/ 197 h 281"/>
                  <a:gd name="T52" fmla="*/ 256 w 293"/>
                  <a:gd name="T53" fmla="*/ 167 h 281"/>
                  <a:gd name="T54" fmla="*/ 286 w 293"/>
                  <a:gd name="T55" fmla="*/ 143 h 281"/>
                  <a:gd name="T56" fmla="*/ 293 w 293"/>
                  <a:gd name="T57" fmla="*/ 116 h 281"/>
                  <a:gd name="T58" fmla="*/ 286 w 293"/>
                  <a:gd name="T59" fmla="*/ 8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 h="281">
                    <a:moveTo>
                      <a:pt x="286" y="89"/>
                    </a:moveTo>
                    <a:cubicBezTo>
                      <a:pt x="281" y="79"/>
                      <a:pt x="272" y="72"/>
                      <a:pt x="263" y="65"/>
                    </a:cubicBezTo>
                    <a:cubicBezTo>
                      <a:pt x="255" y="60"/>
                      <a:pt x="246" y="58"/>
                      <a:pt x="236" y="58"/>
                    </a:cubicBezTo>
                    <a:cubicBezTo>
                      <a:pt x="233" y="58"/>
                      <a:pt x="229" y="58"/>
                      <a:pt x="225" y="59"/>
                    </a:cubicBezTo>
                    <a:cubicBezTo>
                      <a:pt x="225" y="58"/>
                      <a:pt x="226" y="57"/>
                      <a:pt x="226" y="55"/>
                    </a:cubicBezTo>
                    <a:cubicBezTo>
                      <a:pt x="226" y="41"/>
                      <a:pt x="220" y="27"/>
                      <a:pt x="209" y="16"/>
                    </a:cubicBezTo>
                    <a:cubicBezTo>
                      <a:pt x="199" y="6"/>
                      <a:pt x="185" y="0"/>
                      <a:pt x="170" y="0"/>
                    </a:cubicBezTo>
                    <a:cubicBezTo>
                      <a:pt x="156" y="0"/>
                      <a:pt x="141" y="6"/>
                      <a:pt x="131" y="16"/>
                    </a:cubicBezTo>
                    <a:cubicBezTo>
                      <a:pt x="127" y="20"/>
                      <a:pt x="124" y="25"/>
                      <a:pt x="121" y="30"/>
                    </a:cubicBezTo>
                    <a:cubicBezTo>
                      <a:pt x="112" y="23"/>
                      <a:pt x="101" y="18"/>
                      <a:pt x="88" y="18"/>
                    </a:cubicBezTo>
                    <a:cubicBezTo>
                      <a:pt x="59" y="18"/>
                      <a:pt x="34" y="43"/>
                      <a:pt x="34" y="73"/>
                    </a:cubicBezTo>
                    <a:cubicBezTo>
                      <a:pt x="34" y="77"/>
                      <a:pt x="34" y="81"/>
                      <a:pt x="35" y="86"/>
                    </a:cubicBezTo>
                    <a:cubicBezTo>
                      <a:pt x="32" y="87"/>
                      <a:pt x="29" y="88"/>
                      <a:pt x="26" y="90"/>
                    </a:cubicBezTo>
                    <a:cubicBezTo>
                      <a:pt x="10" y="99"/>
                      <a:pt x="0" y="117"/>
                      <a:pt x="0" y="135"/>
                    </a:cubicBezTo>
                    <a:cubicBezTo>
                      <a:pt x="0" y="149"/>
                      <a:pt x="6" y="162"/>
                      <a:pt x="15" y="172"/>
                    </a:cubicBezTo>
                    <a:cubicBezTo>
                      <a:pt x="21" y="178"/>
                      <a:pt x="28" y="182"/>
                      <a:pt x="36" y="185"/>
                    </a:cubicBezTo>
                    <a:cubicBezTo>
                      <a:pt x="33" y="191"/>
                      <a:pt x="31" y="199"/>
                      <a:pt x="31" y="206"/>
                    </a:cubicBezTo>
                    <a:cubicBezTo>
                      <a:pt x="31" y="220"/>
                      <a:pt x="37" y="234"/>
                      <a:pt x="46" y="244"/>
                    </a:cubicBezTo>
                    <a:cubicBezTo>
                      <a:pt x="56" y="253"/>
                      <a:pt x="70" y="259"/>
                      <a:pt x="83" y="259"/>
                    </a:cubicBezTo>
                    <a:cubicBezTo>
                      <a:pt x="94" y="259"/>
                      <a:pt x="105" y="255"/>
                      <a:pt x="114" y="249"/>
                    </a:cubicBezTo>
                    <a:cubicBezTo>
                      <a:pt x="115" y="249"/>
                      <a:pt x="116" y="249"/>
                      <a:pt x="117" y="249"/>
                    </a:cubicBezTo>
                    <a:cubicBezTo>
                      <a:pt x="120" y="267"/>
                      <a:pt x="136" y="281"/>
                      <a:pt x="155" y="281"/>
                    </a:cubicBezTo>
                    <a:cubicBezTo>
                      <a:pt x="171" y="281"/>
                      <a:pt x="185" y="270"/>
                      <a:pt x="191" y="255"/>
                    </a:cubicBezTo>
                    <a:cubicBezTo>
                      <a:pt x="195" y="256"/>
                      <a:pt x="200" y="257"/>
                      <a:pt x="205" y="257"/>
                    </a:cubicBezTo>
                    <a:cubicBezTo>
                      <a:pt x="221" y="257"/>
                      <a:pt x="236" y="251"/>
                      <a:pt x="247" y="240"/>
                    </a:cubicBezTo>
                    <a:cubicBezTo>
                      <a:pt x="258" y="228"/>
                      <a:pt x="264" y="213"/>
                      <a:pt x="264" y="197"/>
                    </a:cubicBezTo>
                    <a:cubicBezTo>
                      <a:pt x="264" y="187"/>
                      <a:pt x="261" y="176"/>
                      <a:pt x="256" y="167"/>
                    </a:cubicBezTo>
                    <a:cubicBezTo>
                      <a:pt x="269" y="163"/>
                      <a:pt x="279" y="155"/>
                      <a:pt x="286" y="143"/>
                    </a:cubicBezTo>
                    <a:cubicBezTo>
                      <a:pt x="291" y="135"/>
                      <a:pt x="293" y="126"/>
                      <a:pt x="293" y="116"/>
                    </a:cubicBezTo>
                    <a:cubicBezTo>
                      <a:pt x="293" y="106"/>
                      <a:pt x="291" y="97"/>
                      <a:pt x="286" y="8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Freeform 142"/>
              <p:cNvSpPr>
                <a:spLocks noEditPoints="1"/>
              </p:cNvSpPr>
              <p:nvPr/>
            </p:nvSpPr>
            <p:spPr bwMode="auto">
              <a:xfrm>
                <a:off x="3587" y="2972"/>
                <a:ext cx="352" cy="737"/>
              </a:xfrm>
              <a:custGeom>
                <a:avLst/>
                <a:gdLst>
                  <a:gd name="T0" fmla="*/ 0 w 134"/>
                  <a:gd name="T1" fmla="*/ 265 h 265"/>
                  <a:gd name="T2" fmla="*/ 0 w 134"/>
                  <a:gd name="T3" fmla="*/ 265 h 265"/>
                  <a:gd name="T4" fmla="*/ 0 w 134"/>
                  <a:gd name="T5" fmla="*/ 265 h 265"/>
                  <a:gd name="T6" fmla="*/ 0 w 134"/>
                  <a:gd name="T7" fmla="*/ 265 h 265"/>
                  <a:gd name="T8" fmla="*/ 0 w 134"/>
                  <a:gd name="T9" fmla="*/ 265 h 265"/>
                  <a:gd name="T10" fmla="*/ 0 w 134"/>
                  <a:gd name="T11" fmla="*/ 265 h 265"/>
                  <a:gd name="T12" fmla="*/ 134 w 134"/>
                  <a:gd name="T13" fmla="*/ 141 h 265"/>
                  <a:gd name="T14" fmla="*/ 134 w 134"/>
                  <a:gd name="T15" fmla="*/ 141 h 265"/>
                  <a:gd name="T16" fmla="*/ 134 w 134"/>
                  <a:gd name="T17" fmla="*/ 141 h 265"/>
                  <a:gd name="T18" fmla="*/ 134 w 134"/>
                  <a:gd name="T19" fmla="*/ 141 h 265"/>
                  <a:gd name="T20" fmla="*/ 134 w 134"/>
                  <a:gd name="T21" fmla="*/ 141 h 265"/>
                  <a:gd name="T22" fmla="*/ 134 w 134"/>
                  <a:gd name="T23" fmla="*/ 141 h 265"/>
                  <a:gd name="T24" fmla="*/ 134 w 134"/>
                  <a:gd name="T25" fmla="*/ 141 h 265"/>
                  <a:gd name="T26" fmla="*/ 134 w 134"/>
                  <a:gd name="T27" fmla="*/ 141 h 265"/>
                  <a:gd name="T28" fmla="*/ 134 w 134"/>
                  <a:gd name="T29" fmla="*/ 141 h 265"/>
                  <a:gd name="T30" fmla="*/ 134 w 134"/>
                  <a:gd name="T31" fmla="*/ 141 h 265"/>
                  <a:gd name="T32" fmla="*/ 134 w 134"/>
                  <a:gd name="T33" fmla="*/ 141 h 265"/>
                  <a:gd name="T34" fmla="*/ 134 w 134"/>
                  <a:gd name="T35" fmla="*/ 141 h 265"/>
                  <a:gd name="T36" fmla="*/ 134 w 134"/>
                  <a:gd name="T37" fmla="*/ 141 h 265"/>
                  <a:gd name="T38" fmla="*/ 134 w 134"/>
                  <a:gd name="T39" fmla="*/ 141 h 265"/>
                  <a:gd name="T40" fmla="*/ 134 w 134"/>
                  <a:gd name="T41" fmla="*/ 141 h 265"/>
                  <a:gd name="T42" fmla="*/ 83 w 134"/>
                  <a:gd name="T43" fmla="*/ 23 h 265"/>
                  <a:gd name="T44" fmla="*/ 84 w 134"/>
                  <a:gd name="T45" fmla="*/ 23 h 265"/>
                  <a:gd name="T46" fmla="*/ 107 w 134"/>
                  <a:gd name="T47" fmla="*/ 41 h 265"/>
                  <a:gd name="T48" fmla="*/ 112 w 134"/>
                  <a:gd name="T49" fmla="*/ 60 h 265"/>
                  <a:gd name="T50" fmla="*/ 107 w 134"/>
                  <a:gd name="T51" fmla="*/ 41 h 265"/>
                  <a:gd name="T52" fmla="*/ 84 w 134"/>
                  <a:gd name="T53" fmla="*/ 23 h 265"/>
                  <a:gd name="T54" fmla="*/ 83 w 134"/>
                  <a:gd name="T55" fmla="*/ 23 h 265"/>
                  <a:gd name="T56" fmla="*/ 40 w 134"/>
                  <a:gd name="T57" fmla="*/ 0 h 265"/>
                  <a:gd name="T58" fmla="*/ 33 w 134"/>
                  <a:gd name="T59" fmla="*/ 1 h 265"/>
                  <a:gd name="T60" fmla="*/ 33 w 134"/>
                  <a:gd name="T61" fmla="*/ 1 h 265"/>
                  <a:gd name="T62" fmla="*/ 40 w 134"/>
                  <a:gd name="T63" fmla="*/ 0 h 265"/>
                  <a:gd name="T64" fmla="*/ 41 w 134"/>
                  <a:gd name="T65" fmla="*/ 0 h 265"/>
                  <a:gd name="T66" fmla="*/ 59 w 134"/>
                  <a:gd name="T67" fmla="*/ 6 h 265"/>
                  <a:gd name="T68" fmla="*/ 60 w 134"/>
                  <a:gd name="T69" fmla="*/ 6 h 265"/>
                  <a:gd name="T70" fmla="*/ 59 w 134"/>
                  <a:gd name="T71" fmla="*/ 6 h 265"/>
                  <a:gd name="T72" fmla="*/ 41 w 134"/>
                  <a:gd name="T73" fmla="*/ 0 h 265"/>
                  <a:gd name="T74" fmla="*/ 40 w 134"/>
                  <a:gd name="T75"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4" h="265">
                    <a:moveTo>
                      <a:pt x="0" y="265"/>
                    </a:moveTo>
                    <a:cubicBezTo>
                      <a:pt x="0" y="265"/>
                      <a:pt x="0" y="265"/>
                      <a:pt x="0" y="265"/>
                    </a:cubicBezTo>
                    <a:cubicBezTo>
                      <a:pt x="0" y="265"/>
                      <a:pt x="0" y="265"/>
                      <a:pt x="0" y="265"/>
                    </a:cubicBezTo>
                    <a:moveTo>
                      <a:pt x="0" y="265"/>
                    </a:moveTo>
                    <a:cubicBezTo>
                      <a:pt x="0" y="265"/>
                      <a:pt x="0" y="265"/>
                      <a:pt x="0" y="265"/>
                    </a:cubicBezTo>
                    <a:cubicBezTo>
                      <a:pt x="0" y="265"/>
                      <a:pt x="0" y="265"/>
                      <a:pt x="0" y="265"/>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134" y="141"/>
                    </a:moveTo>
                    <a:cubicBezTo>
                      <a:pt x="134" y="141"/>
                      <a:pt x="134" y="141"/>
                      <a:pt x="134" y="141"/>
                    </a:cubicBezTo>
                    <a:cubicBezTo>
                      <a:pt x="134" y="141"/>
                      <a:pt x="134" y="141"/>
                      <a:pt x="134" y="141"/>
                    </a:cubicBezTo>
                    <a:moveTo>
                      <a:pt x="83" y="23"/>
                    </a:moveTo>
                    <a:cubicBezTo>
                      <a:pt x="83" y="23"/>
                      <a:pt x="83" y="23"/>
                      <a:pt x="84" y="23"/>
                    </a:cubicBezTo>
                    <a:cubicBezTo>
                      <a:pt x="93" y="26"/>
                      <a:pt x="102" y="32"/>
                      <a:pt x="107" y="41"/>
                    </a:cubicBezTo>
                    <a:cubicBezTo>
                      <a:pt x="110" y="47"/>
                      <a:pt x="112" y="53"/>
                      <a:pt x="112" y="60"/>
                    </a:cubicBezTo>
                    <a:cubicBezTo>
                      <a:pt x="112" y="53"/>
                      <a:pt x="110" y="47"/>
                      <a:pt x="107" y="41"/>
                    </a:cubicBezTo>
                    <a:cubicBezTo>
                      <a:pt x="102" y="32"/>
                      <a:pt x="93" y="26"/>
                      <a:pt x="84" y="23"/>
                    </a:cubicBezTo>
                    <a:cubicBezTo>
                      <a:pt x="83" y="23"/>
                      <a:pt x="83" y="23"/>
                      <a:pt x="83" y="23"/>
                    </a:cubicBezTo>
                    <a:moveTo>
                      <a:pt x="40" y="0"/>
                    </a:moveTo>
                    <a:cubicBezTo>
                      <a:pt x="38" y="0"/>
                      <a:pt x="35" y="1"/>
                      <a:pt x="33" y="1"/>
                    </a:cubicBezTo>
                    <a:cubicBezTo>
                      <a:pt x="33" y="1"/>
                      <a:pt x="33" y="1"/>
                      <a:pt x="33" y="1"/>
                    </a:cubicBezTo>
                    <a:cubicBezTo>
                      <a:pt x="35" y="1"/>
                      <a:pt x="38" y="0"/>
                      <a:pt x="40" y="0"/>
                    </a:cubicBezTo>
                    <a:cubicBezTo>
                      <a:pt x="40" y="0"/>
                      <a:pt x="40" y="0"/>
                      <a:pt x="41" y="0"/>
                    </a:cubicBezTo>
                    <a:cubicBezTo>
                      <a:pt x="47" y="0"/>
                      <a:pt x="54" y="2"/>
                      <a:pt x="59" y="6"/>
                    </a:cubicBezTo>
                    <a:cubicBezTo>
                      <a:pt x="59" y="6"/>
                      <a:pt x="60" y="6"/>
                      <a:pt x="60" y="6"/>
                    </a:cubicBezTo>
                    <a:cubicBezTo>
                      <a:pt x="60" y="6"/>
                      <a:pt x="59" y="6"/>
                      <a:pt x="59" y="6"/>
                    </a:cubicBezTo>
                    <a:cubicBezTo>
                      <a:pt x="54" y="2"/>
                      <a:pt x="47" y="0"/>
                      <a:pt x="41" y="0"/>
                    </a:cubicBezTo>
                    <a:cubicBezTo>
                      <a:pt x="40" y="0"/>
                      <a:pt x="40" y="0"/>
                      <a:pt x="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Freeform 143"/>
              <p:cNvSpPr>
                <a:spLocks/>
              </p:cNvSpPr>
              <p:nvPr/>
            </p:nvSpPr>
            <p:spPr bwMode="auto">
              <a:xfrm>
                <a:off x="3776" y="3030"/>
                <a:ext cx="195" cy="359"/>
              </a:xfrm>
              <a:custGeom>
                <a:avLst/>
                <a:gdLst>
                  <a:gd name="T0" fmla="*/ 2 w 74"/>
                  <a:gd name="T1" fmla="*/ 0 h 129"/>
                  <a:gd name="T2" fmla="*/ 3 w 74"/>
                  <a:gd name="T3" fmla="*/ 1 h 129"/>
                  <a:gd name="T4" fmla="*/ 8 w 74"/>
                  <a:gd name="T5" fmla="*/ 20 h 129"/>
                  <a:gd name="T6" fmla="*/ 2 w 74"/>
                  <a:gd name="T7" fmla="*/ 39 h 129"/>
                  <a:gd name="T8" fmla="*/ 0 w 74"/>
                  <a:gd name="T9" fmla="*/ 42 h 129"/>
                  <a:gd name="T10" fmla="*/ 0 w 74"/>
                  <a:gd name="T11" fmla="*/ 42 h 129"/>
                  <a:gd name="T12" fmla="*/ 23 w 74"/>
                  <a:gd name="T13" fmla="*/ 66 h 129"/>
                  <a:gd name="T14" fmla="*/ 30 w 74"/>
                  <a:gd name="T15" fmla="*/ 93 h 129"/>
                  <a:gd name="T16" fmla="*/ 26 w 74"/>
                  <a:gd name="T17" fmla="*/ 114 h 129"/>
                  <a:gd name="T18" fmla="*/ 34 w 74"/>
                  <a:gd name="T19" fmla="*/ 118 h 129"/>
                  <a:gd name="T20" fmla="*/ 47 w 74"/>
                  <a:gd name="T21" fmla="*/ 129 h 129"/>
                  <a:gd name="T22" fmla="*/ 62 w 74"/>
                  <a:gd name="T23" fmla="*/ 120 h 129"/>
                  <a:gd name="T24" fmla="*/ 62 w 74"/>
                  <a:gd name="T25" fmla="*/ 120 h 129"/>
                  <a:gd name="T26" fmla="*/ 62 w 74"/>
                  <a:gd name="T27" fmla="*/ 120 h 129"/>
                  <a:gd name="T28" fmla="*/ 62 w 74"/>
                  <a:gd name="T29" fmla="*/ 120 h 129"/>
                  <a:gd name="T30" fmla="*/ 62 w 74"/>
                  <a:gd name="T31" fmla="*/ 120 h 129"/>
                  <a:gd name="T32" fmla="*/ 62 w 74"/>
                  <a:gd name="T33" fmla="*/ 120 h 129"/>
                  <a:gd name="T34" fmla="*/ 62 w 74"/>
                  <a:gd name="T35" fmla="*/ 120 h 129"/>
                  <a:gd name="T36" fmla="*/ 62 w 74"/>
                  <a:gd name="T37" fmla="*/ 120 h 129"/>
                  <a:gd name="T38" fmla="*/ 62 w 74"/>
                  <a:gd name="T39" fmla="*/ 120 h 129"/>
                  <a:gd name="T40" fmla="*/ 62 w 74"/>
                  <a:gd name="T41" fmla="*/ 120 h 129"/>
                  <a:gd name="T42" fmla="*/ 62 w 74"/>
                  <a:gd name="T43" fmla="*/ 120 h 129"/>
                  <a:gd name="T44" fmla="*/ 73 w 74"/>
                  <a:gd name="T45" fmla="*/ 103 h 129"/>
                  <a:gd name="T46" fmla="*/ 74 w 74"/>
                  <a:gd name="T47" fmla="*/ 93 h 129"/>
                  <a:gd name="T48" fmla="*/ 73 w 74"/>
                  <a:gd name="T49" fmla="*/ 83 h 129"/>
                  <a:gd name="T50" fmla="*/ 62 w 74"/>
                  <a:gd name="T51" fmla="*/ 63 h 129"/>
                  <a:gd name="T52" fmla="*/ 45 w 74"/>
                  <a:gd name="T53" fmla="*/ 53 h 129"/>
                  <a:gd name="T54" fmla="*/ 38 w 74"/>
                  <a:gd name="T55" fmla="*/ 52 h 129"/>
                  <a:gd name="T56" fmla="*/ 38 w 74"/>
                  <a:gd name="T57" fmla="*/ 52 h 129"/>
                  <a:gd name="T58" fmla="*/ 38 w 74"/>
                  <a:gd name="T59" fmla="*/ 52 h 129"/>
                  <a:gd name="T60" fmla="*/ 38 w 74"/>
                  <a:gd name="T61" fmla="*/ 49 h 129"/>
                  <a:gd name="T62" fmla="*/ 40 w 74"/>
                  <a:gd name="T63" fmla="*/ 39 h 129"/>
                  <a:gd name="T64" fmla="*/ 35 w 74"/>
                  <a:gd name="T65" fmla="*/ 20 h 129"/>
                  <a:gd name="T66" fmla="*/ 12 w 74"/>
                  <a:gd name="T67" fmla="*/ 2 h 129"/>
                  <a:gd name="T68" fmla="*/ 11 w 74"/>
                  <a:gd name="T69" fmla="*/ 2 h 129"/>
                  <a:gd name="T70" fmla="*/ 2 w 74"/>
                  <a:gd name="T7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129">
                    <a:moveTo>
                      <a:pt x="2" y="0"/>
                    </a:moveTo>
                    <a:cubicBezTo>
                      <a:pt x="3" y="1"/>
                      <a:pt x="3" y="1"/>
                      <a:pt x="3" y="1"/>
                    </a:cubicBezTo>
                    <a:cubicBezTo>
                      <a:pt x="6" y="7"/>
                      <a:pt x="8" y="14"/>
                      <a:pt x="8" y="20"/>
                    </a:cubicBezTo>
                    <a:cubicBezTo>
                      <a:pt x="8" y="27"/>
                      <a:pt x="6" y="34"/>
                      <a:pt x="2" y="39"/>
                    </a:cubicBezTo>
                    <a:cubicBezTo>
                      <a:pt x="2" y="40"/>
                      <a:pt x="1" y="41"/>
                      <a:pt x="0" y="42"/>
                    </a:cubicBezTo>
                    <a:cubicBezTo>
                      <a:pt x="0" y="42"/>
                      <a:pt x="0" y="42"/>
                      <a:pt x="0" y="42"/>
                    </a:cubicBezTo>
                    <a:cubicBezTo>
                      <a:pt x="9" y="49"/>
                      <a:pt x="18" y="56"/>
                      <a:pt x="23" y="66"/>
                    </a:cubicBezTo>
                    <a:cubicBezTo>
                      <a:pt x="28" y="74"/>
                      <a:pt x="30" y="83"/>
                      <a:pt x="30" y="93"/>
                    </a:cubicBezTo>
                    <a:cubicBezTo>
                      <a:pt x="30" y="100"/>
                      <a:pt x="29" y="107"/>
                      <a:pt x="26" y="114"/>
                    </a:cubicBezTo>
                    <a:cubicBezTo>
                      <a:pt x="29" y="115"/>
                      <a:pt x="32" y="116"/>
                      <a:pt x="34" y="118"/>
                    </a:cubicBezTo>
                    <a:cubicBezTo>
                      <a:pt x="39" y="121"/>
                      <a:pt x="43" y="124"/>
                      <a:pt x="47" y="129"/>
                    </a:cubicBezTo>
                    <a:cubicBezTo>
                      <a:pt x="52" y="127"/>
                      <a:pt x="58" y="124"/>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2" y="120"/>
                      <a:pt x="62" y="120"/>
                      <a:pt x="62" y="120"/>
                    </a:cubicBezTo>
                    <a:cubicBezTo>
                      <a:pt x="67" y="115"/>
                      <a:pt x="71" y="109"/>
                      <a:pt x="73" y="103"/>
                    </a:cubicBezTo>
                    <a:cubicBezTo>
                      <a:pt x="73" y="99"/>
                      <a:pt x="74" y="96"/>
                      <a:pt x="74" y="93"/>
                    </a:cubicBezTo>
                    <a:cubicBezTo>
                      <a:pt x="74" y="89"/>
                      <a:pt x="74" y="86"/>
                      <a:pt x="73" y="83"/>
                    </a:cubicBezTo>
                    <a:cubicBezTo>
                      <a:pt x="72" y="75"/>
                      <a:pt x="67" y="69"/>
                      <a:pt x="62" y="63"/>
                    </a:cubicBezTo>
                    <a:cubicBezTo>
                      <a:pt x="57" y="58"/>
                      <a:pt x="52" y="55"/>
                      <a:pt x="45" y="53"/>
                    </a:cubicBezTo>
                    <a:cubicBezTo>
                      <a:pt x="43" y="52"/>
                      <a:pt x="40" y="52"/>
                      <a:pt x="38" y="52"/>
                    </a:cubicBezTo>
                    <a:cubicBezTo>
                      <a:pt x="38" y="52"/>
                      <a:pt x="38" y="52"/>
                      <a:pt x="38" y="52"/>
                    </a:cubicBezTo>
                    <a:cubicBezTo>
                      <a:pt x="38" y="52"/>
                      <a:pt x="38" y="52"/>
                      <a:pt x="38" y="52"/>
                    </a:cubicBezTo>
                    <a:cubicBezTo>
                      <a:pt x="38" y="51"/>
                      <a:pt x="38" y="50"/>
                      <a:pt x="38" y="49"/>
                    </a:cubicBezTo>
                    <a:cubicBezTo>
                      <a:pt x="39" y="46"/>
                      <a:pt x="40" y="43"/>
                      <a:pt x="40" y="39"/>
                    </a:cubicBezTo>
                    <a:cubicBezTo>
                      <a:pt x="40" y="32"/>
                      <a:pt x="38" y="26"/>
                      <a:pt x="35" y="20"/>
                    </a:cubicBezTo>
                    <a:cubicBezTo>
                      <a:pt x="30" y="11"/>
                      <a:pt x="21" y="5"/>
                      <a:pt x="12" y="2"/>
                    </a:cubicBezTo>
                    <a:cubicBezTo>
                      <a:pt x="11" y="2"/>
                      <a:pt x="11" y="2"/>
                      <a:pt x="11" y="2"/>
                    </a:cubicBezTo>
                    <a:cubicBezTo>
                      <a:pt x="8" y="1"/>
                      <a:pt x="5" y="1"/>
                      <a:pt x="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Freeform 144"/>
              <p:cNvSpPr>
                <a:spLocks/>
              </p:cNvSpPr>
              <p:nvPr/>
            </p:nvSpPr>
            <p:spPr bwMode="auto">
              <a:xfrm>
                <a:off x="3469" y="2858"/>
                <a:ext cx="328" cy="289"/>
              </a:xfrm>
              <a:custGeom>
                <a:avLst/>
                <a:gdLst>
                  <a:gd name="T0" fmla="*/ 39 w 125"/>
                  <a:gd name="T1" fmla="*/ 0 h 104"/>
                  <a:gd name="T2" fmla="*/ 13 w 125"/>
                  <a:gd name="T3" fmla="*/ 11 h 104"/>
                  <a:gd name="T4" fmla="*/ 6 w 125"/>
                  <a:gd name="T5" fmla="*/ 20 h 104"/>
                  <a:gd name="T6" fmla="*/ 6 w 125"/>
                  <a:gd name="T7" fmla="*/ 20 h 104"/>
                  <a:gd name="T8" fmla="*/ 0 w 125"/>
                  <a:gd name="T9" fmla="*/ 17 h 104"/>
                  <a:gd name="T10" fmla="*/ 0 w 125"/>
                  <a:gd name="T11" fmla="*/ 18 h 104"/>
                  <a:gd name="T12" fmla="*/ 9 w 125"/>
                  <a:gd name="T13" fmla="*/ 41 h 104"/>
                  <a:gd name="T14" fmla="*/ 24 w 125"/>
                  <a:gd name="T15" fmla="*/ 39 h 104"/>
                  <a:gd name="T16" fmla="*/ 63 w 125"/>
                  <a:gd name="T17" fmla="*/ 55 h 104"/>
                  <a:gd name="T18" fmla="*/ 80 w 125"/>
                  <a:gd name="T19" fmla="*/ 94 h 104"/>
                  <a:gd name="T20" fmla="*/ 79 w 125"/>
                  <a:gd name="T21" fmla="*/ 98 h 104"/>
                  <a:gd name="T22" fmla="*/ 90 w 125"/>
                  <a:gd name="T23" fmla="*/ 97 h 104"/>
                  <a:gd name="T24" fmla="*/ 117 w 125"/>
                  <a:gd name="T25" fmla="*/ 104 h 104"/>
                  <a:gd name="T26" fmla="*/ 119 w 125"/>
                  <a:gd name="T27" fmla="*/ 101 h 104"/>
                  <a:gd name="T28" fmla="*/ 125 w 125"/>
                  <a:gd name="T29" fmla="*/ 82 h 104"/>
                  <a:gd name="T30" fmla="*/ 120 w 125"/>
                  <a:gd name="T31" fmla="*/ 63 h 104"/>
                  <a:gd name="T32" fmla="*/ 119 w 125"/>
                  <a:gd name="T33" fmla="*/ 62 h 104"/>
                  <a:gd name="T34" fmla="*/ 119 w 125"/>
                  <a:gd name="T35" fmla="*/ 62 h 104"/>
                  <a:gd name="T36" fmla="*/ 105 w 125"/>
                  <a:gd name="T37" fmla="*/ 47 h 104"/>
                  <a:gd name="T38" fmla="*/ 104 w 125"/>
                  <a:gd name="T39" fmla="*/ 47 h 104"/>
                  <a:gd name="T40" fmla="*/ 86 w 125"/>
                  <a:gd name="T41" fmla="*/ 41 h 104"/>
                  <a:gd name="T42" fmla="*/ 85 w 125"/>
                  <a:gd name="T43" fmla="*/ 41 h 104"/>
                  <a:gd name="T44" fmla="*/ 78 w 125"/>
                  <a:gd name="T45" fmla="*/ 42 h 104"/>
                  <a:gd name="T46" fmla="*/ 78 w 125"/>
                  <a:gd name="T47" fmla="*/ 42 h 104"/>
                  <a:gd name="T48" fmla="*/ 78 w 125"/>
                  <a:gd name="T49" fmla="*/ 42 h 104"/>
                  <a:gd name="T50" fmla="*/ 78 w 125"/>
                  <a:gd name="T51" fmla="*/ 39 h 104"/>
                  <a:gd name="T52" fmla="*/ 78 w 125"/>
                  <a:gd name="T53" fmla="*/ 39 h 104"/>
                  <a:gd name="T54" fmla="*/ 67 w 125"/>
                  <a:gd name="T55" fmla="*/ 12 h 104"/>
                  <a:gd name="T56" fmla="*/ 40 w 125"/>
                  <a:gd name="T57" fmla="*/ 0 h 104"/>
                  <a:gd name="T58" fmla="*/ 39 w 125"/>
                  <a:gd name="T5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104">
                    <a:moveTo>
                      <a:pt x="39" y="0"/>
                    </a:moveTo>
                    <a:cubicBezTo>
                      <a:pt x="29" y="0"/>
                      <a:pt x="20" y="4"/>
                      <a:pt x="13" y="11"/>
                    </a:cubicBezTo>
                    <a:cubicBezTo>
                      <a:pt x="10" y="14"/>
                      <a:pt x="7" y="17"/>
                      <a:pt x="6" y="20"/>
                    </a:cubicBezTo>
                    <a:cubicBezTo>
                      <a:pt x="6" y="20"/>
                      <a:pt x="6" y="20"/>
                      <a:pt x="6" y="20"/>
                    </a:cubicBezTo>
                    <a:cubicBezTo>
                      <a:pt x="4" y="19"/>
                      <a:pt x="2" y="18"/>
                      <a:pt x="0" y="17"/>
                    </a:cubicBezTo>
                    <a:cubicBezTo>
                      <a:pt x="0" y="18"/>
                      <a:pt x="0" y="18"/>
                      <a:pt x="0" y="18"/>
                    </a:cubicBezTo>
                    <a:cubicBezTo>
                      <a:pt x="5" y="24"/>
                      <a:pt x="9" y="33"/>
                      <a:pt x="9" y="41"/>
                    </a:cubicBezTo>
                    <a:cubicBezTo>
                      <a:pt x="14" y="40"/>
                      <a:pt x="19" y="39"/>
                      <a:pt x="24" y="39"/>
                    </a:cubicBezTo>
                    <a:cubicBezTo>
                      <a:pt x="39" y="39"/>
                      <a:pt x="53" y="45"/>
                      <a:pt x="63" y="55"/>
                    </a:cubicBezTo>
                    <a:cubicBezTo>
                      <a:pt x="74" y="66"/>
                      <a:pt x="80" y="80"/>
                      <a:pt x="80" y="94"/>
                    </a:cubicBezTo>
                    <a:cubicBezTo>
                      <a:pt x="80" y="96"/>
                      <a:pt x="79" y="97"/>
                      <a:pt x="79" y="98"/>
                    </a:cubicBezTo>
                    <a:cubicBezTo>
                      <a:pt x="83" y="97"/>
                      <a:pt x="87" y="97"/>
                      <a:pt x="90" y="97"/>
                    </a:cubicBezTo>
                    <a:cubicBezTo>
                      <a:pt x="100" y="97"/>
                      <a:pt x="109" y="99"/>
                      <a:pt x="117" y="104"/>
                    </a:cubicBezTo>
                    <a:cubicBezTo>
                      <a:pt x="118" y="103"/>
                      <a:pt x="119" y="102"/>
                      <a:pt x="119" y="101"/>
                    </a:cubicBezTo>
                    <a:cubicBezTo>
                      <a:pt x="123" y="96"/>
                      <a:pt x="125" y="89"/>
                      <a:pt x="125" y="82"/>
                    </a:cubicBezTo>
                    <a:cubicBezTo>
                      <a:pt x="125" y="76"/>
                      <a:pt x="123" y="69"/>
                      <a:pt x="120" y="63"/>
                    </a:cubicBezTo>
                    <a:cubicBezTo>
                      <a:pt x="120" y="63"/>
                      <a:pt x="120" y="63"/>
                      <a:pt x="119" y="62"/>
                    </a:cubicBezTo>
                    <a:cubicBezTo>
                      <a:pt x="119" y="62"/>
                      <a:pt x="119" y="62"/>
                      <a:pt x="119" y="62"/>
                    </a:cubicBezTo>
                    <a:cubicBezTo>
                      <a:pt x="116" y="56"/>
                      <a:pt x="110" y="51"/>
                      <a:pt x="105" y="47"/>
                    </a:cubicBezTo>
                    <a:cubicBezTo>
                      <a:pt x="105" y="47"/>
                      <a:pt x="104" y="47"/>
                      <a:pt x="104" y="47"/>
                    </a:cubicBezTo>
                    <a:cubicBezTo>
                      <a:pt x="99" y="43"/>
                      <a:pt x="92" y="41"/>
                      <a:pt x="86" y="41"/>
                    </a:cubicBezTo>
                    <a:cubicBezTo>
                      <a:pt x="85" y="41"/>
                      <a:pt x="85" y="41"/>
                      <a:pt x="85" y="41"/>
                    </a:cubicBezTo>
                    <a:cubicBezTo>
                      <a:pt x="83" y="41"/>
                      <a:pt x="80" y="42"/>
                      <a:pt x="78" y="42"/>
                    </a:cubicBezTo>
                    <a:cubicBezTo>
                      <a:pt x="78" y="42"/>
                      <a:pt x="78" y="42"/>
                      <a:pt x="78" y="42"/>
                    </a:cubicBezTo>
                    <a:cubicBezTo>
                      <a:pt x="78" y="42"/>
                      <a:pt x="78" y="42"/>
                      <a:pt x="78" y="42"/>
                    </a:cubicBezTo>
                    <a:cubicBezTo>
                      <a:pt x="78" y="41"/>
                      <a:pt x="78" y="40"/>
                      <a:pt x="78" y="39"/>
                    </a:cubicBezTo>
                    <a:cubicBezTo>
                      <a:pt x="78" y="39"/>
                      <a:pt x="78" y="39"/>
                      <a:pt x="78" y="39"/>
                    </a:cubicBezTo>
                    <a:cubicBezTo>
                      <a:pt x="78" y="29"/>
                      <a:pt x="74" y="19"/>
                      <a:pt x="67" y="12"/>
                    </a:cubicBezTo>
                    <a:cubicBezTo>
                      <a:pt x="60" y="5"/>
                      <a:pt x="50" y="0"/>
                      <a:pt x="40" y="0"/>
                    </a:cubicBezTo>
                    <a:cubicBezTo>
                      <a:pt x="40" y="0"/>
                      <a:pt x="40" y="0"/>
                      <a:pt x="3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Freeform 145"/>
              <p:cNvSpPr>
                <a:spLocks/>
              </p:cNvSpPr>
              <p:nvPr/>
            </p:nvSpPr>
            <p:spPr bwMode="auto">
              <a:xfrm>
                <a:off x="3553" y="3347"/>
                <a:ext cx="368" cy="426"/>
              </a:xfrm>
              <a:custGeom>
                <a:avLst/>
                <a:gdLst>
                  <a:gd name="T0" fmla="*/ 111 w 140"/>
                  <a:gd name="T1" fmla="*/ 0 h 153"/>
                  <a:gd name="T2" fmla="*/ 108 w 140"/>
                  <a:gd name="T3" fmla="*/ 6 h 153"/>
                  <a:gd name="T4" fmla="*/ 78 w 140"/>
                  <a:gd name="T5" fmla="*/ 30 h 153"/>
                  <a:gd name="T6" fmla="*/ 86 w 140"/>
                  <a:gd name="T7" fmla="*/ 60 h 153"/>
                  <a:gd name="T8" fmla="*/ 69 w 140"/>
                  <a:gd name="T9" fmla="*/ 103 h 153"/>
                  <a:gd name="T10" fmla="*/ 27 w 140"/>
                  <a:gd name="T11" fmla="*/ 120 h 153"/>
                  <a:gd name="T12" fmla="*/ 13 w 140"/>
                  <a:gd name="T13" fmla="*/ 118 h 153"/>
                  <a:gd name="T14" fmla="*/ 0 w 140"/>
                  <a:gd name="T15" fmla="*/ 136 h 153"/>
                  <a:gd name="T16" fmla="*/ 13 w 140"/>
                  <a:gd name="T17" fmla="*/ 130 h 153"/>
                  <a:gd name="T18" fmla="*/ 13 w 140"/>
                  <a:gd name="T19" fmla="*/ 130 h 153"/>
                  <a:gd name="T20" fmla="*/ 13 w 140"/>
                  <a:gd name="T21" fmla="*/ 130 h 153"/>
                  <a:gd name="T22" fmla="*/ 13 w 140"/>
                  <a:gd name="T23" fmla="*/ 130 h 153"/>
                  <a:gd name="T24" fmla="*/ 13 w 140"/>
                  <a:gd name="T25" fmla="*/ 130 h 153"/>
                  <a:gd name="T26" fmla="*/ 15 w 140"/>
                  <a:gd name="T27" fmla="*/ 130 h 153"/>
                  <a:gd name="T28" fmla="*/ 41 w 140"/>
                  <a:gd name="T29" fmla="*/ 153 h 153"/>
                  <a:gd name="T30" fmla="*/ 42 w 140"/>
                  <a:gd name="T31" fmla="*/ 153 h 153"/>
                  <a:gd name="T32" fmla="*/ 67 w 140"/>
                  <a:gd name="T33" fmla="*/ 135 h 153"/>
                  <a:gd name="T34" fmla="*/ 77 w 140"/>
                  <a:gd name="T35" fmla="*/ 137 h 153"/>
                  <a:gd name="T36" fmla="*/ 77 w 140"/>
                  <a:gd name="T37" fmla="*/ 137 h 153"/>
                  <a:gd name="T38" fmla="*/ 106 w 140"/>
                  <a:gd name="T39" fmla="*/ 125 h 153"/>
                  <a:gd name="T40" fmla="*/ 119 w 140"/>
                  <a:gd name="T41" fmla="*/ 96 h 153"/>
                  <a:gd name="T42" fmla="*/ 119 w 140"/>
                  <a:gd name="T43" fmla="*/ 95 h 153"/>
                  <a:gd name="T44" fmla="*/ 113 w 140"/>
                  <a:gd name="T45" fmla="*/ 75 h 153"/>
                  <a:gd name="T46" fmla="*/ 113 w 140"/>
                  <a:gd name="T47" fmla="*/ 75 h 153"/>
                  <a:gd name="T48" fmla="*/ 113 w 140"/>
                  <a:gd name="T49" fmla="*/ 75 h 153"/>
                  <a:gd name="T50" fmla="*/ 134 w 140"/>
                  <a:gd name="T51" fmla="*/ 58 h 153"/>
                  <a:gd name="T52" fmla="*/ 140 w 140"/>
                  <a:gd name="T53" fmla="*/ 39 h 153"/>
                  <a:gd name="T54" fmla="*/ 140 w 140"/>
                  <a:gd name="T55" fmla="*/ 39 h 153"/>
                  <a:gd name="T56" fmla="*/ 135 w 140"/>
                  <a:gd name="T57" fmla="*/ 20 h 153"/>
                  <a:gd name="T58" fmla="*/ 135 w 140"/>
                  <a:gd name="T59" fmla="*/ 20 h 153"/>
                  <a:gd name="T60" fmla="*/ 132 w 140"/>
                  <a:gd name="T61" fmla="*/ 15 h 153"/>
                  <a:gd name="T62" fmla="*/ 132 w 140"/>
                  <a:gd name="T63" fmla="*/ 15 h 153"/>
                  <a:gd name="T64" fmla="*/ 119 w 140"/>
                  <a:gd name="T65" fmla="*/ 4 h 153"/>
                  <a:gd name="T66" fmla="*/ 111 w 140"/>
                  <a:gd name="T6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0" h="153">
                    <a:moveTo>
                      <a:pt x="111" y="0"/>
                    </a:moveTo>
                    <a:cubicBezTo>
                      <a:pt x="110" y="2"/>
                      <a:pt x="109" y="4"/>
                      <a:pt x="108" y="6"/>
                    </a:cubicBezTo>
                    <a:cubicBezTo>
                      <a:pt x="101" y="18"/>
                      <a:pt x="91" y="26"/>
                      <a:pt x="78" y="30"/>
                    </a:cubicBezTo>
                    <a:cubicBezTo>
                      <a:pt x="83" y="39"/>
                      <a:pt x="86" y="50"/>
                      <a:pt x="86" y="60"/>
                    </a:cubicBezTo>
                    <a:cubicBezTo>
                      <a:pt x="86" y="76"/>
                      <a:pt x="80" y="91"/>
                      <a:pt x="69" y="103"/>
                    </a:cubicBezTo>
                    <a:cubicBezTo>
                      <a:pt x="58" y="114"/>
                      <a:pt x="43" y="120"/>
                      <a:pt x="27" y="120"/>
                    </a:cubicBezTo>
                    <a:cubicBezTo>
                      <a:pt x="22" y="120"/>
                      <a:pt x="17" y="119"/>
                      <a:pt x="13" y="118"/>
                    </a:cubicBezTo>
                    <a:cubicBezTo>
                      <a:pt x="10" y="125"/>
                      <a:pt x="6" y="132"/>
                      <a:pt x="0" y="136"/>
                    </a:cubicBezTo>
                    <a:cubicBezTo>
                      <a:pt x="4" y="135"/>
                      <a:pt x="9" y="133"/>
                      <a:pt x="13" y="130"/>
                    </a:cubicBezTo>
                    <a:cubicBezTo>
                      <a:pt x="13" y="130"/>
                      <a:pt x="13" y="130"/>
                      <a:pt x="13" y="130"/>
                    </a:cubicBezTo>
                    <a:cubicBezTo>
                      <a:pt x="13" y="130"/>
                      <a:pt x="13" y="130"/>
                      <a:pt x="13" y="130"/>
                    </a:cubicBezTo>
                    <a:cubicBezTo>
                      <a:pt x="13" y="130"/>
                      <a:pt x="13" y="130"/>
                      <a:pt x="13" y="130"/>
                    </a:cubicBezTo>
                    <a:cubicBezTo>
                      <a:pt x="13" y="130"/>
                      <a:pt x="13" y="130"/>
                      <a:pt x="13" y="130"/>
                    </a:cubicBezTo>
                    <a:cubicBezTo>
                      <a:pt x="14" y="130"/>
                      <a:pt x="15" y="130"/>
                      <a:pt x="15" y="130"/>
                    </a:cubicBezTo>
                    <a:cubicBezTo>
                      <a:pt x="17" y="143"/>
                      <a:pt x="28" y="153"/>
                      <a:pt x="41" y="153"/>
                    </a:cubicBezTo>
                    <a:cubicBezTo>
                      <a:pt x="42" y="153"/>
                      <a:pt x="42" y="153"/>
                      <a:pt x="42" y="153"/>
                    </a:cubicBezTo>
                    <a:cubicBezTo>
                      <a:pt x="53" y="153"/>
                      <a:pt x="63" y="146"/>
                      <a:pt x="67" y="135"/>
                    </a:cubicBezTo>
                    <a:cubicBezTo>
                      <a:pt x="70" y="136"/>
                      <a:pt x="73" y="137"/>
                      <a:pt x="77" y="137"/>
                    </a:cubicBezTo>
                    <a:cubicBezTo>
                      <a:pt x="77" y="137"/>
                      <a:pt x="77" y="137"/>
                      <a:pt x="77" y="137"/>
                    </a:cubicBezTo>
                    <a:cubicBezTo>
                      <a:pt x="88" y="137"/>
                      <a:pt x="98" y="133"/>
                      <a:pt x="106" y="125"/>
                    </a:cubicBezTo>
                    <a:cubicBezTo>
                      <a:pt x="114" y="117"/>
                      <a:pt x="119" y="107"/>
                      <a:pt x="119" y="96"/>
                    </a:cubicBezTo>
                    <a:cubicBezTo>
                      <a:pt x="119" y="96"/>
                      <a:pt x="119" y="96"/>
                      <a:pt x="119" y="95"/>
                    </a:cubicBezTo>
                    <a:cubicBezTo>
                      <a:pt x="119" y="88"/>
                      <a:pt x="117" y="81"/>
                      <a:pt x="113" y="75"/>
                    </a:cubicBezTo>
                    <a:cubicBezTo>
                      <a:pt x="113" y="75"/>
                      <a:pt x="113" y="75"/>
                      <a:pt x="113" y="75"/>
                    </a:cubicBezTo>
                    <a:cubicBezTo>
                      <a:pt x="113" y="75"/>
                      <a:pt x="113" y="75"/>
                      <a:pt x="113" y="75"/>
                    </a:cubicBezTo>
                    <a:cubicBezTo>
                      <a:pt x="122" y="72"/>
                      <a:pt x="130" y="66"/>
                      <a:pt x="134" y="58"/>
                    </a:cubicBezTo>
                    <a:cubicBezTo>
                      <a:pt x="138" y="53"/>
                      <a:pt x="140" y="46"/>
                      <a:pt x="140" y="39"/>
                    </a:cubicBezTo>
                    <a:cubicBezTo>
                      <a:pt x="140" y="39"/>
                      <a:pt x="140" y="39"/>
                      <a:pt x="140" y="39"/>
                    </a:cubicBezTo>
                    <a:cubicBezTo>
                      <a:pt x="140" y="32"/>
                      <a:pt x="138" y="26"/>
                      <a:pt x="135" y="20"/>
                    </a:cubicBezTo>
                    <a:cubicBezTo>
                      <a:pt x="135" y="20"/>
                      <a:pt x="135" y="20"/>
                      <a:pt x="135" y="20"/>
                    </a:cubicBezTo>
                    <a:cubicBezTo>
                      <a:pt x="134" y="18"/>
                      <a:pt x="133" y="16"/>
                      <a:pt x="132" y="15"/>
                    </a:cubicBezTo>
                    <a:cubicBezTo>
                      <a:pt x="132" y="15"/>
                      <a:pt x="132" y="15"/>
                      <a:pt x="132" y="15"/>
                    </a:cubicBezTo>
                    <a:cubicBezTo>
                      <a:pt x="128" y="10"/>
                      <a:pt x="124" y="7"/>
                      <a:pt x="119" y="4"/>
                    </a:cubicBezTo>
                    <a:cubicBezTo>
                      <a:pt x="117" y="2"/>
                      <a:pt x="114" y="1"/>
                      <a:pt x="11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Freeform 146"/>
              <p:cNvSpPr>
                <a:spLocks/>
              </p:cNvSpPr>
              <p:nvPr/>
            </p:nvSpPr>
            <p:spPr bwMode="auto">
              <a:xfrm>
                <a:off x="3469" y="2908"/>
                <a:ext cx="24" cy="75"/>
              </a:xfrm>
              <a:custGeom>
                <a:avLst/>
                <a:gdLst>
                  <a:gd name="T0" fmla="*/ 0 w 9"/>
                  <a:gd name="T1" fmla="*/ 0 h 27"/>
                  <a:gd name="T2" fmla="*/ 0 w 9"/>
                  <a:gd name="T3" fmla="*/ 27 h 27"/>
                  <a:gd name="T4" fmla="*/ 9 w 9"/>
                  <a:gd name="T5" fmla="*/ 23 h 27"/>
                  <a:gd name="T6" fmla="*/ 0 w 9"/>
                  <a:gd name="T7" fmla="*/ 0 h 27"/>
                </a:gdLst>
                <a:ahLst/>
                <a:cxnLst>
                  <a:cxn ang="0">
                    <a:pos x="T0" y="T1"/>
                  </a:cxn>
                  <a:cxn ang="0">
                    <a:pos x="T2" y="T3"/>
                  </a:cxn>
                  <a:cxn ang="0">
                    <a:pos x="T4" y="T5"/>
                  </a:cxn>
                  <a:cxn ang="0">
                    <a:pos x="T6" y="T7"/>
                  </a:cxn>
                </a:cxnLst>
                <a:rect l="0" t="0" r="r" b="b"/>
                <a:pathLst>
                  <a:path w="9" h="27">
                    <a:moveTo>
                      <a:pt x="0" y="0"/>
                    </a:moveTo>
                    <a:cubicBezTo>
                      <a:pt x="0" y="27"/>
                      <a:pt x="0" y="27"/>
                      <a:pt x="0" y="27"/>
                    </a:cubicBezTo>
                    <a:cubicBezTo>
                      <a:pt x="3" y="25"/>
                      <a:pt x="6" y="24"/>
                      <a:pt x="9" y="23"/>
                    </a:cubicBezTo>
                    <a:cubicBezTo>
                      <a:pt x="9" y="15"/>
                      <a:pt x="5" y="6"/>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Freeform 147"/>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Freeform 148"/>
              <p:cNvSpPr>
                <a:spLocks/>
              </p:cNvSpPr>
              <p:nvPr/>
            </p:nvSpPr>
            <p:spPr bwMode="auto">
              <a:xfrm>
                <a:off x="3469" y="4279"/>
                <a:ext cx="63" cy="19"/>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Freeform 149"/>
              <p:cNvSpPr>
                <a:spLocks/>
              </p:cNvSpPr>
              <p:nvPr/>
            </p:nvSpPr>
            <p:spPr bwMode="auto">
              <a:xfrm>
                <a:off x="3469" y="3742"/>
                <a:ext cx="63" cy="556"/>
              </a:xfrm>
              <a:custGeom>
                <a:avLst/>
                <a:gdLst>
                  <a:gd name="T0" fmla="*/ 20 w 24"/>
                  <a:gd name="T1" fmla="*/ 0 h 200"/>
                  <a:gd name="T2" fmla="*/ 9 w 24"/>
                  <a:gd name="T3" fmla="*/ 2 h 200"/>
                  <a:gd name="T4" fmla="*/ 0 w 24"/>
                  <a:gd name="T5" fmla="*/ 1 h 200"/>
                  <a:gd name="T6" fmla="*/ 0 w 24"/>
                  <a:gd name="T7" fmla="*/ 193 h 200"/>
                  <a:gd name="T8" fmla="*/ 24 w 24"/>
                  <a:gd name="T9" fmla="*/ 200 h 200"/>
                  <a:gd name="T10" fmla="*/ 20 w 24"/>
                  <a:gd name="T11" fmla="*/ 0 h 200"/>
                </a:gdLst>
                <a:ahLst/>
                <a:cxnLst>
                  <a:cxn ang="0">
                    <a:pos x="T0" y="T1"/>
                  </a:cxn>
                  <a:cxn ang="0">
                    <a:pos x="T2" y="T3"/>
                  </a:cxn>
                  <a:cxn ang="0">
                    <a:pos x="T4" y="T5"/>
                  </a:cxn>
                  <a:cxn ang="0">
                    <a:pos x="T6" y="T7"/>
                  </a:cxn>
                  <a:cxn ang="0">
                    <a:pos x="T8" y="T9"/>
                  </a:cxn>
                  <a:cxn ang="0">
                    <a:pos x="T10" y="T11"/>
                  </a:cxn>
                </a:cxnLst>
                <a:rect l="0" t="0" r="r" b="b"/>
                <a:pathLst>
                  <a:path w="24" h="200">
                    <a:moveTo>
                      <a:pt x="20" y="0"/>
                    </a:moveTo>
                    <a:cubicBezTo>
                      <a:pt x="16" y="1"/>
                      <a:pt x="12" y="2"/>
                      <a:pt x="9" y="2"/>
                    </a:cubicBezTo>
                    <a:cubicBezTo>
                      <a:pt x="6" y="2"/>
                      <a:pt x="3" y="1"/>
                      <a:pt x="0" y="1"/>
                    </a:cubicBezTo>
                    <a:cubicBezTo>
                      <a:pt x="0" y="193"/>
                      <a:pt x="0" y="193"/>
                      <a:pt x="0" y="193"/>
                    </a:cubicBezTo>
                    <a:cubicBezTo>
                      <a:pt x="24" y="200"/>
                      <a:pt x="24" y="200"/>
                      <a:pt x="24" y="200"/>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Freeform 150"/>
              <p:cNvSpPr>
                <a:spLocks/>
              </p:cNvSpPr>
              <p:nvPr/>
            </p:nvSpPr>
            <p:spPr bwMode="auto">
              <a:xfrm>
                <a:off x="3469" y="2966"/>
                <a:ext cx="386" cy="782"/>
              </a:xfrm>
              <a:custGeom>
                <a:avLst/>
                <a:gdLst>
                  <a:gd name="T0" fmla="*/ 24 w 147"/>
                  <a:gd name="T1" fmla="*/ 0 h 281"/>
                  <a:gd name="T2" fmla="*/ 9 w 147"/>
                  <a:gd name="T3" fmla="*/ 2 h 281"/>
                  <a:gd name="T4" fmla="*/ 0 w 147"/>
                  <a:gd name="T5" fmla="*/ 6 h 281"/>
                  <a:gd name="T6" fmla="*/ 0 w 147"/>
                  <a:gd name="T7" fmla="*/ 280 h 281"/>
                  <a:gd name="T8" fmla="*/ 9 w 147"/>
                  <a:gd name="T9" fmla="*/ 281 h 281"/>
                  <a:gd name="T10" fmla="*/ 20 w 147"/>
                  <a:gd name="T11" fmla="*/ 279 h 281"/>
                  <a:gd name="T12" fmla="*/ 20 w 147"/>
                  <a:gd name="T13" fmla="*/ 279 h 281"/>
                  <a:gd name="T14" fmla="*/ 32 w 147"/>
                  <a:gd name="T15" fmla="*/ 273 h 281"/>
                  <a:gd name="T16" fmla="*/ 32 w 147"/>
                  <a:gd name="T17" fmla="*/ 273 h 281"/>
                  <a:gd name="T18" fmla="*/ 45 w 147"/>
                  <a:gd name="T19" fmla="*/ 255 h 281"/>
                  <a:gd name="T20" fmla="*/ 59 w 147"/>
                  <a:gd name="T21" fmla="*/ 257 h 281"/>
                  <a:gd name="T22" fmla="*/ 101 w 147"/>
                  <a:gd name="T23" fmla="*/ 240 h 281"/>
                  <a:gd name="T24" fmla="*/ 118 w 147"/>
                  <a:gd name="T25" fmla="*/ 197 h 281"/>
                  <a:gd name="T26" fmla="*/ 110 w 147"/>
                  <a:gd name="T27" fmla="*/ 167 h 281"/>
                  <a:gd name="T28" fmla="*/ 140 w 147"/>
                  <a:gd name="T29" fmla="*/ 143 h 281"/>
                  <a:gd name="T30" fmla="*/ 143 w 147"/>
                  <a:gd name="T31" fmla="*/ 137 h 281"/>
                  <a:gd name="T32" fmla="*/ 147 w 147"/>
                  <a:gd name="T33" fmla="*/ 116 h 281"/>
                  <a:gd name="T34" fmla="*/ 140 w 147"/>
                  <a:gd name="T35" fmla="*/ 89 h 281"/>
                  <a:gd name="T36" fmla="*/ 117 w 147"/>
                  <a:gd name="T37" fmla="*/ 65 h 281"/>
                  <a:gd name="T38" fmla="*/ 117 w 147"/>
                  <a:gd name="T39" fmla="*/ 65 h 281"/>
                  <a:gd name="T40" fmla="*/ 90 w 147"/>
                  <a:gd name="T41" fmla="*/ 58 h 281"/>
                  <a:gd name="T42" fmla="*/ 79 w 147"/>
                  <a:gd name="T43" fmla="*/ 59 h 281"/>
                  <a:gd name="T44" fmla="*/ 80 w 147"/>
                  <a:gd name="T45" fmla="*/ 55 h 281"/>
                  <a:gd name="T46" fmla="*/ 63 w 147"/>
                  <a:gd name="T47" fmla="*/ 16 h 281"/>
                  <a:gd name="T48" fmla="*/ 24 w 147"/>
                  <a:gd name="T49"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281">
                    <a:moveTo>
                      <a:pt x="24" y="0"/>
                    </a:moveTo>
                    <a:cubicBezTo>
                      <a:pt x="19" y="0"/>
                      <a:pt x="14" y="1"/>
                      <a:pt x="9" y="2"/>
                    </a:cubicBezTo>
                    <a:cubicBezTo>
                      <a:pt x="6" y="3"/>
                      <a:pt x="3" y="4"/>
                      <a:pt x="0" y="6"/>
                    </a:cubicBezTo>
                    <a:cubicBezTo>
                      <a:pt x="0" y="280"/>
                      <a:pt x="0" y="280"/>
                      <a:pt x="0" y="280"/>
                    </a:cubicBezTo>
                    <a:cubicBezTo>
                      <a:pt x="3" y="280"/>
                      <a:pt x="6" y="281"/>
                      <a:pt x="9" y="281"/>
                    </a:cubicBezTo>
                    <a:cubicBezTo>
                      <a:pt x="12" y="281"/>
                      <a:pt x="16" y="280"/>
                      <a:pt x="20" y="279"/>
                    </a:cubicBezTo>
                    <a:cubicBezTo>
                      <a:pt x="20" y="279"/>
                      <a:pt x="20" y="279"/>
                      <a:pt x="20" y="279"/>
                    </a:cubicBezTo>
                    <a:cubicBezTo>
                      <a:pt x="24" y="278"/>
                      <a:pt x="28" y="276"/>
                      <a:pt x="32" y="273"/>
                    </a:cubicBezTo>
                    <a:cubicBezTo>
                      <a:pt x="32" y="273"/>
                      <a:pt x="32" y="273"/>
                      <a:pt x="32" y="273"/>
                    </a:cubicBezTo>
                    <a:cubicBezTo>
                      <a:pt x="38" y="269"/>
                      <a:pt x="42" y="262"/>
                      <a:pt x="45" y="255"/>
                    </a:cubicBezTo>
                    <a:cubicBezTo>
                      <a:pt x="49" y="256"/>
                      <a:pt x="54" y="257"/>
                      <a:pt x="59" y="257"/>
                    </a:cubicBezTo>
                    <a:cubicBezTo>
                      <a:pt x="75" y="257"/>
                      <a:pt x="90" y="251"/>
                      <a:pt x="101" y="240"/>
                    </a:cubicBezTo>
                    <a:cubicBezTo>
                      <a:pt x="112" y="228"/>
                      <a:pt x="118" y="213"/>
                      <a:pt x="118" y="197"/>
                    </a:cubicBezTo>
                    <a:cubicBezTo>
                      <a:pt x="118" y="187"/>
                      <a:pt x="115" y="176"/>
                      <a:pt x="110" y="167"/>
                    </a:cubicBezTo>
                    <a:cubicBezTo>
                      <a:pt x="123" y="163"/>
                      <a:pt x="133" y="155"/>
                      <a:pt x="140" y="143"/>
                    </a:cubicBezTo>
                    <a:cubicBezTo>
                      <a:pt x="141" y="141"/>
                      <a:pt x="142" y="139"/>
                      <a:pt x="143" y="137"/>
                    </a:cubicBezTo>
                    <a:cubicBezTo>
                      <a:pt x="146" y="130"/>
                      <a:pt x="147" y="123"/>
                      <a:pt x="147" y="116"/>
                    </a:cubicBezTo>
                    <a:cubicBezTo>
                      <a:pt x="147" y="106"/>
                      <a:pt x="145" y="97"/>
                      <a:pt x="140" y="89"/>
                    </a:cubicBezTo>
                    <a:cubicBezTo>
                      <a:pt x="135" y="79"/>
                      <a:pt x="126" y="72"/>
                      <a:pt x="117" y="65"/>
                    </a:cubicBezTo>
                    <a:cubicBezTo>
                      <a:pt x="117" y="65"/>
                      <a:pt x="117" y="65"/>
                      <a:pt x="117" y="65"/>
                    </a:cubicBezTo>
                    <a:cubicBezTo>
                      <a:pt x="109" y="60"/>
                      <a:pt x="100" y="58"/>
                      <a:pt x="90" y="58"/>
                    </a:cubicBezTo>
                    <a:cubicBezTo>
                      <a:pt x="87" y="58"/>
                      <a:pt x="83" y="58"/>
                      <a:pt x="79" y="59"/>
                    </a:cubicBezTo>
                    <a:cubicBezTo>
                      <a:pt x="79" y="58"/>
                      <a:pt x="80" y="57"/>
                      <a:pt x="80" y="55"/>
                    </a:cubicBezTo>
                    <a:cubicBezTo>
                      <a:pt x="80" y="41"/>
                      <a:pt x="74" y="27"/>
                      <a:pt x="63" y="16"/>
                    </a:cubicBezTo>
                    <a:cubicBezTo>
                      <a:pt x="53" y="6"/>
                      <a:pt x="39" y="0"/>
                      <a:pt x="24"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Freeform 151"/>
              <p:cNvSpPr>
                <a:spLocks/>
              </p:cNvSpPr>
              <p:nvPr/>
            </p:nvSpPr>
            <p:spPr bwMode="auto">
              <a:xfrm>
                <a:off x="3212" y="3036"/>
                <a:ext cx="236" cy="250"/>
              </a:xfrm>
              <a:custGeom>
                <a:avLst/>
                <a:gdLst>
                  <a:gd name="T0" fmla="*/ 90 w 90"/>
                  <a:gd name="T1" fmla="*/ 43 h 90"/>
                  <a:gd name="T2" fmla="*/ 67 w 90"/>
                  <a:gd name="T3" fmla="*/ 34 h 90"/>
                  <a:gd name="T4" fmla="*/ 75 w 90"/>
                  <a:gd name="T5" fmla="*/ 12 h 90"/>
                  <a:gd name="T6" fmla="*/ 52 w 90"/>
                  <a:gd name="T7" fmla="*/ 22 h 90"/>
                  <a:gd name="T8" fmla="*/ 43 w 90"/>
                  <a:gd name="T9" fmla="*/ 0 h 90"/>
                  <a:gd name="T10" fmla="*/ 33 w 90"/>
                  <a:gd name="T11" fmla="*/ 23 h 90"/>
                  <a:gd name="T12" fmla="*/ 12 w 90"/>
                  <a:gd name="T13" fmla="*/ 15 h 90"/>
                  <a:gd name="T14" fmla="*/ 21 w 90"/>
                  <a:gd name="T15" fmla="*/ 38 h 90"/>
                  <a:gd name="T16" fmla="*/ 0 w 90"/>
                  <a:gd name="T17" fmla="*/ 48 h 90"/>
                  <a:gd name="T18" fmla="*/ 23 w 90"/>
                  <a:gd name="T19" fmla="*/ 57 h 90"/>
                  <a:gd name="T20" fmla="*/ 15 w 90"/>
                  <a:gd name="T21" fmla="*/ 79 h 90"/>
                  <a:gd name="T22" fmla="*/ 37 w 90"/>
                  <a:gd name="T23" fmla="*/ 69 h 90"/>
                  <a:gd name="T24" fmla="*/ 47 w 90"/>
                  <a:gd name="T25" fmla="*/ 90 h 90"/>
                  <a:gd name="T26" fmla="*/ 56 w 90"/>
                  <a:gd name="T27" fmla="*/ 67 h 90"/>
                  <a:gd name="T28" fmla="*/ 78 w 90"/>
                  <a:gd name="T29" fmla="*/ 75 h 90"/>
                  <a:gd name="T30" fmla="*/ 69 w 90"/>
                  <a:gd name="T31" fmla="*/ 53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6"/>
                      <a:pt x="73" y="34"/>
                      <a:pt x="67" y="34"/>
                    </a:cubicBezTo>
                    <a:cubicBezTo>
                      <a:pt x="76" y="24"/>
                      <a:pt x="75" y="12"/>
                      <a:pt x="75" y="12"/>
                    </a:cubicBezTo>
                    <a:cubicBezTo>
                      <a:pt x="64" y="13"/>
                      <a:pt x="57" y="17"/>
                      <a:pt x="52" y="22"/>
                    </a:cubicBezTo>
                    <a:cubicBezTo>
                      <a:pt x="51" y="9"/>
                      <a:pt x="43" y="0"/>
                      <a:pt x="43" y="0"/>
                    </a:cubicBezTo>
                    <a:cubicBezTo>
                      <a:pt x="36" y="9"/>
                      <a:pt x="33" y="17"/>
                      <a:pt x="33" y="23"/>
                    </a:cubicBezTo>
                    <a:cubicBezTo>
                      <a:pt x="24" y="15"/>
                      <a:pt x="12" y="15"/>
                      <a:pt x="12" y="15"/>
                    </a:cubicBezTo>
                    <a:cubicBezTo>
                      <a:pt x="13" y="26"/>
                      <a:pt x="16" y="33"/>
                      <a:pt x="21" y="38"/>
                    </a:cubicBezTo>
                    <a:cubicBezTo>
                      <a:pt x="8" y="39"/>
                      <a:pt x="0" y="48"/>
                      <a:pt x="0" y="48"/>
                    </a:cubicBezTo>
                    <a:cubicBezTo>
                      <a:pt x="9" y="55"/>
                      <a:pt x="16" y="57"/>
                      <a:pt x="23" y="57"/>
                    </a:cubicBezTo>
                    <a:cubicBezTo>
                      <a:pt x="14" y="67"/>
                      <a:pt x="15" y="79"/>
                      <a:pt x="15" y="79"/>
                    </a:cubicBezTo>
                    <a:cubicBezTo>
                      <a:pt x="26" y="78"/>
                      <a:pt x="33" y="74"/>
                      <a:pt x="37" y="69"/>
                    </a:cubicBezTo>
                    <a:cubicBezTo>
                      <a:pt x="38" y="82"/>
                      <a:pt x="47" y="90"/>
                      <a:pt x="47" y="90"/>
                    </a:cubicBezTo>
                    <a:cubicBezTo>
                      <a:pt x="54" y="82"/>
                      <a:pt x="57" y="74"/>
                      <a:pt x="56" y="67"/>
                    </a:cubicBezTo>
                    <a:cubicBezTo>
                      <a:pt x="66" y="76"/>
                      <a:pt x="78" y="75"/>
                      <a:pt x="78" y="75"/>
                    </a:cubicBezTo>
                    <a:cubicBezTo>
                      <a:pt x="77" y="64"/>
                      <a:pt x="73" y="57"/>
                      <a:pt x="69" y="53"/>
                    </a:cubicBezTo>
                    <a:cubicBezTo>
                      <a:pt x="82" y="52"/>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Oval 152"/>
              <p:cNvSpPr>
                <a:spLocks noChangeArrowheads="1"/>
              </p:cNvSpPr>
              <p:nvPr/>
            </p:nvSpPr>
            <p:spPr bwMode="auto">
              <a:xfrm>
                <a:off x="3293" y="3122"/>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Freeform 153"/>
              <p:cNvSpPr>
                <a:spLocks/>
              </p:cNvSpPr>
              <p:nvPr/>
            </p:nvSpPr>
            <p:spPr bwMode="auto">
              <a:xfrm>
                <a:off x="3467" y="3008"/>
                <a:ext cx="236"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9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6" y="24"/>
                      <a:pt x="75" y="12"/>
                      <a:pt x="75" y="12"/>
                    </a:cubicBezTo>
                    <a:cubicBezTo>
                      <a:pt x="64" y="13"/>
                      <a:pt x="57" y="16"/>
                      <a:pt x="52" y="21"/>
                    </a:cubicBezTo>
                    <a:cubicBezTo>
                      <a:pt x="51" y="8"/>
                      <a:pt x="43" y="0"/>
                      <a:pt x="43" y="0"/>
                    </a:cubicBezTo>
                    <a:cubicBezTo>
                      <a:pt x="36" y="9"/>
                      <a:pt x="33" y="16"/>
                      <a:pt x="33" y="23"/>
                    </a:cubicBezTo>
                    <a:cubicBezTo>
                      <a:pt x="24" y="14"/>
                      <a:pt x="12" y="15"/>
                      <a:pt x="12" y="15"/>
                    </a:cubicBezTo>
                    <a:cubicBezTo>
                      <a:pt x="13" y="26"/>
                      <a:pt x="17"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7" y="73"/>
                      <a:pt x="56" y="67"/>
                    </a:cubicBezTo>
                    <a:cubicBezTo>
                      <a:pt x="66" y="75"/>
                      <a:pt x="78" y="75"/>
                      <a:pt x="78" y="75"/>
                    </a:cubicBezTo>
                    <a:cubicBezTo>
                      <a:pt x="77" y="64"/>
                      <a:pt x="73" y="57"/>
                      <a:pt x="69"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Oval 154"/>
              <p:cNvSpPr>
                <a:spLocks noChangeArrowheads="1"/>
              </p:cNvSpPr>
              <p:nvPr/>
            </p:nvSpPr>
            <p:spPr bwMode="auto">
              <a:xfrm>
                <a:off x="3548" y="3094"/>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5"/>
              <p:cNvSpPr>
                <a:spLocks/>
              </p:cNvSpPr>
              <p:nvPr/>
            </p:nvSpPr>
            <p:spPr bwMode="auto">
              <a:xfrm>
                <a:off x="3608" y="3322"/>
                <a:ext cx="234" cy="251"/>
              </a:xfrm>
              <a:custGeom>
                <a:avLst/>
                <a:gdLst>
                  <a:gd name="T0" fmla="*/ 89 w 89"/>
                  <a:gd name="T1" fmla="*/ 43 h 90"/>
                  <a:gd name="T2" fmla="*/ 66 w 89"/>
                  <a:gd name="T3" fmla="*/ 33 h 90"/>
                  <a:gd name="T4" fmla="*/ 75 w 89"/>
                  <a:gd name="T5" fmla="*/ 12 h 90"/>
                  <a:gd name="T6" fmla="*/ 52 w 89"/>
                  <a:gd name="T7" fmla="*/ 21 h 90"/>
                  <a:gd name="T8" fmla="*/ 42 w 89"/>
                  <a:gd name="T9" fmla="*/ 0 h 90"/>
                  <a:gd name="T10" fmla="*/ 33 w 89"/>
                  <a:gd name="T11" fmla="*/ 23 h 90"/>
                  <a:gd name="T12" fmla="*/ 11 w 89"/>
                  <a:gd name="T13" fmla="*/ 15 h 90"/>
                  <a:gd name="T14" fmla="*/ 21 w 89"/>
                  <a:gd name="T15" fmla="*/ 37 h 90"/>
                  <a:gd name="T16" fmla="*/ 0 w 89"/>
                  <a:gd name="T17" fmla="*/ 47 h 90"/>
                  <a:gd name="T18" fmla="*/ 22 w 89"/>
                  <a:gd name="T19" fmla="*/ 56 h 90"/>
                  <a:gd name="T20" fmla="*/ 14 w 89"/>
                  <a:gd name="T21" fmla="*/ 78 h 90"/>
                  <a:gd name="T22" fmla="*/ 37 w 89"/>
                  <a:gd name="T23" fmla="*/ 69 h 90"/>
                  <a:gd name="T24" fmla="*/ 47 w 89"/>
                  <a:gd name="T25" fmla="*/ 90 h 90"/>
                  <a:gd name="T26" fmla="*/ 56 w 89"/>
                  <a:gd name="T27" fmla="*/ 67 h 90"/>
                  <a:gd name="T28" fmla="*/ 78 w 89"/>
                  <a:gd name="T29" fmla="*/ 75 h 90"/>
                  <a:gd name="T30" fmla="*/ 68 w 89"/>
                  <a:gd name="T31" fmla="*/ 52 h 90"/>
                  <a:gd name="T32" fmla="*/ 89 w 89"/>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 h="90">
                    <a:moveTo>
                      <a:pt x="89" y="43"/>
                    </a:moveTo>
                    <a:cubicBezTo>
                      <a:pt x="81" y="36"/>
                      <a:pt x="73" y="33"/>
                      <a:pt x="66" y="33"/>
                    </a:cubicBezTo>
                    <a:cubicBezTo>
                      <a:pt x="75" y="24"/>
                      <a:pt x="75" y="12"/>
                      <a:pt x="75" y="12"/>
                    </a:cubicBezTo>
                    <a:cubicBezTo>
                      <a:pt x="63" y="13"/>
                      <a:pt x="56" y="16"/>
                      <a:pt x="52" y="21"/>
                    </a:cubicBezTo>
                    <a:cubicBezTo>
                      <a:pt x="51" y="8"/>
                      <a:pt x="42" y="0"/>
                      <a:pt x="42" y="0"/>
                    </a:cubicBezTo>
                    <a:cubicBezTo>
                      <a:pt x="35" y="9"/>
                      <a:pt x="33" y="16"/>
                      <a:pt x="33" y="23"/>
                    </a:cubicBezTo>
                    <a:cubicBezTo>
                      <a:pt x="23" y="14"/>
                      <a:pt x="11" y="15"/>
                      <a:pt x="11" y="15"/>
                    </a:cubicBezTo>
                    <a:cubicBezTo>
                      <a:pt x="12" y="26"/>
                      <a:pt x="16" y="33"/>
                      <a:pt x="21" y="37"/>
                    </a:cubicBezTo>
                    <a:cubicBezTo>
                      <a:pt x="8" y="38"/>
                      <a:pt x="0" y="47"/>
                      <a:pt x="0" y="47"/>
                    </a:cubicBezTo>
                    <a:cubicBezTo>
                      <a:pt x="8" y="54"/>
                      <a:pt x="16" y="57"/>
                      <a:pt x="22" y="56"/>
                    </a:cubicBezTo>
                    <a:cubicBezTo>
                      <a:pt x="14" y="66"/>
                      <a:pt x="14" y="78"/>
                      <a:pt x="14" y="78"/>
                    </a:cubicBezTo>
                    <a:cubicBezTo>
                      <a:pt x="25"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1" y="51"/>
                      <a:pt x="89" y="43"/>
                      <a:pt x="89"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Oval 156"/>
              <p:cNvSpPr>
                <a:spLocks noChangeArrowheads="1"/>
              </p:cNvSpPr>
              <p:nvPr/>
            </p:nvSpPr>
            <p:spPr bwMode="auto">
              <a:xfrm>
                <a:off x="3690" y="3409"/>
                <a:ext cx="71" cy="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7"/>
              <p:cNvSpPr>
                <a:spLocks/>
              </p:cNvSpPr>
              <p:nvPr/>
            </p:nvSpPr>
            <p:spPr bwMode="auto">
              <a:xfrm>
                <a:off x="3346" y="3403"/>
                <a:ext cx="236" cy="250"/>
              </a:xfrm>
              <a:custGeom>
                <a:avLst/>
                <a:gdLst>
                  <a:gd name="T0" fmla="*/ 90 w 90"/>
                  <a:gd name="T1" fmla="*/ 42 h 90"/>
                  <a:gd name="T2" fmla="*/ 67 w 90"/>
                  <a:gd name="T3" fmla="*/ 33 h 90"/>
                  <a:gd name="T4" fmla="*/ 75 w 90"/>
                  <a:gd name="T5" fmla="*/ 11 h 90"/>
                  <a:gd name="T6" fmla="*/ 53 w 90"/>
                  <a:gd name="T7" fmla="*/ 21 h 90"/>
                  <a:gd name="T8" fmla="*/ 43 w 90"/>
                  <a:gd name="T9" fmla="*/ 0 h 90"/>
                  <a:gd name="T10" fmla="*/ 34 w 90"/>
                  <a:gd name="T11" fmla="*/ 23 h 90"/>
                  <a:gd name="T12" fmla="*/ 12 w 90"/>
                  <a:gd name="T13" fmla="*/ 15 h 90"/>
                  <a:gd name="T14" fmla="*/ 21 w 90"/>
                  <a:gd name="T15" fmla="*/ 37 h 90"/>
                  <a:gd name="T16" fmla="*/ 0 w 90"/>
                  <a:gd name="T17" fmla="*/ 47 h 90"/>
                  <a:gd name="T18" fmla="*/ 23 w 90"/>
                  <a:gd name="T19" fmla="*/ 56 h 90"/>
                  <a:gd name="T20" fmla="*/ 15 w 90"/>
                  <a:gd name="T21" fmla="*/ 78 h 90"/>
                  <a:gd name="T22" fmla="*/ 38 w 90"/>
                  <a:gd name="T23" fmla="*/ 68 h 90"/>
                  <a:gd name="T24" fmla="*/ 47 w 90"/>
                  <a:gd name="T25" fmla="*/ 90 h 90"/>
                  <a:gd name="T26" fmla="*/ 57 w 90"/>
                  <a:gd name="T27" fmla="*/ 67 h 90"/>
                  <a:gd name="T28" fmla="*/ 78 w 90"/>
                  <a:gd name="T29" fmla="*/ 75 h 90"/>
                  <a:gd name="T30" fmla="*/ 69 w 90"/>
                  <a:gd name="T31" fmla="*/ 52 h 90"/>
                  <a:gd name="T32" fmla="*/ 90 w 90"/>
                  <a:gd name="T3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2"/>
                    </a:moveTo>
                    <a:cubicBezTo>
                      <a:pt x="81" y="35"/>
                      <a:pt x="74" y="33"/>
                      <a:pt x="67" y="33"/>
                    </a:cubicBezTo>
                    <a:cubicBezTo>
                      <a:pt x="76" y="23"/>
                      <a:pt x="75" y="11"/>
                      <a:pt x="75" y="11"/>
                    </a:cubicBezTo>
                    <a:cubicBezTo>
                      <a:pt x="64" y="12"/>
                      <a:pt x="57" y="16"/>
                      <a:pt x="53" y="21"/>
                    </a:cubicBezTo>
                    <a:cubicBezTo>
                      <a:pt x="52" y="8"/>
                      <a:pt x="43" y="0"/>
                      <a:pt x="43" y="0"/>
                    </a:cubicBezTo>
                    <a:cubicBezTo>
                      <a:pt x="36" y="8"/>
                      <a:pt x="34" y="16"/>
                      <a:pt x="34" y="23"/>
                    </a:cubicBezTo>
                    <a:cubicBezTo>
                      <a:pt x="24" y="14"/>
                      <a:pt x="12" y="15"/>
                      <a:pt x="12" y="15"/>
                    </a:cubicBezTo>
                    <a:cubicBezTo>
                      <a:pt x="13" y="26"/>
                      <a:pt x="17" y="33"/>
                      <a:pt x="21" y="37"/>
                    </a:cubicBezTo>
                    <a:cubicBezTo>
                      <a:pt x="8" y="38"/>
                      <a:pt x="0" y="47"/>
                      <a:pt x="0" y="47"/>
                    </a:cubicBezTo>
                    <a:cubicBezTo>
                      <a:pt x="9" y="54"/>
                      <a:pt x="17" y="56"/>
                      <a:pt x="23" y="56"/>
                    </a:cubicBezTo>
                    <a:cubicBezTo>
                      <a:pt x="15" y="66"/>
                      <a:pt x="15" y="78"/>
                      <a:pt x="15" y="78"/>
                    </a:cubicBezTo>
                    <a:cubicBezTo>
                      <a:pt x="26" y="77"/>
                      <a:pt x="33" y="73"/>
                      <a:pt x="38" y="68"/>
                    </a:cubicBezTo>
                    <a:cubicBezTo>
                      <a:pt x="39" y="81"/>
                      <a:pt x="47" y="90"/>
                      <a:pt x="47" y="90"/>
                    </a:cubicBezTo>
                    <a:cubicBezTo>
                      <a:pt x="55" y="81"/>
                      <a:pt x="57" y="73"/>
                      <a:pt x="57" y="67"/>
                    </a:cubicBezTo>
                    <a:cubicBezTo>
                      <a:pt x="66" y="75"/>
                      <a:pt x="78" y="75"/>
                      <a:pt x="78" y="75"/>
                    </a:cubicBezTo>
                    <a:cubicBezTo>
                      <a:pt x="77" y="64"/>
                      <a:pt x="74" y="57"/>
                      <a:pt x="69" y="52"/>
                    </a:cubicBezTo>
                    <a:cubicBezTo>
                      <a:pt x="82" y="51"/>
                      <a:pt x="90" y="42"/>
                      <a:pt x="90" y="42"/>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Oval 158"/>
              <p:cNvSpPr>
                <a:spLocks noChangeArrowheads="1"/>
              </p:cNvSpPr>
              <p:nvPr/>
            </p:nvSpPr>
            <p:spPr bwMode="auto">
              <a:xfrm>
                <a:off x="3427" y="3489"/>
                <a:ext cx="74"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9"/>
              <p:cNvSpPr>
                <a:spLocks/>
              </p:cNvSpPr>
              <p:nvPr/>
            </p:nvSpPr>
            <p:spPr bwMode="auto">
              <a:xfrm>
                <a:off x="3080" y="3292"/>
                <a:ext cx="237" cy="250"/>
              </a:xfrm>
              <a:custGeom>
                <a:avLst/>
                <a:gdLst>
                  <a:gd name="T0" fmla="*/ 90 w 90"/>
                  <a:gd name="T1" fmla="*/ 43 h 90"/>
                  <a:gd name="T2" fmla="*/ 67 w 90"/>
                  <a:gd name="T3" fmla="*/ 33 h 90"/>
                  <a:gd name="T4" fmla="*/ 75 w 90"/>
                  <a:gd name="T5" fmla="*/ 12 h 90"/>
                  <a:gd name="T6" fmla="*/ 52 w 90"/>
                  <a:gd name="T7" fmla="*/ 21 h 90"/>
                  <a:gd name="T8" fmla="*/ 43 w 90"/>
                  <a:gd name="T9" fmla="*/ 0 h 90"/>
                  <a:gd name="T10" fmla="*/ 33 w 90"/>
                  <a:gd name="T11" fmla="*/ 23 h 90"/>
                  <a:gd name="T12" fmla="*/ 11 w 90"/>
                  <a:gd name="T13" fmla="*/ 15 h 90"/>
                  <a:gd name="T14" fmla="*/ 21 w 90"/>
                  <a:gd name="T15" fmla="*/ 37 h 90"/>
                  <a:gd name="T16" fmla="*/ 0 w 90"/>
                  <a:gd name="T17" fmla="*/ 47 h 90"/>
                  <a:gd name="T18" fmla="*/ 23 w 90"/>
                  <a:gd name="T19" fmla="*/ 56 h 90"/>
                  <a:gd name="T20" fmla="*/ 15 w 90"/>
                  <a:gd name="T21" fmla="*/ 78 h 90"/>
                  <a:gd name="T22" fmla="*/ 37 w 90"/>
                  <a:gd name="T23" fmla="*/ 69 h 90"/>
                  <a:gd name="T24" fmla="*/ 47 w 90"/>
                  <a:gd name="T25" fmla="*/ 90 h 90"/>
                  <a:gd name="T26" fmla="*/ 56 w 90"/>
                  <a:gd name="T27" fmla="*/ 67 h 90"/>
                  <a:gd name="T28" fmla="*/ 78 w 90"/>
                  <a:gd name="T29" fmla="*/ 75 h 90"/>
                  <a:gd name="T30" fmla="*/ 68 w 90"/>
                  <a:gd name="T31" fmla="*/ 52 h 90"/>
                  <a:gd name="T32" fmla="*/ 90 w 90"/>
                  <a:gd name="T33" fmla="*/ 4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90">
                    <a:moveTo>
                      <a:pt x="90" y="43"/>
                    </a:moveTo>
                    <a:cubicBezTo>
                      <a:pt x="81" y="35"/>
                      <a:pt x="73" y="33"/>
                      <a:pt x="67" y="33"/>
                    </a:cubicBezTo>
                    <a:cubicBezTo>
                      <a:pt x="75" y="24"/>
                      <a:pt x="75" y="12"/>
                      <a:pt x="75" y="12"/>
                    </a:cubicBezTo>
                    <a:cubicBezTo>
                      <a:pt x="64" y="13"/>
                      <a:pt x="57" y="16"/>
                      <a:pt x="52" y="21"/>
                    </a:cubicBezTo>
                    <a:cubicBezTo>
                      <a:pt x="51" y="8"/>
                      <a:pt x="43" y="0"/>
                      <a:pt x="43" y="0"/>
                    </a:cubicBezTo>
                    <a:cubicBezTo>
                      <a:pt x="35" y="9"/>
                      <a:pt x="33" y="16"/>
                      <a:pt x="33" y="23"/>
                    </a:cubicBezTo>
                    <a:cubicBezTo>
                      <a:pt x="23" y="14"/>
                      <a:pt x="11" y="15"/>
                      <a:pt x="11" y="15"/>
                    </a:cubicBezTo>
                    <a:cubicBezTo>
                      <a:pt x="13" y="26"/>
                      <a:pt x="16" y="33"/>
                      <a:pt x="21" y="37"/>
                    </a:cubicBezTo>
                    <a:cubicBezTo>
                      <a:pt x="8" y="38"/>
                      <a:pt x="0" y="47"/>
                      <a:pt x="0" y="47"/>
                    </a:cubicBezTo>
                    <a:cubicBezTo>
                      <a:pt x="9" y="54"/>
                      <a:pt x="16" y="56"/>
                      <a:pt x="23" y="56"/>
                    </a:cubicBezTo>
                    <a:cubicBezTo>
                      <a:pt x="14" y="66"/>
                      <a:pt x="15" y="78"/>
                      <a:pt x="15" y="78"/>
                    </a:cubicBezTo>
                    <a:cubicBezTo>
                      <a:pt x="26" y="77"/>
                      <a:pt x="33" y="73"/>
                      <a:pt x="37" y="69"/>
                    </a:cubicBezTo>
                    <a:cubicBezTo>
                      <a:pt x="38" y="82"/>
                      <a:pt x="47" y="90"/>
                      <a:pt x="47" y="90"/>
                    </a:cubicBezTo>
                    <a:cubicBezTo>
                      <a:pt x="54" y="81"/>
                      <a:pt x="56" y="73"/>
                      <a:pt x="56" y="67"/>
                    </a:cubicBezTo>
                    <a:cubicBezTo>
                      <a:pt x="66" y="75"/>
                      <a:pt x="78" y="75"/>
                      <a:pt x="78" y="75"/>
                    </a:cubicBezTo>
                    <a:cubicBezTo>
                      <a:pt x="77" y="64"/>
                      <a:pt x="73" y="57"/>
                      <a:pt x="68" y="52"/>
                    </a:cubicBezTo>
                    <a:cubicBezTo>
                      <a:pt x="82" y="51"/>
                      <a:pt x="90" y="43"/>
                      <a:pt x="90" y="43"/>
                    </a:cubicBezTo>
                    <a:close/>
                  </a:path>
                </a:pathLst>
              </a:custGeom>
              <a:solidFill>
                <a:srgbClr val="9C5C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Oval 160"/>
              <p:cNvSpPr>
                <a:spLocks noChangeArrowheads="1"/>
              </p:cNvSpPr>
              <p:nvPr/>
            </p:nvSpPr>
            <p:spPr bwMode="auto">
              <a:xfrm>
                <a:off x="3162" y="3378"/>
                <a:ext cx="73" cy="7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61"/>
              <p:cNvSpPr>
                <a:spLocks/>
              </p:cNvSpPr>
              <p:nvPr/>
            </p:nvSpPr>
            <p:spPr bwMode="auto">
              <a:xfrm>
                <a:off x="2763" y="3903"/>
                <a:ext cx="144" cy="415"/>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62"/>
              <p:cNvSpPr>
                <a:spLocks/>
              </p:cNvSpPr>
              <p:nvPr/>
            </p:nvSpPr>
            <p:spPr bwMode="auto">
              <a:xfrm>
                <a:off x="2587" y="3937"/>
                <a:ext cx="239" cy="336"/>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Freeform 163"/>
              <p:cNvSpPr>
                <a:spLocks/>
              </p:cNvSpPr>
              <p:nvPr/>
            </p:nvSpPr>
            <p:spPr bwMode="auto">
              <a:xfrm>
                <a:off x="2836" y="3692"/>
                <a:ext cx="118" cy="172"/>
              </a:xfrm>
              <a:custGeom>
                <a:avLst/>
                <a:gdLst>
                  <a:gd name="T0" fmla="*/ 34 w 45"/>
                  <a:gd name="T1" fmla="*/ 1 h 62"/>
                  <a:gd name="T2" fmla="*/ 23 w 45"/>
                  <a:gd name="T3" fmla="*/ 9 h 62"/>
                  <a:gd name="T4" fmla="*/ 11 w 45"/>
                  <a:gd name="T5" fmla="*/ 1 h 62"/>
                  <a:gd name="T6" fmla="*/ 23 w 45"/>
                  <a:gd name="T7" fmla="*/ 62 h 62"/>
                  <a:gd name="T8" fmla="*/ 34 w 45"/>
                  <a:gd name="T9" fmla="*/ 1 h 62"/>
                </a:gdLst>
                <a:ahLst/>
                <a:cxnLst>
                  <a:cxn ang="0">
                    <a:pos x="T0" y="T1"/>
                  </a:cxn>
                  <a:cxn ang="0">
                    <a:pos x="T2" y="T3"/>
                  </a:cxn>
                  <a:cxn ang="0">
                    <a:pos x="T4" y="T5"/>
                  </a:cxn>
                  <a:cxn ang="0">
                    <a:pos x="T6" y="T7"/>
                  </a:cxn>
                  <a:cxn ang="0">
                    <a:pos x="T8" y="T9"/>
                  </a:cxn>
                </a:cxnLst>
                <a:rect l="0" t="0" r="r" b="b"/>
                <a:pathLst>
                  <a:path w="45" h="62">
                    <a:moveTo>
                      <a:pt x="34" y="1"/>
                    </a:moveTo>
                    <a:cubicBezTo>
                      <a:pt x="26" y="0"/>
                      <a:pt x="28" y="9"/>
                      <a:pt x="23" y="9"/>
                    </a:cubicBezTo>
                    <a:cubicBezTo>
                      <a:pt x="17" y="9"/>
                      <a:pt x="19" y="0"/>
                      <a:pt x="11" y="1"/>
                    </a:cubicBezTo>
                    <a:cubicBezTo>
                      <a:pt x="3" y="1"/>
                      <a:pt x="0" y="16"/>
                      <a:pt x="23" y="62"/>
                    </a:cubicBezTo>
                    <a:cubicBezTo>
                      <a:pt x="45" y="14"/>
                      <a:pt x="42" y="1"/>
                      <a:pt x="34" y="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Freeform 164"/>
              <p:cNvSpPr>
                <a:spLocks/>
              </p:cNvSpPr>
              <p:nvPr/>
            </p:nvSpPr>
            <p:spPr bwMode="auto">
              <a:xfrm>
                <a:off x="2747" y="3706"/>
                <a:ext cx="150" cy="158"/>
              </a:xfrm>
              <a:custGeom>
                <a:avLst/>
                <a:gdLst>
                  <a:gd name="T0" fmla="*/ 22 w 57"/>
                  <a:gd name="T1" fmla="*/ 6 h 57"/>
                  <a:gd name="T2" fmla="*/ 19 w 57"/>
                  <a:gd name="T3" fmla="*/ 19 h 57"/>
                  <a:gd name="T4" fmla="*/ 13 w 57"/>
                  <a:gd name="T5" fmla="*/ 20 h 57"/>
                  <a:gd name="T6" fmla="*/ 5 w 57"/>
                  <a:gd name="T7" fmla="*/ 22 h 57"/>
                  <a:gd name="T8" fmla="*/ 57 w 57"/>
                  <a:gd name="T9" fmla="*/ 57 h 57"/>
                  <a:gd name="T10" fmla="*/ 22 w 57"/>
                  <a:gd name="T11" fmla="*/ 6 h 57"/>
                </a:gdLst>
                <a:ahLst/>
                <a:cxnLst>
                  <a:cxn ang="0">
                    <a:pos x="T0" y="T1"/>
                  </a:cxn>
                  <a:cxn ang="0">
                    <a:pos x="T2" y="T3"/>
                  </a:cxn>
                  <a:cxn ang="0">
                    <a:pos x="T4" y="T5"/>
                  </a:cxn>
                  <a:cxn ang="0">
                    <a:pos x="T6" y="T7"/>
                  </a:cxn>
                  <a:cxn ang="0">
                    <a:pos x="T8" y="T9"/>
                  </a:cxn>
                  <a:cxn ang="0">
                    <a:pos x="T10" y="T11"/>
                  </a:cxn>
                </a:cxnLst>
                <a:rect l="0" t="0" r="r" b="b"/>
                <a:pathLst>
                  <a:path w="57" h="57">
                    <a:moveTo>
                      <a:pt x="22" y="6"/>
                    </a:moveTo>
                    <a:cubicBezTo>
                      <a:pt x="16" y="11"/>
                      <a:pt x="23" y="15"/>
                      <a:pt x="19" y="19"/>
                    </a:cubicBezTo>
                    <a:cubicBezTo>
                      <a:pt x="17" y="21"/>
                      <a:pt x="15" y="20"/>
                      <a:pt x="13" y="20"/>
                    </a:cubicBezTo>
                    <a:cubicBezTo>
                      <a:pt x="11" y="19"/>
                      <a:pt x="8" y="19"/>
                      <a:pt x="5" y="22"/>
                    </a:cubicBezTo>
                    <a:cubicBezTo>
                      <a:pt x="0" y="28"/>
                      <a:pt x="8" y="40"/>
                      <a:pt x="57" y="57"/>
                    </a:cubicBezTo>
                    <a:cubicBezTo>
                      <a:pt x="38" y="7"/>
                      <a:pt x="27" y="0"/>
                      <a:pt x="22" y="6"/>
                    </a:cubicBezTo>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Freeform 165"/>
              <p:cNvSpPr>
                <a:spLocks/>
              </p:cNvSpPr>
              <p:nvPr/>
            </p:nvSpPr>
            <p:spPr bwMode="auto">
              <a:xfrm>
                <a:off x="2734" y="3803"/>
                <a:ext cx="163" cy="123"/>
              </a:xfrm>
              <a:custGeom>
                <a:avLst/>
                <a:gdLst>
                  <a:gd name="T0" fmla="*/ 0 w 62"/>
                  <a:gd name="T1" fmla="*/ 10 h 44"/>
                  <a:gd name="T2" fmla="*/ 8 w 62"/>
                  <a:gd name="T3" fmla="*/ 22 h 44"/>
                  <a:gd name="T4" fmla="*/ 0 w 62"/>
                  <a:gd name="T5" fmla="*/ 34 h 44"/>
                  <a:gd name="T6" fmla="*/ 62 w 62"/>
                  <a:gd name="T7" fmla="*/ 22 h 44"/>
                  <a:gd name="T8" fmla="*/ 0 w 62"/>
                  <a:gd name="T9" fmla="*/ 10 h 44"/>
                </a:gdLst>
                <a:ahLst/>
                <a:cxnLst>
                  <a:cxn ang="0">
                    <a:pos x="T0" y="T1"/>
                  </a:cxn>
                  <a:cxn ang="0">
                    <a:pos x="T2" y="T3"/>
                  </a:cxn>
                  <a:cxn ang="0">
                    <a:pos x="T4" y="T5"/>
                  </a:cxn>
                  <a:cxn ang="0">
                    <a:pos x="T6" y="T7"/>
                  </a:cxn>
                  <a:cxn ang="0">
                    <a:pos x="T8" y="T9"/>
                  </a:cxn>
                </a:cxnLst>
                <a:rect l="0" t="0" r="r" b="b"/>
                <a:pathLst>
                  <a:path w="62" h="44">
                    <a:moveTo>
                      <a:pt x="0" y="10"/>
                    </a:moveTo>
                    <a:cubicBezTo>
                      <a:pt x="0" y="18"/>
                      <a:pt x="8" y="17"/>
                      <a:pt x="8" y="22"/>
                    </a:cubicBezTo>
                    <a:cubicBezTo>
                      <a:pt x="8" y="27"/>
                      <a:pt x="0" y="26"/>
                      <a:pt x="0" y="34"/>
                    </a:cubicBezTo>
                    <a:cubicBezTo>
                      <a:pt x="1" y="41"/>
                      <a:pt x="16" y="44"/>
                      <a:pt x="62" y="22"/>
                    </a:cubicBezTo>
                    <a:cubicBezTo>
                      <a:pt x="13" y="0"/>
                      <a:pt x="1" y="3"/>
                      <a:pt x="0" y="1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Freeform 166"/>
              <p:cNvSpPr>
                <a:spLocks/>
              </p:cNvSpPr>
              <p:nvPr/>
            </p:nvSpPr>
            <p:spPr bwMode="auto">
              <a:xfrm>
                <a:off x="2747" y="3864"/>
                <a:ext cx="150" cy="159"/>
              </a:xfrm>
              <a:custGeom>
                <a:avLst/>
                <a:gdLst>
                  <a:gd name="T0" fmla="*/ 5 w 57"/>
                  <a:gd name="T1" fmla="*/ 35 h 57"/>
                  <a:gd name="T2" fmla="*/ 19 w 57"/>
                  <a:gd name="T3" fmla="*/ 38 h 57"/>
                  <a:gd name="T4" fmla="*/ 22 w 57"/>
                  <a:gd name="T5" fmla="*/ 51 h 57"/>
                  <a:gd name="T6" fmla="*/ 57 w 57"/>
                  <a:gd name="T7" fmla="*/ 0 h 57"/>
                  <a:gd name="T8" fmla="*/ 5 w 57"/>
                  <a:gd name="T9" fmla="*/ 35 h 57"/>
                </a:gdLst>
                <a:ahLst/>
                <a:cxnLst>
                  <a:cxn ang="0">
                    <a:pos x="T0" y="T1"/>
                  </a:cxn>
                  <a:cxn ang="0">
                    <a:pos x="T2" y="T3"/>
                  </a:cxn>
                  <a:cxn ang="0">
                    <a:pos x="T4" y="T5"/>
                  </a:cxn>
                  <a:cxn ang="0">
                    <a:pos x="T6" y="T7"/>
                  </a:cxn>
                  <a:cxn ang="0">
                    <a:pos x="T8" y="T9"/>
                  </a:cxn>
                </a:cxnLst>
                <a:rect l="0" t="0" r="r" b="b"/>
                <a:pathLst>
                  <a:path w="57" h="57">
                    <a:moveTo>
                      <a:pt x="5" y="35"/>
                    </a:moveTo>
                    <a:cubicBezTo>
                      <a:pt x="10" y="41"/>
                      <a:pt x="15" y="34"/>
                      <a:pt x="19" y="38"/>
                    </a:cubicBezTo>
                    <a:cubicBezTo>
                      <a:pt x="23" y="41"/>
                      <a:pt x="16" y="46"/>
                      <a:pt x="22" y="51"/>
                    </a:cubicBezTo>
                    <a:cubicBezTo>
                      <a:pt x="27" y="57"/>
                      <a:pt x="40" y="48"/>
                      <a:pt x="57" y="0"/>
                    </a:cubicBezTo>
                    <a:cubicBezTo>
                      <a:pt x="7" y="18"/>
                      <a:pt x="0" y="29"/>
                      <a:pt x="5"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Freeform 167"/>
              <p:cNvSpPr>
                <a:spLocks/>
              </p:cNvSpPr>
              <p:nvPr/>
            </p:nvSpPr>
            <p:spPr bwMode="auto">
              <a:xfrm>
                <a:off x="2836" y="3864"/>
                <a:ext cx="118" cy="170"/>
              </a:xfrm>
              <a:custGeom>
                <a:avLst/>
                <a:gdLst>
                  <a:gd name="T0" fmla="*/ 11 w 45"/>
                  <a:gd name="T1" fmla="*/ 61 h 61"/>
                  <a:gd name="T2" fmla="*/ 23 w 45"/>
                  <a:gd name="T3" fmla="*/ 53 h 61"/>
                  <a:gd name="T4" fmla="*/ 34 w 45"/>
                  <a:gd name="T5" fmla="*/ 61 h 61"/>
                  <a:gd name="T6" fmla="*/ 23 w 45"/>
                  <a:gd name="T7" fmla="*/ 0 h 61"/>
                  <a:gd name="T8" fmla="*/ 11 w 45"/>
                  <a:gd name="T9" fmla="*/ 61 h 61"/>
                </a:gdLst>
                <a:ahLst/>
                <a:cxnLst>
                  <a:cxn ang="0">
                    <a:pos x="T0" y="T1"/>
                  </a:cxn>
                  <a:cxn ang="0">
                    <a:pos x="T2" y="T3"/>
                  </a:cxn>
                  <a:cxn ang="0">
                    <a:pos x="T4" y="T5"/>
                  </a:cxn>
                  <a:cxn ang="0">
                    <a:pos x="T6" y="T7"/>
                  </a:cxn>
                  <a:cxn ang="0">
                    <a:pos x="T8" y="T9"/>
                  </a:cxn>
                </a:cxnLst>
                <a:rect l="0" t="0" r="r" b="b"/>
                <a:pathLst>
                  <a:path w="45" h="61">
                    <a:moveTo>
                      <a:pt x="11" y="61"/>
                    </a:moveTo>
                    <a:cubicBezTo>
                      <a:pt x="19" y="61"/>
                      <a:pt x="17" y="53"/>
                      <a:pt x="23" y="53"/>
                    </a:cubicBezTo>
                    <a:cubicBezTo>
                      <a:pt x="28" y="53"/>
                      <a:pt x="26" y="61"/>
                      <a:pt x="34" y="61"/>
                    </a:cubicBezTo>
                    <a:cubicBezTo>
                      <a:pt x="42" y="61"/>
                      <a:pt x="45" y="46"/>
                      <a:pt x="23" y="0"/>
                    </a:cubicBezTo>
                    <a:cubicBezTo>
                      <a:pt x="0" y="48"/>
                      <a:pt x="3" y="61"/>
                      <a:pt x="11" y="6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Freeform 168"/>
              <p:cNvSpPr>
                <a:spLocks/>
              </p:cNvSpPr>
              <p:nvPr/>
            </p:nvSpPr>
            <p:spPr bwMode="auto">
              <a:xfrm>
                <a:off x="2897" y="3864"/>
                <a:ext cx="147" cy="159"/>
              </a:xfrm>
              <a:custGeom>
                <a:avLst/>
                <a:gdLst>
                  <a:gd name="T0" fmla="*/ 35 w 56"/>
                  <a:gd name="T1" fmla="*/ 51 h 57"/>
                  <a:gd name="T2" fmla="*/ 37 w 56"/>
                  <a:gd name="T3" fmla="*/ 38 h 57"/>
                  <a:gd name="T4" fmla="*/ 51 w 56"/>
                  <a:gd name="T5" fmla="*/ 35 h 57"/>
                  <a:gd name="T6" fmla="*/ 0 w 56"/>
                  <a:gd name="T7" fmla="*/ 0 h 57"/>
                  <a:gd name="T8" fmla="*/ 35 w 56"/>
                  <a:gd name="T9" fmla="*/ 51 h 57"/>
                </a:gdLst>
                <a:ahLst/>
                <a:cxnLst>
                  <a:cxn ang="0">
                    <a:pos x="T0" y="T1"/>
                  </a:cxn>
                  <a:cxn ang="0">
                    <a:pos x="T2" y="T3"/>
                  </a:cxn>
                  <a:cxn ang="0">
                    <a:pos x="T4" y="T5"/>
                  </a:cxn>
                  <a:cxn ang="0">
                    <a:pos x="T6" y="T7"/>
                  </a:cxn>
                  <a:cxn ang="0">
                    <a:pos x="T8" y="T9"/>
                  </a:cxn>
                </a:cxnLst>
                <a:rect l="0" t="0" r="r" b="b"/>
                <a:pathLst>
                  <a:path w="56" h="57">
                    <a:moveTo>
                      <a:pt x="35" y="51"/>
                    </a:moveTo>
                    <a:cubicBezTo>
                      <a:pt x="40" y="46"/>
                      <a:pt x="34" y="41"/>
                      <a:pt x="37" y="38"/>
                    </a:cubicBezTo>
                    <a:cubicBezTo>
                      <a:pt x="41" y="34"/>
                      <a:pt x="46" y="41"/>
                      <a:pt x="51" y="35"/>
                    </a:cubicBezTo>
                    <a:cubicBezTo>
                      <a:pt x="56" y="29"/>
                      <a:pt x="48" y="17"/>
                      <a:pt x="0" y="0"/>
                    </a:cubicBezTo>
                    <a:cubicBezTo>
                      <a:pt x="18" y="50"/>
                      <a:pt x="29" y="57"/>
                      <a:pt x="35" y="51"/>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Freeform 169"/>
              <p:cNvSpPr>
                <a:spLocks/>
              </p:cNvSpPr>
              <p:nvPr/>
            </p:nvSpPr>
            <p:spPr bwMode="auto">
              <a:xfrm>
                <a:off x="2897" y="3801"/>
                <a:ext cx="160" cy="125"/>
              </a:xfrm>
              <a:custGeom>
                <a:avLst/>
                <a:gdLst>
                  <a:gd name="T0" fmla="*/ 61 w 61"/>
                  <a:gd name="T1" fmla="*/ 35 h 45"/>
                  <a:gd name="T2" fmla="*/ 53 w 61"/>
                  <a:gd name="T3" fmla="*/ 23 h 45"/>
                  <a:gd name="T4" fmla="*/ 61 w 61"/>
                  <a:gd name="T5" fmla="*/ 11 h 45"/>
                  <a:gd name="T6" fmla="*/ 0 w 61"/>
                  <a:gd name="T7" fmla="*/ 23 h 45"/>
                  <a:gd name="T8" fmla="*/ 61 w 61"/>
                  <a:gd name="T9" fmla="*/ 35 h 45"/>
                </a:gdLst>
                <a:ahLst/>
                <a:cxnLst>
                  <a:cxn ang="0">
                    <a:pos x="T0" y="T1"/>
                  </a:cxn>
                  <a:cxn ang="0">
                    <a:pos x="T2" y="T3"/>
                  </a:cxn>
                  <a:cxn ang="0">
                    <a:pos x="T4" y="T5"/>
                  </a:cxn>
                  <a:cxn ang="0">
                    <a:pos x="T6" y="T7"/>
                  </a:cxn>
                  <a:cxn ang="0">
                    <a:pos x="T8" y="T9"/>
                  </a:cxn>
                </a:cxnLst>
                <a:rect l="0" t="0" r="r" b="b"/>
                <a:pathLst>
                  <a:path w="61" h="45">
                    <a:moveTo>
                      <a:pt x="61" y="35"/>
                    </a:moveTo>
                    <a:cubicBezTo>
                      <a:pt x="61" y="27"/>
                      <a:pt x="53" y="28"/>
                      <a:pt x="53" y="23"/>
                    </a:cubicBezTo>
                    <a:cubicBezTo>
                      <a:pt x="53" y="18"/>
                      <a:pt x="61" y="19"/>
                      <a:pt x="61" y="11"/>
                    </a:cubicBezTo>
                    <a:cubicBezTo>
                      <a:pt x="60" y="4"/>
                      <a:pt x="46" y="0"/>
                      <a:pt x="0" y="23"/>
                    </a:cubicBezTo>
                    <a:cubicBezTo>
                      <a:pt x="48" y="45"/>
                      <a:pt x="60" y="42"/>
                      <a:pt x="61" y="35"/>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Freeform 170"/>
              <p:cNvSpPr>
                <a:spLocks/>
              </p:cNvSpPr>
              <p:nvPr/>
            </p:nvSpPr>
            <p:spPr bwMode="auto">
              <a:xfrm>
                <a:off x="2897" y="3706"/>
                <a:ext cx="147" cy="158"/>
              </a:xfrm>
              <a:custGeom>
                <a:avLst/>
                <a:gdLst>
                  <a:gd name="T0" fmla="*/ 51 w 56"/>
                  <a:gd name="T1" fmla="*/ 22 h 57"/>
                  <a:gd name="T2" fmla="*/ 37 w 56"/>
                  <a:gd name="T3" fmla="*/ 19 h 57"/>
                  <a:gd name="T4" fmla="*/ 35 w 56"/>
                  <a:gd name="T5" fmla="*/ 6 h 57"/>
                  <a:gd name="T6" fmla="*/ 0 w 56"/>
                  <a:gd name="T7" fmla="*/ 57 h 57"/>
                  <a:gd name="T8" fmla="*/ 51 w 56"/>
                  <a:gd name="T9" fmla="*/ 22 h 57"/>
                </a:gdLst>
                <a:ahLst/>
                <a:cxnLst>
                  <a:cxn ang="0">
                    <a:pos x="T0" y="T1"/>
                  </a:cxn>
                  <a:cxn ang="0">
                    <a:pos x="T2" y="T3"/>
                  </a:cxn>
                  <a:cxn ang="0">
                    <a:pos x="T4" y="T5"/>
                  </a:cxn>
                  <a:cxn ang="0">
                    <a:pos x="T6" y="T7"/>
                  </a:cxn>
                  <a:cxn ang="0">
                    <a:pos x="T8" y="T9"/>
                  </a:cxn>
                </a:cxnLst>
                <a:rect l="0" t="0" r="r" b="b"/>
                <a:pathLst>
                  <a:path w="56" h="57">
                    <a:moveTo>
                      <a:pt x="51" y="22"/>
                    </a:moveTo>
                    <a:cubicBezTo>
                      <a:pt x="46" y="16"/>
                      <a:pt x="41" y="23"/>
                      <a:pt x="37" y="19"/>
                    </a:cubicBezTo>
                    <a:cubicBezTo>
                      <a:pt x="34" y="15"/>
                      <a:pt x="40" y="11"/>
                      <a:pt x="35" y="6"/>
                    </a:cubicBezTo>
                    <a:cubicBezTo>
                      <a:pt x="29" y="0"/>
                      <a:pt x="16" y="9"/>
                      <a:pt x="0" y="57"/>
                    </a:cubicBezTo>
                    <a:cubicBezTo>
                      <a:pt x="49" y="39"/>
                      <a:pt x="56" y="28"/>
                      <a:pt x="51" y="2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Oval 171"/>
              <p:cNvSpPr>
                <a:spLocks noChangeArrowheads="1"/>
              </p:cNvSpPr>
              <p:nvPr/>
            </p:nvSpPr>
            <p:spPr bwMode="auto">
              <a:xfrm>
                <a:off x="2823" y="3787"/>
                <a:ext cx="147" cy="155"/>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Freeform 172"/>
              <p:cNvSpPr>
                <a:spLocks/>
              </p:cNvSpPr>
              <p:nvPr/>
            </p:nvSpPr>
            <p:spPr bwMode="auto">
              <a:xfrm>
                <a:off x="5972"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Freeform 173"/>
              <p:cNvSpPr>
                <a:spLocks/>
              </p:cNvSpPr>
              <p:nvPr/>
            </p:nvSpPr>
            <p:spPr bwMode="auto">
              <a:xfrm>
                <a:off x="5893"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Oval 174"/>
              <p:cNvSpPr>
                <a:spLocks noChangeArrowheads="1"/>
              </p:cNvSpPr>
              <p:nvPr/>
            </p:nvSpPr>
            <p:spPr bwMode="auto">
              <a:xfrm>
                <a:off x="5975"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Oval 175"/>
              <p:cNvSpPr>
                <a:spLocks noChangeArrowheads="1"/>
              </p:cNvSpPr>
              <p:nvPr/>
            </p:nvSpPr>
            <p:spPr bwMode="auto">
              <a:xfrm>
                <a:off x="5988" y="3923"/>
                <a:ext cx="57"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Freeform 176"/>
              <p:cNvSpPr>
                <a:spLocks/>
              </p:cNvSpPr>
              <p:nvPr/>
            </p:nvSpPr>
            <p:spPr bwMode="auto">
              <a:xfrm>
                <a:off x="6111" y="4009"/>
                <a:ext cx="131"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Freeform 177"/>
              <p:cNvSpPr>
                <a:spLocks/>
              </p:cNvSpPr>
              <p:nvPr/>
            </p:nvSpPr>
            <p:spPr bwMode="auto">
              <a:xfrm>
                <a:off x="2148" y="3942"/>
                <a:ext cx="171" cy="309"/>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Freeform 178"/>
              <p:cNvSpPr>
                <a:spLocks/>
              </p:cNvSpPr>
              <p:nvPr/>
            </p:nvSpPr>
            <p:spPr bwMode="auto">
              <a:xfrm>
                <a:off x="2069" y="3823"/>
                <a:ext cx="247" cy="258"/>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Oval 179"/>
              <p:cNvSpPr>
                <a:spLocks noChangeArrowheads="1"/>
              </p:cNvSpPr>
              <p:nvPr/>
            </p:nvSpPr>
            <p:spPr bwMode="auto">
              <a:xfrm>
                <a:off x="2151" y="3906"/>
                <a:ext cx="84" cy="9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Oval 180"/>
              <p:cNvSpPr>
                <a:spLocks noChangeArrowheads="1"/>
              </p:cNvSpPr>
              <p:nvPr/>
            </p:nvSpPr>
            <p:spPr bwMode="auto">
              <a:xfrm>
                <a:off x="2164" y="3923"/>
                <a:ext cx="58"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Freeform 181"/>
              <p:cNvSpPr>
                <a:spLocks/>
              </p:cNvSpPr>
              <p:nvPr/>
            </p:nvSpPr>
            <p:spPr bwMode="auto">
              <a:xfrm>
                <a:off x="2287" y="4009"/>
                <a:ext cx="132" cy="128"/>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Freeform 182"/>
              <p:cNvSpPr>
                <a:spLocks/>
              </p:cNvSpPr>
              <p:nvPr/>
            </p:nvSpPr>
            <p:spPr bwMode="auto">
              <a:xfrm>
                <a:off x="3685" y="4062"/>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83"/>
              <p:cNvSpPr>
                <a:spLocks/>
              </p:cNvSpPr>
              <p:nvPr/>
            </p:nvSpPr>
            <p:spPr bwMode="auto">
              <a:xfrm>
                <a:off x="3585" y="4062"/>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84"/>
              <p:cNvSpPr>
                <a:spLocks/>
              </p:cNvSpPr>
              <p:nvPr/>
            </p:nvSpPr>
            <p:spPr bwMode="auto">
              <a:xfrm>
                <a:off x="3692" y="4040"/>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85"/>
              <p:cNvSpPr>
                <a:spLocks/>
              </p:cNvSpPr>
              <p:nvPr/>
            </p:nvSpPr>
            <p:spPr bwMode="auto">
              <a:xfrm>
                <a:off x="1027" y="4006"/>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86"/>
              <p:cNvSpPr>
                <a:spLocks/>
              </p:cNvSpPr>
              <p:nvPr/>
            </p:nvSpPr>
            <p:spPr bwMode="auto">
              <a:xfrm>
                <a:off x="927" y="4006"/>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87"/>
              <p:cNvSpPr>
                <a:spLocks/>
              </p:cNvSpPr>
              <p:nvPr/>
            </p:nvSpPr>
            <p:spPr bwMode="auto">
              <a:xfrm>
                <a:off x="1035" y="3984"/>
                <a:ext cx="65"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88"/>
              <p:cNvSpPr>
                <a:spLocks/>
              </p:cNvSpPr>
              <p:nvPr/>
            </p:nvSpPr>
            <p:spPr bwMode="auto">
              <a:xfrm>
                <a:off x="4777" y="4084"/>
                <a:ext cx="186" cy="214"/>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89"/>
              <p:cNvSpPr>
                <a:spLocks/>
              </p:cNvSpPr>
              <p:nvPr/>
            </p:nvSpPr>
            <p:spPr bwMode="auto">
              <a:xfrm>
                <a:off x="4677" y="4084"/>
                <a:ext cx="184" cy="214"/>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90"/>
              <p:cNvSpPr>
                <a:spLocks/>
              </p:cNvSpPr>
              <p:nvPr/>
            </p:nvSpPr>
            <p:spPr bwMode="auto">
              <a:xfrm>
                <a:off x="4785" y="4062"/>
                <a:ext cx="66" cy="20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Freeform 191"/>
              <p:cNvSpPr>
                <a:spLocks/>
              </p:cNvSpPr>
              <p:nvPr/>
            </p:nvSpPr>
            <p:spPr bwMode="auto">
              <a:xfrm>
                <a:off x="6678" y="3920"/>
                <a:ext cx="271" cy="314"/>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Freeform 192"/>
              <p:cNvSpPr>
                <a:spLocks/>
              </p:cNvSpPr>
              <p:nvPr/>
            </p:nvSpPr>
            <p:spPr bwMode="auto">
              <a:xfrm>
                <a:off x="6529" y="3920"/>
                <a:ext cx="273" cy="314"/>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Freeform 193"/>
              <p:cNvSpPr>
                <a:spLocks/>
              </p:cNvSpPr>
              <p:nvPr/>
            </p:nvSpPr>
            <p:spPr bwMode="auto">
              <a:xfrm>
                <a:off x="6689" y="4056"/>
                <a:ext cx="278" cy="178"/>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Freeform 194"/>
              <p:cNvSpPr>
                <a:spLocks/>
              </p:cNvSpPr>
              <p:nvPr/>
            </p:nvSpPr>
            <p:spPr bwMode="auto">
              <a:xfrm>
                <a:off x="6502" y="4056"/>
                <a:ext cx="279" cy="178"/>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Freeform 195"/>
              <p:cNvSpPr>
                <a:spLocks/>
              </p:cNvSpPr>
              <p:nvPr/>
            </p:nvSpPr>
            <p:spPr bwMode="auto">
              <a:xfrm>
                <a:off x="6686" y="3887"/>
                <a:ext cx="100" cy="297"/>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Freeform 196"/>
              <p:cNvSpPr>
                <a:spLocks/>
              </p:cNvSpPr>
              <p:nvPr/>
            </p:nvSpPr>
            <p:spPr bwMode="auto">
              <a:xfrm>
                <a:off x="3046" y="4059"/>
                <a:ext cx="226" cy="264"/>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Freeform 197"/>
              <p:cNvSpPr>
                <a:spLocks/>
              </p:cNvSpPr>
              <p:nvPr/>
            </p:nvSpPr>
            <p:spPr bwMode="auto">
              <a:xfrm>
                <a:off x="2923" y="4059"/>
                <a:ext cx="226" cy="264"/>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Freeform 198"/>
              <p:cNvSpPr>
                <a:spLocks/>
              </p:cNvSpPr>
              <p:nvPr/>
            </p:nvSpPr>
            <p:spPr bwMode="auto">
              <a:xfrm>
                <a:off x="3057" y="4173"/>
                <a:ext cx="231" cy="150"/>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Freeform 199"/>
              <p:cNvSpPr>
                <a:spLocks/>
              </p:cNvSpPr>
              <p:nvPr/>
            </p:nvSpPr>
            <p:spPr bwMode="auto">
              <a:xfrm>
                <a:off x="2899" y="4173"/>
                <a:ext cx="231" cy="150"/>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Freeform 200"/>
              <p:cNvSpPr>
                <a:spLocks/>
              </p:cNvSpPr>
              <p:nvPr/>
            </p:nvSpPr>
            <p:spPr bwMode="auto">
              <a:xfrm>
                <a:off x="3054" y="4031"/>
                <a:ext cx="82" cy="251"/>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Freeform 201"/>
              <p:cNvSpPr>
                <a:spLocks/>
              </p:cNvSpPr>
              <p:nvPr/>
            </p:nvSpPr>
            <p:spPr bwMode="auto">
              <a:xfrm>
                <a:off x="1523" y="3131"/>
                <a:ext cx="904" cy="622"/>
              </a:xfrm>
              <a:custGeom>
                <a:avLst/>
                <a:gdLst>
                  <a:gd name="T0" fmla="*/ 0 w 344"/>
                  <a:gd name="T1" fmla="*/ 102 h 224"/>
                  <a:gd name="T2" fmla="*/ 177 w 344"/>
                  <a:gd name="T3" fmla="*/ 224 h 224"/>
                  <a:gd name="T4" fmla="*/ 344 w 344"/>
                  <a:gd name="T5" fmla="*/ 98 h 224"/>
                  <a:gd name="T6" fmla="*/ 236 w 344"/>
                  <a:gd name="T7" fmla="*/ 99 h 224"/>
                  <a:gd name="T8" fmla="*/ 171 w 344"/>
                  <a:gd name="T9" fmla="*/ 0 h 224"/>
                  <a:gd name="T10" fmla="*/ 124 w 344"/>
                  <a:gd name="T11" fmla="*/ 100 h 224"/>
                  <a:gd name="T12" fmla="*/ 0 w 344"/>
                  <a:gd name="T13" fmla="*/ 102 h 224"/>
                </a:gdLst>
                <a:ahLst/>
                <a:cxnLst>
                  <a:cxn ang="0">
                    <a:pos x="T0" y="T1"/>
                  </a:cxn>
                  <a:cxn ang="0">
                    <a:pos x="T2" y="T3"/>
                  </a:cxn>
                  <a:cxn ang="0">
                    <a:pos x="T4" y="T5"/>
                  </a:cxn>
                  <a:cxn ang="0">
                    <a:pos x="T6" y="T7"/>
                  </a:cxn>
                  <a:cxn ang="0">
                    <a:pos x="T8" y="T9"/>
                  </a:cxn>
                  <a:cxn ang="0">
                    <a:pos x="T10" y="T11"/>
                  </a:cxn>
                  <a:cxn ang="0">
                    <a:pos x="T12" y="T13"/>
                  </a:cxn>
                </a:cxnLst>
                <a:rect l="0" t="0" r="r" b="b"/>
                <a:pathLst>
                  <a:path w="344" h="224">
                    <a:moveTo>
                      <a:pt x="0" y="102"/>
                    </a:moveTo>
                    <a:cubicBezTo>
                      <a:pt x="35" y="183"/>
                      <a:pt x="114" y="224"/>
                      <a:pt x="177" y="224"/>
                    </a:cubicBezTo>
                    <a:cubicBezTo>
                      <a:pt x="241" y="224"/>
                      <a:pt x="333" y="158"/>
                      <a:pt x="344" y="98"/>
                    </a:cubicBezTo>
                    <a:cubicBezTo>
                      <a:pt x="236" y="99"/>
                      <a:pt x="236" y="99"/>
                      <a:pt x="236" y="99"/>
                    </a:cubicBezTo>
                    <a:cubicBezTo>
                      <a:pt x="171" y="0"/>
                      <a:pt x="171" y="0"/>
                      <a:pt x="171" y="0"/>
                    </a:cubicBezTo>
                    <a:cubicBezTo>
                      <a:pt x="124" y="100"/>
                      <a:pt x="124" y="100"/>
                      <a:pt x="124" y="100"/>
                    </a:cubicBezTo>
                    <a:cubicBezTo>
                      <a:pt x="0" y="102"/>
                      <a:pt x="0" y="102"/>
                      <a:pt x="0" y="10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Freeform 202"/>
              <p:cNvSpPr>
                <a:spLocks/>
              </p:cNvSpPr>
              <p:nvPr/>
            </p:nvSpPr>
            <p:spPr bwMode="auto">
              <a:xfrm>
                <a:off x="1851" y="2889"/>
                <a:ext cx="276" cy="408"/>
              </a:xfrm>
              <a:custGeom>
                <a:avLst/>
                <a:gdLst>
                  <a:gd name="T0" fmla="*/ 51 w 105"/>
                  <a:gd name="T1" fmla="*/ 0 h 147"/>
                  <a:gd name="T2" fmla="*/ 104 w 105"/>
                  <a:gd name="T3" fmla="*/ 94 h 147"/>
                  <a:gd name="T4" fmla="*/ 53 w 105"/>
                  <a:gd name="T5" fmla="*/ 147 h 147"/>
                  <a:gd name="T6" fmla="*/ 0 w 105"/>
                  <a:gd name="T7" fmla="*/ 95 h 147"/>
                  <a:gd name="T8" fmla="*/ 51 w 105"/>
                  <a:gd name="T9" fmla="*/ 0 h 147"/>
                </a:gdLst>
                <a:ahLst/>
                <a:cxnLst>
                  <a:cxn ang="0">
                    <a:pos x="T0" y="T1"/>
                  </a:cxn>
                  <a:cxn ang="0">
                    <a:pos x="T2" y="T3"/>
                  </a:cxn>
                  <a:cxn ang="0">
                    <a:pos x="T4" y="T5"/>
                  </a:cxn>
                  <a:cxn ang="0">
                    <a:pos x="T6" y="T7"/>
                  </a:cxn>
                  <a:cxn ang="0">
                    <a:pos x="T8" y="T9"/>
                  </a:cxn>
                </a:cxnLst>
                <a:rect l="0" t="0" r="r" b="b"/>
                <a:pathLst>
                  <a:path w="105" h="147">
                    <a:moveTo>
                      <a:pt x="51" y="0"/>
                    </a:moveTo>
                    <a:cubicBezTo>
                      <a:pt x="51" y="0"/>
                      <a:pt x="104" y="65"/>
                      <a:pt x="104" y="94"/>
                    </a:cubicBezTo>
                    <a:cubicBezTo>
                      <a:pt x="105" y="123"/>
                      <a:pt x="82" y="146"/>
                      <a:pt x="53" y="147"/>
                    </a:cubicBezTo>
                    <a:cubicBezTo>
                      <a:pt x="24" y="147"/>
                      <a:pt x="0" y="124"/>
                      <a:pt x="0" y="95"/>
                    </a:cubicBezTo>
                    <a:cubicBezTo>
                      <a:pt x="0" y="66"/>
                      <a:pt x="51" y="0"/>
                      <a:pt x="51"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Freeform 203"/>
              <p:cNvSpPr>
                <a:spLocks/>
              </p:cNvSpPr>
              <p:nvPr/>
            </p:nvSpPr>
            <p:spPr bwMode="auto">
              <a:xfrm>
                <a:off x="1513" y="3322"/>
                <a:ext cx="388" cy="326"/>
              </a:xfrm>
              <a:custGeom>
                <a:avLst/>
                <a:gdLst>
                  <a:gd name="T0" fmla="*/ 0 w 148"/>
                  <a:gd name="T1" fmla="*/ 28 h 117"/>
                  <a:gd name="T2" fmla="*/ 72 w 148"/>
                  <a:gd name="T3" fmla="*/ 108 h 117"/>
                  <a:gd name="T4" fmla="*/ 139 w 148"/>
                  <a:gd name="T5" fmla="*/ 75 h 117"/>
                  <a:gd name="T6" fmla="*/ 106 w 148"/>
                  <a:gd name="T7" fmla="*/ 9 h 117"/>
                  <a:gd name="T8" fmla="*/ 0 w 148"/>
                  <a:gd name="T9" fmla="*/ 28 h 117"/>
                </a:gdLst>
                <a:ahLst/>
                <a:cxnLst>
                  <a:cxn ang="0">
                    <a:pos x="T0" y="T1"/>
                  </a:cxn>
                  <a:cxn ang="0">
                    <a:pos x="T2" y="T3"/>
                  </a:cxn>
                  <a:cxn ang="0">
                    <a:pos x="T4" y="T5"/>
                  </a:cxn>
                  <a:cxn ang="0">
                    <a:pos x="T6" y="T7"/>
                  </a:cxn>
                  <a:cxn ang="0">
                    <a:pos x="T8" y="T9"/>
                  </a:cxn>
                </a:cxnLst>
                <a:rect l="0" t="0" r="r" b="b"/>
                <a:pathLst>
                  <a:path w="148" h="117">
                    <a:moveTo>
                      <a:pt x="0" y="28"/>
                    </a:moveTo>
                    <a:cubicBezTo>
                      <a:pt x="0" y="28"/>
                      <a:pt x="45" y="99"/>
                      <a:pt x="72" y="108"/>
                    </a:cubicBezTo>
                    <a:cubicBezTo>
                      <a:pt x="100" y="117"/>
                      <a:pt x="129" y="102"/>
                      <a:pt x="139" y="75"/>
                    </a:cubicBezTo>
                    <a:cubicBezTo>
                      <a:pt x="148" y="48"/>
                      <a:pt x="133" y="18"/>
                      <a:pt x="106" y="9"/>
                    </a:cubicBezTo>
                    <a:cubicBezTo>
                      <a:pt x="78" y="0"/>
                      <a:pt x="0" y="28"/>
                      <a:pt x="0" y="28"/>
                    </a:cubicBez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Freeform 204"/>
              <p:cNvSpPr>
                <a:spLocks/>
              </p:cNvSpPr>
              <p:nvPr/>
            </p:nvSpPr>
            <p:spPr bwMode="auto">
              <a:xfrm>
                <a:off x="2043" y="3322"/>
                <a:ext cx="389" cy="326"/>
              </a:xfrm>
              <a:custGeom>
                <a:avLst/>
                <a:gdLst>
                  <a:gd name="T0" fmla="*/ 148 w 148"/>
                  <a:gd name="T1" fmla="*/ 28 h 117"/>
                  <a:gd name="T2" fmla="*/ 75 w 148"/>
                  <a:gd name="T3" fmla="*/ 108 h 117"/>
                  <a:gd name="T4" fmla="*/ 9 w 148"/>
                  <a:gd name="T5" fmla="*/ 75 h 117"/>
                  <a:gd name="T6" fmla="*/ 42 w 148"/>
                  <a:gd name="T7" fmla="*/ 9 h 117"/>
                  <a:gd name="T8" fmla="*/ 148 w 148"/>
                  <a:gd name="T9" fmla="*/ 28 h 117"/>
                </a:gdLst>
                <a:ahLst/>
                <a:cxnLst>
                  <a:cxn ang="0">
                    <a:pos x="T0" y="T1"/>
                  </a:cxn>
                  <a:cxn ang="0">
                    <a:pos x="T2" y="T3"/>
                  </a:cxn>
                  <a:cxn ang="0">
                    <a:pos x="T4" y="T5"/>
                  </a:cxn>
                  <a:cxn ang="0">
                    <a:pos x="T6" y="T7"/>
                  </a:cxn>
                  <a:cxn ang="0">
                    <a:pos x="T8" y="T9"/>
                  </a:cxn>
                </a:cxnLst>
                <a:rect l="0" t="0" r="r" b="b"/>
                <a:pathLst>
                  <a:path w="148" h="117">
                    <a:moveTo>
                      <a:pt x="148" y="28"/>
                    </a:moveTo>
                    <a:cubicBezTo>
                      <a:pt x="148" y="28"/>
                      <a:pt x="103" y="99"/>
                      <a:pt x="75" y="108"/>
                    </a:cubicBezTo>
                    <a:cubicBezTo>
                      <a:pt x="48" y="117"/>
                      <a:pt x="19" y="102"/>
                      <a:pt x="9" y="75"/>
                    </a:cubicBezTo>
                    <a:cubicBezTo>
                      <a:pt x="0" y="48"/>
                      <a:pt x="15" y="18"/>
                      <a:pt x="42" y="9"/>
                    </a:cubicBezTo>
                    <a:cubicBezTo>
                      <a:pt x="70" y="0"/>
                      <a:pt x="148" y="28"/>
                      <a:pt x="148" y="2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406"/>
            <p:cNvGrpSpPr>
              <a:grpSpLocks/>
            </p:cNvGrpSpPr>
            <p:nvPr/>
          </p:nvGrpSpPr>
          <p:grpSpPr bwMode="auto">
            <a:xfrm>
              <a:off x="55" y="2752"/>
              <a:ext cx="7466" cy="1571"/>
              <a:chOff x="55" y="2752"/>
              <a:chExt cx="7466" cy="1571"/>
            </a:xfrm>
          </p:grpSpPr>
          <p:sp>
            <p:nvSpPr>
              <p:cNvPr id="669" name="Freeform 206"/>
              <p:cNvSpPr>
                <a:spLocks/>
              </p:cNvSpPr>
              <p:nvPr/>
            </p:nvSpPr>
            <p:spPr bwMode="auto">
              <a:xfrm>
                <a:off x="1654" y="3119"/>
                <a:ext cx="326" cy="345"/>
              </a:xfrm>
              <a:custGeom>
                <a:avLst/>
                <a:gdLst>
                  <a:gd name="T0" fmla="*/ 0 w 124"/>
                  <a:gd name="T1" fmla="*/ 0 h 124"/>
                  <a:gd name="T2" fmla="*/ 29 w 124"/>
                  <a:gd name="T3" fmla="*/ 103 h 124"/>
                  <a:gd name="T4" fmla="*/ 103 w 124"/>
                  <a:gd name="T5" fmla="*/ 104 h 124"/>
                  <a:gd name="T6" fmla="*/ 104 w 124"/>
                  <a:gd name="T7" fmla="*/ 30 h 124"/>
                  <a:gd name="T8" fmla="*/ 0 w 124"/>
                  <a:gd name="T9" fmla="*/ 0 h 124"/>
                </a:gdLst>
                <a:ahLst/>
                <a:cxnLst>
                  <a:cxn ang="0">
                    <a:pos x="T0" y="T1"/>
                  </a:cxn>
                  <a:cxn ang="0">
                    <a:pos x="T2" y="T3"/>
                  </a:cxn>
                  <a:cxn ang="0">
                    <a:pos x="T4" y="T5"/>
                  </a:cxn>
                  <a:cxn ang="0">
                    <a:pos x="T6" y="T7"/>
                  </a:cxn>
                  <a:cxn ang="0">
                    <a:pos x="T8" y="T9"/>
                  </a:cxn>
                </a:cxnLst>
                <a:rect l="0" t="0" r="r" b="b"/>
                <a:pathLst>
                  <a:path w="124" h="124">
                    <a:moveTo>
                      <a:pt x="0" y="0"/>
                    </a:moveTo>
                    <a:cubicBezTo>
                      <a:pt x="0" y="0"/>
                      <a:pt x="9" y="83"/>
                      <a:pt x="29" y="103"/>
                    </a:cubicBezTo>
                    <a:cubicBezTo>
                      <a:pt x="50" y="124"/>
                      <a:pt x="83" y="124"/>
                      <a:pt x="103" y="104"/>
                    </a:cubicBezTo>
                    <a:cubicBezTo>
                      <a:pt x="124" y="83"/>
                      <a:pt x="124" y="50"/>
                      <a:pt x="104" y="30"/>
                    </a:cubicBezTo>
                    <a:cubicBezTo>
                      <a:pt x="83" y="9"/>
                      <a:pt x="0" y="0"/>
                      <a:pt x="0"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207"/>
              <p:cNvSpPr>
                <a:spLocks/>
              </p:cNvSpPr>
              <p:nvPr/>
            </p:nvSpPr>
            <p:spPr bwMode="auto">
              <a:xfrm>
                <a:off x="1977" y="3119"/>
                <a:ext cx="326" cy="345"/>
              </a:xfrm>
              <a:custGeom>
                <a:avLst/>
                <a:gdLst>
                  <a:gd name="T0" fmla="*/ 124 w 124"/>
                  <a:gd name="T1" fmla="*/ 0 h 124"/>
                  <a:gd name="T2" fmla="*/ 95 w 124"/>
                  <a:gd name="T3" fmla="*/ 103 h 124"/>
                  <a:gd name="T4" fmla="*/ 21 w 124"/>
                  <a:gd name="T5" fmla="*/ 104 h 124"/>
                  <a:gd name="T6" fmla="*/ 21 w 124"/>
                  <a:gd name="T7" fmla="*/ 30 h 124"/>
                  <a:gd name="T8" fmla="*/ 124 w 124"/>
                  <a:gd name="T9" fmla="*/ 0 h 124"/>
                </a:gdLst>
                <a:ahLst/>
                <a:cxnLst>
                  <a:cxn ang="0">
                    <a:pos x="T0" y="T1"/>
                  </a:cxn>
                  <a:cxn ang="0">
                    <a:pos x="T2" y="T3"/>
                  </a:cxn>
                  <a:cxn ang="0">
                    <a:pos x="T4" y="T5"/>
                  </a:cxn>
                  <a:cxn ang="0">
                    <a:pos x="T6" y="T7"/>
                  </a:cxn>
                  <a:cxn ang="0">
                    <a:pos x="T8" y="T9"/>
                  </a:cxn>
                </a:cxnLst>
                <a:rect l="0" t="0" r="r" b="b"/>
                <a:pathLst>
                  <a:path w="124" h="124">
                    <a:moveTo>
                      <a:pt x="124" y="0"/>
                    </a:moveTo>
                    <a:cubicBezTo>
                      <a:pt x="124" y="0"/>
                      <a:pt x="115" y="83"/>
                      <a:pt x="95" y="103"/>
                    </a:cubicBezTo>
                    <a:cubicBezTo>
                      <a:pt x="75" y="124"/>
                      <a:pt x="41" y="124"/>
                      <a:pt x="21" y="104"/>
                    </a:cubicBezTo>
                    <a:cubicBezTo>
                      <a:pt x="0" y="83"/>
                      <a:pt x="0" y="50"/>
                      <a:pt x="21" y="30"/>
                    </a:cubicBezTo>
                    <a:cubicBezTo>
                      <a:pt x="41" y="9"/>
                      <a:pt x="124" y="0"/>
                      <a:pt x="124" y="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208"/>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209"/>
              <p:cNvSpPr>
                <a:spLocks/>
              </p:cNvSpPr>
              <p:nvPr/>
            </p:nvSpPr>
            <p:spPr bwMode="auto">
              <a:xfrm>
                <a:off x="1754" y="3253"/>
                <a:ext cx="468" cy="998"/>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210"/>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211"/>
              <p:cNvSpPr>
                <a:spLocks/>
              </p:cNvSpPr>
              <p:nvPr/>
            </p:nvSpPr>
            <p:spPr bwMode="auto">
              <a:xfrm>
                <a:off x="1815" y="3339"/>
                <a:ext cx="165" cy="256"/>
              </a:xfrm>
              <a:custGeom>
                <a:avLst/>
                <a:gdLst>
                  <a:gd name="T0" fmla="*/ 157 w 165"/>
                  <a:gd name="T1" fmla="*/ 256 h 256"/>
                  <a:gd name="T2" fmla="*/ 0 w 165"/>
                  <a:gd name="T3" fmla="*/ 0 h 256"/>
                  <a:gd name="T4" fmla="*/ 165 w 165"/>
                  <a:gd name="T5" fmla="*/ 158 h 256"/>
                  <a:gd name="T6" fmla="*/ 157 w 165"/>
                  <a:gd name="T7" fmla="*/ 256 h 256"/>
                </a:gdLst>
                <a:ahLst/>
                <a:cxnLst>
                  <a:cxn ang="0">
                    <a:pos x="T0" y="T1"/>
                  </a:cxn>
                  <a:cxn ang="0">
                    <a:pos x="T2" y="T3"/>
                  </a:cxn>
                  <a:cxn ang="0">
                    <a:pos x="T4" y="T5"/>
                  </a:cxn>
                  <a:cxn ang="0">
                    <a:pos x="T6" y="T7"/>
                  </a:cxn>
                </a:cxnLst>
                <a:rect l="0" t="0" r="r" b="b"/>
                <a:pathLst>
                  <a:path w="165" h="256">
                    <a:moveTo>
                      <a:pt x="157" y="256"/>
                    </a:moveTo>
                    <a:lnTo>
                      <a:pt x="0" y="0"/>
                    </a:lnTo>
                    <a:lnTo>
                      <a:pt x="165" y="158"/>
                    </a:lnTo>
                    <a:lnTo>
                      <a:pt x="157"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212"/>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Freeform 213"/>
              <p:cNvSpPr>
                <a:spLocks/>
              </p:cNvSpPr>
              <p:nvPr/>
            </p:nvSpPr>
            <p:spPr bwMode="auto">
              <a:xfrm>
                <a:off x="1980" y="3339"/>
                <a:ext cx="163" cy="256"/>
              </a:xfrm>
              <a:custGeom>
                <a:avLst/>
                <a:gdLst>
                  <a:gd name="T0" fmla="*/ 5 w 163"/>
                  <a:gd name="T1" fmla="*/ 256 h 256"/>
                  <a:gd name="T2" fmla="*/ 163 w 163"/>
                  <a:gd name="T3" fmla="*/ 0 h 256"/>
                  <a:gd name="T4" fmla="*/ 0 w 163"/>
                  <a:gd name="T5" fmla="*/ 158 h 256"/>
                  <a:gd name="T6" fmla="*/ 5 w 163"/>
                  <a:gd name="T7" fmla="*/ 256 h 256"/>
                </a:gdLst>
                <a:ahLst/>
                <a:cxnLst>
                  <a:cxn ang="0">
                    <a:pos x="T0" y="T1"/>
                  </a:cxn>
                  <a:cxn ang="0">
                    <a:pos x="T2" y="T3"/>
                  </a:cxn>
                  <a:cxn ang="0">
                    <a:pos x="T4" y="T5"/>
                  </a:cxn>
                  <a:cxn ang="0">
                    <a:pos x="T6" y="T7"/>
                  </a:cxn>
                </a:cxnLst>
                <a:rect l="0" t="0" r="r" b="b"/>
                <a:pathLst>
                  <a:path w="163" h="256">
                    <a:moveTo>
                      <a:pt x="5" y="256"/>
                    </a:moveTo>
                    <a:lnTo>
                      <a:pt x="163" y="0"/>
                    </a:lnTo>
                    <a:lnTo>
                      <a:pt x="0" y="158"/>
                    </a:lnTo>
                    <a:lnTo>
                      <a:pt x="5" y="2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Freeform 214"/>
              <p:cNvSpPr>
                <a:spLocks noEditPoints="1"/>
              </p:cNvSpPr>
              <p:nvPr/>
            </p:nvSpPr>
            <p:spPr bwMode="auto">
              <a:xfrm>
                <a:off x="1985" y="2889"/>
                <a:ext cx="318" cy="286"/>
              </a:xfrm>
              <a:custGeom>
                <a:avLst/>
                <a:gdLst>
                  <a:gd name="T0" fmla="*/ 118 w 121"/>
                  <a:gd name="T1" fmla="*/ 103 h 103"/>
                  <a:gd name="T2" fmla="*/ 119 w 121"/>
                  <a:gd name="T3" fmla="*/ 102 h 103"/>
                  <a:gd name="T4" fmla="*/ 119 w 121"/>
                  <a:gd name="T5" fmla="*/ 102 h 103"/>
                  <a:gd name="T6" fmla="*/ 119 w 121"/>
                  <a:gd name="T7" fmla="*/ 102 h 103"/>
                  <a:gd name="T8" fmla="*/ 119 w 121"/>
                  <a:gd name="T9" fmla="*/ 101 h 103"/>
                  <a:gd name="T10" fmla="*/ 119 w 121"/>
                  <a:gd name="T11" fmla="*/ 101 h 103"/>
                  <a:gd name="T12" fmla="*/ 119 w 121"/>
                  <a:gd name="T13" fmla="*/ 101 h 103"/>
                  <a:gd name="T14" fmla="*/ 119 w 121"/>
                  <a:gd name="T15" fmla="*/ 100 h 103"/>
                  <a:gd name="T16" fmla="*/ 119 w 121"/>
                  <a:gd name="T17" fmla="*/ 100 h 103"/>
                  <a:gd name="T18" fmla="*/ 119 w 121"/>
                  <a:gd name="T19" fmla="*/ 100 h 103"/>
                  <a:gd name="T20" fmla="*/ 119 w 121"/>
                  <a:gd name="T21" fmla="*/ 97 h 103"/>
                  <a:gd name="T22" fmla="*/ 119 w 121"/>
                  <a:gd name="T23" fmla="*/ 97 h 103"/>
                  <a:gd name="T24" fmla="*/ 119 w 121"/>
                  <a:gd name="T25" fmla="*/ 97 h 103"/>
                  <a:gd name="T26" fmla="*/ 121 w 121"/>
                  <a:gd name="T27" fmla="*/ 84 h 103"/>
                  <a:gd name="T28" fmla="*/ 121 w 121"/>
                  <a:gd name="T29" fmla="*/ 84 h 103"/>
                  <a:gd name="T30" fmla="*/ 121 w 121"/>
                  <a:gd name="T31" fmla="*/ 84 h 103"/>
                  <a:gd name="T32" fmla="*/ 121 w 121"/>
                  <a:gd name="T33" fmla="*/ 83 h 103"/>
                  <a:gd name="T34" fmla="*/ 121 w 121"/>
                  <a:gd name="T35" fmla="*/ 83 h 103"/>
                  <a:gd name="T36" fmla="*/ 121 w 121"/>
                  <a:gd name="T37" fmla="*/ 83 h 103"/>
                  <a:gd name="T38" fmla="*/ 121 w 121"/>
                  <a:gd name="T39" fmla="*/ 83 h 103"/>
                  <a:gd name="T40" fmla="*/ 121 w 121"/>
                  <a:gd name="T41" fmla="*/ 83 h 103"/>
                  <a:gd name="T42" fmla="*/ 121 w 121"/>
                  <a:gd name="T43" fmla="*/ 83 h 103"/>
                  <a:gd name="T44" fmla="*/ 121 w 121"/>
                  <a:gd name="T45" fmla="*/ 83 h 103"/>
                  <a:gd name="T46" fmla="*/ 121 w 121"/>
                  <a:gd name="T47" fmla="*/ 83 h 103"/>
                  <a:gd name="T48" fmla="*/ 121 w 121"/>
                  <a:gd name="T49" fmla="*/ 83 h 103"/>
                  <a:gd name="T50" fmla="*/ 121 w 121"/>
                  <a:gd name="T51" fmla="*/ 83 h 103"/>
                  <a:gd name="T52" fmla="*/ 121 w 121"/>
                  <a:gd name="T53" fmla="*/ 83 h 103"/>
                  <a:gd name="T54" fmla="*/ 121 w 121"/>
                  <a:gd name="T55" fmla="*/ 83 h 103"/>
                  <a:gd name="T56" fmla="*/ 121 w 121"/>
                  <a:gd name="T57" fmla="*/ 83 h 103"/>
                  <a:gd name="T58" fmla="*/ 121 w 121"/>
                  <a:gd name="T59" fmla="*/ 83 h 103"/>
                  <a:gd name="T60" fmla="*/ 121 w 121"/>
                  <a:gd name="T61" fmla="*/ 83 h 103"/>
                  <a:gd name="T62" fmla="*/ 121 w 121"/>
                  <a:gd name="T63" fmla="*/ 83 h 103"/>
                  <a:gd name="T64" fmla="*/ 121 w 121"/>
                  <a:gd name="T65" fmla="*/ 83 h 103"/>
                  <a:gd name="T66" fmla="*/ 121 w 121"/>
                  <a:gd name="T67" fmla="*/ 83 h 103"/>
                  <a:gd name="T68" fmla="*/ 121 w 121"/>
                  <a:gd name="T69" fmla="*/ 83 h 103"/>
                  <a:gd name="T70" fmla="*/ 121 w 121"/>
                  <a:gd name="T71" fmla="*/ 83 h 103"/>
                  <a:gd name="T72" fmla="*/ 121 w 121"/>
                  <a:gd name="T73" fmla="*/ 83 h 103"/>
                  <a:gd name="T74" fmla="*/ 0 w 121"/>
                  <a:gd name="T75" fmla="*/ 0 h 103"/>
                  <a:gd name="T76" fmla="*/ 0 w 121"/>
                  <a:gd name="T77" fmla="*/ 0 h 103"/>
                  <a:gd name="T78" fmla="*/ 53 w 121"/>
                  <a:gd name="T79" fmla="*/ 94 h 103"/>
                  <a:gd name="T80" fmla="*/ 0 w 121"/>
                  <a:gd name="T8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3">
                    <a:moveTo>
                      <a:pt x="118" y="103"/>
                    </a:moveTo>
                    <a:cubicBezTo>
                      <a:pt x="118" y="103"/>
                      <a:pt x="118" y="103"/>
                      <a:pt x="118" y="103"/>
                    </a:cubicBezTo>
                    <a:cubicBezTo>
                      <a:pt x="118" y="103"/>
                      <a:pt x="118" y="103"/>
                      <a:pt x="118" y="103"/>
                    </a:cubicBezTo>
                    <a:moveTo>
                      <a:pt x="119" y="102"/>
                    </a:moveTo>
                    <a:cubicBezTo>
                      <a:pt x="119" y="102"/>
                      <a:pt x="118" y="102"/>
                      <a:pt x="118" y="102"/>
                    </a:cubicBezTo>
                    <a:cubicBezTo>
                      <a:pt x="118" y="102"/>
                      <a:pt x="119" y="102"/>
                      <a:pt x="119" y="102"/>
                    </a:cubicBezTo>
                    <a:moveTo>
                      <a:pt x="119" y="102"/>
                    </a:moveTo>
                    <a:cubicBezTo>
                      <a:pt x="119" y="102"/>
                      <a:pt x="119" y="102"/>
                      <a:pt x="119" y="102"/>
                    </a:cubicBezTo>
                    <a:cubicBezTo>
                      <a:pt x="119" y="102"/>
                      <a:pt x="119" y="102"/>
                      <a:pt x="119" y="102"/>
                    </a:cubicBezTo>
                    <a:moveTo>
                      <a:pt x="119" y="101"/>
                    </a:moveTo>
                    <a:cubicBezTo>
                      <a:pt x="119" y="101"/>
                      <a:pt x="119" y="102"/>
                      <a:pt x="119" y="102"/>
                    </a:cubicBezTo>
                    <a:cubicBezTo>
                      <a:pt x="119" y="102"/>
                      <a:pt x="119" y="101"/>
                      <a:pt x="119" y="101"/>
                    </a:cubicBezTo>
                    <a:moveTo>
                      <a:pt x="119" y="101"/>
                    </a:moveTo>
                    <a:cubicBezTo>
                      <a:pt x="119" y="101"/>
                      <a:pt x="119" y="101"/>
                      <a:pt x="119" y="101"/>
                    </a:cubicBezTo>
                    <a:cubicBezTo>
                      <a:pt x="119" y="101"/>
                      <a:pt x="119" y="101"/>
                      <a:pt x="119" y="101"/>
                    </a:cubicBezTo>
                    <a:moveTo>
                      <a:pt x="119" y="100"/>
                    </a:moveTo>
                    <a:cubicBezTo>
                      <a:pt x="119" y="100"/>
                      <a:pt x="119" y="101"/>
                      <a:pt x="119" y="101"/>
                    </a:cubicBezTo>
                    <a:cubicBezTo>
                      <a:pt x="119" y="101"/>
                      <a:pt x="119" y="100"/>
                      <a:pt x="119" y="100"/>
                    </a:cubicBezTo>
                    <a:moveTo>
                      <a:pt x="119" y="98"/>
                    </a:moveTo>
                    <a:cubicBezTo>
                      <a:pt x="119" y="98"/>
                      <a:pt x="119" y="99"/>
                      <a:pt x="119" y="100"/>
                    </a:cubicBezTo>
                    <a:cubicBezTo>
                      <a:pt x="119" y="99"/>
                      <a:pt x="119" y="98"/>
                      <a:pt x="119" y="98"/>
                    </a:cubicBezTo>
                    <a:moveTo>
                      <a:pt x="119" y="97"/>
                    </a:moveTo>
                    <a:cubicBezTo>
                      <a:pt x="119" y="97"/>
                      <a:pt x="119" y="97"/>
                      <a:pt x="119" y="98"/>
                    </a:cubicBezTo>
                    <a:cubicBezTo>
                      <a:pt x="119" y="97"/>
                      <a:pt x="119" y="97"/>
                      <a:pt x="119" y="97"/>
                    </a:cubicBezTo>
                    <a:moveTo>
                      <a:pt x="121" y="84"/>
                    </a:moveTo>
                    <a:cubicBezTo>
                      <a:pt x="121" y="86"/>
                      <a:pt x="120" y="91"/>
                      <a:pt x="119" y="97"/>
                    </a:cubicBezTo>
                    <a:cubicBezTo>
                      <a:pt x="120" y="91"/>
                      <a:pt x="121" y="86"/>
                      <a:pt x="121" y="84"/>
                    </a:cubicBezTo>
                    <a:moveTo>
                      <a:pt x="121" y="84"/>
                    </a:moveTo>
                    <a:cubicBezTo>
                      <a:pt x="121" y="84"/>
                      <a:pt x="121" y="84"/>
                      <a:pt x="121" y="84"/>
                    </a:cubicBezTo>
                    <a:cubicBezTo>
                      <a:pt x="121" y="84"/>
                      <a:pt x="121" y="84"/>
                      <a:pt x="121" y="84"/>
                    </a:cubicBezTo>
                    <a:moveTo>
                      <a:pt x="121" y="84"/>
                    </a:moveTo>
                    <a:cubicBezTo>
                      <a:pt x="121" y="84"/>
                      <a:pt x="121" y="84"/>
                      <a:pt x="121" y="84"/>
                    </a:cubicBezTo>
                    <a:cubicBezTo>
                      <a:pt x="121" y="84"/>
                      <a:pt x="121" y="84"/>
                      <a:pt x="121" y="84"/>
                    </a:cubicBezTo>
                    <a:moveTo>
                      <a:pt x="121" y="83"/>
                    </a:moveTo>
                    <a:cubicBezTo>
                      <a:pt x="121" y="83"/>
                      <a:pt x="121" y="83"/>
                      <a:pt x="121" y="84"/>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121" y="83"/>
                    </a:moveTo>
                    <a:cubicBezTo>
                      <a:pt x="121" y="83"/>
                      <a:pt x="121" y="83"/>
                      <a:pt x="121" y="83"/>
                    </a:cubicBezTo>
                    <a:cubicBezTo>
                      <a:pt x="121" y="83"/>
                      <a:pt x="121" y="83"/>
                      <a:pt x="121" y="83"/>
                    </a:cubicBezTo>
                    <a:moveTo>
                      <a:pt x="0" y="0"/>
                    </a:moveTo>
                    <a:cubicBezTo>
                      <a:pt x="0" y="0"/>
                      <a:pt x="0" y="0"/>
                      <a:pt x="0" y="0"/>
                    </a:cubicBezTo>
                    <a:cubicBezTo>
                      <a:pt x="0" y="0"/>
                      <a:pt x="0" y="0"/>
                      <a:pt x="0" y="0"/>
                    </a:cubicBezTo>
                    <a:cubicBezTo>
                      <a:pt x="0" y="0"/>
                      <a:pt x="53" y="65"/>
                      <a:pt x="53" y="94"/>
                    </a:cubicBezTo>
                    <a:cubicBezTo>
                      <a:pt x="53" y="94"/>
                      <a:pt x="53" y="94"/>
                      <a:pt x="53" y="94"/>
                    </a:cubicBezTo>
                    <a:cubicBezTo>
                      <a:pt x="53" y="94"/>
                      <a:pt x="53" y="94"/>
                      <a:pt x="53" y="94"/>
                    </a:cubicBezTo>
                    <a:cubicBezTo>
                      <a:pt x="53" y="65"/>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Freeform 215"/>
              <p:cNvSpPr>
                <a:spLocks noEditPoints="1"/>
              </p:cNvSpPr>
              <p:nvPr/>
            </p:nvSpPr>
            <p:spPr bwMode="auto">
              <a:xfrm>
                <a:off x="1972" y="3295"/>
                <a:ext cx="116" cy="328"/>
              </a:xfrm>
              <a:custGeom>
                <a:avLst/>
                <a:gdLst>
                  <a:gd name="T0" fmla="*/ 34 w 44"/>
                  <a:gd name="T1" fmla="*/ 65 h 118"/>
                  <a:gd name="T2" fmla="*/ 16 w 44"/>
                  <a:gd name="T3" fmla="*/ 92 h 118"/>
                  <a:gd name="T4" fmla="*/ 20 w 44"/>
                  <a:gd name="T5" fmla="*/ 118 h 118"/>
                  <a:gd name="T6" fmla="*/ 44 w 44"/>
                  <a:gd name="T7" fmla="*/ 112 h 118"/>
                  <a:gd name="T8" fmla="*/ 43 w 44"/>
                  <a:gd name="T9" fmla="*/ 102 h 118"/>
                  <a:gd name="T10" fmla="*/ 43 w 44"/>
                  <a:gd name="T11" fmla="*/ 99 h 118"/>
                  <a:gd name="T12" fmla="*/ 36 w 44"/>
                  <a:gd name="T13" fmla="*/ 85 h 118"/>
                  <a:gd name="T14" fmla="*/ 34 w 44"/>
                  <a:gd name="T15" fmla="*/ 65 h 118"/>
                  <a:gd name="T16" fmla="*/ 8 w 44"/>
                  <a:gd name="T17" fmla="*/ 1 h 118"/>
                  <a:gd name="T18" fmla="*/ 7 w 44"/>
                  <a:gd name="T19" fmla="*/ 1 h 118"/>
                  <a:gd name="T20" fmla="*/ 6 w 44"/>
                  <a:gd name="T21" fmla="*/ 1 h 118"/>
                  <a:gd name="T22" fmla="*/ 5 w 44"/>
                  <a:gd name="T23" fmla="*/ 1 h 118"/>
                  <a:gd name="T24" fmla="*/ 13 w 44"/>
                  <a:gd name="T25" fmla="*/ 64 h 118"/>
                  <a:gd name="T26" fmla="*/ 31 w 44"/>
                  <a:gd name="T27" fmla="*/ 47 h 118"/>
                  <a:gd name="T28" fmla="*/ 23 w 44"/>
                  <a:gd name="T29" fmla="*/ 41 h 118"/>
                  <a:gd name="T30" fmla="*/ 8 w 44"/>
                  <a:gd name="T31" fmla="*/ 1 h 118"/>
                  <a:gd name="T32" fmla="*/ 0 w 44"/>
                  <a:gd name="T33" fmla="*/ 0 h 118"/>
                  <a:gd name="T34" fmla="*/ 0 w 44"/>
                  <a:gd name="T35" fmla="*/ 22 h 118"/>
                  <a:gd name="T36" fmla="*/ 2 w 44"/>
                  <a:gd name="T37" fmla="*/ 1 h 118"/>
                  <a:gd name="T38" fmla="*/ 0 w 44"/>
                  <a:gd name="T3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 h="118">
                    <a:moveTo>
                      <a:pt x="34" y="65"/>
                    </a:moveTo>
                    <a:cubicBezTo>
                      <a:pt x="16" y="92"/>
                      <a:pt x="16" y="92"/>
                      <a:pt x="16" y="92"/>
                    </a:cubicBezTo>
                    <a:cubicBezTo>
                      <a:pt x="20" y="118"/>
                      <a:pt x="20" y="118"/>
                      <a:pt x="20" y="118"/>
                    </a:cubicBezTo>
                    <a:cubicBezTo>
                      <a:pt x="44" y="112"/>
                      <a:pt x="44" y="112"/>
                      <a:pt x="44" y="112"/>
                    </a:cubicBezTo>
                    <a:cubicBezTo>
                      <a:pt x="44" y="109"/>
                      <a:pt x="43" y="105"/>
                      <a:pt x="43" y="102"/>
                    </a:cubicBezTo>
                    <a:cubicBezTo>
                      <a:pt x="43" y="101"/>
                      <a:pt x="43" y="100"/>
                      <a:pt x="43" y="99"/>
                    </a:cubicBezTo>
                    <a:cubicBezTo>
                      <a:pt x="40" y="95"/>
                      <a:pt x="38" y="90"/>
                      <a:pt x="36" y="85"/>
                    </a:cubicBezTo>
                    <a:cubicBezTo>
                      <a:pt x="34" y="78"/>
                      <a:pt x="33" y="71"/>
                      <a:pt x="34" y="65"/>
                    </a:cubicBezTo>
                    <a:moveTo>
                      <a:pt x="8" y="1"/>
                    </a:moveTo>
                    <a:cubicBezTo>
                      <a:pt x="7" y="1"/>
                      <a:pt x="7" y="1"/>
                      <a:pt x="7" y="1"/>
                    </a:cubicBezTo>
                    <a:cubicBezTo>
                      <a:pt x="7" y="1"/>
                      <a:pt x="6" y="1"/>
                      <a:pt x="6" y="1"/>
                    </a:cubicBezTo>
                    <a:cubicBezTo>
                      <a:pt x="6" y="1"/>
                      <a:pt x="6" y="1"/>
                      <a:pt x="5" y="1"/>
                    </a:cubicBezTo>
                    <a:cubicBezTo>
                      <a:pt x="13" y="64"/>
                      <a:pt x="13" y="64"/>
                      <a:pt x="13" y="64"/>
                    </a:cubicBezTo>
                    <a:cubicBezTo>
                      <a:pt x="31" y="47"/>
                      <a:pt x="31" y="47"/>
                      <a:pt x="31" y="47"/>
                    </a:cubicBezTo>
                    <a:cubicBezTo>
                      <a:pt x="28" y="45"/>
                      <a:pt x="25" y="43"/>
                      <a:pt x="23" y="41"/>
                    </a:cubicBezTo>
                    <a:cubicBezTo>
                      <a:pt x="12" y="30"/>
                      <a:pt x="7" y="15"/>
                      <a:pt x="8" y="1"/>
                    </a:cubicBezTo>
                    <a:moveTo>
                      <a:pt x="0" y="0"/>
                    </a:moveTo>
                    <a:cubicBezTo>
                      <a:pt x="0" y="22"/>
                      <a:pt x="0" y="22"/>
                      <a:pt x="0" y="22"/>
                    </a:cubicBezTo>
                    <a:cubicBezTo>
                      <a:pt x="2" y="1"/>
                      <a:pt x="2" y="1"/>
                      <a:pt x="2" y="1"/>
                    </a:cubicBezTo>
                    <a:cubicBezTo>
                      <a:pt x="1" y="1"/>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Freeform 216"/>
              <p:cNvSpPr>
                <a:spLocks/>
              </p:cNvSpPr>
              <p:nvPr/>
            </p:nvSpPr>
            <p:spPr bwMode="auto">
              <a:xfrm>
                <a:off x="1972" y="2889"/>
                <a:ext cx="153" cy="408"/>
              </a:xfrm>
              <a:custGeom>
                <a:avLst/>
                <a:gdLst>
                  <a:gd name="T0" fmla="*/ 5 w 58"/>
                  <a:gd name="T1" fmla="*/ 0 h 147"/>
                  <a:gd name="T2" fmla="*/ 5 w 58"/>
                  <a:gd name="T3" fmla="*/ 0 h 147"/>
                  <a:gd name="T4" fmla="*/ 0 w 58"/>
                  <a:gd name="T5" fmla="*/ 7 h 147"/>
                  <a:gd name="T6" fmla="*/ 0 w 58"/>
                  <a:gd name="T7" fmla="*/ 146 h 147"/>
                  <a:gd name="T8" fmla="*/ 2 w 58"/>
                  <a:gd name="T9" fmla="*/ 147 h 147"/>
                  <a:gd name="T10" fmla="*/ 3 w 58"/>
                  <a:gd name="T11" fmla="*/ 131 h 147"/>
                  <a:gd name="T12" fmla="*/ 5 w 58"/>
                  <a:gd name="T13" fmla="*/ 147 h 147"/>
                  <a:gd name="T14" fmla="*/ 6 w 58"/>
                  <a:gd name="T15" fmla="*/ 147 h 147"/>
                  <a:gd name="T16" fmla="*/ 7 w 58"/>
                  <a:gd name="T17" fmla="*/ 147 h 147"/>
                  <a:gd name="T18" fmla="*/ 8 w 58"/>
                  <a:gd name="T19" fmla="*/ 147 h 147"/>
                  <a:gd name="T20" fmla="*/ 23 w 58"/>
                  <a:gd name="T21" fmla="*/ 113 h 147"/>
                  <a:gd name="T22" fmla="*/ 58 w 58"/>
                  <a:gd name="T23" fmla="*/ 96 h 147"/>
                  <a:gd name="T24" fmla="*/ 58 w 58"/>
                  <a:gd name="T25" fmla="*/ 94 h 147"/>
                  <a:gd name="T26" fmla="*/ 58 w 58"/>
                  <a:gd name="T27" fmla="*/ 94 h 147"/>
                  <a:gd name="T28" fmla="*/ 5 w 58"/>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47">
                    <a:moveTo>
                      <a:pt x="5" y="0"/>
                    </a:moveTo>
                    <a:cubicBezTo>
                      <a:pt x="5" y="0"/>
                      <a:pt x="5" y="0"/>
                      <a:pt x="5" y="0"/>
                    </a:cubicBezTo>
                    <a:cubicBezTo>
                      <a:pt x="5" y="0"/>
                      <a:pt x="3" y="3"/>
                      <a:pt x="0" y="7"/>
                    </a:cubicBezTo>
                    <a:cubicBezTo>
                      <a:pt x="0" y="146"/>
                      <a:pt x="0" y="146"/>
                      <a:pt x="0" y="146"/>
                    </a:cubicBezTo>
                    <a:cubicBezTo>
                      <a:pt x="0" y="146"/>
                      <a:pt x="1" y="147"/>
                      <a:pt x="2" y="147"/>
                    </a:cubicBezTo>
                    <a:cubicBezTo>
                      <a:pt x="3" y="131"/>
                      <a:pt x="3" y="131"/>
                      <a:pt x="3" y="131"/>
                    </a:cubicBezTo>
                    <a:cubicBezTo>
                      <a:pt x="5" y="147"/>
                      <a:pt x="5" y="147"/>
                      <a:pt x="5" y="147"/>
                    </a:cubicBezTo>
                    <a:cubicBezTo>
                      <a:pt x="6" y="147"/>
                      <a:pt x="6" y="147"/>
                      <a:pt x="6" y="147"/>
                    </a:cubicBezTo>
                    <a:cubicBezTo>
                      <a:pt x="6" y="147"/>
                      <a:pt x="7" y="147"/>
                      <a:pt x="7" y="147"/>
                    </a:cubicBezTo>
                    <a:cubicBezTo>
                      <a:pt x="7" y="147"/>
                      <a:pt x="7" y="147"/>
                      <a:pt x="8" y="147"/>
                    </a:cubicBezTo>
                    <a:cubicBezTo>
                      <a:pt x="8" y="134"/>
                      <a:pt x="13" y="122"/>
                      <a:pt x="23" y="113"/>
                    </a:cubicBezTo>
                    <a:cubicBezTo>
                      <a:pt x="29" y="106"/>
                      <a:pt x="43" y="100"/>
                      <a:pt x="58" y="96"/>
                    </a:cubicBezTo>
                    <a:cubicBezTo>
                      <a:pt x="58" y="95"/>
                      <a:pt x="58" y="95"/>
                      <a:pt x="58" y="94"/>
                    </a:cubicBezTo>
                    <a:cubicBezTo>
                      <a:pt x="58" y="94"/>
                      <a:pt x="58" y="94"/>
                      <a:pt x="58" y="94"/>
                    </a:cubicBezTo>
                    <a:cubicBezTo>
                      <a:pt x="58" y="65"/>
                      <a:pt x="5" y="0"/>
                      <a:pt x="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Freeform 217"/>
              <p:cNvSpPr>
                <a:spLocks/>
              </p:cNvSpPr>
              <p:nvPr/>
            </p:nvSpPr>
            <p:spPr bwMode="auto">
              <a:xfrm>
                <a:off x="2059" y="3442"/>
                <a:ext cx="102" cy="128"/>
              </a:xfrm>
              <a:custGeom>
                <a:avLst/>
                <a:gdLst>
                  <a:gd name="T0" fmla="*/ 9 w 39"/>
                  <a:gd name="T1" fmla="*/ 0 h 46"/>
                  <a:gd name="T2" fmla="*/ 1 w 39"/>
                  <a:gd name="T3" fmla="*/ 12 h 46"/>
                  <a:gd name="T4" fmla="*/ 3 w 39"/>
                  <a:gd name="T5" fmla="*/ 32 h 46"/>
                  <a:gd name="T6" fmla="*/ 10 w 39"/>
                  <a:gd name="T7" fmla="*/ 46 h 46"/>
                  <a:gd name="T8" fmla="*/ 39 w 39"/>
                  <a:gd name="T9" fmla="*/ 1 h 46"/>
                  <a:gd name="T10" fmla="*/ 27 w 39"/>
                  <a:gd name="T11" fmla="*/ 3 h 46"/>
                  <a:gd name="T12" fmla="*/ 9 w 3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39" h="46">
                    <a:moveTo>
                      <a:pt x="9" y="0"/>
                    </a:moveTo>
                    <a:cubicBezTo>
                      <a:pt x="1" y="12"/>
                      <a:pt x="1" y="12"/>
                      <a:pt x="1" y="12"/>
                    </a:cubicBezTo>
                    <a:cubicBezTo>
                      <a:pt x="0" y="18"/>
                      <a:pt x="1" y="25"/>
                      <a:pt x="3" y="32"/>
                    </a:cubicBezTo>
                    <a:cubicBezTo>
                      <a:pt x="5" y="37"/>
                      <a:pt x="7" y="42"/>
                      <a:pt x="10" y="46"/>
                    </a:cubicBezTo>
                    <a:cubicBezTo>
                      <a:pt x="12" y="29"/>
                      <a:pt x="22" y="14"/>
                      <a:pt x="39" y="1"/>
                    </a:cubicBezTo>
                    <a:cubicBezTo>
                      <a:pt x="35" y="2"/>
                      <a:pt x="31" y="3"/>
                      <a:pt x="27" y="3"/>
                    </a:cubicBezTo>
                    <a:cubicBezTo>
                      <a:pt x="21" y="3"/>
                      <a:pt x="14" y="2"/>
                      <a:pt x="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Freeform 218"/>
              <p:cNvSpPr>
                <a:spLocks/>
              </p:cNvSpPr>
              <p:nvPr/>
            </p:nvSpPr>
            <p:spPr bwMode="auto">
              <a:xfrm>
                <a:off x="1991" y="3119"/>
                <a:ext cx="312" cy="331"/>
              </a:xfrm>
              <a:custGeom>
                <a:avLst/>
                <a:gdLst>
                  <a:gd name="T0" fmla="*/ 119 w 119"/>
                  <a:gd name="T1" fmla="*/ 0 h 119"/>
                  <a:gd name="T2" fmla="*/ 51 w 119"/>
                  <a:gd name="T3" fmla="*/ 13 h 119"/>
                  <a:gd name="T4" fmla="*/ 16 w 119"/>
                  <a:gd name="T5" fmla="*/ 30 h 119"/>
                  <a:gd name="T6" fmla="*/ 16 w 119"/>
                  <a:gd name="T7" fmla="*/ 104 h 119"/>
                  <a:gd name="T8" fmla="*/ 58 w 119"/>
                  <a:gd name="T9" fmla="*/ 79 h 119"/>
                  <a:gd name="T10" fmla="*/ 53 w 119"/>
                  <a:gd name="T11" fmla="*/ 119 h 119"/>
                  <a:gd name="T12" fmla="*/ 76 w 119"/>
                  <a:gd name="T13" fmla="*/ 110 h 119"/>
                  <a:gd name="T14" fmla="*/ 116 w 119"/>
                  <a:gd name="T15" fmla="*/ 20 h 119"/>
                  <a:gd name="T16" fmla="*/ 116 w 119"/>
                  <a:gd name="T17" fmla="*/ 19 h 119"/>
                  <a:gd name="T18" fmla="*/ 117 w 119"/>
                  <a:gd name="T19" fmla="*/ 19 h 119"/>
                  <a:gd name="T20" fmla="*/ 117 w 119"/>
                  <a:gd name="T21" fmla="*/ 19 h 119"/>
                  <a:gd name="T22" fmla="*/ 117 w 119"/>
                  <a:gd name="T23" fmla="*/ 18 h 119"/>
                  <a:gd name="T24" fmla="*/ 117 w 119"/>
                  <a:gd name="T25" fmla="*/ 18 h 119"/>
                  <a:gd name="T26" fmla="*/ 117 w 119"/>
                  <a:gd name="T27" fmla="*/ 17 h 119"/>
                  <a:gd name="T28" fmla="*/ 117 w 119"/>
                  <a:gd name="T29" fmla="*/ 15 h 119"/>
                  <a:gd name="T30" fmla="*/ 117 w 119"/>
                  <a:gd name="T31" fmla="*/ 14 h 119"/>
                  <a:gd name="T32" fmla="*/ 119 w 119"/>
                  <a:gd name="T33" fmla="*/ 1 h 119"/>
                  <a:gd name="T34" fmla="*/ 119 w 119"/>
                  <a:gd name="T35" fmla="*/ 1 h 119"/>
                  <a:gd name="T36" fmla="*/ 119 w 119"/>
                  <a:gd name="T37" fmla="*/ 1 h 119"/>
                  <a:gd name="T38" fmla="*/ 119 w 119"/>
                  <a:gd name="T39" fmla="*/ 0 h 119"/>
                  <a:gd name="T40" fmla="*/ 119 w 119"/>
                  <a:gd name="T41" fmla="*/ 0 h 119"/>
                  <a:gd name="T42" fmla="*/ 119 w 119"/>
                  <a:gd name="T43" fmla="*/ 0 h 119"/>
                  <a:gd name="T44" fmla="*/ 119 w 119"/>
                  <a:gd name="T45" fmla="*/ 0 h 119"/>
                  <a:gd name="T46" fmla="*/ 119 w 119"/>
                  <a:gd name="T47" fmla="*/ 0 h 119"/>
                  <a:gd name="T48" fmla="*/ 119 w 119"/>
                  <a:gd name="T49" fmla="*/ 0 h 119"/>
                  <a:gd name="T50" fmla="*/ 119 w 119"/>
                  <a:gd name="T51" fmla="*/ 0 h 119"/>
                  <a:gd name="T52" fmla="*/ 119 w 119"/>
                  <a:gd name="T53" fmla="*/ 0 h 119"/>
                  <a:gd name="T54" fmla="*/ 119 w 119"/>
                  <a:gd name="T55" fmla="*/ 0 h 119"/>
                  <a:gd name="T56" fmla="*/ 119 w 119"/>
                  <a:gd name="T57" fmla="*/ 0 h 119"/>
                  <a:gd name="T58" fmla="*/ 119 w 119"/>
                  <a:gd name="T59" fmla="*/ 0 h 119"/>
                  <a:gd name="T60" fmla="*/ 119 w 119"/>
                  <a:gd name="T61" fmla="*/ 0 h 119"/>
                  <a:gd name="T62" fmla="*/ 119 w 119"/>
                  <a:gd name="T6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119">
                    <a:moveTo>
                      <a:pt x="119" y="0"/>
                    </a:moveTo>
                    <a:cubicBezTo>
                      <a:pt x="119" y="0"/>
                      <a:pt x="119" y="0"/>
                      <a:pt x="119" y="0"/>
                    </a:cubicBezTo>
                    <a:cubicBezTo>
                      <a:pt x="119" y="0"/>
                      <a:pt x="119" y="0"/>
                      <a:pt x="119" y="0"/>
                    </a:cubicBezTo>
                    <a:cubicBezTo>
                      <a:pt x="118" y="0"/>
                      <a:pt x="82" y="4"/>
                      <a:pt x="51" y="13"/>
                    </a:cubicBezTo>
                    <a:cubicBezTo>
                      <a:pt x="51" y="13"/>
                      <a:pt x="51" y="13"/>
                      <a:pt x="51" y="13"/>
                    </a:cubicBezTo>
                    <a:cubicBezTo>
                      <a:pt x="36" y="17"/>
                      <a:pt x="22" y="23"/>
                      <a:pt x="16" y="30"/>
                    </a:cubicBezTo>
                    <a:cubicBezTo>
                      <a:pt x="6" y="39"/>
                      <a:pt x="1" y="51"/>
                      <a:pt x="1" y="64"/>
                    </a:cubicBezTo>
                    <a:cubicBezTo>
                      <a:pt x="0" y="78"/>
                      <a:pt x="5" y="93"/>
                      <a:pt x="16" y="104"/>
                    </a:cubicBezTo>
                    <a:cubicBezTo>
                      <a:pt x="18" y="106"/>
                      <a:pt x="21" y="108"/>
                      <a:pt x="24" y="110"/>
                    </a:cubicBezTo>
                    <a:cubicBezTo>
                      <a:pt x="58" y="79"/>
                      <a:pt x="58" y="79"/>
                      <a:pt x="58" y="79"/>
                    </a:cubicBezTo>
                    <a:cubicBezTo>
                      <a:pt x="35" y="116"/>
                      <a:pt x="35" y="116"/>
                      <a:pt x="35" y="116"/>
                    </a:cubicBezTo>
                    <a:cubicBezTo>
                      <a:pt x="40" y="118"/>
                      <a:pt x="47" y="119"/>
                      <a:pt x="53" y="119"/>
                    </a:cubicBezTo>
                    <a:cubicBezTo>
                      <a:pt x="57" y="119"/>
                      <a:pt x="61" y="118"/>
                      <a:pt x="65" y="117"/>
                    </a:cubicBezTo>
                    <a:cubicBezTo>
                      <a:pt x="68" y="115"/>
                      <a:pt x="72" y="112"/>
                      <a:pt x="76" y="110"/>
                    </a:cubicBezTo>
                    <a:cubicBezTo>
                      <a:pt x="79" y="80"/>
                      <a:pt x="93" y="53"/>
                      <a:pt x="114" y="35"/>
                    </a:cubicBezTo>
                    <a:cubicBezTo>
                      <a:pt x="115" y="30"/>
                      <a:pt x="116" y="25"/>
                      <a:pt x="116" y="20"/>
                    </a:cubicBezTo>
                    <a:cubicBezTo>
                      <a:pt x="116" y="20"/>
                      <a:pt x="116" y="20"/>
                      <a:pt x="116" y="20"/>
                    </a:cubicBezTo>
                    <a:cubicBezTo>
                      <a:pt x="116" y="20"/>
                      <a:pt x="116" y="19"/>
                      <a:pt x="116" y="19"/>
                    </a:cubicBezTo>
                    <a:cubicBezTo>
                      <a:pt x="116" y="19"/>
                      <a:pt x="117" y="19"/>
                      <a:pt x="117" y="19"/>
                    </a:cubicBezTo>
                    <a:cubicBezTo>
                      <a:pt x="117" y="19"/>
                      <a:pt x="117" y="19"/>
                      <a:pt x="117" y="19"/>
                    </a:cubicBezTo>
                    <a:cubicBezTo>
                      <a:pt x="117" y="19"/>
                      <a:pt x="117" y="19"/>
                      <a:pt x="117" y="19"/>
                    </a:cubicBezTo>
                    <a:cubicBezTo>
                      <a:pt x="117" y="19"/>
                      <a:pt x="117" y="19"/>
                      <a:pt x="117" y="19"/>
                    </a:cubicBezTo>
                    <a:cubicBezTo>
                      <a:pt x="117" y="19"/>
                      <a:pt x="117" y="18"/>
                      <a:pt x="117" y="18"/>
                    </a:cubicBezTo>
                    <a:cubicBezTo>
                      <a:pt x="117" y="18"/>
                      <a:pt x="117" y="18"/>
                      <a:pt x="117" y="18"/>
                    </a:cubicBezTo>
                    <a:cubicBezTo>
                      <a:pt x="117" y="18"/>
                      <a:pt x="117" y="18"/>
                      <a:pt x="117" y="18"/>
                    </a:cubicBezTo>
                    <a:cubicBezTo>
                      <a:pt x="117" y="18"/>
                      <a:pt x="117" y="18"/>
                      <a:pt x="117" y="18"/>
                    </a:cubicBezTo>
                    <a:cubicBezTo>
                      <a:pt x="117" y="18"/>
                      <a:pt x="117" y="17"/>
                      <a:pt x="117" y="17"/>
                    </a:cubicBezTo>
                    <a:cubicBezTo>
                      <a:pt x="117" y="17"/>
                      <a:pt x="117" y="17"/>
                      <a:pt x="117" y="17"/>
                    </a:cubicBezTo>
                    <a:cubicBezTo>
                      <a:pt x="117" y="16"/>
                      <a:pt x="117" y="15"/>
                      <a:pt x="117" y="15"/>
                    </a:cubicBezTo>
                    <a:cubicBezTo>
                      <a:pt x="117" y="15"/>
                      <a:pt x="117" y="15"/>
                      <a:pt x="117" y="15"/>
                    </a:cubicBezTo>
                    <a:cubicBezTo>
                      <a:pt x="117" y="14"/>
                      <a:pt x="117" y="14"/>
                      <a:pt x="117" y="14"/>
                    </a:cubicBezTo>
                    <a:cubicBezTo>
                      <a:pt x="117" y="14"/>
                      <a:pt x="117" y="14"/>
                      <a:pt x="117" y="14"/>
                    </a:cubicBezTo>
                    <a:cubicBezTo>
                      <a:pt x="118" y="8"/>
                      <a:pt x="119" y="3"/>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1"/>
                      <a:pt x="119" y="1"/>
                      <a:pt x="119" y="1"/>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cubicBezTo>
                      <a:pt x="119" y="0"/>
                      <a:pt x="119" y="0"/>
                      <a:pt x="11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Freeform 219"/>
              <p:cNvSpPr>
                <a:spLocks/>
              </p:cNvSpPr>
              <p:nvPr/>
            </p:nvSpPr>
            <p:spPr bwMode="auto">
              <a:xfrm>
                <a:off x="2014" y="3753"/>
                <a:ext cx="13" cy="492"/>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Freeform 220"/>
              <p:cNvSpPr>
                <a:spLocks/>
              </p:cNvSpPr>
              <p:nvPr/>
            </p:nvSpPr>
            <p:spPr bwMode="auto">
              <a:xfrm>
                <a:off x="2012" y="3648"/>
                <a:ext cx="144" cy="105"/>
              </a:xfrm>
              <a:custGeom>
                <a:avLst/>
                <a:gdLst>
                  <a:gd name="T0" fmla="*/ 35 w 55"/>
                  <a:gd name="T1" fmla="*/ 0 h 38"/>
                  <a:gd name="T2" fmla="*/ 0 w 55"/>
                  <a:gd name="T3" fmla="*/ 23 h 38"/>
                  <a:gd name="T4" fmla="*/ 1 w 55"/>
                  <a:gd name="T5" fmla="*/ 38 h 38"/>
                  <a:gd name="T6" fmla="*/ 1 w 55"/>
                  <a:gd name="T7" fmla="*/ 38 h 38"/>
                  <a:gd name="T8" fmla="*/ 1 w 55"/>
                  <a:gd name="T9" fmla="*/ 38 h 38"/>
                  <a:gd name="T10" fmla="*/ 55 w 55"/>
                  <a:gd name="T11" fmla="*/ 21 h 38"/>
                  <a:gd name="T12" fmla="*/ 35 w 5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35" y="0"/>
                    </a:moveTo>
                    <a:cubicBezTo>
                      <a:pt x="0" y="23"/>
                      <a:pt x="0" y="23"/>
                      <a:pt x="0" y="23"/>
                    </a:cubicBezTo>
                    <a:cubicBezTo>
                      <a:pt x="1" y="38"/>
                      <a:pt x="1" y="38"/>
                      <a:pt x="1" y="38"/>
                    </a:cubicBezTo>
                    <a:cubicBezTo>
                      <a:pt x="1" y="38"/>
                      <a:pt x="1" y="38"/>
                      <a:pt x="1" y="38"/>
                    </a:cubicBezTo>
                    <a:cubicBezTo>
                      <a:pt x="1" y="38"/>
                      <a:pt x="1" y="38"/>
                      <a:pt x="1" y="38"/>
                    </a:cubicBezTo>
                    <a:cubicBezTo>
                      <a:pt x="18" y="36"/>
                      <a:pt x="37" y="30"/>
                      <a:pt x="55" y="21"/>
                    </a:cubicBezTo>
                    <a:cubicBezTo>
                      <a:pt x="47" y="15"/>
                      <a:pt x="40" y="8"/>
                      <a:pt x="35"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Freeform 221"/>
              <p:cNvSpPr>
                <a:spLocks/>
              </p:cNvSpPr>
              <p:nvPr/>
            </p:nvSpPr>
            <p:spPr bwMode="auto">
              <a:xfrm>
                <a:off x="1972" y="3253"/>
                <a:ext cx="132" cy="992"/>
              </a:xfrm>
              <a:custGeom>
                <a:avLst/>
                <a:gdLst>
                  <a:gd name="T0" fmla="*/ 3 w 50"/>
                  <a:gd name="T1" fmla="*/ 0 h 357"/>
                  <a:gd name="T2" fmla="*/ 2 w 50"/>
                  <a:gd name="T3" fmla="*/ 16 h 357"/>
                  <a:gd name="T4" fmla="*/ 0 w 50"/>
                  <a:gd name="T5" fmla="*/ 37 h 357"/>
                  <a:gd name="T6" fmla="*/ 0 w 50"/>
                  <a:gd name="T7" fmla="*/ 85 h 357"/>
                  <a:gd name="T8" fmla="*/ 3 w 50"/>
                  <a:gd name="T9" fmla="*/ 88 h 357"/>
                  <a:gd name="T10" fmla="*/ 0 w 50"/>
                  <a:gd name="T11" fmla="*/ 123 h 357"/>
                  <a:gd name="T12" fmla="*/ 0 w 50"/>
                  <a:gd name="T13" fmla="*/ 123 h 357"/>
                  <a:gd name="T14" fmla="*/ 0 w 50"/>
                  <a:gd name="T15" fmla="*/ 357 h 357"/>
                  <a:gd name="T16" fmla="*/ 21 w 50"/>
                  <a:gd name="T17" fmla="*/ 357 h 357"/>
                  <a:gd name="T18" fmla="*/ 16 w 50"/>
                  <a:gd name="T19" fmla="*/ 180 h 357"/>
                  <a:gd name="T20" fmla="*/ 15 w 50"/>
                  <a:gd name="T21" fmla="*/ 165 h 357"/>
                  <a:gd name="T22" fmla="*/ 50 w 50"/>
                  <a:gd name="T23" fmla="*/ 142 h 357"/>
                  <a:gd name="T24" fmla="*/ 44 w 50"/>
                  <a:gd name="T25" fmla="*/ 127 h 357"/>
                  <a:gd name="T26" fmla="*/ 20 w 50"/>
                  <a:gd name="T27" fmla="*/ 133 h 357"/>
                  <a:gd name="T28" fmla="*/ 16 w 50"/>
                  <a:gd name="T29" fmla="*/ 107 h 357"/>
                  <a:gd name="T30" fmla="*/ 5 w 50"/>
                  <a:gd name="T31" fmla="*/ 123 h 357"/>
                  <a:gd name="T32" fmla="*/ 3 w 50"/>
                  <a:gd name="T33" fmla="*/ 88 h 357"/>
                  <a:gd name="T34" fmla="*/ 13 w 50"/>
                  <a:gd name="T35" fmla="*/ 79 h 357"/>
                  <a:gd name="T36" fmla="*/ 5 w 50"/>
                  <a:gd name="T37" fmla="*/ 16 h 357"/>
                  <a:gd name="T38" fmla="*/ 3 w 50"/>
                  <a:gd name="T3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7">
                    <a:moveTo>
                      <a:pt x="3" y="0"/>
                    </a:moveTo>
                    <a:cubicBezTo>
                      <a:pt x="2" y="16"/>
                      <a:pt x="2" y="16"/>
                      <a:pt x="2" y="16"/>
                    </a:cubicBezTo>
                    <a:cubicBezTo>
                      <a:pt x="0" y="37"/>
                      <a:pt x="0" y="37"/>
                      <a:pt x="0" y="37"/>
                    </a:cubicBezTo>
                    <a:cubicBezTo>
                      <a:pt x="0" y="85"/>
                      <a:pt x="0" y="85"/>
                      <a:pt x="0" y="85"/>
                    </a:cubicBezTo>
                    <a:cubicBezTo>
                      <a:pt x="3" y="88"/>
                      <a:pt x="3" y="88"/>
                      <a:pt x="3" y="88"/>
                    </a:cubicBezTo>
                    <a:cubicBezTo>
                      <a:pt x="0" y="123"/>
                      <a:pt x="0" y="123"/>
                      <a:pt x="0" y="123"/>
                    </a:cubicBezTo>
                    <a:cubicBezTo>
                      <a:pt x="0" y="123"/>
                      <a:pt x="0" y="123"/>
                      <a:pt x="0" y="123"/>
                    </a:cubicBezTo>
                    <a:cubicBezTo>
                      <a:pt x="0" y="357"/>
                      <a:pt x="0" y="357"/>
                      <a:pt x="0" y="357"/>
                    </a:cubicBezTo>
                    <a:cubicBezTo>
                      <a:pt x="21" y="357"/>
                      <a:pt x="21" y="357"/>
                      <a:pt x="21" y="357"/>
                    </a:cubicBezTo>
                    <a:cubicBezTo>
                      <a:pt x="16" y="180"/>
                      <a:pt x="16" y="180"/>
                      <a:pt x="16" y="180"/>
                    </a:cubicBezTo>
                    <a:cubicBezTo>
                      <a:pt x="15" y="165"/>
                      <a:pt x="15" y="165"/>
                      <a:pt x="15" y="165"/>
                    </a:cubicBezTo>
                    <a:cubicBezTo>
                      <a:pt x="50" y="142"/>
                      <a:pt x="50" y="142"/>
                      <a:pt x="50" y="142"/>
                    </a:cubicBezTo>
                    <a:cubicBezTo>
                      <a:pt x="48" y="137"/>
                      <a:pt x="45" y="132"/>
                      <a:pt x="44" y="127"/>
                    </a:cubicBezTo>
                    <a:cubicBezTo>
                      <a:pt x="20" y="133"/>
                      <a:pt x="20" y="133"/>
                      <a:pt x="20" y="133"/>
                    </a:cubicBezTo>
                    <a:cubicBezTo>
                      <a:pt x="16" y="107"/>
                      <a:pt x="16" y="107"/>
                      <a:pt x="16" y="107"/>
                    </a:cubicBezTo>
                    <a:cubicBezTo>
                      <a:pt x="5" y="123"/>
                      <a:pt x="5" y="123"/>
                      <a:pt x="5" y="123"/>
                    </a:cubicBezTo>
                    <a:cubicBezTo>
                      <a:pt x="3" y="88"/>
                      <a:pt x="3" y="88"/>
                      <a:pt x="3" y="88"/>
                    </a:cubicBezTo>
                    <a:cubicBezTo>
                      <a:pt x="13" y="79"/>
                      <a:pt x="13" y="79"/>
                      <a:pt x="13" y="79"/>
                    </a:cubicBezTo>
                    <a:cubicBezTo>
                      <a:pt x="5" y="16"/>
                      <a:pt x="5" y="16"/>
                      <a:pt x="5" y="16"/>
                    </a:cubicBezTo>
                    <a:cubicBezTo>
                      <a:pt x="3" y="0"/>
                      <a:pt x="3" y="0"/>
                      <a:pt x="3"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Freeform 222"/>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Freeform 223"/>
              <p:cNvSpPr>
                <a:spLocks/>
              </p:cNvSpPr>
              <p:nvPr/>
            </p:nvSpPr>
            <p:spPr bwMode="auto">
              <a:xfrm>
                <a:off x="1972" y="3489"/>
                <a:ext cx="8" cy="106"/>
              </a:xfrm>
              <a:custGeom>
                <a:avLst/>
                <a:gdLst>
                  <a:gd name="T0" fmla="*/ 0 w 8"/>
                  <a:gd name="T1" fmla="*/ 0 h 106"/>
                  <a:gd name="T2" fmla="*/ 0 w 8"/>
                  <a:gd name="T3" fmla="*/ 106 h 106"/>
                  <a:gd name="T4" fmla="*/ 0 w 8"/>
                  <a:gd name="T5" fmla="*/ 106 h 106"/>
                  <a:gd name="T6" fmla="*/ 8 w 8"/>
                  <a:gd name="T7" fmla="*/ 8 h 106"/>
                  <a:gd name="T8" fmla="*/ 0 w 8"/>
                  <a:gd name="T9" fmla="*/ 0 h 106"/>
                </a:gdLst>
                <a:ahLst/>
                <a:cxnLst>
                  <a:cxn ang="0">
                    <a:pos x="T0" y="T1"/>
                  </a:cxn>
                  <a:cxn ang="0">
                    <a:pos x="T2" y="T3"/>
                  </a:cxn>
                  <a:cxn ang="0">
                    <a:pos x="T4" y="T5"/>
                  </a:cxn>
                  <a:cxn ang="0">
                    <a:pos x="T6" y="T7"/>
                  </a:cxn>
                  <a:cxn ang="0">
                    <a:pos x="T8" y="T9"/>
                  </a:cxn>
                </a:cxnLst>
                <a:rect l="0" t="0" r="r" b="b"/>
                <a:pathLst>
                  <a:path w="8" h="106">
                    <a:moveTo>
                      <a:pt x="0" y="0"/>
                    </a:moveTo>
                    <a:lnTo>
                      <a:pt x="0" y="106"/>
                    </a:lnTo>
                    <a:lnTo>
                      <a:pt x="0" y="106"/>
                    </a:lnTo>
                    <a:lnTo>
                      <a:pt x="8"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Freeform 224"/>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Freeform 225"/>
              <p:cNvSpPr>
                <a:spLocks/>
              </p:cNvSpPr>
              <p:nvPr/>
            </p:nvSpPr>
            <p:spPr bwMode="auto">
              <a:xfrm>
                <a:off x="1980" y="3339"/>
                <a:ext cx="163" cy="256"/>
              </a:xfrm>
              <a:custGeom>
                <a:avLst/>
                <a:gdLst>
                  <a:gd name="T0" fmla="*/ 163 w 163"/>
                  <a:gd name="T1" fmla="*/ 0 h 256"/>
                  <a:gd name="T2" fmla="*/ 74 w 163"/>
                  <a:gd name="T3" fmla="*/ 86 h 256"/>
                  <a:gd name="T4" fmla="*/ 26 w 163"/>
                  <a:gd name="T5" fmla="*/ 133 h 256"/>
                  <a:gd name="T6" fmla="*/ 0 w 163"/>
                  <a:gd name="T7" fmla="*/ 158 h 256"/>
                  <a:gd name="T8" fmla="*/ 5 w 163"/>
                  <a:gd name="T9" fmla="*/ 256 h 256"/>
                  <a:gd name="T10" fmla="*/ 34 w 163"/>
                  <a:gd name="T11" fmla="*/ 211 h 256"/>
                  <a:gd name="T12" fmla="*/ 82 w 163"/>
                  <a:gd name="T13" fmla="*/ 136 h 256"/>
                  <a:gd name="T14" fmla="*/ 103 w 163"/>
                  <a:gd name="T15" fmla="*/ 103 h 256"/>
                  <a:gd name="T16" fmla="*/ 163 w 16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256">
                    <a:moveTo>
                      <a:pt x="163" y="0"/>
                    </a:moveTo>
                    <a:lnTo>
                      <a:pt x="74" y="86"/>
                    </a:lnTo>
                    <a:lnTo>
                      <a:pt x="26" y="133"/>
                    </a:lnTo>
                    <a:lnTo>
                      <a:pt x="0" y="158"/>
                    </a:lnTo>
                    <a:lnTo>
                      <a:pt x="5" y="256"/>
                    </a:lnTo>
                    <a:lnTo>
                      <a:pt x="34" y="211"/>
                    </a:lnTo>
                    <a:lnTo>
                      <a:pt x="82" y="136"/>
                    </a:lnTo>
                    <a:lnTo>
                      <a:pt x="103" y="103"/>
                    </a:lnTo>
                    <a:lnTo>
                      <a:pt x="16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Freeform 226"/>
              <p:cNvSpPr>
                <a:spLocks/>
              </p:cNvSpPr>
              <p:nvPr/>
            </p:nvSpPr>
            <p:spPr bwMode="auto">
              <a:xfrm>
                <a:off x="5525" y="3953"/>
                <a:ext cx="268" cy="309"/>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Freeform 227"/>
              <p:cNvSpPr>
                <a:spLocks/>
              </p:cNvSpPr>
              <p:nvPr/>
            </p:nvSpPr>
            <p:spPr bwMode="auto">
              <a:xfrm>
                <a:off x="5381" y="3953"/>
                <a:ext cx="268" cy="309"/>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Freeform 228"/>
              <p:cNvSpPr>
                <a:spLocks/>
              </p:cNvSpPr>
              <p:nvPr/>
            </p:nvSpPr>
            <p:spPr bwMode="auto">
              <a:xfrm>
                <a:off x="5533" y="3920"/>
                <a:ext cx="100" cy="295"/>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Freeform 229"/>
              <p:cNvSpPr>
                <a:spLocks/>
              </p:cNvSpPr>
              <p:nvPr/>
            </p:nvSpPr>
            <p:spPr bwMode="auto">
              <a:xfrm>
                <a:off x="5455" y="3675"/>
                <a:ext cx="333" cy="354"/>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Oval 230"/>
              <p:cNvSpPr>
                <a:spLocks noChangeArrowheads="1"/>
              </p:cNvSpPr>
              <p:nvPr/>
            </p:nvSpPr>
            <p:spPr bwMode="auto">
              <a:xfrm>
                <a:off x="5562" y="3789"/>
                <a:ext cx="116" cy="1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Oval 231"/>
              <p:cNvSpPr>
                <a:spLocks noChangeArrowheads="1"/>
              </p:cNvSpPr>
              <p:nvPr/>
            </p:nvSpPr>
            <p:spPr bwMode="auto">
              <a:xfrm>
                <a:off x="5583" y="3812"/>
                <a:ext cx="76" cy="8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Freeform 232"/>
              <p:cNvSpPr>
                <a:spLocks/>
              </p:cNvSpPr>
              <p:nvPr/>
            </p:nvSpPr>
            <p:spPr bwMode="auto">
              <a:xfrm>
                <a:off x="3186" y="4029"/>
                <a:ext cx="189" cy="189"/>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33"/>
              <p:cNvSpPr>
                <a:spLocks/>
              </p:cNvSpPr>
              <p:nvPr/>
            </p:nvSpPr>
            <p:spPr bwMode="auto">
              <a:xfrm>
                <a:off x="3073" y="4029"/>
                <a:ext cx="186" cy="189"/>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34"/>
              <p:cNvSpPr>
                <a:spLocks/>
              </p:cNvSpPr>
              <p:nvPr/>
            </p:nvSpPr>
            <p:spPr bwMode="auto">
              <a:xfrm>
                <a:off x="3186" y="4003"/>
                <a:ext cx="70" cy="217"/>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35"/>
              <p:cNvSpPr>
                <a:spLocks/>
              </p:cNvSpPr>
              <p:nvPr/>
            </p:nvSpPr>
            <p:spPr bwMode="auto">
              <a:xfrm>
                <a:off x="3128" y="3826"/>
                <a:ext cx="241" cy="255"/>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9" name="Oval 236"/>
              <p:cNvSpPr>
                <a:spLocks noChangeArrowheads="1"/>
              </p:cNvSpPr>
              <p:nvPr/>
            </p:nvSpPr>
            <p:spPr bwMode="auto">
              <a:xfrm>
                <a:off x="3207" y="3909"/>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Oval 237"/>
              <p:cNvSpPr>
                <a:spLocks noChangeArrowheads="1"/>
              </p:cNvSpPr>
              <p:nvPr/>
            </p:nvSpPr>
            <p:spPr bwMode="auto">
              <a:xfrm>
                <a:off x="3220" y="3926"/>
                <a:ext cx="55" cy="5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Freeform 238"/>
              <p:cNvSpPr>
                <a:spLocks/>
              </p:cNvSpPr>
              <p:nvPr/>
            </p:nvSpPr>
            <p:spPr bwMode="auto">
              <a:xfrm>
                <a:off x="1413" y="3898"/>
                <a:ext cx="281" cy="347"/>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Freeform 239"/>
              <p:cNvSpPr>
                <a:spLocks/>
              </p:cNvSpPr>
              <p:nvPr/>
            </p:nvSpPr>
            <p:spPr bwMode="auto">
              <a:xfrm>
                <a:off x="1232" y="3898"/>
                <a:ext cx="281" cy="347"/>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240"/>
              <p:cNvSpPr>
                <a:spLocks/>
              </p:cNvSpPr>
              <p:nvPr/>
            </p:nvSpPr>
            <p:spPr bwMode="auto">
              <a:xfrm>
                <a:off x="1426" y="4051"/>
                <a:ext cx="289" cy="194"/>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241"/>
              <p:cNvSpPr>
                <a:spLocks/>
              </p:cNvSpPr>
              <p:nvPr/>
            </p:nvSpPr>
            <p:spPr bwMode="auto">
              <a:xfrm>
                <a:off x="1200" y="4051"/>
                <a:ext cx="289" cy="194"/>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242"/>
              <p:cNvSpPr>
                <a:spLocks/>
              </p:cNvSpPr>
              <p:nvPr/>
            </p:nvSpPr>
            <p:spPr bwMode="auto">
              <a:xfrm>
                <a:off x="1421" y="3864"/>
                <a:ext cx="81" cy="326"/>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243"/>
              <p:cNvSpPr>
                <a:spLocks/>
              </p:cNvSpPr>
              <p:nvPr/>
            </p:nvSpPr>
            <p:spPr bwMode="auto">
              <a:xfrm>
                <a:off x="1641" y="3965"/>
                <a:ext cx="226" cy="241"/>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Oval 244"/>
              <p:cNvSpPr>
                <a:spLocks noChangeArrowheads="1"/>
              </p:cNvSpPr>
              <p:nvPr/>
            </p:nvSpPr>
            <p:spPr bwMode="auto">
              <a:xfrm>
                <a:off x="1715" y="4045"/>
                <a:ext cx="79" cy="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Oval 245"/>
              <p:cNvSpPr>
                <a:spLocks noChangeArrowheads="1"/>
              </p:cNvSpPr>
              <p:nvPr/>
            </p:nvSpPr>
            <p:spPr bwMode="auto">
              <a:xfrm>
                <a:off x="1728" y="4059"/>
                <a:ext cx="53"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246"/>
              <p:cNvSpPr>
                <a:spLocks/>
              </p:cNvSpPr>
              <p:nvPr/>
            </p:nvSpPr>
            <p:spPr bwMode="auto">
              <a:xfrm>
                <a:off x="1641"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Oval 247"/>
              <p:cNvSpPr>
                <a:spLocks noChangeArrowheads="1"/>
              </p:cNvSpPr>
              <p:nvPr/>
            </p:nvSpPr>
            <p:spPr bwMode="auto">
              <a:xfrm>
                <a:off x="1715" y="3823"/>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Oval 248"/>
              <p:cNvSpPr>
                <a:spLocks noChangeArrowheads="1"/>
              </p:cNvSpPr>
              <p:nvPr/>
            </p:nvSpPr>
            <p:spPr bwMode="auto">
              <a:xfrm>
                <a:off x="1728" y="3837"/>
                <a:ext cx="53"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Freeform 249"/>
              <p:cNvSpPr>
                <a:spLocks/>
              </p:cNvSpPr>
              <p:nvPr/>
            </p:nvSpPr>
            <p:spPr bwMode="auto">
              <a:xfrm>
                <a:off x="1389" y="3675"/>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Oval 250"/>
              <p:cNvSpPr>
                <a:spLocks noChangeArrowheads="1"/>
              </p:cNvSpPr>
              <p:nvPr/>
            </p:nvSpPr>
            <p:spPr bwMode="auto">
              <a:xfrm>
                <a:off x="1463" y="3756"/>
                <a:ext cx="79"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Oval 251"/>
              <p:cNvSpPr>
                <a:spLocks noChangeArrowheads="1"/>
              </p:cNvSpPr>
              <p:nvPr/>
            </p:nvSpPr>
            <p:spPr bwMode="auto">
              <a:xfrm>
                <a:off x="1476" y="3770"/>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Freeform 252"/>
              <p:cNvSpPr>
                <a:spLocks/>
              </p:cNvSpPr>
              <p:nvPr/>
            </p:nvSpPr>
            <p:spPr bwMode="auto">
              <a:xfrm>
                <a:off x="1095" y="3742"/>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Oval 253"/>
              <p:cNvSpPr>
                <a:spLocks noChangeArrowheads="1"/>
              </p:cNvSpPr>
              <p:nvPr/>
            </p:nvSpPr>
            <p:spPr bwMode="auto">
              <a:xfrm>
                <a:off x="1169" y="3823"/>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Oval 254"/>
              <p:cNvSpPr>
                <a:spLocks noChangeArrowheads="1"/>
              </p:cNvSpPr>
              <p:nvPr/>
            </p:nvSpPr>
            <p:spPr bwMode="auto">
              <a:xfrm>
                <a:off x="1182" y="3837"/>
                <a:ext cx="52" cy="52"/>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Freeform 255"/>
              <p:cNvSpPr>
                <a:spLocks/>
              </p:cNvSpPr>
              <p:nvPr/>
            </p:nvSpPr>
            <p:spPr bwMode="auto">
              <a:xfrm>
                <a:off x="1032" y="3909"/>
                <a:ext cx="226" cy="242"/>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Oval 256"/>
              <p:cNvSpPr>
                <a:spLocks noChangeArrowheads="1"/>
              </p:cNvSpPr>
              <p:nvPr/>
            </p:nvSpPr>
            <p:spPr bwMode="auto">
              <a:xfrm>
                <a:off x="1106" y="3990"/>
                <a:ext cx="78" cy="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Oval 257"/>
              <p:cNvSpPr>
                <a:spLocks noChangeArrowheads="1"/>
              </p:cNvSpPr>
              <p:nvPr/>
            </p:nvSpPr>
            <p:spPr bwMode="auto">
              <a:xfrm>
                <a:off x="1119" y="4003"/>
                <a:ext cx="52" cy="53"/>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Freeform 258"/>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Freeform 259"/>
              <p:cNvSpPr>
                <a:spLocks/>
              </p:cNvSpPr>
              <p:nvPr/>
            </p:nvSpPr>
            <p:spPr bwMode="auto">
              <a:xfrm>
                <a:off x="6959" y="3517"/>
                <a:ext cx="129" cy="72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Freeform 260"/>
              <p:cNvSpPr>
                <a:spLocks/>
              </p:cNvSpPr>
              <p:nvPr/>
            </p:nvSpPr>
            <p:spPr bwMode="auto">
              <a:xfrm>
                <a:off x="6534" y="2789"/>
                <a:ext cx="987" cy="936"/>
              </a:xfrm>
              <a:custGeom>
                <a:avLst/>
                <a:gdLst>
                  <a:gd name="T0" fmla="*/ 376 w 376"/>
                  <a:gd name="T1" fmla="*/ 156 h 337"/>
                  <a:gd name="T2" fmla="*/ 358 w 376"/>
                  <a:gd name="T3" fmla="*/ 112 h 337"/>
                  <a:gd name="T4" fmla="*/ 314 w 376"/>
                  <a:gd name="T5" fmla="*/ 94 h 337"/>
                  <a:gd name="T6" fmla="*/ 304 w 376"/>
                  <a:gd name="T7" fmla="*/ 95 h 337"/>
                  <a:gd name="T8" fmla="*/ 306 w 376"/>
                  <a:gd name="T9" fmla="*/ 79 h 337"/>
                  <a:gd name="T10" fmla="*/ 239 w 376"/>
                  <a:gd name="T11" fmla="*/ 12 h 337"/>
                  <a:gd name="T12" fmla="*/ 191 w 376"/>
                  <a:gd name="T13" fmla="*/ 33 h 337"/>
                  <a:gd name="T14" fmla="*/ 143 w 376"/>
                  <a:gd name="T15" fmla="*/ 0 h 337"/>
                  <a:gd name="T16" fmla="*/ 95 w 376"/>
                  <a:gd name="T17" fmla="*/ 74 h 337"/>
                  <a:gd name="T18" fmla="*/ 91 w 376"/>
                  <a:gd name="T19" fmla="*/ 74 h 337"/>
                  <a:gd name="T20" fmla="*/ 47 w 376"/>
                  <a:gd name="T21" fmla="*/ 152 h 337"/>
                  <a:gd name="T22" fmla="*/ 63 w 376"/>
                  <a:gd name="T23" fmla="*/ 247 h 337"/>
                  <a:gd name="T24" fmla="*/ 79 w 376"/>
                  <a:gd name="T25" fmla="*/ 245 h 337"/>
                  <a:gd name="T26" fmla="*/ 73 w 376"/>
                  <a:gd name="T27" fmla="*/ 269 h 337"/>
                  <a:gd name="T28" fmla="*/ 131 w 376"/>
                  <a:gd name="T29" fmla="*/ 327 h 337"/>
                  <a:gd name="T30" fmla="*/ 166 w 376"/>
                  <a:gd name="T31" fmla="*/ 315 h 337"/>
                  <a:gd name="T32" fmla="*/ 211 w 376"/>
                  <a:gd name="T33" fmla="*/ 337 h 337"/>
                  <a:gd name="T34" fmla="*/ 264 w 376"/>
                  <a:gd name="T35" fmla="*/ 298 h 337"/>
                  <a:gd name="T36" fmla="*/ 283 w 376"/>
                  <a:gd name="T37" fmla="*/ 301 h 337"/>
                  <a:gd name="T38" fmla="*/ 323 w 376"/>
                  <a:gd name="T39" fmla="*/ 285 h 337"/>
                  <a:gd name="T40" fmla="*/ 339 w 376"/>
                  <a:gd name="T41" fmla="*/ 245 h 337"/>
                  <a:gd name="T42" fmla="*/ 331 w 376"/>
                  <a:gd name="T43" fmla="*/ 216 h 337"/>
                  <a:gd name="T44" fmla="*/ 358 w 376"/>
                  <a:gd name="T45" fmla="*/ 200 h 337"/>
                  <a:gd name="T46" fmla="*/ 376 w 376"/>
                  <a:gd name="T47" fmla="*/ 15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6" h="337">
                    <a:moveTo>
                      <a:pt x="376" y="156"/>
                    </a:moveTo>
                    <a:cubicBezTo>
                      <a:pt x="376" y="140"/>
                      <a:pt x="370" y="124"/>
                      <a:pt x="358" y="112"/>
                    </a:cubicBezTo>
                    <a:cubicBezTo>
                      <a:pt x="347" y="101"/>
                      <a:pt x="331" y="94"/>
                      <a:pt x="314" y="94"/>
                    </a:cubicBezTo>
                    <a:cubicBezTo>
                      <a:pt x="311" y="94"/>
                      <a:pt x="308" y="95"/>
                      <a:pt x="304" y="95"/>
                    </a:cubicBezTo>
                    <a:cubicBezTo>
                      <a:pt x="306" y="90"/>
                      <a:pt x="306" y="85"/>
                      <a:pt x="306" y="79"/>
                    </a:cubicBezTo>
                    <a:cubicBezTo>
                      <a:pt x="306" y="43"/>
                      <a:pt x="276" y="12"/>
                      <a:pt x="239" y="12"/>
                    </a:cubicBezTo>
                    <a:cubicBezTo>
                      <a:pt x="221" y="12"/>
                      <a:pt x="203" y="20"/>
                      <a:pt x="191" y="33"/>
                    </a:cubicBezTo>
                    <a:cubicBezTo>
                      <a:pt x="184" y="15"/>
                      <a:pt x="168" y="0"/>
                      <a:pt x="143" y="0"/>
                    </a:cubicBezTo>
                    <a:cubicBezTo>
                      <a:pt x="99" y="0"/>
                      <a:pt x="83" y="43"/>
                      <a:pt x="95" y="74"/>
                    </a:cubicBezTo>
                    <a:cubicBezTo>
                      <a:pt x="93" y="74"/>
                      <a:pt x="92" y="74"/>
                      <a:pt x="91" y="74"/>
                    </a:cubicBezTo>
                    <a:cubicBezTo>
                      <a:pt x="46" y="74"/>
                      <a:pt x="32" y="121"/>
                      <a:pt x="47" y="152"/>
                    </a:cubicBezTo>
                    <a:cubicBezTo>
                      <a:pt x="0" y="167"/>
                      <a:pt x="6" y="247"/>
                      <a:pt x="63" y="247"/>
                    </a:cubicBezTo>
                    <a:cubicBezTo>
                      <a:pt x="69" y="247"/>
                      <a:pt x="74" y="246"/>
                      <a:pt x="79" y="245"/>
                    </a:cubicBezTo>
                    <a:cubicBezTo>
                      <a:pt x="75" y="252"/>
                      <a:pt x="73" y="260"/>
                      <a:pt x="73" y="269"/>
                    </a:cubicBezTo>
                    <a:cubicBezTo>
                      <a:pt x="73" y="301"/>
                      <a:pt x="99" y="327"/>
                      <a:pt x="131" y="327"/>
                    </a:cubicBezTo>
                    <a:cubicBezTo>
                      <a:pt x="144" y="327"/>
                      <a:pt x="157" y="322"/>
                      <a:pt x="166" y="315"/>
                    </a:cubicBezTo>
                    <a:cubicBezTo>
                      <a:pt x="177" y="328"/>
                      <a:pt x="193" y="337"/>
                      <a:pt x="211" y="337"/>
                    </a:cubicBezTo>
                    <a:cubicBezTo>
                      <a:pt x="236" y="337"/>
                      <a:pt x="257" y="320"/>
                      <a:pt x="264" y="298"/>
                    </a:cubicBezTo>
                    <a:cubicBezTo>
                      <a:pt x="270" y="300"/>
                      <a:pt x="276" y="301"/>
                      <a:pt x="283" y="301"/>
                    </a:cubicBezTo>
                    <a:cubicBezTo>
                      <a:pt x="298" y="301"/>
                      <a:pt x="312" y="295"/>
                      <a:pt x="323" y="285"/>
                    </a:cubicBezTo>
                    <a:cubicBezTo>
                      <a:pt x="333" y="274"/>
                      <a:pt x="339" y="260"/>
                      <a:pt x="339" y="245"/>
                    </a:cubicBezTo>
                    <a:cubicBezTo>
                      <a:pt x="339" y="235"/>
                      <a:pt x="336" y="225"/>
                      <a:pt x="331" y="216"/>
                    </a:cubicBezTo>
                    <a:cubicBezTo>
                      <a:pt x="341" y="213"/>
                      <a:pt x="351" y="208"/>
                      <a:pt x="358" y="200"/>
                    </a:cubicBezTo>
                    <a:cubicBezTo>
                      <a:pt x="370" y="189"/>
                      <a:pt x="376" y="173"/>
                      <a:pt x="376" y="156"/>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Freeform 261"/>
              <p:cNvSpPr>
                <a:spLocks/>
              </p:cNvSpPr>
              <p:nvPr/>
            </p:nvSpPr>
            <p:spPr bwMode="auto">
              <a:xfrm>
                <a:off x="6676" y="2897"/>
                <a:ext cx="693" cy="748"/>
              </a:xfrm>
              <a:custGeom>
                <a:avLst/>
                <a:gdLst>
                  <a:gd name="T0" fmla="*/ 251 w 264"/>
                  <a:gd name="T1" fmla="*/ 123 h 269"/>
                  <a:gd name="T2" fmla="*/ 251 w 264"/>
                  <a:gd name="T3" fmla="*/ 122 h 269"/>
                  <a:gd name="T4" fmla="*/ 258 w 264"/>
                  <a:gd name="T5" fmla="*/ 95 h 269"/>
                  <a:gd name="T6" fmla="*/ 251 w 264"/>
                  <a:gd name="T7" fmla="*/ 69 h 269"/>
                  <a:gd name="T8" fmla="*/ 232 w 264"/>
                  <a:gd name="T9" fmla="*/ 50 h 269"/>
                  <a:gd name="T10" fmla="*/ 212 w 264"/>
                  <a:gd name="T11" fmla="*/ 42 h 269"/>
                  <a:gd name="T12" fmla="*/ 197 w 264"/>
                  <a:gd name="T13" fmla="*/ 40 h 269"/>
                  <a:gd name="T14" fmla="*/ 179 w 264"/>
                  <a:gd name="T15" fmla="*/ 43 h 269"/>
                  <a:gd name="T16" fmla="*/ 173 w 264"/>
                  <a:gd name="T17" fmla="*/ 29 h 269"/>
                  <a:gd name="T18" fmla="*/ 173 w 264"/>
                  <a:gd name="T19" fmla="*/ 28 h 269"/>
                  <a:gd name="T20" fmla="*/ 153 w 264"/>
                  <a:gd name="T21" fmla="*/ 8 h 269"/>
                  <a:gd name="T22" fmla="*/ 125 w 264"/>
                  <a:gd name="T23" fmla="*/ 0 h 269"/>
                  <a:gd name="T24" fmla="*/ 97 w 264"/>
                  <a:gd name="T25" fmla="*/ 8 h 269"/>
                  <a:gd name="T26" fmla="*/ 77 w 264"/>
                  <a:gd name="T27" fmla="*/ 28 h 269"/>
                  <a:gd name="T28" fmla="*/ 76 w 264"/>
                  <a:gd name="T29" fmla="*/ 29 h 269"/>
                  <a:gd name="T30" fmla="*/ 69 w 264"/>
                  <a:gd name="T31" fmla="*/ 50 h 269"/>
                  <a:gd name="T32" fmla="*/ 16 w 264"/>
                  <a:gd name="T33" fmla="*/ 107 h 269"/>
                  <a:gd name="T34" fmla="*/ 23 w 264"/>
                  <a:gd name="T35" fmla="*/ 134 h 269"/>
                  <a:gd name="T36" fmla="*/ 6 w 264"/>
                  <a:gd name="T37" fmla="*/ 149 h 269"/>
                  <a:gd name="T38" fmla="*/ 6 w 264"/>
                  <a:gd name="T39" fmla="*/ 185 h 269"/>
                  <a:gd name="T40" fmla="*/ 43 w 264"/>
                  <a:gd name="T41" fmla="*/ 202 h 269"/>
                  <a:gd name="T42" fmla="*/ 39 w 264"/>
                  <a:gd name="T43" fmla="*/ 212 h 269"/>
                  <a:gd name="T44" fmla="*/ 51 w 264"/>
                  <a:gd name="T45" fmla="*/ 253 h 269"/>
                  <a:gd name="T46" fmla="*/ 92 w 264"/>
                  <a:gd name="T47" fmla="*/ 265 h 269"/>
                  <a:gd name="T48" fmla="*/ 111 w 264"/>
                  <a:gd name="T49" fmla="*/ 253 h 269"/>
                  <a:gd name="T50" fmla="*/ 118 w 264"/>
                  <a:gd name="T51" fmla="*/ 245 h 269"/>
                  <a:gd name="T52" fmla="*/ 153 w 264"/>
                  <a:gd name="T53" fmla="*/ 267 h 269"/>
                  <a:gd name="T54" fmla="*/ 193 w 264"/>
                  <a:gd name="T55" fmla="*/ 227 h 269"/>
                  <a:gd name="T56" fmla="*/ 192 w 264"/>
                  <a:gd name="T57" fmla="*/ 225 h 269"/>
                  <a:gd name="T58" fmla="*/ 194 w 264"/>
                  <a:gd name="T59" fmla="*/ 224 h 269"/>
                  <a:gd name="T60" fmla="*/ 200 w 264"/>
                  <a:gd name="T61" fmla="*/ 216 h 269"/>
                  <a:gd name="T62" fmla="*/ 221 w 264"/>
                  <a:gd name="T63" fmla="*/ 214 h 269"/>
                  <a:gd name="T64" fmla="*/ 237 w 264"/>
                  <a:gd name="T65" fmla="*/ 207 h 269"/>
                  <a:gd name="T66" fmla="*/ 264 w 264"/>
                  <a:gd name="T67" fmla="*/ 159 h 269"/>
                  <a:gd name="T68" fmla="*/ 251 w 264"/>
                  <a:gd name="T69" fmla="*/ 12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 h="269">
                    <a:moveTo>
                      <a:pt x="251" y="123"/>
                    </a:moveTo>
                    <a:cubicBezTo>
                      <a:pt x="251" y="122"/>
                      <a:pt x="251" y="122"/>
                      <a:pt x="251" y="122"/>
                    </a:cubicBezTo>
                    <a:cubicBezTo>
                      <a:pt x="256" y="114"/>
                      <a:pt x="258" y="105"/>
                      <a:pt x="258" y="95"/>
                    </a:cubicBezTo>
                    <a:cubicBezTo>
                      <a:pt x="258" y="86"/>
                      <a:pt x="256" y="77"/>
                      <a:pt x="251" y="69"/>
                    </a:cubicBezTo>
                    <a:cubicBezTo>
                      <a:pt x="246" y="61"/>
                      <a:pt x="240" y="54"/>
                      <a:pt x="232" y="50"/>
                    </a:cubicBezTo>
                    <a:cubicBezTo>
                      <a:pt x="226" y="47"/>
                      <a:pt x="219" y="43"/>
                      <a:pt x="212" y="42"/>
                    </a:cubicBezTo>
                    <a:cubicBezTo>
                      <a:pt x="207" y="42"/>
                      <a:pt x="202" y="41"/>
                      <a:pt x="197" y="40"/>
                    </a:cubicBezTo>
                    <a:cubicBezTo>
                      <a:pt x="191" y="40"/>
                      <a:pt x="185" y="41"/>
                      <a:pt x="179" y="43"/>
                    </a:cubicBezTo>
                    <a:cubicBezTo>
                      <a:pt x="178" y="38"/>
                      <a:pt x="176" y="33"/>
                      <a:pt x="173" y="29"/>
                    </a:cubicBezTo>
                    <a:cubicBezTo>
                      <a:pt x="173" y="28"/>
                      <a:pt x="173" y="28"/>
                      <a:pt x="173" y="28"/>
                    </a:cubicBezTo>
                    <a:cubicBezTo>
                      <a:pt x="168" y="20"/>
                      <a:pt x="161" y="13"/>
                      <a:pt x="153" y="8"/>
                    </a:cubicBezTo>
                    <a:cubicBezTo>
                      <a:pt x="144" y="3"/>
                      <a:pt x="135" y="1"/>
                      <a:pt x="125" y="0"/>
                    </a:cubicBezTo>
                    <a:cubicBezTo>
                      <a:pt x="115" y="1"/>
                      <a:pt x="105" y="3"/>
                      <a:pt x="97" y="8"/>
                    </a:cubicBezTo>
                    <a:cubicBezTo>
                      <a:pt x="88" y="13"/>
                      <a:pt x="82" y="20"/>
                      <a:pt x="77" y="28"/>
                    </a:cubicBezTo>
                    <a:cubicBezTo>
                      <a:pt x="76" y="29"/>
                      <a:pt x="76" y="29"/>
                      <a:pt x="76" y="29"/>
                    </a:cubicBezTo>
                    <a:cubicBezTo>
                      <a:pt x="73" y="35"/>
                      <a:pt x="70" y="43"/>
                      <a:pt x="69" y="50"/>
                    </a:cubicBezTo>
                    <a:cubicBezTo>
                      <a:pt x="40" y="52"/>
                      <a:pt x="16" y="77"/>
                      <a:pt x="16" y="107"/>
                    </a:cubicBezTo>
                    <a:cubicBezTo>
                      <a:pt x="16" y="117"/>
                      <a:pt x="19" y="126"/>
                      <a:pt x="23" y="134"/>
                    </a:cubicBezTo>
                    <a:cubicBezTo>
                      <a:pt x="16" y="137"/>
                      <a:pt x="10" y="142"/>
                      <a:pt x="6" y="149"/>
                    </a:cubicBezTo>
                    <a:cubicBezTo>
                      <a:pt x="0" y="160"/>
                      <a:pt x="0" y="174"/>
                      <a:pt x="6" y="185"/>
                    </a:cubicBezTo>
                    <a:cubicBezTo>
                      <a:pt x="14" y="198"/>
                      <a:pt x="29" y="205"/>
                      <a:pt x="43" y="202"/>
                    </a:cubicBezTo>
                    <a:cubicBezTo>
                      <a:pt x="42" y="205"/>
                      <a:pt x="40" y="208"/>
                      <a:pt x="39" y="212"/>
                    </a:cubicBezTo>
                    <a:cubicBezTo>
                      <a:pt x="35" y="226"/>
                      <a:pt x="40" y="243"/>
                      <a:pt x="51" y="253"/>
                    </a:cubicBezTo>
                    <a:cubicBezTo>
                      <a:pt x="61" y="264"/>
                      <a:pt x="78" y="269"/>
                      <a:pt x="92" y="265"/>
                    </a:cubicBezTo>
                    <a:cubicBezTo>
                      <a:pt x="100" y="263"/>
                      <a:pt x="106" y="259"/>
                      <a:pt x="111" y="253"/>
                    </a:cubicBezTo>
                    <a:cubicBezTo>
                      <a:pt x="114" y="251"/>
                      <a:pt x="116" y="248"/>
                      <a:pt x="118" y="245"/>
                    </a:cubicBezTo>
                    <a:cubicBezTo>
                      <a:pt x="125" y="258"/>
                      <a:pt x="138" y="267"/>
                      <a:pt x="153" y="267"/>
                    </a:cubicBezTo>
                    <a:cubicBezTo>
                      <a:pt x="175" y="267"/>
                      <a:pt x="193" y="249"/>
                      <a:pt x="193" y="227"/>
                    </a:cubicBezTo>
                    <a:cubicBezTo>
                      <a:pt x="193" y="226"/>
                      <a:pt x="193" y="226"/>
                      <a:pt x="192" y="225"/>
                    </a:cubicBezTo>
                    <a:cubicBezTo>
                      <a:pt x="193" y="225"/>
                      <a:pt x="193" y="224"/>
                      <a:pt x="194" y="224"/>
                    </a:cubicBezTo>
                    <a:cubicBezTo>
                      <a:pt x="200" y="216"/>
                      <a:pt x="200" y="216"/>
                      <a:pt x="200" y="216"/>
                    </a:cubicBezTo>
                    <a:cubicBezTo>
                      <a:pt x="207" y="216"/>
                      <a:pt x="214" y="215"/>
                      <a:pt x="221" y="214"/>
                    </a:cubicBezTo>
                    <a:cubicBezTo>
                      <a:pt x="225" y="212"/>
                      <a:pt x="232" y="209"/>
                      <a:pt x="237" y="207"/>
                    </a:cubicBezTo>
                    <a:cubicBezTo>
                      <a:pt x="254" y="198"/>
                      <a:pt x="264" y="178"/>
                      <a:pt x="264" y="159"/>
                    </a:cubicBezTo>
                    <a:cubicBezTo>
                      <a:pt x="264" y="146"/>
                      <a:pt x="259" y="133"/>
                      <a:pt x="251" y="12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Freeform 262"/>
              <p:cNvSpPr>
                <a:spLocks/>
              </p:cNvSpPr>
              <p:nvPr/>
            </p:nvSpPr>
            <p:spPr bwMode="auto">
              <a:xfrm>
                <a:off x="7064" y="3725"/>
                <a:ext cx="19" cy="376"/>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Freeform 263"/>
              <p:cNvSpPr>
                <a:spLocks/>
              </p:cNvSpPr>
              <p:nvPr/>
            </p:nvSpPr>
            <p:spPr bwMode="auto">
              <a:xfrm>
                <a:off x="7083" y="4101"/>
                <a:ext cx="2" cy="78"/>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Freeform 264"/>
              <p:cNvSpPr>
                <a:spLocks/>
              </p:cNvSpPr>
              <p:nvPr/>
            </p:nvSpPr>
            <p:spPr bwMode="auto">
              <a:xfrm>
                <a:off x="7085" y="4179"/>
                <a:ext cx="3" cy="61"/>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Freeform 265"/>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Freeform 266"/>
              <p:cNvSpPr>
                <a:spLocks/>
              </p:cNvSpPr>
              <p:nvPr/>
            </p:nvSpPr>
            <p:spPr bwMode="auto">
              <a:xfrm>
                <a:off x="7015" y="4231"/>
                <a:ext cx="18" cy="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Freeform 267"/>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268"/>
              <p:cNvSpPr>
                <a:spLocks/>
              </p:cNvSpPr>
              <p:nvPr/>
            </p:nvSpPr>
            <p:spPr bwMode="auto">
              <a:xfrm>
                <a:off x="7033" y="4234"/>
                <a:ext cx="47" cy="6"/>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269"/>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270"/>
              <p:cNvSpPr>
                <a:spLocks/>
              </p:cNvSpPr>
              <p:nvPr/>
            </p:nvSpPr>
            <p:spPr bwMode="auto">
              <a:xfrm>
                <a:off x="7080" y="4240"/>
                <a:ext cx="8"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271"/>
              <p:cNvSpPr>
                <a:spLocks/>
              </p:cNvSpPr>
              <p:nvPr/>
            </p:nvSpPr>
            <p:spPr bwMode="auto">
              <a:xfrm>
                <a:off x="7015" y="3706"/>
                <a:ext cx="73" cy="534"/>
              </a:xfrm>
              <a:custGeom>
                <a:avLst/>
                <a:gdLst>
                  <a:gd name="T0" fmla="*/ 0 w 28"/>
                  <a:gd name="T1" fmla="*/ 0 h 192"/>
                  <a:gd name="T2" fmla="*/ 0 w 28"/>
                  <a:gd name="T3" fmla="*/ 189 h 192"/>
                  <a:gd name="T4" fmla="*/ 7 w 28"/>
                  <a:gd name="T5" fmla="*/ 190 h 192"/>
                  <a:gd name="T6" fmla="*/ 25 w 28"/>
                  <a:gd name="T7" fmla="*/ 192 h 192"/>
                  <a:gd name="T8" fmla="*/ 28 w 28"/>
                  <a:gd name="T9" fmla="*/ 192 h 192"/>
                  <a:gd name="T10" fmla="*/ 27 w 28"/>
                  <a:gd name="T11" fmla="*/ 170 h 192"/>
                  <a:gd name="T12" fmla="*/ 26 w 28"/>
                  <a:gd name="T13" fmla="*/ 142 h 192"/>
                  <a:gd name="T14" fmla="*/ 19 w 28"/>
                  <a:gd name="T15" fmla="*/ 7 h 192"/>
                  <a:gd name="T16" fmla="*/ 0 w 28"/>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92">
                    <a:moveTo>
                      <a:pt x="0" y="0"/>
                    </a:moveTo>
                    <a:cubicBezTo>
                      <a:pt x="0" y="189"/>
                      <a:pt x="0" y="189"/>
                      <a:pt x="0" y="189"/>
                    </a:cubicBezTo>
                    <a:cubicBezTo>
                      <a:pt x="7" y="190"/>
                      <a:pt x="7" y="190"/>
                      <a:pt x="7" y="190"/>
                    </a:cubicBezTo>
                    <a:cubicBezTo>
                      <a:pt x="25" y="192"/>
                      <a:pt x="25" y="192"/>
                      <a:pt x="25" y="192"/>
                    </a:cubicBezTo>
                    <a:cubicBezTo>
                      <a:pt x="28" y="192"/>
                      <a:pt x="28" y="192"/>
                      <a:pt x="28" y="192"/>
                    </a:cubicBezTo>
                    <a:cubicBezTo>
                      <a:pt x="27" y="170"/>
                      <a:pt x="27" y="170"/>
                      <a:pt x="27" y="170"/>
                    </a:cubicBezTo>
                    <a:cubicBezTo>
                      <a:pt x="26" y="142"/>
                      <a:pt x="26" y="142"/>
                      <a:pt x="26" y="142"/>
                    </a:cubicBezTo>
                    <a:cubicBezTo>
                      <a:pt x="19" y="7"/>
                      <a:pt x="19" y="7"/>
                      <a:pt x="19" y="7"/>
                    </a:cubicBezTo>
                    <a:cubicBezTo>
                      <a:pt x="12" y="6"/>
                      <a:pt x="6" y="3"/>
                      <a:pt x="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272"/>
              <p:cNvSpPr>
                <a:spLocks/>
              </p:cNvSpPr>
              <p:nvPr/>
            </p:nvSpPr>
            <p:spPr bwMode="auto">
              <a:xfrm>
                <a:off x="7015" y="2822"/>
                <a:ext cx="506" cy="903"/>
              </a:xfrm>
              <a:custGeom>
                <a:avLst/>
                <a:gdLst>
                  <a:gd name="T0" fmla="*/ 56 w 193"/>
                  <a:gd name="T1" fmla="*/ 0 h 325"/>
                  <a:gd name="T2" fmla="*/ 8 w 193"/>
                  <a:gd name="T3" fmla="*/ 21 h 325"/>
                  <a:gd name="T4" fmla="*/ 8 w 193"/>
                  <a:gd name="T5" fmla="*/ 21 h 325"/>
                  <a:gd name="T6" fmla="*/ 0 w 193"/>
                  <a:gd name="T7" fmla="*/ 6 h 325"/>
                  <a:gd name="T8" fmla="*/ 0 w 193"/>
                  <a:gd name="T9" fmla="*/ 28 h 325"/>
                  <a:gd name="T10" fmla="*/ 24 w 193"/>
                  <a:gd name="T11" fmla="*/ 35 h 325"/>
                  <a:gd name="T12" fmla="*/ 44 w 193"/>
                  <a:gd name="T13" fmla="*/ 55 h 325"/>
                  <a:gd name="T14" fmla="*/ 44 w 193"/>
                  <a:gd name="T15" fmla="*/ 56 h 325"/>
                  <a:gd name="T16" fmla="*/ 50 w 193"/>
                  <a:gd name="T17" fmla="*/ 70 h 325"/>
                  <a:gd name="T18" fmla="*/ 68 w 193"/>
                  <a:gd name="T19" fmla="*/ 67 h 325"/>
                  <a:gd name="T20" fmla="*/ 83 w 193"/>
                  <a:gd name="T21" fmla="*/ 69 h 325"/>
                  <a:gd name="T22" fmla="*/ 103 w 193"/>
                  <a:gd name="T23" fmla="*/ 77 h 325"/>
                  <a:gd name="T24" fmla="*/ 122 w 193"/>
                  <a:gd name="T25" fmla="*/ 96 h 325"/>
                  <a:gd name="T26" fmla="*/ 129 w 193"/>
                  <a:gd name="T27" fmla="*/ 122 h 325"/>
                  <a:gd name="T28" fmla="*/ 122 w 193"/>
                  <a:gd name="T29" fmla="*/ 149 h 325"/>
                  <a:gd name="T30" fmla="*/ 122 w 193"/>
                  <a:gd name="T31" fmla="*/ 150 h 325"/>
                  <a:gd name="T32" fmla="*/ 135 w 193"/>
                  <a:gd name="T33" fmla="*/ 186 h 325"/>
                  <a:gd name="T34" fmla="*/ 108 w 193"/>
                  <a:gd name="T35" fmla="*/ 234 h 325"/>
                  <a:gd name="T36" fmla="*/ 92 w 193"/>
                  <a:gd name="T37" fmla="*/ 241 h 325"/>
                  <a:gd name="T38" fmla="*/ 76 w 193"/>
                  <a:gd name="T39" fmla="*/ 243 h 325"/>
                  <a:gd name="T40" fmla="*/ 71 w 193"/>
                  <a:gd name="T41" fmla="*/ 243 h 325"/>
                  <a:gd name="T42" fmla="*/ 65 w 193"/>
                  <a:gd name="T43" fmla="*/ 251 h 325"/>
                  <a:gd name="T44" fmla="*/ 63 w 193"/>
                  <a:gd name="T45" fmla="*/ 252 h 325"/>
                  <a:gd name="T46" fmla="*/ 64 w 193"/>
                  <a:gd name="T47" fmla="*/ 254 h 325"/>
                  <a:gd name="T48" fmla="*/ 24 w 193"/>
                  <a:gd name="T49" fmla="*/ 294 h 325"/>
                  <a:gd name="T50" fmla="*/ 0 w 193"/>
                  <a:gd name="T51" fmla="*/ 285 h 325"/>
                  <a:gd name="T52" fmla="*/ 0 w 193"/>
                  <a:gd name="T53" fmla="*/ 318 h 325"/>
                  <a:gd name="T54" fmla="*/ 19 w 193"/>
                  <a:gd name="T55" fmla="*/ 325 h 325"/>
                  <a:gd name="T56" fmla="*/ 19 w 193"/>
                  <a:gd name="T57" fmla="*/ 325 h 325"/>
                  <a:gd name="T58" fmla="*/ 19 w 193"/>
                  <a:gd name="T59" fmla="*/ 325 h 325"/>
                  <a:gd name="T60" fmla="*/ 28 w 193"/>
                  <a:gd name="T61" fmla="*/ 325 h 325"/>
                  <a:gd name="T62" fmla="*/ 81 w 193"/>
                  <a:gd name="T63" fmla="*/ 286 h 325"/>
                  <a:gd name="T64" fmla="*/ 100 w 193"/>
                  <a:gd name="T65" fmla="*/ 289 h 325"/>
                  <a:gd name="T66" fmla="*/ 140 w 193"/>
                  <a:gd name="T67" fmla="*/ 273 h 325"/>
                  <a:gd name="T68" fmla="*/ 156 w 193"/>
                  <a:gd name="T69" fmla="*/ 233 h 325"/>
                  <a:gd name="T70" fmla="*/ 148 w 193"/>
                  <a:gd name="T71" fmla="*/ 204 h 325"/>
                  <a:gd name="T72" fmla="*/ 148 w 193"/>
                  <a:gd name="T73" fmla="*/ 204 h 325"/>
                  <a:gd name="T74" fmla="*/ 148 w 193"/>
                  <a:gd name="T75" fmla="*/ 204 h 325"/>
                  <a:gd name="T76" fmla="*/ 175 w 193"/>
                  <a:gd name="T77" fmla="*/ 188 h 325"/>
                  <a:gd name="T78" fmla="*/ 193 w 193"/>
                  <a:gd name="T79" fmla="*/ 144 h 325"/>
                  <a:gd name="T80" fmla="*/ 175 w 193"/>
                  <a:gd name="T81" fmla="*/ 100 h 325"/>
                  <a:gd name="T82" fmla="*/ 131 w 193"/>
                  <a:gd name="T83" fmla="*/ 82 h 325"/>
                  <a:gd name="T84" fmla="*/ 121 w 193"/>
                  <a:gd name="T85" fmla="*/ 83 h 325"/>
                  <a:gd name="T86" fmla="*/ 121 w 193"/>
                  <a:gd name="T87" fmla="*/ 83 h 325"/>
                  <a:gd name="T88" fmla="*/ 121 w 193"/>
                  <a:gd name="T89" fmla="*/ 83 h 325"/>
                  <a:gd name="T90" fmla="*/ 123 w 193"/>
                  <a:gd name="T91" fmla="*/ 67 h 325"/>
                  <a:gd name="T92" fmla="*/ 56 w 193"/>
                  <a:gd name="T93"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 h="325">
                    <a:moveTo>
                      <a:pt x="56" y="0"/>
                    </a:moveTo>
                    <a:cubicBezTo>
                      <a:pt x="38" y="0"/>
                      <a:pt x="20" y="8"/>
                      <a:pt x="8" y="21"/>
                    </a:cubicBezTo>
                    <a:cubicBezTo>
                      <a:pt x="8" y="21"/>
                      <a:pt x="8" y="21"/>
                      <a:pt x="8" y="21"/>
                    </a:cubicBezTo>
                    <a:cubicBezTo>
                      <a:pt x="6" y="16"/>
                      <a:pt x="4" y="11"/>
                      <a:pt x="0" y="6"/>
                    </a:cubicBezTo>
                    <a:cubicBezTo>
                      <a:pt x="0" y="28"/>
                      <a:pt x="0" y="28"/>
                      <a:pt x="0" y="28"/>
                    </a:cubicBezTo>
                    <a:cubicBezTo>
                      <a:pt x="8" y="28"/>
                      <a:pt x="16" y="31"/>
                      <a:pt x="24" y="35"/>
                    </a:cubicBezTo>
                    <a:cubicBezTo>
                      <a:pt x="32" y="40"/>
                      <a:pt x="39" y="47"/>
                      <a:pt x="44" y="55"/>
                    </a:cubicBezTo>
                    <a:cubicBezTo>
                      <a:pt x="44" y="56"/>
                      <a:pt x="44" y="56"/>
                      <a:pt x="44" y="56"/>
                    </a:cubicBezTo>
                    <a:cubicBezTo>
                      <a:pt x="47" y="60"/>
                      <a:pt x="49" y="65"/>
                      <a:pt x="50" y="70"/>
                    </a:cubicBezTo>
                    <a:cubicBezTo>
                      <a:pt x="56" y="68"/>
                      <a:pt x="62" y="67"/>
                      <a:pt x="68" y="67"/>
                    </a:cubicBezTo>
                    <a:cubicBezTo>
                      <a:pt x="73" y="68"/>
                      <a:pt x="78" y="69"/>
                      <a:pt x="83" y="69"/>
                    </a:cubicBezTo>
                    <a:cubicBezTo>
                      <a:pt x="90" y="70"/>
                      <a:pt x="97" y="74"/>
                      <a:pt x="103" y="77"/>
                    </a:cubicBezTo>
                    <a:cubicBezTo>
                      <a:pt x="111" y="81"/>
                      <a:pt x="117" y="88"/>
                      <a:pt x="122" y="96"/>
                    </a:cubicBezTo>
                    <a:cubicBezTo>
                      <a:pt x="127" y="104"/>
                      <a:pt x="129" y="113"/>
                      <a:pt x="129" y="122"/>
                    </a:cubicBezTo>
                    <a:cubicBezTo>
                      <a:pt x="129" y="132"/>
                      <a:pt x="127" y="141"/>
                      <a:pt x="122" y="149"/>
                    </a:cubicBezTo>
                    <a:cubicBezTo>
                      <a:pt x="122" y="150"/>
                      <a:pt x="122" y="150"/>
                      <a:pt x="122" y="150"/>
                    </a:cubicBezTo>
                    <a:cubicBezTo>
                      <a:pt x="130" y="160"/>
                      <a:pt x="135" y="173"/>
                      <a:pt x="135" y="186"/>
                    </a:cubicBezTo>
                    <a:cubicBezTo>
                      <a:pt x="135" y="205"/>
                      <a:pt x="125" y="225"/>
                      <a:pt x="108" y="234"/>
                    </a:cubicBezTo>
                    <a:cubicBezTo>
                      <a:pt x="103" y="236"/>
                      <a:pt x="96" y="239"/>
                      <a:pt x="92" y="241"/>
                    </a:cubicBezTo>
                    <a:cubicBezTo>
                      <a:pt x="87" y="242"/>
                      <a:pt x="81" y="243"/>
                      <a:pt x="76" y="243"/>
                    </a:cubicBezTo>
                    <a:cubicBezTo>
                      <a:pt x="74" y="243"/>
                      <a:pt x="73" y="243"/>
                      <a:pt x="71" y="243"/>
                    </a:cubicBezTo>
                    <a:cubicBezTo>
                      <a:pt x="65" y="251"/>
                      <a:pt x="65" y="251"/>
                      <a:pt x="65" y="251"/>
                    </a:cubicBezTo>
                    <a:cubicBezTo>
                      <a:pt x="64" y="251"/>
                      <a:pt x="64" y="252"/>
                      <a:pt x="63" y="252"/>
                    </a:cubicBezTo>
                    <a:cubicBezTo>
                      <a:pt x="64" y="253"/>
                      <a:pt x="64" y="253"/>
                      <a:pt x="64" y="254"/>
                    </a:cubicBezTo>
                    <a:cubicBezTo>
                      <a:pt x="64" y="276"/>
                      <a:pt x="46" y="294"/>
                      <a:pt x="24" y="294"/>
                    </a:cubicBezTo>
                    <a:cubicBezTo>
                      <a:pt x="15" y="294"/>
                      <a:pt x="7" y="290"/>
                      <a:pt x="0" y="285"/>
                    </a:cubicBezTo>
                    <a:cubicBezTo>
                      <a:pt x="0" y="318"/>
                      <a:pt x="0" y="318"/>
                      <a:pt x="0" y="318"/>
                    </a:cubicBezTo>
                    <a:cubicBezTo>
                      <a:pt x="6" y="321"/>
                      <a:pt x="12" y="324"/>
                      <a:pt x="19" y="325"/>
                    </a:cubicBezTo>
                    <a:cubicBezTo>
                      <a:pt x="19" y="325"/>
                      <a:pt x="19" y="325"/>
                      <a:pt x="19" y="325"/>
                    </a:cubicBezTo>
                    <a:cubicBezTo>
                      <a:pt x="19" y="325"/>
                      <a:pt x="19" y="325"/>
                      <a:pt x="19" y="325"/>
                    </a:cubicBezTo>
                    <a:cubicBezTo>
                      <a:pt x="22" y="325"/>
                      <a:pt x="25" y="325"/>
                      <a:pt x="28" y="325"/>
                    </a:cubicBezTo>
                    <a:cubicBezTo>
                      <a:pt x="53" y="325"/>
                      <a:pt x="74" y="308"/>
                      <a:pt x="81" y="286"/>
                    </a:cubicBezTo>
                    <a:cubicBezTo>
                      <a:pt x="87" y="288"/>
                      <a:pt x="93" y="289"/>
                      <a:pt x="100" y="289"/>
                    </a:cubicBezTo>
                    <a:cubicBezTo>
                      <a:pt x="115" y="289"/>
                      <a:pt x="129" y="283"/>
                      <a:pt x="140" y="273"/>
                    </a:cubicBezTo>
                    <a:cubicBezTo>
                      <a:pt x="150" y="262"/>
                      <a:pt x="156" y="248"/>
                      <a:pt x="156" y="233"/>
                    </a:cubicBezTo>
                    <a:cubicBezTo>
                      <a:pt x="156" y="223"/>
                      <a:pt x="153" y="213"/>
                      <a:pt x="148" y="204"/>
                    </a:cubicBezTo>
                    <a:cubicBezTo>
                      <a:pt x="148" y="204"/>
                      <a:pt x="148" y="204"/>
                      <a:pt x="148" y="204"/>
                    </a:cubicBezTo>
                    <a:cubicBezTo>
                      <a:pt x="148" y="204"/>
                      <a:pt x="148" y="204"/>
                      <a:pt x="148" y="204"/>
                    </a:cubicBezTo>
                    <a:cubicBezTo>
                      <a:pt x="158" y="201"/>
                      <a:pt x="168" y="196"/>
                      <a:pt x="175" y="188"/>
                    </a:cubicBezTo>
                    <a:cubicBezTo>
                      <a:pt x="187" y="177"/>
                      <a:pt x="193" y="161"/>
                      <a:pt x="193" y="144"/>
                    </a:cubicBezTo>
                    <a:cubicBezTo>
                      <a:pt x="193" y="128"/>
                      <a:pt x="187" y="112"/>
                      <a:pt x="175" y="100"/>
                    </a:cubicBezTo>
                    <a:cubicBezTo>
                      <a:pt x="164" y="89"/>
                      <a:pt x="148" y="82"/>
                      <a:pt x="131" y="82"/>
                    </a:cubicBezTo>
                    <a:cubicBezTo>
                      <a:pt x="128" y="82"/>
                      <a:pt x="125" y="83"/>
                      <a:pt x="121" y="83"/>
                    </a:cubicBezTo>
                    <a:cubicBezTo>
                      <a:pt x="121" y="83"/>
                      <a:pt x="121" y="83"/>
                      <a:pt x="121" y="83"/>
                    </a:cubicBezTo>
                    <a:cubicBezTo>
                      <a:pt x="121" y="83"/>
                      <a:pt x="121" y="83"/>
                      <a:pt x="121" y="83"/>
                    </a:cubicBezTo>
                    <a:cubicBezTo>
                      <a:pt x="123" y="78"/>
                      <a:pt x="123" y="73"/>
                      <a:pt x="123" y="67"/>
                    </a:cubicBezTo>
                    <a:cubicBezTo>
                      <a:pt x="123" y="31"/>
                      <a:pt x="93" y="0"/>
                      <a:pt x="5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273"/>
              <p:cNvSpPr>
                <a:spLocks/>
              </p:cNvSpPr>
              <p:nvPr/>
            </p:nvSpPr>
            <p:spPr bwMode="auto">
              <a:xfrm>
                <a:off x="7015" y="2900"/>
                <a:ext cx="354" cy="739"/>
              </a:xfrm>
              <a:custGeom>
                <a:avLst/>
                <a:gdLst>
                  <a:gd name="T0" fmla="*/ 0 w 135"/>
                  <a:gd name="T1" fmla="*/ 0 h 266"/>
                  <a:gd name="T2" fmla="*/ 0 w 135"/>
                  <a:gd name="T3" fmla="*/ 257 h 266"/>
                  <a:gd name="T4" fmla="*/ 24 w 135"/>
                  <a:gd name="T5" fmla="*/ 266 h 266"/>
                  <a:gd name="T6" fmla="*/ 64 w 135"/>
                  <a:gd name="T7" fmla="*/ 226 h 266"/>
                  <a:gd name="T8" fmla="*/ 63 w 135"/>
                  <a:gd name="T9" fmla="*/ 224 h 266"/>
                  <a:gd name="T10" fmla="*/ 65 w 135"/>
                  <a:gd name="T11" fmla="*/ 223 h 266"/>
                  <a:gd name="T12" fmla="*/ 71 w 135"/>
                  <a:gd name="T13" fmla="*/ 215 h 266"/>
                  <a:gd name="T14" fmla="*/ 76 w 135"/>
                  <a:gd name="T15" fmla="*/ 215 h 266"/>
                  <a:gd name="T16" fmla="*/ 92 w 135"/>
                  <a:gd name="T17" fmla="*/ 213 h 266"/>
                  <a:gd name="T18" fmla="*/ 108 w 135"/>
                  <a:gd name="T19" fmla="*/ 206 h 266"/>
                  <a:gd name="T20" fmla="*/ 135 w 135"/>
                  <a:gd name="T21" fmla="*/ 158 h 266"/>
                  <a:gd name="T22" fmla="*/ 122 w 135"/>
                  <a:gd name="T23" fmla="*/ 122 h 266"/>
                  <a:gd name="T24" fmla="*/ 122 w 135"/>
                  <a:gd name="T25" fmla="*/ 121 h 266"/>
                  <a:gd name="T26" fmla="*/ 129 w 135"/>
                  <a:gd name="T27" fmla="*/ 94 h 266"/>
                  <a:gd name="T28" fmla="*/ 122 w 135"/>
                  <a:gd name="T29" fmla="*/ 68 h 266"/>
                  <a:gd name="T30" fmla="*/ 103 w 135"/>
                  <a:gd name="T31" fmla="*/ 49 h 266"/>
                  <a:gd name="T32" fmla="*/ 83 w 135"/>
                  <a:gd name="T33" fmla="*/ 41 h 266"/>
                  <a:gd name="T34" fmla="*/ 68 w 135"/>
                  <a:gd name="T35" fmla="*/ 39 h 266"/>
                  <a:gd name="T36" fmla="*/ 50 w 135"/>
                  <a:gd name="T37" fmla="*/ 42 h 266"/>
                  <a:gd name="T38" fmla="*/ 44 w 135"/>
                  <a:gd name="T39" fmla="*/ 28 h 266"/>
                  <a:gd name="T40" fmla="*/ 44 w 135"/>
                  <a:gd name="T41" fmla="*/ 27 h 266"/>
                  <a:gd name="T42" fmla="*/ 24 w 135"/>
                  <a:gd name="T43" fmla="*/ 7 h 266"/>
                  <a:gd name="T44" fmla="*/ 0 w 135"/>
                  <a:gd name="T4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266">
                    <a:moveTo>
                      <a:pt x="0" y="0"/>
                    </a:moveTo>
                    <a:cubicBezTo>
                      <a:pt x="0" y="257"/>
                      <a:pt x="0" y="257"/>
                      <a:pt x="0" y="257"/>
                    </a:cubicBezTo>
                    <a:cubicBezTo>
                      <a:pt x="7" y="262"/>
                      <a:pt x="15" y="266"/>
                      <a:pt x="24" y="266"/>
                    </a:cubicBezTo>
                    <a:cubicBezTo>
                      <a:pt x="46" y="266"/>
                      <a:pt x="64" y="248"/>
                      <a:pt x="64" y="226"/>
                    </a:cubicBezTo>
                    <a:cubicBezTo>
                      <a:pt x="64" y="225"/>
                      <a:pt x="64" y="225"/>
                      <a:pt x="63" y="224"/>
                    </a:cubicBezTo>
                    <a:cubicBezTo>
                      <a:pt x="64" y="224"/>
                      <a:pt x="64" y="223"/>
                      <a:pt x="65" y="223"/>
                    </a:cubicBezTo>
                    <a:cubicBezTo>
                      <a:pt x="71" y="215"/>
                      <a:pt x="71" y="215"/>
                      <a:pt x="71" y="215"/>
                    </a:cubicBezTo>
                    <a:cubicBezTo>
                      <a:pt x="73" y="215"/>
                      <a:pt x="74" y="215"/>
                      <a:pt x="76" y="215"/>
                    </a:cubicBezTo>
                    <a:cubicBezTo>
                      <a:pt x="81" y="215"/>
                      <a:pt x="87" y="214"/>
                      <a:pt x="92" y="213"/>
                    </a:cubicBezTo>
                    <a:cubicBezTo>
                      <a:pt x="96" y="211"/>
                      <a:pt x="103" y="208"/>
                      <a:pt x="108" y="206"/>
                    </a:cubicBezTo>
                    <a:cubicBezTo>
                      <a:pt x="125" y="197"/>
                      <a:pt x="135" y="177"/>
                      <a:pt x="135" y="158"/>
                    </a:cubicBezTo>
                    <a:cubicBezTo>
                      <a:pt x="135" y="145"/>
                      <a:pt x="130" y="132"/>
                      <a:pt x="122" y="122"/>
                    </a:cubicBezTo>
                    <a:cubicBezTo>
                      <a:pt x="122" y="121"/>
                      <a:pt x="122" y="121"/>
                      <a:pt x="122" y="121"/>
                    </a:cubicBezTo>
                    <a:cubicBezTo>
                      <a:pt x="127" y="113"/>
                      <a:pt x="129" y="104"/>
                      <a:pt x="129" y="94"/>
                    </a:cubicBezTo>
                    <a:cubicBezTo>
                      <a:pt x="129" y="85"/>
                      <a:pt x="127" y="76"/>
                      <a:pt x="122" y="68"/>
                    </a:cubicBezTo>
                    <a:cubicBezTo>
                      <a:pt x="117" y="60"/>
                      <a:pt x="111" y="53"/>
                      <a:pt x="103" y="49"/>
                    </a:cubicBezTo>
                    <a:cubicBezTo>
                      <a:pt x="97" y="46"/>
                      <a:pt x="90" y="42"/>
                      <a:pt x="83" y="41"/>
                    </a:cubicBezTo>
                    <a:cubicBezTo>
                      <a:pt x="78" y="41"/>
                      <a:pt x="73" y="40"/>
                      <a:pt x="68" y="39"/>
                    </a:cubicBezTo>
                    <a:cubicBezTo>
                      <a:pt x="62" y="39"/>
                      <a:pt x="56" y="40"/>
                      <a:pt x="50" y="42"/>
                    </a:cubicBezTo>
                    <a:cubicBezTo>
                      <a:pt x="49" y="37"/>
                      <a:pt x="47" y="32"/>
                      <a:pt x="44" y="28"/>
                    </a:cubicBezTo>
                    <a:cubicBezTo>
                      <a:pt x="44" y="27"/>
                      <a:pt x="44" y="27"/>
                      <a:pt x="44" y="27"/>
                    </a:cubicBezTo>
                    <a:cubicBezTo>
                      <a:pt x="39" y="19"/>
                      <a:pt x="32" y="12"/>
                      <a:pt x="24" y="7"/>
                    </a:cubicBezTo>
                    <a:cubicBezTo>
                      <a:pt x="16" y="3"/>
                      <a:pt x="8"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274"/>
              <p:cNvSpPr>
                <a:spLocks/>
              </p:cNvSpPr>
              <p:nvPr/>
            </p:nvSpPr>
            <p:spPr bwMode="auto">
              <a:xfrm>
                <a:off x="6660" y="3194"/>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275"/>
              <p:cNvSpPr>
                <a:spLocks/>
              </p:cNvSpPr>
              <p:nvPr/>
            </p:nvSpPr>
            <p:spPr bwMode="auto">
              <a:xfrm>
                <a:off x="6755" y="3297"/>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Freeform 276"/>
              <p:cNvSpPr>
                <a:spLocks/>
              </p:cNvSpPr>
              <p:nvPr/>
            </p:nvSpPr>
            <p:spPr bwMode="auto">
              <a:xfrm>
                <a:off x="6818" y="2905"/>
                <a:ext cx="239" cy="259"/>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Freeform 277"/>
              <p:cNvSpPr>
                <a:spLocks/>
              </p:cNvSpPr>
              <p:nvPr/>
            </p:nvSpPr>
            <p:spPr bwMode="auto">
              <a:xfrm>
                <a:off x="6912" y="3008"/>
                <a:ext cx="55" cy="61"/>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Freeform 278"/>
              <p:cNvSpPr>
                <a:spLocks/>
              </p:cNvSpPr>
              <p:nvPr/>
            </p:nvSpPr>
            <p:spPr bwMode="auto">
              <a:xfrm>
                <a:off x="7141" y="3003"/>
                <a:ext cx="246"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Freeform 279"/>
              <p:cNvSpPr>
                <a:spLocks/>
              </p:cNvSpPr>
              <p:nvPr/>
            </p:nvSpPr>
            <p:spPr bwMode="auto">
              <a:xfrm>
                <a:off x="7235" y="3097"/>
                <a:ext cx="63" cy="67"/>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Freeform 280"/>
              <p:cNvSpPr>
                <a:spLocks/>
              </p:cNvSpPr>
              <p:nvPr/>
            </p:nvSpPr>
            <p:spPr bwMode="auto">
              <a:xfrm>
                <a:off x="6930" y="3314"/>
                <a:ext cx="247" cy="261"/>
              </a:xfrm>
              <a:custGeom>
                <a:avLst/>
                <a:gdLst>
                  <a:gd name="T0" fmla="*/ 67 w 94"/>
                  <a:gd name="T1" fmla="*/ 88 h 94"/>
                  <a:gd name="T2" fmla="*/ 48 w 94"/>
                  <a:gd name="T3" fmla="*/ 57 h 94"/>
                  <a:gd name="T4" fmla="*/ 32 w 94"/>
                  <a:gd name="T5" fmla="*/ 91 h 94"/>
                  <a:gd name="T6" fmla="*/ 41 w 94"/>
                  <a:gd name="T7" fmla="*/ 55 h 94"/>
                  <a:gd name="T8" fmla="*/ 6 w 94"/>
                  <a:gd name="T9" fmla="*/ 69 h 94"/>
                  <a:gd name="T10" fmla="*/ 38 w 94"/>
                  <a:gd name="T11" fmla="*/ 49 h 94"/>
                  <a:gd name="T12" fmla="*/ 4 w 94"/>
                  <a:gd name="T13" fmla="*/ 34 h 94"/>
                  <a:gd name="T14" fmla="*/ 39 w 94"/>
                  <a:gd name="T15" fmla="*/ 42 h 94"/>
                  <a:gd name="T16" fmla="*/ 27 w 94"/>
                  <a:gd name="T17" fmla="*/ 7 h 94"/>
                  <a:gd name="T18" fmla="*/ 46 w 94"/>
                  <a:gd name="T19" fmla="*/ 38 h 94"/>
                  <a:gd name="T20" fmla="*/ 61 w 94"/>
                  <a:gd name="T21" fmla="*/ 3 h 94"/>
                  <a:gd name="T22" fmla="*/ 52 w 94"/>
                  <a:gd name="T23" fmla="*/ 40 h 94"/>
                  <a:gd name="T24" fmla="*/ 88 w 94"/>
                  <a:gd name="T25" fmla="*/ 25 h 94"/>
                  <a:gd name="T26" fmla="*/ 56 w 94"/>
                  <a:gd name="T27" fmla="*/ 46 h 94"/>
                  <a:gd name="T28" fmla="*/ 90 w 94"/>
                  <a:gd name="T29" fmla="*/ 60 h 94"/>
                  <a:gd name="T30" fmla="*/ 54 w 94"/>
                  <a:gd name="T31" fmla="*/ 53 h 94"/>
                  <a:gd name="T32" fmla="*/ 67 w 94"/>
                  <a:gd name="T33" fmla="*/ 8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67" y="88"/>
                    </a:moveTo>
                    <a:cubicBezTo>
                      <a:pt x="56" y="94"/>
                      <a:pt x="51" y="71"/>
                      <a:pt x="48" y="57"/>
                    </a:cubicBezTo>
                    <a:cubicBezTo>
                      <a:pt x="47" y="71"/>
                      <a:pt x="44" y="94"/>
                      <a:pt x="32" y="91"/>
                    </a:cubicBezTo>
                    <a:cubicBezTo>
                      <a:pt x="20" y="88"/>
                      <a:pt x="33" y="68"/>
                      <a:pt x="41" y="55"/>
                    </a:cubicBezTo>
                    <a:cubicBezTo>
                      <a:pt x="30" y="65"/>
                      <a:pt x="12" y="80"/>
                      <a:pt x="6" y="69"/>
                    </a:cubicBezTo>
                    <a:cubicBezTo>
                      <a:pt x="0" y="59"/>
                      <a:pt x="23" y="52"/>
                      <a:pt x="38" y="49"/>
                    </a:cubicBezTo>
                    <a:cubicBezTo>
                      <a:pt x="23" y="49"/>
                      <a:pt x="0" y="47"/>
                      <a:pt x="4" y="34"/>
                    </a:cubicBezTo>
                    <a:cubicBezTo>
                      <a:pt x="7" y="22"/>
                      <a:pt x="27" y="34"/>
                      <a:pt x="39" y="42"/>
                    </a:cubicBezTo>
                    <a:cubicBezTo>
                      <a:pt x="30" y="32"/>
                      <a:pt x="16" y="14"/>
                      <a:pt x="27" y="7"/>
                    </a:cubicBezTo>
                    <a:cubicBezTo>
                      <a:pt x="38" y="1"/>
                      <a:pt x="43" y="23"/>
                      <a:pt x="46" y="38"/>
                    </a:cubicBezTo>
                    <a:cubicBezTo>
                      <a:pt x="46" y="24"/>
                      <a:pt x="49" y="0"/>
                      <a:pt x="61" y="3"/>
                    </a:cubicBezTo>
                    <a:cubicBezTo>
                      <a:pt x="73" y="6"/>
                      <a:pt x="61" y="27"/>
                      <a:pt x="52" y="40"/>
                    </a:cubicBezTo>
                    <a:cubicBezTo>
                      <a:pt x="63" y="29"/>
                      <a:pt x="82" y="15"/>
                      <a:pt x="88" y="25"/>
                    </a:cubicBezTo>
                    <a:cubicBezTo>
                      <a:pt x="94" y="36"/>
                      <a:pt x="71" y="43"/>
                      <a:pt x="56" y="46"/>
                    </a:cubicBezTo>
                    <a:cubicBezTo>
                      <a:pt x="70" y="46"/>
                      <a:pt x="93" y="48"/>
                      <a:pt x="90" y="60"/>
                    </a:cubicBezTo>
                    <a:cubicBezTo>
                      <a:pt x="87" y="72"/>
                      <a:pt x="66" y="61"/>
                      <a:pt x="54" y="53"/>
                    </a:cubicBezTo>
                    <a:cubicBezTo>
                      <a:pt x="64" y="63"/>
                      <a:pt x="78" y="81"/>
                      <a:pt x="67" y="88"/>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Freeform 281"/>
              <p:cNvSpPr>
                <a:spLocks/>
              </p:cNvSpPr>
              <p:nvPr/>
            </p:nvSpPr>
            <p:spPr bwMode="auto">
              <a:xfrm>
                <a:off x="7025" y="3409"/>
                <a:ext cx="63" cy="66"/>
              </a:xfrm>
              <a:custGeom>
                <a:avLst/>
                <a:gdLst>
                  <a:gd name="T0" fmla="*/ 7 w 24"/>
                  <a:gd name="T1" fmla="*/ 3 h 24"/>
                  <a:gd name="T2" fmla="*/ 3 w 24"/>
                  <a:gd name="T3" fmla="*/ 17 h 24"/>
                  <a:gd name="T4" fmla="*/ 17 w 24"/>
                  <a:gd name="T5" fmla="*/ 21 h 24"/>
                  <a:gd name="T6" fmla="*/ 21 w 24"/>
                  <a:gd name="T7" fmla="*/ 6 h 24"/>
                  <a:gd name="T8" fmla="*/ 7 w 24"/>
                  <a:gd name="T9" fmla="*/ 3 h 24"/>
                </a:gdLst>
                <a:ahLst/>
                <a:cxnLst>
                  <a:cxn ang="0">
                    <a:pos x="T0" y="T1"/>
                  </a:cxn>
                  <a:cxn ang="0">
                    <a:pos x="T2" y="T3"/>
                  </a:cxn>
                  <a:cxn ang="0">
                    <a:pos x="T4" y="T5"/>
                  </a:cxn>
                  <a:cxn ang="0">
                    <a:pos x="T6" y="T7"/>
                  </a:cxn>
                  <a:cxn ang="0">
                    <a:pos x="T8" y="T9"/>
                  </a:cxn>
                </a:cxnLst>
                <a:rect l="0" t="0" r="r" b="b"/>
                <a:pathLst>
                  <a:path w="24" h="24">
                    <a:moveTo>
                      <a:pt x="7" y="3"/>
                    </a:moveTo>
                    <a:cubicBezTo>
                      <a:pt x="2" y="6"/>
                      <a:pt x="0" y="13"/>
                      <a:pt x="3" y="17"/>
                    </a:cubicBezTo>
                    <a:cubicBezTo>
                      <a:pt x="6" y="22"/>
                      <a:pt x="12" y="24"/>
                      <a:pt x="17" y="21"/>
                    </a:cubicBezTo>
                    <a:cubicBezTo>
                      <a:pt x="22" y="18"/>
                      <a:pt x="24" y="11"/>
                      <a:pt x="21" y="6"/>
                    </a:cubicBezTo>
                    <a:cubicBezTo>
                      <a:pt x="18" y="1"/>
                      <a:pt x="12" y="0"/>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Freeform 282"/>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Freeform 283"/>
              <p:cNvSpPr>
                <a:spLocks/>
              </p:cNvSpPr>
              <p:nvPr/>
            </p:nvSpPr>
            <p:spPr bwMode="auto">
              <a:xfrm>
                <a:off x="817" y="3350"/>
                <a:ext cx="123" cy="945"/>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Freeform 284"/>
              <p:cNvSpPr>
                <a:spLocks/>
              </p:cNvSpPr>
              <p:nvPr/>
            </p:nvSpPr>
            <p:spPr bwMode="auto">
              <a:xfrm>
                <a:off x="1032" y="2964"/>
                <a:ext cx="460" cy="481"/>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Freeform 285"/>
              <p:cNvSpPr>
                <a:spLocks/>
              </p:cNvSpPr>
              <p:nvPr/>
            </p:nvSpPr>
            <p:spPr bwMode="auto">
              <a:xfrm>
                <a:off x="260" y="2839"/>
                <a:ext cx="465" cy="633"/>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Freeform 286"/>
              <p:cNvSpPr>
                <a:spLocks/>
              </p:cNvSpPr>
              <p:nvPr/>
            </p:nvSpPr>
            <p:spPr bwMode="auto">
              <a:xfrm>
                <a:off x="496" y="2752"/>
                <a:ext cx="799" cy="821"/>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Freeform 287"/>
              <p:cNvSpPr>
                <a:spLocks noEditPoints="1"/>
              </p:cNvSpPr>
              <p:nvPr/>
            </p:nvSpPr>
            <p:spPr bwMode="auto">
              <a:xfrm>
                <a:off x="911" y="2802"/>
                <a:ext cx="568" cy="726"/>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Freeform 288"/>
              <p:cNvSpPr>
                <a:spLocks/>
              </p:cNvSpPr>
              <p:nvPr/>
            </p:nvSpPr>
            <p:spPr bwMode="auto">
              <a:xfrm>
                <a:off x="869" y="3567"/>
                <a:ext cx="71" cy="728"/>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Freeform 289"/>
              <p:cNvSpPr>
                <a:spLocks/>
              </p:cNvSpPr>
              <p:nvPr/>
            </p:nvSpPr>
            <p:spPr bwMode="auto">
              <a:xfrm>
                <a:off x="1198" y="2991"/>
                <a:ext cx="281" cy="44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Freeform 290"/>
              <p:cNvSpPr>
                <a:spLocks/>
              </p:cNvSpPr>
              <p:nvPr/>
            </p:nvSpPr>
            <p:spPr bwMode="auto">
              <a:xfrm>
                <a:off x="869" y="2772"/>
                <a:ext cx="426" cy="801"/>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Freeform 291"/>
              <p:cNvSpPr>
                <a:spLocks/>
              </p:cNvSpPr>
              <p:nvPr/>
            </p:nvSpPr>
            <p:spPr bwMode="auto">
              <a:xfrm>
                <a:off x="536" y="3061"/>
                <a:ext cx="78"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Freeform 292"/>
              <p:cNvSpPr>
                <a:spLocks/>
              </p:cNvSpPr>
              <p:nvPr/>
            </p:nvSpPr>
            <p:spPr bwMode="auto">
              <a:xfrm>
                <a:off x="475" y="3069"/>
                <a:ext cx="100"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Freeform 293"/>
              <p:cNvSpPr>
                <a:spLocks/>
              </p:cNvSpPr>
              <p:nvPr/>
            </p:nvSpPr>
            <p:spPr bwMode="auto">
              <a:xfrm>
                <a:off x="465"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Freeform 294"/>
              <p:cNvSpPr>
                <a:spLocks/>
              </p:cNvSpPr>
              <p:nvPr/>
            </p:nvSpPr>
            <p:spPr bwMode="auto">
              <a:xfrm>
                <a:off x="475" y="3175"/>
                <a:ext cx="100"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Freeform 295"/>
              <p:cNvSpPr>
                <a:spLocks/>
              </p:cNvSpPr>
              <p:nvPr/>
            </p:nvSpPr>
            <p:spPr bwMode="auto">
              <a:xfrm>
                <a:off x="536" y="3175"/>
                <a:ext cx="78"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296"/>
              <p:cNvSpPr>
                <a:spLocks/>
              </p:cNvSpPr>
              <p:nvPr/>
            </p:nvSpPr>
            <p:spPr bwMode="auto">
              <a:xfrm>
                <a:off x="575"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297"/>
              <p:cNvSpPr>
                <a:spLocks/>
              </p:cNvSpPr>
              <p:nvPr/>
            </p:nvSpPr>
            <p:spPr bwMode="auto">
              <a:xfrm>
                <a:off x="575" y="3133"/>
                <a:ext cx="110"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298"/>
              <p:cNvSpPr>
                <a:spLocks/>
              </p:cNvSpPr>
              <p:nvPr/>
            </p:nvSpPr>
            <p:spPr bwMode="auto">
              <a:xfrm>
                <a:off x="575"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Oval 299"/>
              <p:cNvSpPr>
                <a:spLocks noChangeArrowheads="1"/>
              </p:cNvSpPr>
              <p:nvPr/>
            </p:nvSpPr>
            <p:spPr bwMode="auto">
              <a:xfrm>
                <a:off x="525"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300"/>
              <p:cNvSpPr>
                <a:spLocks/>
              </p:cNvSpPr>
              <p:nvPr/>
            </p:nvSpPr>
            <p:spPr bwMode="auto">
              <a:xfrm>
                <a:off x="1082" y="3061"/>
                <a:ext cx="79" cy="11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301"/>
              <p:cNvSpPr>
                <a:spLocks/>
              </p:cNvSpPr>
              <p:nvPr/>
            </p:nvSpPr>
            <p:spPr bwMode="auto">
              <a:xfrm>
                <a:off x="1022" y="3069"/>
                <a:ext cx="99" cy="106"/>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302"/>
              <p:cNvSpPr>
                <a:spLocks/>
              </p:cNvSpPr>
              <p:nvPr/>
            </p:nvSpPr>
            <p:spPr bwMode="auto">
              <a:xfrm>
                <a:off x="1011" y="3133"/>
                <a:ext cx="110" cy="86"/>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303"/>
              <p:cNvSpPr>
                <a:spLocks/>
              </p:cNvSpPr>
              <p:nvPr/>
            </p:nvSpPr>
            <p:spPr bwMode="auto">
              <a:xfrm>
                <a:off x="1022" y="3175"/>
                <a:ext cx="99" cy="108"/>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304"/>
              <p:cNvSpPr>
                <a:spLocks/>
              </p:cNvSpPr>
              <p:nvPr/>
            </p:nvSpPr>
            <p:spPr bwMode="auto">
              <a:xfrm>
                <a:off x="1082" y="3175"/>
                <a:ext cx="79" cy="117"/>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305"/>
              <p:cNvSpPr>
                <a:spLocks/>
              </p:cNvSpPr>
              <p:nvPr/>
            </p:nvSpPr>
            <p:spPr bwMode="auto">
              <a:xfrm>
                <a:off x="1121" y="3175"/>
                <a:ext cx="103" cy="108"/>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306"/>
              <p:cNvSpPr>
                <a:spLocks/>
              </p:cNvSpPr>
              <p:nvPr/>
            </p:nvSpPr>
            <p:spPr bwMode="auto">
              <a:xfrm>
                <a:off x="1121" y="3133"/>
                <a:ext cx="111" cy="84"/>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307"/>
              <p:cNvSpPr>
                <a:spLocks/>
              </p:cNvSpPr>
              <p:nvPr/>
            </p:nvSpPr>
            <p:spPr bwMode="auto">
              <a:xfrm>
                <a:off x="1121" y="3069"/>
                <a:ext cx="103" cy="106"/>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Oval 308"/>
              <p:cNvSpPr>
                <a:spLocks noChangeArrowheads="1"/>
              </p:cNvSpPr>
              <p:nvPr/>
            </p:nvSpPr>
            <p:spPr bwMode="auto">
              <a:xfrm>
                <a:off x="1071" y="3122"/>
                <a:ext cx="100" cy="10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309"/>
              <p:cNvSpPr>
                <a:spLocks/>
              </p:cNvSpPr>
              <p:nvPr/>
            </p:nvSpPr>
            <p:spPr bwMode="auto">
              <a:xfrm>
                <a:off x="798" y="2883"/>
                <a:ext cx="69"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310"/>
              <p:cNvSpPr>
                <a:spLocks/>
              </p:cNvSpPr>
              <p:nvPr/>
            </p:nvSpPr>
            <p:spPr bwMode="auto">
              <a:xfrm>
                <a:off x="746" y="2889"/>
                <a:ext cx="86" cy="91"/>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311"/>
              <p:cNvSpPr>
                <a:spLocks/>
              </p:cNvSpPr>
              <p:nvPr/>
            </p:nvSpPr>
            <p:spPr bwMode="auto">
              <a:xfrm>
                <a:off x="738" y="2944"/>
                <a:ext cx="94" cy="73"/>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Freeform 312"/>
              <p:cNvSpPr>
                <a:spLocks/>
              </p:cNvSpPr>
              <p:nvPr/>
            </p:nvSpPr>
            <p:spPr bwMode="auto">
              <a:xfrm>
                <a:off x="746" y="2980"/>
                <a:ext cx="86"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Freeform 313"/>
              <p:cNvSpPr>
                <a:spLocks/>
              </p:cNvSpPr>
              <p:nvPr/>
            </p:nvSpPr>
            <p:spPr bwMode="auto">
              <a:xfrm>
                <a:off x="798" y="2980"/>
                <a:ext cx="69"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Freeform 314"/>
              <p:cNvSpPr>
                <a:spLocks/>
              </p:cNvSpPr>
              <p:nvPr/>
            </p:nvSpPr>
            <p:spPr bwMode="auto">
              <a:xfrm>
                <a:off x="832" y="2980"/>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Freeform 315"/>
              <p:cNvSpPr>
                <a:spLocks/>
              </p:cNvSpPr>
              <p:nvPr/>
            </p:nvSpPr>
            <p:spPr bwMode="auto">
              <a:xfrm>
                <a:off x="832" y="2944"/>
                <a:ext cx="92" cy="73"/>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Freeform 316"/>
              <p:cNvSpPr>
                <a:spLocks/>
              </p:cNvSpPr>
              <p:nvPr/>
            </p:nvSpPr>
            <p:spPr bwMode="auto">
              <a:xfrm>
                <a:off x="832" y="2889"/>
                <a:ext cx="87" cy="91"/>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Oval 317"/>
              <p:cNvSpPr>
                <a:spLocks noChangeArrowheads="1"/>
              </p:cNvSpPr>
              <p:nvPr/>
            </p:nvSpPr>
            <p:spPr bwMode="auto">
              <a:xfrm>
                <a:off x="790" y="2936"/>
                <a:ext cx="84" cy="8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Freeform 318"/>
              <p:cNvSpPr>
                <a:spLocks/>
              </p:cNvSpPr>
              <p:nvPr/>
            </p:nvSpPr>
            <p:spPr bwMode="auto">
              <a:xfrm>
                <a:off x="809" y="3217"/>
                <a:ext cx="68" cy="97"/>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Freeform 319"/>
              <p:cNvSpPr>
                <a:spLocks/>
              </p:cNvSpPr>
              <p:nvPr/>
            </p:nvSpPr>
            <p:spPr bwMode="auto">
              <a:xfrm>
                <a:off x="756" y="3222"/>
                <a:ext cx="87" cy="92"/>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Freeform 320"/>
              <p:cNvSpPr>
                <a:spLocks/>
              </p:cNvSpPr>
              <p:nvPr/>
            </p:nvSpPr>
            <p:spPr bwMode="auto">
              <a:xfrm>
                <a:off x="748" y="3278"/>
                <a:ext cx="95" cy="72"/>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Freeform 321"/>
              <p:cNvSpPr>
                <a:spLocks/>
              </p:cNvSpPr>
              <p:nvPr/>
            </p:nvSpPr>
            <p:spPr bwMode="auto">
              <a:xfrm>
                <a:off x="756" y="3314"/>
                <a:ext cx="87" cy="92"/>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Freeform 322"/>
              <p:cNvSpPr>
                <a:spLocks/>
              </p:cNvSpPr>
              <p:nvPr/>
            </p:nvSpPr>
            <p:spPr bwMode="auto">
              <a:xfrm>
                <a:off x="809" y="3314"/>
                <a:ext cx="68" cy="10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Freeform 323"/>
              <p:cNvSpPr>
                <a:spLocks/>
              </p:cNvSpPr>
              <p:nvPr/>
            </p:nvSpPr>
            <p:spPr bwMode="auto">
              <a:xfrm>
                <a:off x="843" y="3314"/>
                <a:ext cx="87" cy="92"/>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Freeform 324"/>
              <p:cNvSpPr>
                <a:spLocks/>
              </p:cNvSpPr>
              <p:nvPr/>
            </p:nvSpPr>
            <p:spPr bwMode="auto">
              <a:xfrm>
                <a:off x="843" y="3278"/>
                <a:ext cx="92" cy="72"/>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Freeform 325"/>
              <p:cNvSpPr>
                <a:spLocks/>
              </p:cNvSpPr>
              <p:nvPr/>
            </p:nvSpPr>
            <p:spPr bwMode="auto">
              <a:xfrm>
                <a:off x="843" y="3222"/>
                <a:ext cx="87" cy="92"/>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Oval 326"/>
              <p:cNvSpPr>
                <a:spLocks noChangeArrowheads="1"/>
              </p:cNvSpPr>
              <p:nvPr/>
            </p:nvSpPr>
            <p:spPr bwMode="auto">
              <a:xfrm>
                <a:off x="801" y="3270"/>
                <a:ext cx="84" cy="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Freeform 327"/>
              <p:cNvSpPr>
                <a:spLocks/>
              </p:cNvSpPr>
              <p:nvPr/>
            </p:nvSpPr>
            <p:spPr bwMode="auto">
              <a:xfrm>
                <a:off x="5187" y="3953"/>
                <a:ext cx="302" cy="351"/>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Freeform 328"/>
              <p:cNvSpPr>
                <a:spLocks/>
              </p:cNvSpPr>
              <p:nvPr/>
            </p:nvSpPr>
            <p:spPr bwMode="auto">
              <a:xfrm>
                <a:off x="5024" y="3953"/>
                <a:ext cx="302" cy="351"/>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Freeform 329"/>
              <p:cNvSpPr>
                <a:spLocks/>
              </p:cNvSpPr>
              <p:nvPr/>
            </p:nvSpPr>
            <p:spPr bwMode="auto">
              <a:xfrm>
                <a:off x="5200" y="4104"/>
                <a:ext cx="310" cy="2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Freeform 330"/>
              <p:cNvSpPr>
                <a:spLocks/>
              </p:cNvSpPr>
              <p:nvPr/>
            </p:nvSpPr>
            <p:spPr bwMode="auto">
              <a:xfrm>
                <a:off x="4992" y="4104"/>
                <a:ext cx="310" cy="2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Freeform 331"/>
              <p:cNvSpPr>
                <a:spLocks/>
              </p:cNvSpPr>
              <p:nvPr/>
            </p:nvSpPr>
            <p:spPr bwMode="auto">
              <a:xfrm>
                <a:off x="5197" y="3917"/>
                <a:ext cx="110" cy="331"/>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332"/>
              <p:cNvSpPr>
                <a:spLocks/>
              </p:cNvSpPr>
              <p:nvPr/>
            </p:nvSpPr>
            <p:spPr bwMode="auto">
              <a:xfrm>
                <a:off x="2085" y="3142"/>
                <a:ext cx="806" cy="664"/>
              </a:xfrm>
              <a:custGeom>
                <a:avLst/>
                <a:gdLst>
                  <a:gd name="T0" fmla="*/ 260 w 307"/>
                  <a:gd name="T1" fmla="*/ 98 h 239"/>
                  <a:gd name="T2" fmla="*/ 150 w 307"/>
                  <a:gd name="T3" fmla="*/ 0 h 239"/>
                  <a:gd name="T4" fmla="*/ 40 w 307"/>
                  <a:gd name="T5" fmla="*/ 102 h 239"/>
                  <a:gd name="T6" fmla="*/ 0 w 307"/>
                  <a:gd name="T7" fmla="*/ 157 h 239"/>
                  <a:gd name="T8" fmla="*/ 154 w 307"/>
                  <a:gd name="T9" fmla="*/ 239 h 239"/>
                  <a:gd name="T10" fmla="*/ 307 w 307"/>
                  <a:gd name="T11" fmla="*/ 157 h 239"/>
                  <a:gd name="T12" fmla="*/ 260 w 307"/>
                  <a:gd name="T13" fmla="*/ 98 h 239"/>
                </a:gdLst>
                <a:ahLst/>
                <a:cxnLst>
                  <a:cxn ang="0">
                    <a:pos x="T0" y="T1"/>
                  </a:cxn>
                  <a:cxn ang="0">
                    <a:pos x="T2" y="T3"/>
                  </a:cxn>
                  <a:cxn ang="0">
                    <a:pos x="T4" y="T5"/>
                  </a:cxn>
                  <a:cxn ang="0">
                    <a:pos x="T6" y="T7"/>
                  </a:cxn>
                  <a:cxn ang="0">
                    <a:pos x="T8" y="T9"/>
                  </a:cxn>
                  <a:cxn ang="0">
                    <a:pos x="T10" y="T11"/>
                  </a:cxn>
                  <a:cxn ang="0">
                    <a:pos x="T12" y="T13"/>
                  </a:cxn>
                </a:cxnLst>
                <a:rect l="0" t="0" r="r" b="b"/>
                <a:pathLst>
                  <a:path w="307" h="239">
                    <a:moveTo>
                      <a:pt x="260" y="98"/>
                    </a:moveTo>
                    <a:cubicBezTo>
                      <a:pt x="254" y="43"/>
                      <a:pt x="207" y="0"/>
                      <a:pt x="150" y="0"/>
                    </a:cubicBezTo>
                    <a:cubicBezTo>
                      <a:pt x="92" y="0"/>
                      <a:pt x="45" y="45"/>
                      <a:pt x="40" y="102"/>
                    </a:cubicBezTo>
                    <a:cubicBezTo>
                      <a:pt x="15" y="116"/>
                      <a:pt x="0" y="136"/>
                      <a:pt x="0" y="157"/>
                    </a:cubicBezTo>
                    <a:cubicBezTo>
                      <a:pt x="0" y="202"/>
                      <a:pt x="69" y="239"/>
                      <a:pt x="154" y="239"/>
                    </a:cubicBezTo>
                    <a:cubicBezTo>
                      <a:pt x="238" y="239"/>
                      <a:pt x="307" y="202"/>
                      <a:pt x="307" y="157"/>
                    </a:cubicBezTo>
                    <a:cubicBezTo>
                      <a:pt x="307" y="134"/>
                      <a:pt x="289" y="113"/>
                      <a:pt x="260" y="9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Freeform 333"/>
              <p:cNvSpPr>
                <a:spLocks/>
              </p:cNvSpPr>
              <p:nvPr/>
            </p:nvSpPr>
            <p:spPr bwMode="auto">
              <a:xfrm>
                <a:off x="2138" y="3236"/>
                <a:ext cx="701" cy="578"/>
              </a:xfrm>
              <a:custGeom>
                <a:avLst/>
                <a:gdLst>
                  <a:gd name="T0" fmla="*/ 226 w 267"/>
                  <a:gd name="T1" fmla="*/ 86 h 208"/>
                  <a:gd name="T2" fmla="*/ 131 w 267"/>
                  <a:gd name="T3" fmla="*/ 0 h 208"/>
                  <a:gd name="T4" fmla="*/ 35 w 267"/>
                  <a:gd name="T5" fmla="*/ 89 h 208"/>
                  <a:gd name="T6" fmla="*/ 0 w 267"/>
                  <a:gd name="T7" fmla="*/ 137 h 208"/>
                  <a:gd name="T8" fmla="*/ 134 w 267"/>
                  <a:gd name="T9" fmla="*/ 208 h 208"/>
                  <a:gd name="T10" fmla="*/ 267 w 267"/>
                  <a:gd name="T11" fmla="*/ 137 h 208"/>
                  <a:gd name="T12" fmla="*/ 226 w 267"/>
                  <a:gd name="T13" fmla="*/ 86 h 208"/>
                </a:gdLst>
                <a:ahLst/>
                <a:cxnLst>
                  <a:cxn ang="0">
                    <a:pos x="T0" y="T1"/>
                  </a:cxn>
                  <a:cxn ang="0">
                    <a:pos x="T2" y="T3"/>
                  </a:cxn>
                  <a:cxn ang="0">
                    <a:pos x="T4" y="T5"/>
                  </a:cxn>
                  <a:cxn ang="0">
                    <a:pos x="T6" y="T7"/>
                  </a:cxn>
                  <a:cxn ang="0">
                    <a:pos x="T8" y="T9"/>
                  </a:cxn>
                  <a:cxn ang="0">
                    <a:pos x="T10" y="T11"/>
                  </a:cxn>
                  <a:cxn ang="0">
                    <a:pos x="T12" y="T13"/>
                  </a:cxn>
                </a:cxnLst>
                <a:rect l="0" t="0" r="r" b="b"/>
                <a:pathLst>
                  <a:path w="267" h="208">
                    <a:moveTo>
                      <a:pt x="226" y="86"/>
                    </a:moveTo>
                    <a:cubicBezTo>
                      <a:pt x="221" y="38"/>
                      <a:pt x="180" y="0"/>
                      <a:pt x="131" y="0"/>
                    </a:cubicBezTo>
                    <a:cubicBezTo>
                      <a:pt x="80" y="0"/>
                      <a:pt x="39" y="39"/>
                      <a:pt x="35" y="89"/>
                    </a:cubicBezTo>
                    <a:cubicBezTo>
                      <a:pt x="14" y="102"/>
                      <a:pt x="0" y="119"/>
                      <a:pt x="0" y="137"/>
                    </a:cubicBezTo>
                    <a:cubicBezTo>
                      <a:pt x="0" y="176"/>
                      <a:pt x="60" y="208"/>
                      <a:pt x="134" y="208"/>
                    </a:cubicBezTo>
                    <a:cubicBezTo>
                      <a:pt x="207" y="208"/>
                      <a:pt x="267" y="176"/>
                      <a:pt x="267" y="137"/>
                    </a:cubicBezTo>
                    <a:cubicBezTo>
                      <a:pt x="267" y="117"/>
                      <a:pt x="251" y="99"/>
                      <a:pt x="226" y="8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Freeform 334"/>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Freeform 335"/>
              <p:cNvSpPr>
                <a:spLocks/>
              </p:cNvSpPr>
              <p:nvPr/>
            </p:nvSpPr>
            <p:spPr bwMode="auto">
              <a:xfrm>
                <a:off x="2253" y="3637"/>
                <a:ext cx="470" cy="625"/>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Freeform 336"/>
              <p:cNvSpPr>
                <a:spLocks noEditPoints="1"/>
              </p:cNvSpPr>
              <p:nvPr/>
            </p:nvSpPr>
            <p:spPr bwMode="auto">
              <a:xfrm>
                <a:off x="2524" y="3578"/>
                <a:ext cx="367" cy="298"/>
              </a:xfrm>
              <a:custGeom>
                <a:avLst/>
                <a:gdLst>
                  <a:gd name="T0" fmla="*/ 22 w 140"/>
                  <a:gd name="T1" fmla="*/ 83 h 107"/>
                  <a:gd name="T2" fmla="*/ 22 w 140"/>
                  <a:gd name="T3" fmla="*/ 83 h 107"/>
                  <a:gd name="T4" fmla="*/ 0 w 140"/>
                  <a:gd name="T5" fmla="*/ 107 h 107"/>
                  <a:gd name="T6" fmla="*/ 22 w 140"/>
                  <a:gd name="T7" fmla="*/ 83 h 107"/>
                  <a:gd name="T8" fmla="*/ 140 w 140"/>
                  <a:gd name="T9" fmla="*/ 2 h 107"/>
                  <a:gd name="T10" fmla="*/ 140 w 140"/>
                  <a:gd name="T11" fmla="*/ 2 h 107"/>
                  <a:gd name="T12" fmla="*/ 140 w 140"/>
                  <a:gd name="T13" fmla="*/ 2 h 107"/>
                  <a:gd name="T14" fmla="*/ 140 w 140"/>
                  <a:gd name="T15" fmla="*/ 2 h 107"/>
                  <a:gd name="T16" fmla="*/ 140 w 140"/>
                  <a:gd name="T17" fmla="*/ 2 h 107"/>
                  <a:gd name="T18" fmla="*/ 140 w 140"/>
                  <a:gd name="T19" fmla="*/ 2 h 107"/>
                  <a:gd name="T20" fmla="*/ 140 w 140"/>
                  <a:gd name="T21" fmla="*/ 1 h 107"/>
                  <a:gd name="T22" fmla="*/ 140 w 140"/>
                  <a:gd name="T23" fmla="*/ 1 h 107"/>
                  <a:gd name="T24" fmla="*/ 140 w 140"/>
                  <a:gd name="T25" fmla="*/ 1 h 107"/>
                  <a:gd name="T26" fmla="*/ 140 w 140"/>
                  <a:gd name="T27" fmla="*/ 1 h 107"/>
                  <a:gd name="T28" fmla="*/ 140 w 140"/>
                  <a:gd name="T29" fmla="*/ 1 h 107"/>
                  <a:gd name="T30" fmla="*/ 140 w 140"/>
                  <a:gd name="T31" fmla="*/ 1 h 107"/>
                  <a:gd name="T32" fmla="*/ 140 w 140"/>
                  <a:gd name="T33" fmla="*/ 1 h 107"/>
                  <a:gd name="T34" fmla="*/ 140 w 140"/>
                  <a:gd name="T35" fmla="*/ 1 h 107"/>
                  <a:gd name="T36" fmla="*/ 140 w 140"/>
                  <a:gd name="T37" fmla="*/ 1 h 107"/>
                  <a:gd name="T38" fmla="*/ 140 w 140"/>
                  <a:gd name="T39" fmla="*/ 1 h 107"/>
                  <a:gd name="T40" fmla="*/ 140 w 140"/>
                  <a:gd name="T41" fmla="*/ 1 h 107"/>
                  <a:gd name="T42" fmla="*/ 140 w 140"/>
                  <a:gd name="T43" fmla="*/ 1 h 107"/>
                  <a:gd name="T44" fmla="*/ 140 w 140"/>
                  <a:gd name="T45" fmla="*/ 1 h 107"/>
                  <a:gd name="T46" fmla="*/ 140 w 140"/>
                  <a:gd name="T47" fmla="*/ 1 h 107"/>
                  <a:gd name="T48" fmla="*/ 140 w 140"/>
                  <a:gd name="T49" fmla="*/ 1 h 107"/>
                  <a:gd name="T50" fmla="*/ 140 w 140"/>
                  <a:gd name="T51" fmla="*/ 0 h 107"/>
                  <a:gd name="T52" fmla="*/ 140 w 140"/>
                  <a:gd name="T53" fmla="*/ 0 h 107"/>
                  <a:gd name="T54" fmla="*/ 140 w 140"/>
                  <a:gd name="T55" fmla="*/ 0 h 107"/>
                  <a:gd name="T56" fmla="*/ 140 w 140"/>
                  <a:gd name="T57" fmla="*/ 0 h 107"/>
                  <a:gd name="T58" fmla="*/ 140 w 140"/>
                  <a:gd name="T59" fmla="*/ 0 h 107"/>
                  <a:gd name="T60" fmla="*/ 140 w 140"/>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107">
                    <a:moveTo>
                      <a:pt x="22" y="83"/>
                    </a:moveTo>
                    <a:cubicBezTo>
                      <a:pt x="22" y="83"/>
                      <a:pt x="22" y="83"/>
                      <a:pt x="22" y="83"/>
                    </a:cubicBezTo>
                    <a:cubicBezTo>
                      <a:pt x="0" y="107"/>
                      <a:pt x="0" y="107"/>
                      <a:pt x="0" y="107"/>
                    </a:cubicBezTo>
                    <a:cubicBezTo>
                      <a:pt x="22" y="83"/>
                      <a:pt x="22" y="83"/>
                      <a:pt x="22" y="83"/>
                    </a:cubicBezTo>
                    <a:moveTo>
                      <a:pt x="140" y="2"/>
                    </a:moveTo>
                    <a:cubicBezTo>
                      <a:pt x="140" y="2"/>
                      <a:pt x="140" y="2"/>
                      <a:pt x="140" y="2"/>
                    </a:cubicBezTo>
                    <a:cubicBezTo>
                      <a:pt x="140" y="2"/>
                      <a:pt x="140" y="2"/>
                      <a:pt x="140" y="2"/>
                    </a:cubicBezTo>
                    <a:moveTo>
                      <a:pt x="140" y="2"/>
                    </a:moveTo>
                    <a:cubicBezTo>
                      <a:pt x="140" y="2"/>
                      <a:pt x="140" y="2"/>
                      <a:pt x="140" y="2"/>
                    </a:cubicBezTo>
                    <a:cubicBezTo>
                      <a:pt x="140" y="2"/>
                      <a:pt x="140" y="2"/>
                      <a:pt x="140" y="2"/>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1"/>
                    </a:moveTo>
                    <a:cubicBezTo>
                      <a:pt x="140" y="1"/>
                      <a:pt x="140" y="1"/>
                      <a:pt x="140" y="1"/>
                    </a:cubicBezTo>
                    <a:cubicBezTo>
                      <a:pt x="140" y="1"/>
                      <a:pt x="140" y="1"/>
                      <a:pt x="140" y="1"/>
                    </a:cubicBezTo>
                    <a:moveTo>
                      <a:pt x="140" y="0"/>
                    </a:moveTo>
                    <a:cubicBezTo>
                      <a:pt x="140" y="0"/>
                      <a:pt x="140" y="0"/>
                      <a:pt x="140" y="0"/>
                    </a:cubicBezTo>
                    <a:cubicBezTo>
                      <a:pt x="140" y="0"/>
                      <a:pt x="140" y="0"/>
                      <a:pt x="140" y="0"/>
                    </a:cubicBezTo>
                    <a:moveTo>
                      <a:pt x="140" y="0"/>
                    </a:moveTo>
                    <a:cubicBezTo>
                      <a:pt x="140" y="0"/>
                      <a:pt x="140" y="0"/>
                      <a:pt x="140" y="0"/>
                    </a:cubicBezTo>
                    <a:cubicBezTo>
                      <a:pt x="140" y="0"/>
                      <a:pt x="140" y="0"/>
                      <a:pt x="14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337"/>
              <p:cNvSpPr>
                <a:spLocks/>
              </p:cNvSpPr>
              <p:nvPr/>
            </p:nvSpPr>
            <p:spPr bwMode="auto">
              <a:xfrm>
                <a:off x="2487" y="3142"/>
                <a:ext cx="404" cy="620"/>
              </a:xfrm>
              <a:custGeom>
                <a:avLst/>
                <a:gdLst>
                  <a:gd name="T0" fmla="*/ 0 w 154"/>
                  <a:gd name="T1" fmla="*/ 0 h 223"/>
                  <a:gd name="T2" fmla="*/ 0 w 154"/>
                  <a:gd name="T3" fmla="*/ 34 h 223"/>
                  <a:gd name="T4" fmla="*/ 93 w 154"/>
                  <a:gd name="T5" fmla="*/ 120 h 223"/>
                  <a:gd name="T6" fmla="*/ 134 w 154"/>
                  <a:gd name="T7" fmla="*/ 171 h 223"/>
                  <a:gd name="T8" fmla="*/ 91 w 154"/>
                  <a:gd name="T9" fmla="*/ 223 h 223"/>
                  <a:gd name="T10" fmla="*/ 154 w 154"/>
                  <a:gd name="T11" fmla="*/ 159 h 223"/>
                  <a:gd name="T12" fmla="*/ 154 w 154"/>
                  <a:gd name="T13" fmla="*/ 159 h 223"/>
                  <a:gd name="T14" fmla="*/ 154 w 154"/>
                  <a:gd name="T15" fmla="*/ 159 h 223"/>
                  <a:gd name="T16" fmla="*/ 154 w 154"/>
                  <a:gd name="T17" fmla="*/ 159 h 223"/>
                  <a:gd name="T18" fmla="*/ 154 w 154"/>
                  <a:gd name="T19" fmla="*/ 158 h 223"/>
                  <a:gd name="T20" fmla="*/ 154 w 154"/>
                  <a:gd name="T21" fmla="*/ 158 h 223"/>
                  <a:gd name="T22" fmla="*/ 154 w 154"/>
                  <a:gd name="T23" fmla="*/ 158 h 223"/>
                  <a:gd name="T24" fmla="*/ 154 w 154"/>
                  <a:gd name="T25" fmla="*/ 158 h 223"/>
                  <a:gd name="T26" fmla="*/ 154 w 154"/>
                  <a:gd name="T27" fmla="*/ 158 h 223"/>
                  <a:gd name="T28" fmla="*/ 154 w 154"/>
                  <a:gd name="T29" fmla="*/ 158 h 223"/>
                  <a:gd name="T30" fmla="*/ 154 w 154"/>
                  <a:gd name="T31" fmla="*/ 158 h 223"/>
                  <a:gd name="T32" fmla="*/ 154 w 154"/>
                  <a:gd name="T33" fmla="*/ 158 h 223"/>
                  <a:gd name="T34" fmla="*/ 154 w 154"/>
                  <a:gd name="T35" fmla="*/ 158 h 223"/>
                  <a:gd name="T36" fmla="*/ 154 w 154"/>
                  <a:gd name="T37" fmla="*/ 158 h 223"/>
                  <a:gd name="T38" fmla="*/ 154 w 154"/>
                  <a:gd name="T39" fmla="*/ 157 h 223"/>
                  <a:gd name="T40" fmla="*/ 154 w 154"/>
                  <a:gd name="T41" fmla="*/ 157 h 223"/>
                  <a:gd name="T42" fmla="*/ 154 w 154"/>
                  <a:gd name="T43" fmla="*/ 157 h 223"/>
                  <a:gd name="T44" fmla="*/ 154 w 154"/>
                  <a:gd name="T45" fmla="*/ 157 h 223"/>
                  <a:gd name="T46" fmla="*/ 154 w 154"/>
                  <a:gd name="T47" fmla="*/ 157 h 223"/>
                  <a:gd name="T48" fmla="*/ 154 w 154"/>
                  <a:gd name="T49" fmla="*/ 157 h 223"/>
                  <a:gd name="T50" fmla="*/ 106 w 154"/>
                  <a:gd name="T51" fmla="*/ 98 h 223"/>
                  <a:gd name="T52" fmla="*/ 0 w 154"/>
                  <a:gd name="T53"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4" h="223">
                    <a:moveTo>
                      <a:pt x="0" y="0"/>
                    </a:moveTo>
                    <a:cubicBezTo>
                      <a:pt x="0" y="34"/>
                      <a:pt x="0" y="34"/>
                      <a:pt x="0" y="34"/>
                    </a:cubicBezTo>
                    <a:cubicBezTo>
                      <a:pt x="49" y="35"/>
                      <a:pt x="88" y="72"/>
                      <a:pt x="93" y="120"/>
                    </a:cubicBezTo>
                    <a:cubicBezTo>
                      <a:pt x="118" y="133"/>
                      <a:pt x="134" y="151"/>
                      <a:pt x="134" y="171"/>
                    </a:cubicBezTo>
                    <a:cubicBezTo>
                      <a:pt x="134" y="192"/>
                      <a:pt x="118" y="210"/>
                      <a:pt x="91" y="223"/>
                    </a:cubicBezTo>
                    <a:cubicBezTo>
                      <a:pt x="128" y="209"/>
                      <a:pt x="153" y="185"/>
                      <a:pt x="154" y="159"/>
                    </a:cubicBezTo>
                    <a:cubicBezTo>
                      <a:pt x="154" y="159"/>
                      <a:pt x="154" y="159"/>
                      <a:pt x="154" y="159"/>
                    </a:cubicBezTo>
                    <a:cubicBezTo>
                      <a:pt x="154" y="159"/>
                      <a:pt x="154" y="159"/>
                      <a:pt x="154" y="159"/>
                    </a:cubicBezTo>
                    <a:cubicBezTo>
                      <a:pt x="154" y="159"/>
                      <a:pt x="154" y="159"/>
                      <a:pt x="154" y="159"/>
                    </a:cubicBezTo>
                    <a:cubicBezTo>
                      <a:pt x="154" y="159"/>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34"/>
                      <a:pt x="135" y="113"/>
                      <a:pt x="106" y="98"/>
                    </a:cubicBezTo>
                    <a:cubicBezTo>
                      <a:pt x="101" y="44"/>
                      <a:pt x="56"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338"/>
              <p:cNvSpPr>
                <a:spLocks/>
              </p:cNvSpPr>
              <p:nvPr/>
            </p:nvSpPr>
            <p:spPr bwMode="auto">
              <a:xfrm>
                <a:off x="2487" y="3236"/>
                <a:ext cx="352" cy="573"/>
              </a:xfrm>
              <a:custGeom>
                <a:avLst/>
                <a:gdLst>
                  <a:gd name="T0" fmla="*/ 0 w 134"/>
                  <a:gd name="T1" fmla="*/ 0 h 206"/>
                  <a:gd name="T2" fmla="*/ 0 w 134"/>
                  <a:gd name="T3" fmla="*/ 0 h 206"/>
                  <a:gd name="T4" fmla="*/ 0 w 134"/>
                  <a:gd name="T5" fmla="*/ 147 h 206"/>
                  <a:gd name="T6" fmla="*/ 1 w 134"/>
                  <a:gd name="T7" fmla="*/ 144 h 206"/>
                  <a:gd name="T8" fmla="*/ 13 w 134"/>
                  <a:gd name="T9" fmla="*/ 205 h 206"/>
                  <a:gd name="T10" fmla="*/ 90 w 134"/>
                  <a:gd name="T11" fmla="*/ 147 h 206"/>
                  <a:gd name="T12" fmla="*/ 36 w 134"/>
                  <a:gd name="T13" fmla="*/ 206 h 206"/>
                  <a:gd name="T14" fmla="*/ 36 w 134"/>
                  <a:gd name="T15" fmla="*/ 206 h 206"/>
                  <a:gd name="T16" fmla="*/ 36 w 134"/>
                  <a:gd name="T17" fmla="*/ 206 h 206"/>
                  <a:gd name="T18" fmla="*/ 91 w 134"/>
                  <a:gd name="T19" fmla="*/ 189 h 206"/>
                  <a:gd name="T20" fmla="*/ 91 w 134"/>
                  <a:gd name="T21" fmla="*/ 189 h 206"/>
                  <a:gd name="T22" fmla="*/ 134 w 134"/>
                  <a:gd name="T23" fmla="*/ 137 h 206"/>
                  <a:gd name="T24" fmla="*/ 93 w 134"/>
                  <a:gd name="T25" fmla="*/ 86 h 206"/>
                  <a:gd name="T26" fmla="*/ 0 w 134"/>
                  <a:gd name="T27"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206">
                    <a:moveTo>
                      <a:pt x="0" y="0"/>
                    </a:moveTo>
                    <a:cubicBezTo>
                      <a:pt x="0" y="0"/>
                      <a:pt x="0" y="0"/>
                      <a:pt x="0" y="0"/>
                    </a:cubicBezTo>
                    <a:cubicBezTo>
                      <a:pt x="0" y="147"/>
                      <a:pt x="0" y="147"/>
                      <a:pt x="0" y="147"/>
                    </a:cubicBezTo>
                    <a:cubicBezTo>
                      <a:pt x="1" y="144"/>
                      <a:pt x="1" y="144"/>
                      <a:pt x="1" y="144"/>
                    </a:cubicBezTo>
                    <a:cubicBezTo>
                      <a:pt x="13" y="205"/>
                      <a:pt x="13" y="205"/>
                      <a:pt x="13" y="205"/>
                    </a:cubicBezTo>
                    <a:cubicBezTo>
                      <a:pt x="90" y="147"/>
                      <a:pt x="90" y="147"/>
                      <a:pt x="90" y="147"/>
                    </a:cubicBezTo>
                    <a:cubicBezTo>
                      <a:pt x="36" y="206"/>
                      <a:pt x="36" y="206"/>
                      <a:pt x="36" y="206"/>
                    </a:cubicBezTo>
                    <a:cubicBezTo>
                      <a:pt x="36" y="206"/>
                      <a:pt x="36" y="206"/>
                      <a:pt x="36" y="206"/>
                    </a:cubicBezTo>
                    <a:cubicBezTo>
                      <a:pt x="36" y="206"/>
                      <a:pt x="36" y="206"/>
                      <a:pt x="36" y="206"/>
                    </a:cubicBezTo>
                    <a:cubicBezTo>
                      <a:pt x="57" y="203"/>
                      <a:pt x="76" y="197"/>
                      <a:pt x="91" y="189"/>
                    </a:cubicBezTo>
                    <a:cubicBezTo>
                      <a:pt x="91" y="189"/>
                      <a:pt x="91" y="189"/>
                      <a:pt x="91" y="189"/>
                    </a:cubicBezTo>
                    <a:cubicBezTo>
                      <a:pt x="118" y="176"/>
                      <a:pt x="134" y="158"/>
                      <a:pt x="134" y="137"/>
                    </a:cubicBezTo>
                    <a:cubicBezTo>
                      <a:pt x="134" y="117"/>
                      <a:pt x="118" y="99"/>
                      <a:pt x="93" y="86"/>
                    </a:cubicBezTo>
                    <a:cubicBezTo>
                      <a:pt x="88" y="38"/>
                      <a:pt x="49" y="1"/>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339"/>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340"/>
              <p:cNvSpPr>
                <a:spLocks/>
              </p:cNvSpPr>
              <p:nvPr/>
            </p:nvSpPr>
            <p:spPr bwMode="auto">
              <a:xfrm>
                <a:off x="2487" y="3637"/>
                <a:ext cx="236" cy="625"/>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Freeform 341"/>
              <p:cNvSpPr>
                <a:spLocks/>
              </p:cNvSpPr>
              <p:nvPr/>
            </p:nvSpPr>
            <p:spPr bwMode="auto">
              <a:xfrm>
                <a:off x="2203" y="3517"/>
                <a:ext cx="116" cy="97"/>
              </a:xfrm>
              <a:custGeom>
                <a:avLst/>
                <a:gdLst>
                  <a:gd name="T0" fmla="*/ 20 w 44"/>
                  <a:gd name="T1" fmla="*/ 0 h 35"/>
                  <a:gd name="T2" fmla="*/ 20 w 44"/>
                  <a:gd name="T3" fmla="*/ 35 h 35"/>
                  <a:gd name="T4" fmla="*/ 20 w 44"/>
                  <a:gd name="T5" fmla="*/ 0 h 35"/>
                </a:gdLst>
                <a:ahLst/>
                <a:cxnLst>
                  <a:cxn ang="0">
                    <a:pos x="T0" y="T1"/>
                  </a:cxn>
                  <a:cxn ang="0">
                    <a:pos x="T2" y="T3"/>
                  </a:cxn>
                  <a:cxn ang="0">
                    <a:pos x="T4" y="T5"/>
                  </a:cxn>
                </a:cxnLst>
                <a:rect l="0" t="0" r="r" b="b"/>
                <a:pathLst>
                  <a:path w="44" h="35">
                    <a:moveTo>
                      <a:pt x="20" y="0"/>
                    </a:moveTo>
                    <a:cubicBezTo>
                      <a:pt x="0" y="0"/>
                      <a:pt x="0" y="35"/>
                      <a:pt x="20" y="35"/>
                    </a:cubicBezTo>
                    <a:cubicBezTo>
                      <a:pt x="44" y="35"/>
                      <a:pt x="44"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Freeform 342"/>
              <p:cNvSpPr>
                <a:spLocks/>
              </p:cNvSpPr>
              <p:nvPr/>
            </p:nvSpPr>
            <p:spPr bwMode="auto">
              <a:xfrm>
                <a:off x="2287" y="3342"/>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343"/>
              <p:cNvSpPr>
                <a:spLocks/>
              </p:cNvSpPr>
              <p:nvPr/>
            </p:nvSpPr>
            <p:spPr bwMode="auto">
              <a:xfrm>
                <a:off x="2476" y="3292"/>
                <a:ext cx="95" cy="80"/>
              </a:xfrm>
              <a:custGeom>
                <a:avLst/>
                <a:gdLst>
                  <a:gd name="T0" fmla="*/ 16 w 36"/>
                  <a:gd name="T1" fmla="*/ 0 h 29"/>
                  <a:gd name="T2" fmla="*/ 16 w 36"/>
                  <a:gd name="T3" fmla="*/ 29 h 29"/>
                  <a:gd name="T4" fmla="*/ 16 w 36"/>
                  <a:gd name="T5" fmla="*/ 0 h 29"/>
                </a:gdLst>
                <a:ahLst/>
                <a:cxnLst>
                  <a:cxn ang="0">
                    <a:pos x="T0" y="T1"/>
                  </a:cxn>
                  <a:cxn ang="0">
                    <a:pos x="T2" y="T3"/>
                  </a:cxn>
                  <a:cxn ang="0">
                    <a:pos x="T4" y="T5"/>
                  </a:cxn>
                </a:cxnLst>
                <a:rect l="0" t="0" r="r" b="b"/>
                <a:pathLst>
                  <a:path w="36" h="29">
                    <a:moveTo>
                      <a:pt x="16" y="0"/>
                    </a:moveTo>
                    <a:cubicBezTo>
                      <a:pt x="0" y="0"/>
                      <a:pt x="0" y="29"/>
                      <a:pt x="16" y="29"/>
                    </a:cubicBezTo>
                    <a:cubicBezTo>
                      <a:pt x="36" y="29"/>
                      <a:pt x="36"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344"/>
              <p:cNvSpPr>
                <a:spLocks/>
              </p:cNvSpPr>
              <p:nvPr/>
            </p:nvSpPr>
            <p:spPr bwMode="auto">
              <a:xfrm>
                <a:off x="2392" y="3584"/>
                <a:ext cx="116" cy="91"/>
              </a:xfrm>
              <a:custGeom>
                <a:avLst/>
                <a:gdLst>
                  <a:gd name="T0" fmla="*/ 24 w 44"/>
                  <a:gd name="T1" fmla="*/ 0 h 33"/>
                  <a:gd name="T2" fmla="*/ 24 w 44"/>
                  <a:gd name="T3" fmla="*/ 33 h 33"/>
                  <a:gd name="T4" fmla="*/ 24 w 44"/>
                  <a:gd name="T5" fmla="*/ 0 h 33"/>
                </a:gdLst>
                <a:ahLst/>
                <a:cxnLst>
                  <a:cxn ang="0">
                    <a:pos x="T0" y="T1"/>
                  </a:cxn>
                  <a:cxn ang="0">
                    <a:pos x="T2" y="T3"/>
                  </a:cxn>
                  <a:cxn ang="0">
                    <a:pos x="T4" y="T5"/>
                  </a:cxn>
                </a:cxnLst>
                <a:rect l="0" t="0" r="r" b="b"/>
                <a:pathLst>
                  <a:path w="44" h="33">
                    <a:moveTo>
                      <a:pt x="24" y="0"/>
                    </a:moveTo>
                    <a:cubicBezTo>
                      <a:pt x="0" y="0"/>
                      <a:pt x="0" y="33"/>
                      <a:pt x="24" y="33"/>
                    </a:cubicBezTo>
                    <a:cubicBezTo>
                      <a:pt x="44" y="33"/>
                      <a:pt x="44" y="0"/>
                      <a:pt x="24"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Freeform 345"/>
              <p:cNvSpPr>
                <a:spLocks/>
              </p:cNvSpPr>
              <p:nvPr/>
            </p:nvSpPr>
            <p:spPr bwMode="auto">
              <a:xfrm>
                <a:off x="2561" y="3428"/>
                <a:ext cx="105" cy="83"/>
              </a:xfrm>
              <a:custGeom>
                <a:avLst/>
                <a:gdLst>
                  <a:gd name="T0" fmla="*/ 20 w 40"/>
                  <a:gd name="T1" fmla="*/ 0 h 30"/>
                  <a:gd name="T2" fmla="*/ 20 w 40"/>
                  <a:gd name="T3" fmla="*/ 30 h 30"/>
                  <a:gd name="T4" fmla="*/ 20 w 40"/>
                  <a:gd name="T5" fmla="*/ 0 h 30"/>
                </a:gdLst>
                <a:ahLst/>
                <a:cxnLst>
                  <a:cxn ang="0">
                    <a:pos x="T0" y="T1"/>
                  </a:cxn>
                  <a:cxn ang="0">
                    <a:pos x="T2" y="T3"/>
                  </a:cxn>
                  <a:cxn ang="0">
                    <a:pos x="T4" y="T5"/>
                  </a:cxn>
                </a:cxnLst>
                <a:rect l="0" t="0" r="r" b="b"/>
                <a:pathLst>
                  <a:path w="40" h="30">
                    <a:moveTo>
                      <a:pt x="20" y="0"/>
                    </a:moveTo>
                    <a:cubicBezTo>
                      <a:pt x="0" y="0"/>
                      <a:pt x="0" y="30"/>
                      <a:pt x="20" y="30"/>
                    </a:cubicBezTo>
                    <a:cubicBezTo>
                      <a:pt x="40" y="30"/>
                      <a:pt x="40" y="0"/>
                      <a:pt x="20"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Freeform 346"/>
              <p:cNvSpPr>
                <a:spLocks/>
              </p:cNvSpPr>
              <p:nvPr/>
            </p:nvSpPr>
            <p:spPr bwMode="auto">
              <a:xfrm>
                <a:off x="2655" y="3584"/>
                <a:ext cx="84" cy="72"/>
              </a:xfrm>
              <a:custGeom>
                <a:avLst/>
                <a:gdLst>
                  <a:gd name="T0" fmla="*/ 16 w 32"/>
                  <a:gd name="T1" fmla="*/ 0 h 26"/>
                  <a:gd name="T2" fmla="*/ 16 w 32"/>
                  <a:gd name="T3" fmla="*/ 26 h 26"/>
                  <a:gd name="T4" fmla="*/ 16 w 32"/>
                  <a:gd name="T5" fmla="*/ 0 h 26"/>
                </a:gdLst>
                <a:ahLst/>
                <a:cxnLst>
                  <a:cxn ang="0">
                    <a:pos x="T0" y="T1"/>
                  </a:cxn>
                  <a:cxn ang="0">
                    <a:pos x="T2" y="T3"/>
                  </a:cxn>
                  <a:cxn ang="0">
                    <a:pos x="T4" y="T5"/>
                  </a:cxn>
                </a:cxnLst>
                <a:rect l="0" t="0" r="r" b="b"/>
                <a:pathLst>
                  <a:path w="32" h="26">
                    <a:moveTo>
                      <a:pt x="16" y="0"/>
                    </a:moveTo>
                    <a:cubicBezTo>
                      <a:pt x="0" y="0"/>
                      <a:pt x="0" y="26"/>
                      <a:pt x="16" y="26"/>
                    </a:cubicBezTo>
                    <a:cubicBezTo>
                      <a:pt x="32" y="26"/>
                      <a:pt x="32" y="0"/>
                      <a:pt x="16"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Freeform 347"/>
              <p:cNvSpPr>
                <a:spLocks/>
              </p:cNvSpPr>
              <p:nvPr/>
            </p:nvSpPr>
            <p:spPr bwMode="auto">
              <a:xfrm>
                <a:off x="139"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Freeform 348"/>
              <p:cNvSpPr>
                <a:spLocks/>
              </p:cNvSpPr>
              <p:nvPr/>
            </p:nvSpPr>
            <p:spPr bwMode="auto">
              <a:xfrm>
                <a:off x="184"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Freeform 349"/>
              <p:cNvSpPr>
                <a:spLocks/>
              </p:cNvSpPr>
              <p:nvPr/>
            </p:nvSpPr>
            <p:spPr bwMode="auto">
              <a:xfrm>
                <a:off x="23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Freeform 350"/>
              <p:cNvSpPr>
                <a:spLocks/>
              </p:cNvSpPr>
              <p:nvPr/>
            </p:nvSpPr>
            <p:spPr bwMode="auto">
              <a:xfrm>
                <a:off x="291" y="4123"/>
                <a:ext cx="48"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Freeform 351"/>
              <p:cNvSpPr>
                <a:spLocks/>
              </p:cNvSpPr>
              <p:nvPr/>
            </p:nvSpPr>
            <p:spPr bwMode="auto">
              <a:xfrm>
                <a:off x="38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Freeform 352"/>
              <p:cNvSpPr>
                <a:spLocks/>
              </p:cNvSpPr>
              <p:nvPr/>
            </p:nvSpPr>
            <p:spPr bwMode="auto">
              <a:xfrm>
                <a:off x="42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353"/>
              <p:cNvSpPr>
                <a:spLocks/>
              </p:cNvSpPr>
              <p:nvPr/>
            </p:nvSpPr>
            <p:spPr bwMode="auto">
              <a:xfrm>
                <a:off x="473" y="4154"/>
                <a:ext cx="42" cy="144"/>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354"/>
              <p:cNvSpPr>
                <a:spLocks/>
              </p:cNvSpPr>
              <p:nvPr/>
            </p:nvSpPr>
            <p:spPr bwMode="auto">
              <a:xfrm>
                <a:off x="355" y="4165"/>
                <a:ext cx="31" cy="130"/>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355"/>
              <p:cNvSpPr>
                <a:spLocks/>
              </p:cNvSpPr>
              <p:nvPr/>
            </p:nvSpPr>
            <p:spPr bwMode="auto">
              <a:xfrm>
                <a:off x="55" y="4148"/>
                <a:ext cx="47" cy="134"/>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356"/>
              <p:cNvSpPr>
                <a:spLocks/>
              </p:cNvSpPr>
              <p:nvPr/>
            </p:nvSpPr>
            <p:spPr bwMode="auto">
              <a:xfrm>
                <a:off x="152" y="4190"/>
                <a:ext cx="13" cy="92"/>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357"/>
              <p:cNvSpPr>
                <a:spLocks/>
              </p:cNvSpPr>
              <p:nvPr/>
            </p:nvSpPr>
            <p:spPr bwMode="auto">
              <a:xfrm>
                <a:off x="192" y="4179"/>
                <a:ext cx="36" cy="114"/>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358"/>
              <p:cNvSpPr>
                <a:spLocks/>
              </p:cNvSpPr>
              <p:nvPr/>
            </p:nvSpPr>
            <p:spPr bwMode="auto">
              <a:xfrm>
                <a:off x="118" y="4190"/>
                <a:ext cx="32" cy="128"/>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359"/>
              <p:cNvSpPr>
                <a:spLocks/>
              </p:cNvSpPr>
              <p:nvPr/>
            </p:nvSpPr>
            <p:spPr bwMode="auto">
              <a:xfrm>
                <a:off x="105"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360"/>
              <p:cNvSpPr>
                <a:spLocks/>
              </p:cNvSpPr>
              <p:nvPr/>
            </p:nvSpPr>
            <p:spPr bwMode="auto">
              <a:xfrm>
                <a:off x="20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Freeform 361"/>
              <p:cNvSpPr>
                <a:spLocks/>
              </p:cNvSpPr>
              <p:nvPr/>
            </p:nvSpPr>
            <p:spPr bwMode="auto">
              <a:xfrm>
                <a:off x="536"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Freeform 362"/>
              <p:cNvSpPr>
                <a:spLocks/>
              </p:cNvSpPr>
              <p:nvPr/>
            </p:nvSpPr>
            <p:spPr bwMode="auto">
              <a:xfrm>
                <a:off x="591" y="4173"/>
                <a:ext cx="21" cy="89"/>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Freeform 363"/>
              <p:cNvSpPr>
                <a:spLocks/>
              </p:cNvSpPr>
              <p:nvPr/>
            </p:nvSpPr>
            <p:spPr bwMode="auto">
              <a:xfrm>
                <a:off x="263" y="4162"/>
                <a:ext cx="21" cy="86"/>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Freeform 364"/>
              <p:cNvSpPr>
                <a:spLocks/>
              </p:cNvSpPr>
              <p:nvPr/>
            </p:nvSpPr>
            <p:spPr bwMode="auto">
              <a:xfrm>
                <a:off x="60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Freeform 365"/>
              <p:cNvSpPr>
                <a:spLocks/>
              </p:cNvSpPr>
              <p:nvPr/>
            </p:nvSpPr>
            <p:spPr bwMode="auto">
              <a:xfrm>
                <a:off x="67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Freeform 366"/>
              <p:cNvSpPr>
                <a:spLocks/>
              </p:cNvSpPr>
              <p:nvPr/>
            </p:nvSpPr>
            <p:spPr bwMode="auto">
              <a:xfrm>
                <a:off x="691" y="4173"/>
                <a:ext cx="23" cy="111"/>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Freeform 367"/>
              <p:cNvSpPr>
                <a:spLocks/>
              </p:cNvSpPr>
              <p:nvPr/>
            </p:nvSpPr>
            <p:spPr bwMode="auto">
              <a:xfrm>
                <a:off x="71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Freeform 368"/>
              <p:cNvSpPr>
                <a:spLocks/>
              </p:cNvSpPr>
              <p:nvPr/>
            </p:nvSpPr>
            <p:spPr bwMode="auto">
              <a:xfrm>
                <a:off x="664"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Freeform 369"/>
              <p:cNvSpPr>
                <a:spLocks/>
              </p:cNvSpPr>
              <p:nvPr/>
            </p:nvSpPr>
            <p:spPr bwMode="auto">
              <a:xfrm>
                <a:off x="75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Freeform 370"/>
              <p:cNvSpPr>
                <a:spLocks/>
              </p:cNvSpPr>
              <p:nvPr/>
            </p:nvSpPr>
            <p:spPr bwMode="auto">
              <a:xfrm>
                <a:off x="814"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Freeform 371"/>
              <p:cNvSpPr>
                <a:spLocks/>
              </p:cNvSpPr>
              <p:nvPr/>
            </p:nvSpPr>
            <p:spPr bwMode="auto">
              <a:xfrm>
                <a:off x="903" y="4134"/>
                <a:ext cx="35" cy="148"/>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Freeform 372"/>
              <p:cNvSpPr>
                <a:spLocks/>
              </p:cNvSpPr>
              <p:nvPr/>
            </p:nvSpPr>
            <p:spPr bwMode="auto">
              <a:xfrm>
                <a:off x="945"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Freeform 373"/>
              <p:cNvSpPr>
                <a:spLocks/>
              </p:cNvSpPr>
              <p:nvPr/>
            </p:nvSpPr>
            <p:spPr bwMode="auto">
              <a:xfrm>
                <a:off x="998"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Freeform 374"/>
              <p:cNvSpPr>
                <a:spLocks/>
              </p:cNvSpPr>
              <p:nvPr/>
            </p:nvSpPr>
            <p:spPr bwMode="auto">
              <a:xfrm>
                <a:off x="1053" y="4123"/>
                <a:ext cx="50" cy="133"/>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Freeform 375"/>
              <p:cNvSpPr>
                <a:spLocks/>
              </p:cNvSpPr>
              <p:nvPr/>
            </p:nvSpPr>
            <p:spPr bwMode="auto">
              <a:xfrm>
                <a:off x="1150"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Freeform 376"/>
              <p:cNvSpPr>
                <a:spLocks/>
              </p:cNvSpPr>
              <p:nvPr/>
            </p:nvSpPr>
            <p:spPr bwMode="auto">
              <a:xfrm>
                <a:off x="1192" y="4156"/>
                <a:ext cx="37" cy="112"/>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Freeform 377"/>
              <p:cNvSpPr>
                <a:spLocks/>
              </p:cNvSpPr>
              <p:nvPr/>
            </p:nvSpPr>
            <p:spPr bwMode="auto">
              <a:xfrm>
                <a:off x="123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Freeform 378"/>
              <p:cNvSpPr>
                <a:spLocks/>
              </p:cNvSpPr>
              <p:nvPr/>
            </p:nvSpPr>
            <p:spPr bwMode="auto">
              <a:xfrm>
                <a:off x="1119"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Freeform 379"/>
              <p:cNvSpPr>
                <a:spLocks/>
              </p:cNvSpPr>
              <p:nvPr/>
            </p:nvSpPr>
            <p:spPr bwMode="auto">
              <a:xfrm>
                <a:off x="869"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Freeform 380"/>
              <p:cNvSpPr>
                <a:spLocks/>
              </p:cNvSpPr>
              <p:nvPr/>
            </p:nvSpPr>
            <p:spPr bwMode="auto">
              <a:xfrm>
                <a:off x="80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381"/>
              <p:cNvSpPr>
                <a:spLocks/>
              </p:cNvSpPr>
              <p:nvPr/>
            </p:nvSpPr>
            <p:spPr bwMode="auto">
              <a:xfrm>
                <a:off x="97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382"/>
              <p:cNvSpPr>
                <a:spLocks/>
              </p:cNvSpPr>
              <p:nvPr/>
            </p:nvSpPr>
            <p:spPr bwMode="auto">
              <a:xfrm>
                <a:off x="129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383"/>
              <p:cNvSpPr>
                <a:spLocks/>
              </p:cNvSpPr>
              <p:nvPr/>
            </p:nvSpPr>
            <p:spPr bwMode="auto">
              <a:xfrm>
                <a:off x="1352"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384"/>
              <p:cNvSpPr>
                <a:spLocks/>
              </p:cNvSpPr>
              <p:nvPr/>
            </p:nvSpPr>
            <p:spPr bwMode="auto">
              <a:xfrm>
                <a:off x="1368"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385"/>
              <p:cNvSpPr>
                <a:spLocks/>
              </p:cNvSpPr>
              <p:nvPr/>
            </p:nvSpPr>
            <p:spPr bwMode="auto">
              <a:xfrm>
                <a:off x="143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386"/>
              <p:cNvSpPr>
                <a:spLocks/>
              </p:cNvSpPr>
              <p:nvPr/>
            </p:nvSpPr>
            <p:spPr bwMode="auto">
              <a:xfrm>
                <a:off x="145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387"/>
              <p:cNvSpPr>
                <a:spLocks/>
              </p:cNvSpPr>
              <p:nvPr/>
            </p:nvSpPr>
            <p:spPr bwMode="auto">
              <a:xfrm>
                <a:off x="147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388"/>
              <p:cNvSpPr>
                <a:spLocks/>
              </p:cNvSpPr>
              <p:nvPr/>
            </p:nvSpPr>
            <p:spPr bwMode="auto">
              <a:xfrm>
                <a:off x="142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Freeform 389"/>
              <p:cNvSpPr>
                <a:spLocks/>
              </p:cNvSpPr>
              <p:nvPr/>
            </p:nvSpPr>
            <p:spPr bwMode="auto">
              <a:xfrm>
                <a:off x="151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Freeform 390"/>
              <p:cNvSpPr>
                <a:spLocks/>
              </p:cNvSpPr>
              <p:nvPr/>
            </p:nvSpPr>
            <p:spPr bwMode="auto">
              <a:xfrm>
                <a:off x="157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Freeform 391"/>
              <p:cNvSpPr>
                <a:spLocks/>
              </p:cNvSpPr>
              <p:nvPr/>
            </p:nvSpPr>
            <p:spPr bwMode="auto">
              <a:xfrm>
                <a:off x="166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Freeform 392"/>
              <p:cNvSpPr>
                <a:spLocks/>
              </p:cNvSpPr>
              <p:nvPr/>
            </p:nvSpPr>
            <p:spPr bwMode="auto">
              <a:xfrm>
                <a:off x="171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Freeform 393"/>
              <p:cNvSpPr>
                <a:spLocks/>
              </p:cNvSpPr>
              <p:nvPr/>
            </p:nvSpPr>
            <p:spPr bwMode="auto">
              <a:xfrm>
                <a:off x="1760" y="4156"/>
                <a:ext cx="21" cy="12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Freeform 394"/>
              <p:cNvSpPr>
                <a:spLocks/>
              </p:cNvSpPr>
              <p:nvPr/>
            </p:nvSpPr>
            <p:spPr bwMode="auto">
              <a:xfrm>
                <a:off x="1817" y="4123"/>
                <a:ext cx="50" cy="133"/>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Freeform 395"/>
              <p:cNvSpPr>
                <a:spLocks/>
              </p:cNvSpPr>
              <p:nvPr/>
            </p:nvSpPr>
            <p:spPr bwMode="auto">
              <a:xfrm>
                <a:off x="191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Freeform 396"/>
              <p:cNvSpPr>
                <a:spLocks/>
              </p:cNvSpPr>
              <p:nvPr/>
            </p:nvSpPr>
            <p:spPr bwMode="auto">
              <a:xfrm>
                <a:off x="1954" y="4156"/>
                <a:ext cx="37" cy="112"/>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Freeform 397"/>
              <p:cNvSpPr>
                <a:spLocks/>
              </p:cNvSpPr>
              <p:nvPr/>
            </p:nvSpPr>
            <p:spPr bwMode="auto">
              <a:xfrm>
                <a:off x="2001" y="4154"/>
                <a:ext cx="40" cy="144"/>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Freeform 398"/>
              <p:cNvSpPr>
                <a:spLocks/>
              </p:cNvSpPr>
              <p:nvPr/>
            </p:nvSpPr>
            <p:spPr bwMode="auto">
              <a:xfrm>
                <a:off x="188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Freeform 399"/>
              <p:cNvSpPr>
                <a:spLocks/>
              </p:cNvSpPr>
              <p:nvPr/>
            </p:nvSpPr>
            <p:spPr bwMode="auto">
              <a:xfrm>
                <a:off x="163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Freeform 400"/>
              <p:cNvSpPr>
                <a:spLocks/>
              </p:cNvSpPr>
              <p:nvPr/>
            </p:nvSpPr>
            <p:spPr bwMode="auto">
              <a:xfrm>
                <a:off x="156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Freeform 401"/>
              <p:cNvSpPr>
                <a:spLocks/>
              </p:cNvSpPr>
              <p:nvPr/>
            </p:nvSpPr>
            <p:spPr bwMode="auto">
              <a:xfrm>
                <a:off x="1736" y="4176"/>
                <a:ext cx="26" cy="92"/>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Freeform 402"/>
              <p:cNvSpPr>
                <a:spLocks/>
              </p:cNvSpPr>
              <p:nvPr/>
            </p:nvSpPr>
            <p:spPr bwMode="auto">
              <a:xfrm>
                <a:off x="206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Freeform 403"/>
              <p:cNvSpPr>
                <a:spLocks/>
              </p:cNvSpPr>
              <p:nvPr/>
            </p:nvSpPr>
            <p:spPr bwMode="auto">
              <a:xfrm>
                <a:off x="211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Freeform 404"/>
              <p:cNvSpPr>
                <a:spLocks/>
              </p:cNvSpPr>
              <p:nvPr/>
            </p:nvSpPr>
            <p:spPr bwMode="auto">
              <a:xfrm>
                <a:off x="2132" y="4162"/>
                <a:ext cx="50" cy="147"/>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Freeform 405"/>
              <p:cNvSpPr>
                <a:spLocks/>
              </p:cNvSpPr>
              <p:nvPr/>
            </p:nvSpPr>
            <p:spPr bwMode="auto">
              <a:xfrm>
                <a:off x="219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8" name="Freeform 407"/>
            <p:cNvSpPr>
              <a:spLocks/>
            </p:cNvSpPr>
            <p:nvPr/>
          </p:nvSpPr>
          <p:spPr bwMode="auto">
            <a:xfrm>
              <a:off x="2216" y="4173"/>
              <a:ext cx="27"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408"/>
            <p:cNvSpPr>
              <a:spLocks/>
            </p:cNvSpPr>
            <p:nvPr/>
          </p:nvSpPr>
          <p:spPr bwMode="auto">
            <a:xfrm>
              <a:off x="224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9"/>
            <p:cNvSpPr>
              <a:spLocks/>
            </p:cNvSpPr>
            <p:nvPr/>
          </p:nvSpPr>
          <p:spPr bwMode="auto">
            <a:xfrm>
              <a:off x="2190"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10"/>
            <p:cNvSpPr>
              <a:spLocks/>
            </p:cNvSpPr>
            <p:nvPr/>
          </p:nvSpPr>
          <p:spPr bwMode="auto">
            <a:xfrm>
              <a:off x="2279"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11"/>
            <p:cNvSpPr>
              <a:spLocks/>
            </p:cNvSpPr>
            <p:nvPr/>
          </p:nvSpPr>
          <p:spPr bwMode="auto">
            <a:xfrm>
              <a:off x="234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2"/>
            <p:cNvSpPr>
              <a:spLocks/>
            </p:cNvSpPr>
            <p:nvPr/>
          </p:nvSpPr>
          <p:spPr bwMode="auto">
            <a:xfrm>
              <a:off x="242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3"/>
            <p:cNvSpPr>
              <a:spLocks/>
            </p:cNvSpPr>
            <p:nvPr/>
          </p:nvSpPr>
          <p:spPr bwMode="auto">
            <a:xfrm>
              <a:off x="247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4"/>
            <p:cNvSpPr>
              <a:spLocks/>
            </p:cNvSpPr>
            <p:nvPr/>
          </p:nvSpPr>
          <p:spPr bwMode="auto">
            <a:xfrm>
              <a:off x="2524"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5"/>
            <p:cNvSpPr>
              <a:spLocks/>
            </p:cNvSpPr>
            <p:nvPr/>
          </p:nvSpPr>
          <p:spPr bwMode="auto">
            <a:xfrm>
              <a:off x="2582" y="4123"/>
              <a:ext cx="47" cy="13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6"/>
            <p:cNvSpPr>
              <a:spLocks/>
            </p:cNvSpPr>
            <p:nvPr/>
          </p:nvSpPr>
          <p:spPr bwMode="auto">
            <a:xfrm>
              <a:off x="2679"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7"/>
            <p:cNvSpPr>
              <a:spLocks/>
            </p:cNvSpPr>
            <p:nvPr/>
          </p:nvSpPr>
          <p:spPr bwMode="auto">
            <a:xfrm>
              <a:off x="271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8"/>
            <p:cNvSpPr>
              <a:spLocks/>
            </p:cNvSpPr>
            <p:nvPr/>
          </p:nvSpPr>
          <p:spPr bwMode="auto">
            <a:xfrm>
              <a:off x="276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9"/>
            <p:cNvSpPr>
              <a:spLocks/>
            </p:cNvSpPr>
            <p:nvPr/>
          </p:nvSpPr>
          <p:spPr bwMode="auto">
            <a:xfrm>
              <a:off x="264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20"/>
            <p:cNvSpPr>
              <a:spLocks/>
            </p:cNvSpPr>
            <p:nvPr/>
          </p:nvSpPr>
          <p:spPr bwMode="auto">
            <a:xfrm>
              <a:off x="239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21"/>
            <p:cNvSpPr>
              <a:spLocks/>
            </p:cNvSpPr>
            <p:nvPr/>
          </p:nvSpPr>
          <p:spPr bwMode="auto">
            <a:xfrm>
              <a:off x="232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2"/>
            <p:cNvSpPr>
              <a:spLocks/>
            </p:cNvSpPr>
            <p:nvPr/>
          </p:nvSpPr>
          <p:spPr bwMode="auto">
            <a:xfrm>
              <a:off x="2497" y="4176"/>
              <a:ext cx="29" cy="92"/>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3"/>
            <p:cNvSpPr>
              <a:spLocks/>
            </p:cNvSpPr>
            <p:nvPr/>
          </p:nvSpPr>
          <p:spPr bwMode="auto">
            <a:xfrm>
              <a:off x="2826" y="4137"/>
              <a:ext cx="39" cy="139"/>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4"/>
            <p:cNvSpPr>
              <a:spLocks/>
            </p:cNvSpPr>
            <p:nvPr/>
          </p:nvSpPr>
          <p:spPr bwMode="auto">
            <a:xfrm>
              <a:off x="2881" y="4173"/>
              <a:ext cx="21" cy="89"/>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5"/>
            <p:cNvSpPr>
              <a:spLocks/>
            </p:cNvSpPr>
            <p:nvPr/>
          </p:nvSpPr>
          <p:spPr bwMode="auto">
            <a:xfrm>
              <a:off x="2897" y="4162"/>
              <a:ext cx="50" cy="147"/>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6"/>
            <p:cNvSpPr>
              <a:spLocks/>
            </p:cNvSpPr>
            <p:nvPr/>
          </p:nvSpPr>
          <p:spPr bwMode="auto">
            <a:xfrm>
              <a:off x="2960" y="4237"/>
              <a:ext cx="18" cy="81"/>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7"/>
            <p:cNvSpPr>
              <a:spLocks/>
            </p:cNvSpPr>
            <p:nvPr/>
          </p:nvSpPr>
          <p:spPr bwMode="auto">
            <a:xfrm>
              <a:off x="2978" y="4173"/>
              <a:ext cx="26" cy="111"/>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8"/>
            <p:cNvSpPr>
              <a:spLocks/>
            </p:cNvSpPr>
            <p:nvPr/>
          </p:nvSpPr>
          <p:spPr bwMode="auto">
            <a:xfrm>
              <a:off x="300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9"/>
            <p:cNvSpPr>
              <a:spLocks/>
            </p:cNvSpPr>
            <p:nvPr/>
          </p:nvSpPr>
          <p:spPr bwMode="auto">
            <a:xfrm>
              <a:off x="295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30"/>
            <p:cNvSpPr>
              <a:spLocks/>
            </p:cNvSpPr>
            <p:nvPr/>
          </p:nvSpPr>
          <p:spPr bwMode="auto">
            <a:xfrm>
              <a:off x="304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431"/>
            <p:cNvSpPr>
              <a:spLocks/>
            </p:cNvSpPr>
            <p:nvPr/>
          </p:nvSpPr>
          <p:spPr bwMode="auto">
            <a:xfrm>
              <a:off x="3104" y="4212"/>
              <a:ext cx="21" cy="86"/>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432"/>
            <p:cNvSpPr>
              <a:spLocks/>
            </p:cNvSpPr>
            <p:nvPr/>
          </p:nvSpPr>
          <p:spPr bwMode="auto">
            <a:xfrm>
              <a:off x="3193" y="4134"/>
              <a:ext cx="35" cy="148"/>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433"/>
            <p:cNvSpPr>
              <a:spLocks/>
            </p:cNvSpPr>
            <p:nvPr/>
          </p:nvSpPr>
          <p:spPr bwMode="auto">
            <a:xfrm>
              <a:off x="3235" y="4131"/>
              <a:ext cx="45" cy="134"/>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434"/>
            <p:cNvSpPr>
              <a:spLocks/>
            </p:cNvSpPr>
            <p:nvPr/>
          </p:nvSpPr>
          <p:spPr bwMode="auto">
            <a:xfrm>
              <a:off x="328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435"/>
            <p:cNvSpPr>
              <a:spLocks/>
            </p:cNvSpPr>
            <p:nvPr/>
          </p:nvSpPr>
          <p:spPr bwMode="auto">
            <a:xfrm>
              <a:off x="3343" y="4123"/>
              <a:ext cx="50" cy="133"/>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436"/>
            <p:cNvSpPr>
              <a:spLocks/>
            </p:cNvSpPr>
            <p:nvPr/>
          </p:nvSpPr>
          <p:spPr bwMode="auto">
            <a:xfrm>
              <a:off x="3440" y="4165"/>
              <a:ext cx="16" cy="91"/>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Freeform 437"/>
            <p:cNvSpPr>
              <a:spLocks/>
            </p:cNvSpPr>
            <p:nvPr/>
          </p:nvSpPr>
          <p:spPr bwMode="auto">
            <a:xfrm>
              <a:off x="348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Freeform 438"/>
            <p:cNvSpPr>
              <a:spLocks/>
            </p:cNvSpPr>
            <p:nvPr/>
          </p:nvSpPr>
          <p:spPr bwMode="auto">
            <a:xfrm>
              <a:off x="352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Freeform 439"/>
            <p:cNvSpPr>
              <a:spLocks/>
            </p:cNvSpPr>
            <p:nvPr/>
          </p:nvSpPr>
          <p:spPr bwMode="auto">
            <a:xfrm>
              <a:off x="340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Freeform 440"/>
            <p:cNvSpPr>
              <a:spLocks/>
            </p:cNvSpPr>
            <p:nvPr/>
          </p:nvSpPr>
          <p:spPr bwMode="auto">
            <a:xfrm>
              <a:off x="3159" y="4173"/>
              <a:ext cx="32" cy="75"/>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Freeform 441"/>
            <p:cNvSpPr>
              <a:spLocks/>
            </p:cNvSpPr>
            <p:nvPr/>
          </p:nvSpPr>
          <p:spPr bwMode="auto">
            <a:xfrm>
              <a:off x="3094"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Freeform 442"/>
            <p:cNvSpPr>
              <a:spLocks/>
            </p:cNvSpPr>
            <p:nvPr/>
          </p:nvSpPr>
          <p:spPr bwMode="auto">
            <a:xfrm>
              <a:off x="3262"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443"/>
            <p:cNvSpPr>
              <a:spLocks/>
            </p:cNvSpPr>
            <p:nvPr/>
          </p:nvSpPr>
          <p:spPr bwMode="auto">
            <a:xfrm>
              <a:off x="3587" y="4137"/>
              <a:ext cx="40" cy="139"/>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444"/>
            <p:cNvSpPr>
              <a:spLocks/>
            </p:cNvSpPr>
            <p:nvPr/>
          </p:nvSpPr>
          <p:spPr bwMode="auto">
            <a:xfrm>
              <a:off x="3642" y="4173"/>
              <a:ext cx="22"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445"/>
            <p:cNvSpPr>
              <a:spLocks/>
            </p:cNvSpPr>
            <p:nvPr/>
          </p:nvSpPr>
          <p:spPr bwMode="auto">
            <a:xfrm>
              <a:off x="365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446"/>
            <p:cNvSpPr>
              <a:spLocks/>
            </p:cNvSpPr>
            <p:nvPr/>
          </p:nvSpPr>
          <p:spPr bwMode="auto">
            <a:xfrm>
              <a:off x="372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447"/>
            <p:cNvSpPr>
              <a:spLocks/>
            </p:cNvSpPr>
            <p:nvPr/>
          </p:nvSpPr>
          <p:spPr bwMode="auto">
            <a:xfrm>
              <a:off x="374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448"/>
            <p:cNvSpPr>
              <a:spLocks/>
            </p:cNvSpPr>
            <p:nvPr/>
          </p:nvSpPr>
          <p:spPr bwMode="auto">
            <a:xfrm>
              <a:off x="3769" y="4165"/>
              <a:ext cx="44"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Freeform 449"/>
            <p:cNvSpPr>
              <a:spLocks/>
            </p:cNvSpPr>
            <p:nvPr/>
          </p:nvSpPr>
          <p:spPr bwMode="auto">
            <a:xfrm>
              <a:off x="371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Freeform 450"/>
            <p:cNvSpPr>
              <a:spLocks/>
            </p:cNvSpPr>
            <p:nvPr/>
          </p:nvSpPr>
          <p:spPr bwMode="auto">
            <a:xfrm>
              <a:off x="380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Freeform 451"/>
            <p:cNvSpPr>
              <a:spLocks/>
            </p:cNvSpPr>
            <p:nvPr/>
          </p:nvSpPr>
          <p:spPr bwMode="auto">
            <a:xfrm>
              <a:off x="386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Freeform 452"/>
            <p:cNvSpPr>
              <a:spLocks/>
            </p:cNvSpPr>
            <p:nvPr/>
          </p:nvSpPr>
          <p:spPr bwMode="auto">
            <a:xfrm>
              <a:off x="395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Freeform 453"/>
            <p:cNvSpPr>
              <a:spLocks/>
            </p:cNvSpPr>
            <p:nvPr/>
          </p:nvSpPr>
          <p:spPr bwMode="auto">
            <a:xfrm>
              <a:off x="400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Freeform 454"/>
            <p:cNvSpPr>
              <a:spLocks/>
            </p:cNvSpPr>
            <p:nvPr/>
          </p:nvSpPr>
          <p:spPr bwMode="auto">
            <a:xfrm>
              <a:off x="4050" y="4156"/>
              <a:ext cx="21" cy="12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Freeform 455"/>
            <p:cNvSpPr>
              <a:spLocks/>
            </p:cNvSpPr>
            <p:nvPr/>
          </p:nvSpPr>
          <p:spPr bwMode="auto">
            <a:xfrm>
              <a:off x="4107" y="4123"/>
              <a:ext cx="50" cy="133"/>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Freeform 456"/>
            <p:cNvSpPr>
              <a:spLocks/>
            </p:cNvSpPr>
            <p:nvPr/>
          </p:nvSpPr>
          <p:spPr bwMode="auto">
            <a:xfrm>
              <a:off x="4204"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Freeform 457"/>
            <p:cNvSpPr>
              <a:spLocks/>
            </p:cNvSpPr>
            <p:nvPr/>
          </p:nvSpPr>
          <p:spPr bwMode="auto">
            <a:xfrm>
              <a:off x="424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Freeform 458"/>
            <p:cNvSpPr>
              <a:spLocks/>
            </p:cNvSpPr>
            <p:nvPr/>
          </p:nvSpPr>
          <p:spPr bwMode="auto">
            <a:xfrm>
              <a:off x="4291" y="4154"/>
              <a:ext cx="40" cy="144"/>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Freeform 459"/>
            <p:cNvSpPr>
              <a:spLocks/>
            </p:cNvSpPr>
            <p:nvPr/>
          </p:nvSpPr>
          <p:spPr bwMode="auto">
            <a:xfrm>
              <a:off x="417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Freeform 460"/>
            <p:cNvSpPr>
              <a:spLocks/>
            </p:cNvSpPr>
            <p:nvPr/>
          </p:nvSpPr>
          <p:spPr bwMode="auto">
            <a:xfrm>
              <a:off x="392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Freeform 461"/>
            <p:cNvSpPr>
              <a:spLocks/>
            </p:cNvSpPr>
            <p:nvPr/>
          </p:nvSpPr>
          <p:spPr bwMode="auto">
            <a:xfrm>
              <a:off x="3855" y="4140"/>
              <a:ext cx="47"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Freeform 462"/>
            <p:cNvSpPr>
              <a:spLocks/>
            </p:cNvSpPr>
            <p:nvPr/>
          </p:nvSpPr>
          <p:spPr bwMode="auto">
            <a:xfrm>
              <a:off x="402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Freeform 463"/>
            <p:cNvSpPr>
              <a:spLocks/>
            </p:cNvSpPr>
            <p:nvPr/>
          </p:nvSpPr>
          <p:spPr bwMode="auto">
            <a:xfrm>
              <a:off x="4352" y="4137"/>
              <a:ext cx="39" cy="139"/>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Freeform 464"/>
            <p:cNvSpPr>
              <a:spLocks/>
            </p:cNvSpPr>
            <p:nvPr/>
          </p:nvSpPr>
          <p:spPr bwMode="auto">
            <a:xfrm>
              <a:off x="440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Freeform 465"/>
            <p:cNvSpPr>
              <a:spLocks/>
            </p:cNvSpPr>
            <p:nvPr/>
          </p:nvSpPr>
          <p:spPr bwMode="auto">
            <a:xfrm>
              <a:off x="4422" y="4162"/>
              <a:ext cx="50"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Freeform 466"/>
            <p:cNvSpPr>
              <a:spLocks/>
            </p:cNvSpPr>
            <p:nvPr/>
          </p:nvSpPr>
          <p:spPr bwMode="auto">
            <a:xfrm>
              <a:off x="4488"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Freeform 467"/>
            <p:cNvSpPr>
              <a:spLocks/>
            </p:cNvSpPr>
            <p:nvPr/>
          </p:nvSpPr>
          <p:spPr bwMode="auto">
            <a:xfrm>
              <a:off x="450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Freeform 468"/>
            <p:cNvSpPr>
              <a:spLocks/>
            </p:cNvSpPr>
            <p:nvPr/>
          </p:nvSpPr>
          <p:spPr bwMode="auto">
            <a:xfrm>
              <a:off x="4530" y="4165"/>
              <a:ext cx="45" cy="158"/>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469"/>
            <p:cNvSpPr>
              <a:spLocks/>
            </p:cNvSpPr>
            <p:nvPr/>
          </p:nvSpPr>
          <p:spPr bwMode="auto">
            <a:xfrm>
              <a:off x="448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470"/>
            <p:cNvSpPr>
              <a:spLocks/>
            </p:cNvSpPr>
            <p:nvPr/>
          </p:nvSpPr>
          <p:spPr bwMode="auto">
            <a:xfrm>
              <a:off x="4570" y="4165"/>
              <a:ext cx="39" cy="111"/>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471"/>
            <p:cNvSpPr>
              <a:spLocks/>
            </p:cNvSpPr>
            <p:nvPr/>
          </p:nvSpPr>
          <p:spPr bwMode="auto">
            <a:xfrm>
              <a:off x="463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472"/>
            <p:cNvSpPr>
              <a:spLocks/>
            </p:cNvSpPr>
            <p:nvPr/>
          </p:nvSpPr>
          <p:spPr bwMode="auto">
            <a:xfrm>
              <a:off x="4719" y="4134"/>
              <a:ext cx="37" cy="148"/>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473"/>
            <p:cNvSpPr>
              <a:spLocks/>
            </p:cNvSpPr>
            <p:nvPr/>
          </p:nvSpPr>
          <p:spPr bwMode="auto">
            <a:xfrm>
              <a:off x="4761" y="4131"/>
              <a:ext cx="45" cy="134"/>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474"/>
            <p:cNvSpPr>
              <a:spLocks/>
            </p:cNvSpPr>
            <p:nvPr/>
          </p:nvSpPr>
          <p:spPr bwMode="auto">
            <a:xfrm>
              <a:off x="481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475"/>
            <p:cNvSpPr>
              <a:spLocks/>
            </p:cNvSpPr>
            <p:nvPr/>
          </p:nvSpPr>
          <p:spPr bwMode="auto">
            <a:xfrm>
              <a:off x="486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476"/>
            <p:cNvSpPr>
              <a:spLocks/>
            </p:cNvSpPr>
            <p:nvPr/>
          </p:nvSpPr>
          <p:spPr bwMode="auto">
            <a:xfrm>
              <a:off x="496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Freeform 477"/>
            <p:cNvSpPr>
              <a:spLocks/>
            </p:cNvSpPr>
            <p:nvPr/>
          </p:nvSpPr>
          <p:spPr bwMode="auto">
            <a:xfrm>
              <a:off x="5008"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Freeform 478"/>
            <p:cNvSpPr>
              <a:spLocks/>
            </p:cNvSpPr>
            <p:nvPr/>
          </p:nvSpPr>
          <p:spPr bwMode="auto">
            <a:xfrm>
              <a:off x="5053" y="4154"/>
              <a:ext cx="42" cy="144"/>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Freeform 479"/>
            <p:cNvSpPr>
              <a:spLocks/>
            </p:cNvSpPr>
            <p:nvPr/>
          </p:nvSpPr>
          <p:spPr bwMode="auto">
            <a:xfrm>
              <a:off x="493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Freeform 480"/>
            <p:cNvSpPr>
              <a:spLocks/>
            </p:cNvSpPr>
            <p:nvPr/>
          </p:nvSpPr>
          <p:spPr bwMode="auto">
            <a:xfrm>
              <a:off x="4685" y="4173"/>
              <a:ext cx="34" cy="75"/>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Freeform 481"/>
            <p:cNvSpPr>
              <a:spLocks/>
            </p:cNvSpPr>
            <p:nvPr/>
          </p:nvSpPr>
          <p:spPr bwMode="auto">
            <a:xfrm>
              <a:off x="461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Freeform 482"/>
            <p:cNvSpPr>
              <a:spLocks/>
            </p:cNvSpPr>
            <p:nvPr/>
          </p:nvSpPr>
          <p:spPr bwMode="auto">
            <a:xfrm>
              <a:off x="478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Freeform 483"/>
            <p:cNvSpPr>
              <a:spLocks/>
            </p:cNvSpPr>
            <p:nvPr/>
          </p:nvSpPr>
          <p:spPr bwMode="auto">
            <a:xfrm>
              <a:off x="511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Freeform 484"/>
            <p:cNvSpPr>
              <a:spLocks/>
            </p:cNvSpPr>
            <p:nvPr/>
          </p:nvSpPr>
          <p:spPr bwMode="auto">
            <a:xfrm>
              <a:off x="5168" y="4173"/>
              <a:ext cx="24" cy="89"/>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Freeform 485"/>
            <p:cNvSpPr>
              <a:spLocks/>
            </p:cNvSpPr>
            <p:nvPr/>
          </p:nvSpPr>
          <p:spPr bwMode="auto">
            <a:xfrm>
              <a:off x="518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Freeform 486"/>
            <p:cNvSpPr>
              <a:spLocks/>
            </p:cNvSpPr>
            <p:nvPr/>
          </p:nvSpPr>
          <p:spPr bwMode="auto">
            <a:xfrm>
              <a:off x="5250" y="4237"/>
              <a:ext cx="15" cy="81"/>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Freeform 487"/>
            <p:cNvSpPr>
              <a:spLocks/>
            </p:cNvSpPr>
            <p:nvPr/>
          </p:nvSpPr>
          <p:spPr bwMode="auto">
            <a:xfrm>
              <a:off x="526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Freeform 488"/>
            <p:cNvSpPr>
              <a:spLocks/>
            </p:cNvSpPr>
            <p:nvPr/>
          </p:nvSpPr>
          <p:spPr bwMode="auto">
            <a:xfrm>
              <a:off x="529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Freeform 489"/>
            <p:cNvSpPr>
              <a:spLocks/>
            </p:cNvSpPr>
            <p:nvPr/>
          </p:nvSpPr>
          <p:spPr bwMode="auto">
            <a:xfrm>
              <a:off x="524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Freeform 490"/>
            <p:cNvSpPr>
              <a:spLocks/>
            </p:cNvSpPr>
            <p:nvPr/>
          </p:nvSpPr>
          <p:spPr bwMode="auto">
            <a:xfrm>
              <a:off x="5331" y="4165"/>
              <a:ext cx="42" cy="111"/>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Freeform 491"/>
            <p:cNvSpPr>
              <a:spLocks/>
            </p:cNvSpPr>
            <p:nvPr/>
          </p:nvSpPr>
          <p:spPr bwMode="auto">
            <a:xfrm>
              <a:off x="5392" y="4212"/>
              <a:ext cx="21" cy="86"/>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Freeform 492"/>
            <p:cNvSpPr>
              <a:spLocks/>
            </p:cNvSpPr>
            <p:nvPr/>
          </p:nvSpPr>
          <p:spPr bwMode="auto">
            <a:xfrm>
              <a:off x="5481"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Freeform 493"/>
            <p:cNvSpPr>
              <a:spLocks/>
            </p:cNvSpPr>
            <p:nvPr/>
          </p:nvSpPr>
          <p:spPr bwMode="auto">
            <a:xfrm>
              <a:off x="5525"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Freeform 494"/>
            <p:cNvSpPr>
              <a:spLocks/>
            </p:cNvSpPr>
            <p:nvPr/>
          </p:nvSpPr>
          <p:spPr bwMode="auto">
            <a:xfrm>
              <a:off x="5578" y="4156"/>
              <a:ext cx="18" cy="12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Freeform 495"/>
            <p:cNvSpPr>
              <a:spLocks/>
            </p:cNvSpPr>
            <p:nvPr/>
          </p:nvSpPr>
          <p:spPr bwMode="auto">
            <a:xfrm>
              <a:off x="5633" y="4123"/>
              <a:ext cx="50" cy="133"/>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Freeform 496"/>
            <p:cNvSpPr>
              <a:spLocks/>
            </p:cNvSpPr>
            <p:nvPr/>
          </p:nvSpPr>
          <p:spPr bwMode="auto">
            <a:xfrm>
              <a:off x="5730" y="4165"/>
              <a:ext cx="16" cy="91"/>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497"/>
            <p:cNvSpPr>
              <a:spLocks/>
            </p:cNvSpPr>
            <p:nvPr/>
          </p:nvSpPr>
          <p:spPr bwMode="auto">
            <a:xfrm>
              <a:off x="5770" y="4156"/>
              <a:ext cx="39" cy="112"/>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498"/>
            <p:cNvSpPr>
              <a:spLocks/>
            </p:cNvSpPr>
            <p:nvPr/>
          </p:nvSpPr>
          <p:spPr bwMode="auto">
            <a:xfrm>
              <a:off x="5817"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499"/>
            <p:cNvSpPr>
              <a:spLocks/>
            </p:cNvSpPr>
            <p:nvPr/>
          </p:nvSpPr>
          <p:spPr bwMode="auto">
            <a:xfrm>
              <a:off x="5696" y="4165"/>
              <a:ext cx="32" cy="130"/>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500"/>
            <p:cNvSpPr>
              <a:spLocks/>
            </p:cNvSpPr>
            <p:nvPr/>
          </p:nvSpPr>
          <p:spPr bwMode="auto">
            <a:xfrm>
              <a:off x="5447" y="4173"/>
              <a:ext cx="34" cy="75"/>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501"/>
            <p:cNvSpPr>
              <a:spLocks/>
            </p:cNvSpPr>
            <p:nvPr/>
          </p:nvSpPr>
          <p:spPr bwMode="auto">
            <a:xfrm>
              <a:off x="5381" y="4140"/>
              <a:ext cx="50" cy="122"/>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502"/>
            <p:cNvSpPr>
              <a:spLocks/>
            </p:cNvSpPr>
            <p:nvPr/>
          </p:nvSpPr>
          <p:spPr bwMode="auto">
            <a:xfrm>
              <a:off x="5552" y="4176"/>
              <a:ext cx="26" cy="92"/>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503"/>
            <p:cNvSpPr>
              <a:spLocks/>
            </p:cNvSpPr>
            <p:nvPr/>
          </p:nvSpPr>
          <p:spPr bwMode="auto">
            <a:xfrm>
              <a:off x="5877" y="4137"/>
              <a:ext cx="40" cy="139"/>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504"/>
            <p:cNvSpPr>
              <a:spLocks/>
            </p:cNvSpPr>
            <p:nvPr/>
          </p:nvSpPr>
          <p:spPr bwMode="auto">
            <a:xfrm>
              <a:off x="5933" y="4173"/>
              <a:ext cx="21" cy="8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Freeform 505"/>
            <p:cNvSpPr>
              <a:spLocks/>
            </p:cNvSpPr>
            <p:nvPr/>
          </p:nvSpPr>
          <p:spPr bwMode="auto">
            <a:xfrm>
              <a:off x="5948" y="4162"/>
              <a:ext cx="50" cy="147"/>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Freeform 506"/>
            <p:cNvSpPr>
              <a:spLocks/>
            </p:cNvSpPr>
            <p:nvPr/>
          </p:nvSpPr>
          <p:spPr bwMode="auto">
            <a:xfrm>
              <a:off x="6014"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Freeform 507"/>
            <p:cNvSpPr>
              <a:spLocks/>
            </p:cNvSpPr>
            <p:nvPr/>
          </p:nvSpPr>
          <p:spPr bwMode="auto">
            <a:xfrm>
              <a:off x="6032" y="4173"/>
              <a:ext cx="27" cy="111"/>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Freeform 508"/>
            <p:cNvSpPr>
              <a:spLocks/>
            </p:cNvSpPr>
            <p:nvPr/>
          </p:nvSpPr>
          <p:spPr bwMode="auto">
            <a:xfrm>
              <a:off x="6059" y="4165"/>
              <a:ext cx="42" cy="158"/>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Freeform 509"/>
            <p:cNvSpPr>
              <a:spLocks/>
            </p:cNvSpPr>
            <p:nvPr/>
          </p:nvSpPr>
          <p:spPr bwMode="auto">
            <a:xfrm>
              <a:off x="6006" y="4142"/>
              <a:ext cx="21" cy="101"/>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Freeform 510"/>
            <p:cNvSpPr>
              <a:spLocks/>
            </p:cNvSpPr>
            <p:nvPr/>
          </p:nvSpPr>
          <p:spPr bwMode="auto">
            <a:xfrm>
              <a:off x="6095"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Freeform 511"/>
            <p:cNvSpPr>
              <a:spLocks/>
            </p:cNvSpPr>
            <p:nvPr/>
          </p:nvSpPr>
          <p:spPr bwMode="auto">
            <a:xfrm>
              <a:off x="6156"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Freeform 512"/>
            <p:cNvSpPr>
              <a:spLocks/>
            </p:cNvSpPr>
            <p:nvPr/>
          </p:nvSpPr>
          <p:spPr bwMode="auto">
            <a:xfrm>
              <a:off x="6245" y="4134"/>
              <a:ext cx="37" cy="148"/>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Freeform 513"/>
            <p:cNvSpPr>
              <a:spLocks/>
            </p:cNvSpPr>
            <p:nvPr/>
          </p:nvSpPr>
          <p:spPr bwMode="auto">
            <a:xfrm>
              <a:off x="6290" y="4131"/>
              <a:ext cx="42" cy="134"/>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Freeform 514"/>
            <p:cNvSpPr>
              <a:spLocks/>
            </p:cNvSpPr>
            <p:nvPr/>
          </p:nvSpPr>
          <p:spPr bwMode="auto">
            <a:xfrm>
              <a:off x="6340" y="4156"/>
              <a:ext cx="21" cy="12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Freeform 515"/>
            <p:cNvSpPr>
              <a:spLocks/>
            </p:cNvSpPr>
            <p:nvPr/>
          </p:nvSpPr>
          <p:spPr bwMode="auto">
            <a:xfrm>
              <a:off x="6397" y="4123"/>
              <a:ext cx="48" cy="133"/>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Freeform 516"/>
            <p:cNvSpPr>
              <a:spLocks/>
            </p:cNvSpPr>
            <p:nvPr/>
          </p:nvSpPr>
          <p:spPr bwMode="auto">
            <a:xfrm>
              <a:off x="6495" y="4165"/>
              <a:ext cx="13" cy="9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Freeform 517"/>
            <p:cNvSpPr>
              <a:spLocks/>
            </p:cNvSpPr>
            <p:nvPr/>
          </p:nvSpPr>
          <p:spPr bwMode="auto">
            <a:xfrm>
              <a:off x="6534" y="4156"/>
              <a:ext cx="37" cy="112"/>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Freeform 518"/>
            <p:cNvSpPr>
              <a:spLocks/>
            </p:cNvSpPr>
            <p:nvPr/>
          </p:nvSpPr>
          <p:spPr bwMode="auto">
            <a:xfrm>
              <a:off x="6579" y="4154"/>
              <a:ext cx="42" cy="144"/>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Freeform 519"/>
            <p:cNvSpPr>
              <a:spLocks/>
            </p:cNvSpPr>
            <p:nvPr/>
          </p:nvSpPr>
          <p:spPr bwMode="auto">
            <a:xfrm>
              <a:off x="6460" y="4165"/>
              <a:ext cx="32" cy="130"/>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Freeform 520"/>
            <p:cNvSpPr>
              <a:spLocks/>
            </p:cNvSpPr>
            <p:nvPr/>
          </p:nvSpPr>
          <p:spPr bwMode="auto">
            <a:xfrm>
              <a:off x="6211" y="4173"/>
              <a:ext cx="34" cy="75"/>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Freeform 521"/>
            <p:cNvSpPr>
              <a:spLocks/>
            </p:cNvSpPr>
            <p:nvPr/>
          </p:nvSpPr>
          <p:spPr bwMode="auto">
            <a:xfrm>
              <a:off x="6145"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Freeform 522"/>
            <p:cNvSpPr>
              <a:spLocks/>
            </p:cNvSpPr>
            <p:nvPr/>
          </p:nvSpPr>
          <p:spPr bwMode="auto">
            <a:xfrm>
              <a:off x="6316" y="4176"/>
              <a:ext cx="26" cy="92"/>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Freeform 523"/>
            <p:cNvSpPr>
              <a:spLocks/>
            </p:cNvSpPr>
            <p:nvPr/>
          </p:nvSpPr>
          <p:spPr bwMode="auto">
            <a:xfrm>
              <a:off x="6642" y="4137"/>
              <a:ext cx="39" cy="139"/>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Freeform 524"/>
            <p:cNvSpPr>
              <a:spLocks/>
            </p:cNvSpPr>
            <p:nvPr/>
          </p:nvSpPr>
          <p:spPr bwMode="auto">
            <a:xfrm>
              <a:off x="6697" y="4173"/>
              <a:ext cx="21" cy="89"/>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525"/>
            <p:cNvSpPr>
              <a:spLocks/>
            </p:cNvSpPr>
            <p:nvPr/>
          </p:nvSpPr>
          <p:spPr bwMode="auto">
            <a:xfrm>
              <a:off x="6713" y="4162"/>
              <a:ext cx="49" cy="147"/>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526"/>
            <p:cNvSpPr>
              <a:spLocks/>
            </p:cNvSpPr>
            <p:nvPr/>
          </p:nvSpPr>
          <p:spPr bwMode="auto">
            <a:xfrm>
              <a:off x="6778" y="4237"/>
              <a:ext cx="16" cy="81"/>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527"/>
            <p:cNvSpPr>
              <a:spLocks/>
            </p:cNvSpPr>
            <p:nvPr/>
          </p:nvSpPr>
          <p:spPr bwMode="auto">
            <a:xfrm>
              <a:off x="6797" y="4173"/>
              <a:ext cx="26" cy="111"/>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528"/>
            <p:cNvSpPr>
              <a:spLocks/>
            </p:cNvSpPr>
            <p:nvPr/>
          </p:nvSpPr>
          <p:spPr bwMode="auto">
            <a:xfrm>
              <a:off x="6820" y="4165"/>
              <a:ext cx="45" cy="158"/>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529"/>
            <p:cNvSpPr>
              <a:spLocks/>
            </p:cNvSpPr>
            <p:nvPr/>
          </p:nvSpPr>
          <p:spPr bwMode="auto">
            <a:xfrm>
              <a:off x="6770" y="4142"/>
              <a:ext cx="21" cy="101"/>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530"/>
            <p:cNvSpPr>
              <a:spLocks/>
            </p:cNvSpPr>
            <p:nvPr/>
          </p:nvSpPr>
          <p:spPr bwMode="auto">
            <a:xfrm>
              <a:off x="6860" y="4165"/>
              <a:ext cx="39" cy="111"/>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531"/>
            <p:cNvSpPr>
              <a:spLocks/>
            </p:cNvSpPr>
            <p:nvPr/>
          </p:nvSpPr>
          <p:spPr bwMode="auto">
            <a:xfrm>
              <a:off x="6920"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532"/>
            <p:cNvSpPr>
              <a:spLocks/>
            </p:cNvSpPr>
            <p:nvPr/>
          </p:nvSpPr>
          <p:spPr bwMode="auto">
            <a:xfrm>
              <a:off x="7009" y="4134"/>
              <a:ext cx="34" cy="148"/>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Freeform 533"/>
            <p:cNvSpPr>
              <a:spLocks/>
            </p:cNvSpPr>
            <p:nvPr/>
          </p:nvSpPr>
          <p:spPr bwMode="auto">
            <a:xfrm>
              <a:off x="7051" y="4131"/>
              <a:ext cx="45" cy="134"/>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Freeform 534"/>
            <p:cNvSpPr>
              <a:spLocks/>
            </p:cNvSpPr>
            <p:nvPr/>
          </p:nvSpPr>
          <p:spPr bwMode="auto">
            <a:xfrm>
              <a:off x="7104" y="4156"/>
              <a:ext cx="18" cy="12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Freeform 535"/>
            <p:cNvSpPr>
              <a:spLocks/>
            </p:cNvSpPr>
            <p:nvPr/>
          </p:nvSpPr>
          <p:spPr bwMode="auto">
            <a:xfrm>
              <a:off x="7159" y="4123"/>
              <a:ext cx="50" cy="133"/>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Freeform 536"/>
            <p:cNvSpPr>
              <a:spLocks/>
            </p:cNvSpPr>
            <p:nvPr/>
          </p:nvSpPr>
          <p:spPr bwMode="auto">
            <a:xfrm>
              <a:off x="7256" y="4165"/>
              <a:ext cx="16" cy="91"/>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Freeform 537"/>
            <p:cNvSpPr>
              <a:spLocks/>
            </p:cNvSpPr>
            <p:nvPr/>
          </p:nvSpPr>
          <p:spPr bwMode="auto">
            <a:xfrm>
              <a:off x="7298" y="4156"/>
              <a:ext cx="37" cy="112"/>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Freeform 538"/>
            <p:cNvSpPr>
              <a:spLocks/>
            </p:cNvSpPr>
            <p:nvPr/>
          </p:nvSpPr>
          <p:spPr bwMode="auto">
            <a:xfrm>
              <a:off x="7343" y="4154"/>
              <a:ext cx="39" cy="144"/>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Freeform 539"/>
            <p:cNvSpPr>
              <a:spLocks/>
            </p:cNvSpPr>
            <p:nvPr/>
          </p:nvSpPr>
          <p:spPr bwMode="auto">
            <a:xfrm>
              <a:off x="7225" y="4165"/>
              <a:ext cx="31" cy="130"/>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Freeform 540"/>
            <p:cNvSpPr>
              <a:spLocks/>
            </p:cNvSpPr>
            <p:nvPr/>
          </p:nvSpPr>
          <p:spPr bwMode="auto">
            <a:xfrm>
              <a:off x="6975" y="4173"/>
              <a:ext cx="32" cy="75"/>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Freeform 541"/>
            <p:cNvSpPr>
              <a:spLocks/>
            </p:cNvSpPr>
            <p:nvPr/>
          </p:nvSpPr>
          <p:spPr bwMode="auto">
            <a:xfrm>
              <a:off x="6909" y="4140"/>
              <a:ext cx="48" cy="122"/>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Freeform 542"/>
            <p:cNvSpPr>
              <a:spLocks/>
            </p:cNvSpPr>
            <p:nvPr/>
          </p:nvSpPr>
          <p:spPr bwMode="auto">
            <a:xfrm>
              <a:off x="7078" y="4176"/>
              <a:ext cx="26" cy="92"/>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Freeform 543"/>
            <p:cNvSpPr>
              <a:spLocks/>
            </p:cNvSpPr>
            <p:nvPr/>
          </p:nvSpPr>
          <p:spPr bwMode="auto">
            <a:xfrm>
              <a:off x="7406" y="4137"/>
              <a:ext cx="37" cy="139"/>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Freeform 544"/>
            <p:cNvSpPr>
              <a:spLocks/>
            </p:cNvSpPr>
            <p:nvPr/>
          </p:nvSpPr>
          <p:spPr bwMode="auto">
            <a:xfrm>
              <a:off x="7458" y="4173"/>
              <a:ext cx="21" cy="89"/>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Freeform 545"/>
            <p:cNvSpPr>
              <a:spLocks/>
            </p:cNvSpPr>
            <p:nvPr/>
          </p:nvSpPr>
          <p:spPr bwMode="auto">
            <a:xfrm>
              <a:off x="7474" y="4162"/>
              <a:ext cx="53" cy="147"/>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Freeform 546"/>
            <p:cNvSpPr>
              <a:spLocks/>
            </p:cNvSpPr>
            <p:nvPr/>
          </p:nvSpPr>
          <p:spPr bwMode="auto">
            <a:xfrm>
              <a:off x="7540" y="4237"/>
              <a:ext cx="16" cy="81"/>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Freeform 547"/>
            <p:cNvSpPr>
              <a:spLocks/>
            </p:cNvSpPr>
            <p:nvPr/>
          </p:nvSpPr>
          <p:spPr bwMode="auto">
            <a:xfrm>
              <a:off x="7558" y="4173"/>
              <a:ext cx="26" cy="111"/>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Freeform 548"/>
            <p:cNvSpPr>
              <a:spLocks/>
            </p:cNvSpPr>
            <p:nvPr/>
          </p:nvSpPr>
          <p:spPr bwMode="auto">
            <a:xfrm>
              <a:off x="7584" y="4165"/>
              <a:ext cx="45" cy="158"/>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Freeform 549"/>
            <p:cNvSpPr>
              <a:spLocks/>
            </p:cNvSpPr>
            <p:nvPr/>
          </p:nvSpPr>
          <p:spPr bwMode="auto">
            <a:xfrm>
              <a:off x="7532" y="4142"/>
              <a:ext cx="21" cy="101"/>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Freeform 550"/>
            <p:cNvSpPr>
              <a:spLocks/>
            </p:cNvSpPr>
            <p:nvPr/>
          </p:nvSpPr>
          <p:spPr bwMode="auto">
            <a:xfrm>
              <a:off x="7621" y="4165"/>
              <a:ext cx="40" cy="111"/>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Freeform 551"/>
            <p:cNvSpPr>
              <a:spLocks/>
            </p:cNvSpPr>
            <p:nvPr/>
          </p:nvSpPr>
          <p:spPr bwMode="auto">
            <a:xfrm>
              <a:off x="7682" y="4212"/>
              <a:ext cx="21" cy="86"/>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Freeform 552"/>
            <p:cNvSpPr>
              <a:spLocks/>
            </p:cNvSpPr>
            <p:nvPr/>
          </p:nvSpPr>
          <p:spPr bwMode="auto">
            <a:xfrm>
              <a:off x="-16" y="4206"/>
              <a:ext cx="7750" cy="145"/>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553"/>
            <p:cNvSpPr>
              <a:spLocks/>
            </p:cNvSpPr>
            <p:nvPr/>
          </p:nvSpPr>
          <p:spPr bwMode="auto">
            <a:xfrm>
              <a:off x="-3" y="4206"/>
              <a:ext cx="7721" cy="101"/>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070" name="标题 1"/>
          <p:cNvSpPr>
            <a:spLocks noGrp="1"/>
          </p:cNvSpPr>
          <p:nvPr>
            <p:ph type="ctrTitle"/>
          </p:nvPr>
        </p:nvSpPr>
        <p:spPr>
          <a:xfrm>
            <a:off x="976313" y="872333"/>
            <a:ext cx="10701338" cy="1887537"/>
          </a:xfrm>
        </p:spPr>
        <p:txBody>
          <a:bodyPr/>
          <a:lstStyle/>
          <a:p>
            <a:r>
              <a:rPr lang="en-US" altLang="zh-CN" b="1" dirty="0">
                <a:solidFill>
                  <a:schemeClr val="bg1"/>
                </a:solidFill>
                <a:latin typeface="Arial" panose="020B0604020202020204" pitchFamily="34" charset="0"/>
                <a:cs typeface="Arial" panose="020B0604020202020204" pitchFamily="34" charset="0"/>
              </a:rPr>
              <a:t>BÀI 21: DÒNG ĐIỆN –                  </a:t>
            </a:r>
            <a:br>
              <a:rPr lang="en-US" altLang="zh-CN" b="1" dirty="0">
                <a:solidFill>
                  <a:schemeClr val="bg1"/>
                </a:solidFill>
                <a:latin typeface="Arial" panose="020B0604020202020204" pitchFamily="34" charset="0"/>
                <a:cs typeface="Arial" panose="020B0604020202020204" pitchFamily="34" charset="0"/>
              </a:rPr>
            </a:br>
            <a:r>
              <a:rPr lang="en-US" altLang="zh-CN" b="1" dirty="0">
                <a:solidFill>
                  <a:schemeClr val="bg1"/>
                </a:solidFill>
                <a:latin typeface="Arial" panose="020B0604020202020204" pitchFamily="34" charset="0"/>
                <a:cs typeface="Arial" panose="020B0604020202020204" pitchFamily="34" charset="0"/>
              </a:rPr>
              <a:t>                          NGUỒN ĐIỆN</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3617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227882" y="649459"/>
            <a:ext cx="944972" cy="876402"/>
          </a:xfrm>
          <a:prstGeom prst="rect">
            <a:avLst/>
          </a:prstGeom>
        </p:spPr>
      </p:pic>
      <p:sp>
        <p:nvSpPr>
          <p:cNvPr id="595" name="文本框 50"/>
          <p:cNvSpPr>
            <a:spLocks noChangeArrowheads="1"/>
          </p:cNvSpPr>
          <p:nvPr/>
        </p:nvSpPr>
        <p:spPr bwMode="auto">
          <a:xfrm>
            <a:off x="1292226" y="737498"/>
            <a:ext cx="36544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rgbClr val="BFBFBF"/>
              </a:buClr>
            </a:pP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Quan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sát</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thí</a:t>
            </a:r>
            <a:r>
              <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rPr>
              <a:t> </a:t>
            </a:r>
            <a:r>
              <a:rPr lang="en-US" altLang="zh-CN" sz="2800" dirty="0" err="1">
                <a:solidFill>
                  <a:srgbClr val="000000"/>
                </a:solidFill>
                <a:ea typeface="微软雅黑" panose="020B0503020204020204" pitchFamily="34" charset="-122"/>
                <a:cs typeface="Arial" panose="020B0604020202020204" pitchFamily="34" charset="0"/>
                <a:sym typeface="宋体" panose="02010600030101010101" pitchFamily="2" charset="-122"/>
              </a:rPr>
              <a:t>nghiệm</a:t>
            </a:r>
            <a:endParaRPr lang="en-US" altLang="zh-CN" sz="2800" dirty="0">
              <a:solidFill>
                <a:srgbClr val="000000"/>
              </a:solidFill>
              <a:ea typeface="微软雅黑" panose="020B0503020204020204" pitchFamily="34" charset="-122"/>
              <a:cs typeface="Arial" panose="020B0604020202020204" pitchFamily="34" charset="0"/>
              <a:sym typeface="宋体" panose="02010600030101010101" pitchFamily="2" charset="-122"/>
            </a:endParaRPr>
          </a:p>
        </p:txBody>
      </p:sp>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a:latin typeface="Times New Roman" pitchFamily="18" charset="0"/>
                <a:cs typeface="Times New Roman" pitchFamily="18" charset="0"/>
              </a:rPr>
              <a:t>1: </a:t>
            </a:r>
            <a:r>
              <a:rPr lang="en-US" sz="2800" dirty="0" err="1">
                <a:solidFill>
                  <a:schemeClr val="accent6">
                    <a:lumMod val="75000"/>
                  </a:schemeClr>
                </a:solidFill>
                <a:latin typeface="Times New Roman" pitchFamily="18" charset="0"/>
                <a:cs typeface="Times New Roman" pitchFamily="18" charset="0"/>
              </a:rPr>
              <a:t>Dòng</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Nguồn</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điện</a:t>
            </a:r>
            <a:endParaRPr lang="en-US" sz="2800" u="sng" dirty="0">
              <a:solidFill>
                <a:schemeClr val="accent6">
                  <a:lumMod val="75000"/>
                </a:schemeClr>
              </a:solidFill>
              <a:latin typeface="Times New Roman" pitchFamily="18" charset="0"/>
              <a:cs typeface="Times New Roman" pitchFamily="18" charset="0"/>
            </a:endParaRPr>
          </a:p>
        </p:txBody>
      </p:sp>
      <p:sp>
        <p:nvSpPr>
          <p:cNvPr id="4" name="TextBox 3">
            <a:hlinkClick r:id="rId5"/>
            <a:extLst>
              <a:ext uri="{FF2B5EF4-FFF2-40B4-BE49-F238E27FC236}">
                <a16:creationId xmlns:a16="http://schemas.microsoft.com/office/drawing/2014/main" id="{CBB526DF-398B-0CE7-6B2D-6E293EFB8F72}"/>
              </a:ext>
            </a:extLst>
          </p:cNvPr>
          <p:cNvSpPr txBox="1"/>
          <p:nvPr/>
        </p:nvSpPr>
        <p:spPr>
          <a:xfrm>
            <a:off x="1216922" y="1210870"/>
            <a:ext cx="5442641" cy="923330"/>
          </a:xfrm>
          <a:prstGeom prst="rect">
            <a:avLst/>
          </a:prstGeom>
          <a:noFill/>
        </p:spPr>
        <p:txBody>
          <a:bodyPr wrap="square">
            <a:spAutoFit/>
          </a:bodyPr>
          <a:lstStyle/>
          <a:p>
            <a:r>
              <a:rPr lang="nl-NL" i="1" u="sng" dirty="0" err="1">
                <a:solidFill>
                  <a:srgbClr val="000000"/>
                </a:solidFill>
                <a:latin typeface="Times New Roman" panose="02020603050405020304" pitchFamily="18" charset="0"/>
                <a:ea typeface="Courier New" panose="02070309020205020404" pitchFamily="49" charset="0"/>
              </a:rPr>
              <a:t>https</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phet.colorado.edu</a:t>
            </a:r>
            <a:r>
              <a:rPr lang="nl-NL" i="1" u="sng" dirty="0">
                <a:solidFill>
                  <a:srgbClr val="000000"/>
                </a:solidFill>
                <a:latin typeface="Times New Roman" panose="02020603050405020304" pitchFamily="18" charset="0"/>
                <a:ea typeface="Courier New" panose="02070309020205020404" pitchFamily="49" charset="0"/>
              </a:rPr>
              <a:t>/</a:t>
            </a:r>
            <a:r>
              <a:rPr lang="nl-NL" i="1" u="sng" dirty="0" err="1">
                <a:solidFill>
                  <a:srgbClr val="000000"/>
                </a:solidFill>
                <a:latin typeface="Times New Roman" panose="02020603050405020304" pitchFamily="18" charset="0"/>
                <a:ea typeface="Courier New" panose="02070309020205020404" pitchFamily="49" charset="0"/>
              </a:rPr>
              <a:t>sims</a:t>
            </a:r>
            <a:r>
              <a:rPr lang="nl-NL" i="1" u="sng" dirty="0">
                <a:solidFill>
                  <a:srgbClr val="000000"/>
                </a:solidFill>
                <a:latin typeface="Times New Roman" panose="02020603050405020304" pitchFamily="18" charset="0"/>
                <a:ea typeface="Courier New" panose="02070309020205020404" pitchFamily="49" charset="0"/>
              </a:rPr>
              <a:t>/html/circuit-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-kit-dc-virtual-lab/</a:t>
            </a:r>
            <a:r>
              <a:rPr lang="nl-NL" i="1" u="sng" dirty="0" err="1">
                <a:solidFill>
                  <a:srgbClr val="000000"/>
                </a:solidFill>
                <a:latin typeface="Times New Roman" panose="02020603050405020304" pitchFamily="18" charset="0"/>
                <a:ea typeface="Courier New" panose="02070309020205020404" pitchFamily="49" charset="0"/>
              </a:rPr>
              <a:t>latest</a:t>
            </a:r>
            <a:r>
              <a:rPr lang="nl-NL" i="1" u="sng" dirty="0">
                <a:solidFill>
                  <a:srgbClr val="000000"/>
                </a:solidFill>
                <a:latin typeface="Times New Roman" panose="02020603050405020304" pitchFamily="18" charset="0"/>
                <a:ea typeface="Courier New" panose="02070309020205020404" pitchFamily="49" charset="0"/>
              </a:rPr>
              <a:t>/circuit-</a:t>
            </a:r>
            <a:r>
              <a:rPr lang="nl-NL" i="1" u="sng" dirty="0" err="1">
                <a:solidFill>
                  <a:srgbClr val="000000"/>
                </a:solidFill>
                <a:latin typeface="Times New Roman" panose="02020603050405020304" pitchFamily="18" charset="0"/>
                <a:ea typeface="Courier New" panose="02070309020205020404" pitchFamily="49" charset="0"/>
              </a:rPr>
              <a:t>construction</a:t>
            </a:r>
            <a:r>
              <a:rPr lang="nl-NL" i="1" u="sng" dirty="0">
                <a:solidFill>
                  <a:srgbClr val="000000"/>
                </a:solidFill>
                <a:latin typeface="Times New Roman" panose="02020603050405020304" pitchFamily="18" charset="0"/>
                <a:ea typeface="Courier New" panose="02070309020205020404" pitchFamily="49" charset="0"/>
              </a:rPr>
              <a:t>-kit-dc-virtual-</a:t>
            </a:r>
            <a:r>
              <a:rPr lang="nl-NL" i="1" u="sng" dirty="0" err="1">
                <a:solidFill>
                  <a:srgbClr val="000000"/>
                </a:solidFill>
                <a:latin typeface="Times New Roman" panose="02020603050405020304" pitchFamily="18" charset="0"/>
                <a:ea typeface="Courier New" panose="02070309020205020404" pitchFamily="49" charset="0"/>
              </a:rPr>
              <a:t>lab_all.html</a:t>
            </a:r>
            <a:endParaRPr lang="en-VN" dirty="0"/>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636082" y="4872437"/>
            <a:ext cx="4130261" cy="554037"/>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Dòng</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điện</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3000" b="1" dirty="0" err="1">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3000" b="1" dirty="0">
                <a:solidFill>
                  <a:srgbClr val="CC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 </a:t>
            </a:r>
          </a:p>
        </p:txBody>
      </p:sp>
      <p:sp>
        <p:nvSpPr>
          <p:cNvPr id="9" name="TextBox 8">
            <a:extLst>
              <a:ext uri="{FF2B5EF4-FFF2-40B4-BE49-F238E27FC236}">
                <a16:creationId xmlns:a16="http://schemas.microsoft.com/office/drawing/2014/main" id="{91DDCB51-FF50-5BE1-7FB3-A5E0E8D04EBA}"/>
              </a:ext>
            </a:extLst>
          </p:cNvPr>
          <p:cNvSpPr txBox="1"/>
          <p:nvPr/>
        </p:nvSpPr>
        <p:spPr>
          <a:xfrm>
            <a:off x="569527" y="2231367"/>
            <a:ext cx="6452107" cy="954107"/>
          </a:xfrm>
          <a:prstGeom prst="rect">
            <a:avLst/>
          </a:prstGeom>
          <a:noFill/>
        </p:spPr>
        <p:txBody>
          <a:bodyPr wrap="square">
            <a:spAutoFit/>
          </a:bodyPr>
          <a:lstStyle/>
          <a:p>
            <a:pPr algn="just"/>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là</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chuyển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dời</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hướng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của</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hạt</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mang</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FF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FF0000"/>
                </a:solidFill>
                <a:effectLst/>
                <a:latin typeface="Arial" panose="020B0604020202020204" pitchFamily="34" charset="0"/>
                <a:ea typeface="Courier New" panose="02070309020205020404" pitchFamily="49" charset="0"/>
                <a:cs typeface="Arial" panose="020B0604020202020204" pitchFamily="34" charset="0"/>
              </a:rPr>
              <a:t>. </a:t>
            </a:r>
            <a:endParaRPr lang="en-VN" sz="2800" dirty="0">
              <a:solidFill>
                <a:srgbClr val="FF0000"/>
              </a:solidFill>
              <a:latin typeface="Arial" panose="020B0604020202020204" pitchFamily="34" charset="0"/>
              <a:cs typeface="Arial" panose="020B0604020202020204" pitchFamily="34" charset="0"/>
            </a:endParaRPr>
          </a:p>
        </p:txBody>
      </p:sp>
      <p:sp>
        <p:nvSpPr>
          <p:cNvPr id="483" name="TextBox 482">
            <a:extLst>
              <a:ext uri="{FF2B5EF4-FFF2-40B4-BE49-F238E27FC236}">
                <a16:creationId xmlns:a16="http://schemas.microsoft.com/office/drawing/2014/main" id="{5CB51128-6F08-C34F-D508-6531577E6E4A}"/>
              </a:ext>
            </a:extLst>
          </p:cNvPr>
          <p:cNvSpPr txBox="1"/>
          <p:nvPr/>
        </p:nvSpPr>
        <p:spPr>
          <a:xfrm>
            <a:off x="547774" y="3347521"/>
            <a:ext cx="6564227" cy="954107"/>
          </a:xfrm>
          <a:prstGeom prst="rect">
            <a:avLst/>
          </a:prstGeom>
          <a:noFill/>
        </p:spPr>
        <p:txBody>
          <a:bodyPr wrap="square" rtlCol="0">
            <a:spAutoFit/>
          </a:bodyPr>
          <a:lstStyle/>
          <a:p>
            <a:pPr algn="just"/>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thiết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bị</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khi</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dòng</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chạy</a:t>
            </a:r>
            <a:r>
              <a:rPr lang="en-US" sz="2800" i="1" dirty="0">
                <a:solidFill>
                  <a:schemeClr val="accent2">
                    <a:lumMod val="75000"/>
                  </a:schemeClr>
                </a:solidFill>
                <a:effectLst/>
                <a:latin typeface="Arial" panose="020B0604020202020204" pitchFamily="34" charset="0"/>
                <a:ea typeface="Courier New" panose="02070309020205020404" pitchFamily="49" charset="0"/>
                <a:cs typeface="Arial" panose="020B0604020202020204" pitchFamily="34" charset="0"/>
              </a:rPr>
              <a:t> qua.</a:t>
            </a:r>
            <a:endParaRPr lang="en-VN" sz="2800" dirty="0">
              <a:solidFill>
                <a:schemeClr val="accent2">
                  <a:lumMod val="75000"/>
                </a:schemeClr>
              </a:solidFill>
              <a:latin typeface="Arial" panose="020B0604020202020204" pitchFamily="34" charset="0"/>
              <a:cs typeface="Arial" panose="020B0604020202020204" pitchFamily="34" charset="0"/>
            </a:endParaRP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901500" flipH="1">
            <a:off x="-126982" y="2492535"/>
            <a:ext cx="769938" cy="812800"/>
          </a:xfrm>
          <a:prstGeom prst="rect">
            <a:avLst/>
          </a:prstGeom>
        </p:spPr>
      </p:pic>
      <p:pic>
        <p:nvPicPr>
          <p:cNvPr id="490" name="Picture 489" descr="A green question mark in a white circle&#10;&#10;Description automatically generated">
            <a:extLst>
              <a:ext uri="{FF2B5EF4-FFF2-40B4-BE49-F238E27FC236}">
                <a16:creationId xmlns:a16="http://schemas.microsoft.com/office/drawing/2014/main" id="{F1EB3724-CC0E-B65D-41B0-D741CDFFB609}"/>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3502" b="15464"/>
          <a:stretch/>
        </p:blipFill>
        <p:spPr>
          <a:xfrm>
            <a:off x="2667070" y="4970152"/>
            <a:ext cx="790870" cy="743534"/>
          </a:xfrm>
          <a:prstGeom prst="rect">
            <a:avLst/>
          </a:prstGeom>
        </p:spPr>
      </p:pic>
      <p:sp>
        <p:nvSpPr>
          <p:cNvPr id="488" name="Text Box 31" descr="Papyrus">
            <a:extLst>
              <a:ext uri="{FF2B5EF4-FFF2-40B4-BE49-F238E27FC236}">
                <a16:creationId xmlns:a16="http://schemas.microsoft.com/office/drawing/2014/main" id="{7F7C4231-F449-8670-F5D7-AEE180E9CF3A}"/>
              </a:ext>
            </a:extLst>
          </p:cNvPr>
          <p:cNvSpPr txBox="1">
            <a:spLocks noChangeArrowheads="1"/>
          </p:cNvSpPr>
          <p:nvPr/>
        </p:nvSpPr>
        <p:spPr bwMode="auto">
          <a:xfrm>
            <a:off x="3556000" y="4818441"/>
            <a:ext cx="8265699" cy="1077218"/>
          </a:xfrm>
          <a:prstGeom prst="rect">
            <a:avLst/>
          </a:prstGeom>
          <a:blipFill dpi="0" rotWithShape="1">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nl-NL" sz="3200" i="1" dirty="0" err="1">
                <a:latin typeface="Arial" panose="020B0604020202020204" pitchFamily="34" charset="0"/>
                <a:ea typeface="Courier New" panose="02070309020205020404" pitchFamily="49" charset="0"/>
                <a:cs typeface="Arial" panose="020B0604020202020204" pitchFamily="34" charset="0"/>
              </a:rPr>
              <a:t>Cần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điều</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kiện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gì</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để</a:t>
            </a:r>
            <a:r>
              <a:rPr lang="nl-NL" sz="3200" i="1" dirty="0">
                <a:latin typeface="Arial" panose="020B0604020202020204" pitchFamily="34" charset="0"/>
                <a:ea typeface="Courier New" panose="02070309020205020404" pitchFamily="49" charset="0"/>
                <a:cs typeface="Arial" panose="020B0604020202020204" pitchFamily="34" charset="0"/>
              </a:rPr>
              <a:t> có </a:t>
            </a:r>
            <a:r>
              <a:rPr lang="nl-NL" sz="3200" i="1" dirty="0" err="1">
                <a:latin typeface="Arial" panose="020B0604020202020204" pitchFamily="34" charset="0"/>
                <a:ea typeface="Courier New" panose="02070309020205020404" pitchFamily="49" charset="0"/>
                <a:cs typeface="Arial" panose="020B0604020202020204" pitchFamily="34" charset="0"/>
              </a:rPr>
              <a:t>dòng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điện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chạy</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liên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tục</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làm</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cho</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bóng</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đèn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luôn</a:t>
            </a:r>
            <a:r>
              <a:rPr lang="nl-NL" sz="3200" i="1" dirty="0">
                <a:latin typeface="Arial" panose="020B0604020202020204" pitchFamily="34" charset="0"/>
                <a:ea typeface="Courier New" panose="02070309020205020404" pitchFamily="49" charset="0"/>
                <a:cs typeface="Arial" panose="020B0604020202020204" pitchFamily="34" charset="0"/>
              </a:rPr>
              <a:t> </a:t>
            </a:r>
            <a:r>
              <a:rPr lang="nl-NL" sz="3200" i="1" dirty="0" err="1">
                <a:latin typeface="Arial" panose="020B0604020202020204" pitchFamily="34" charset="0"/>
                <a:ea typeface="Courier New" panose="02070309020205020404" pitchFamily="49" charset="0"/>
                <a:cs typeface="Arial" panose="020B0604020202020204" pitchFamily="34" charset="0"/>
              </a:rPr>
              <a:t>phát</a:t>
            </a:r>
            <a:r>
              <a:rPr lang="nl-NL" sz="3200" i="1" dirty="0">
                <a:latin typeface="Arial" panose="020B0604020202020204" pitchFamily="34" charset="0"/>
                <a:ea typeface="Courier New" panose="02070309020205020404" pitchFamily="49" charset="0"/>
                <a:cs typeface="Arial" panose="020B0604020202020204" pitchFamily="34" charset="0"/>
              </a:rPr>
              <a:t> sáng?</a:t>
            </a:r>
            <a:endParaRPr lang="en-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78643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grpId="0" nodeType="clickEffect">
                                  <p:stCondLst>
                                    <p:cond delay="0"/>
                                  </p:stCondLst>
                                  <p:childTnLst>
                                    <p:animEffect transition="out" filter="barn(inVertical)">
                                      <p:cBhvr>
                                        <p:cTn id="19" dur="500"/>
                                        <p:tgtEl>
                                          <p:spTgt spid="595"/>
                                        </p:tgtEl>
                                      </p:cBhvr>
                                    </p:animEffect>
                                    <p:set>
                                      <p:cBhvr>
                                        <p:cTn id="20" dur="1" fill="hold">
                                          <p:stCondLst>
                                            <p:cond delay="499"/>
                                          </p:stCondLst>
                                        </p:cTn>
                                        <p:tgtEl>
                                          <p:spTgt spid="595"/>
                                        </p:tgtEl>
                                        <p:attrNameLst>
                                          <p:attrName>style.visibility</p:attrName>
                                        </p:attrNameLst>
                                      </p:cBhvr>
                                      <p:to>
                                        <p:strVal val="hidden"/>
                                      </p:to>
                                    </p:set>
                                  </p:childTnLst>
                                </p:cTn>
                              </p:par>
                              <p:par>
                                <p:cTn id="21" presetID="16" presetClass="exit" presetSubtype="21" fill="hold" grpId="0" nodeType="withEffect">
                                  <p:stCondLst>
                                    <p:cond delay="0"/>
                                  </p:stCondLst>
                                  <p:childTnLst>
                                    <p:animEffect transition="out" filter="barn(inVertical)">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585"/>
                                        </p:tgtEl>
                                      </p:cBhvr>
                                    </p:animEffect>
                                    <p:set>
                                      <p:cBhvr>
                                        <p:cTn id="26" dur="1" fill="hold">
                                          <p:stCondLst>
                                            <p:cond delay="499"/>
                                          </p:stCondLst>
                                        </p:cTn>
                                        <p:tgtEl>
                                          <p:spTgt spid="585"/>
                                        </p:tgtEl>
                                        <p:attrNameLst>
                                          <p:attrName>style.visibility</p:attrName>
                                        </p:attrNameLst>
                                      </p:cBhvr>
                                      <p:to>
                                        <p:strVal val="hidden"/>
                                      </p:to>
                                    </p:set>
                                  </p:childTnLst>
                                </p:cTn>
                              </p:par>
                              <p:par>
                                <p:cTn id="27" presetID="16" presetClass="exit" presetSubtype="21" fill="hold" grpId="2" nodeType="withEffect">
                                  <p:stCondLst>
                                    <p:cond delay="0"/>
                                  </p:stCondLst>
                                  <p:childTnLst>
                                    <p:animEffect transition="out" filter="barn(inVertical)">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83"/>
                                        </p:tgtEl>
                                        <p:attrNameLst>
                                          <p:attrName>style.visibility</p:attrName>
                                        </p:attrNameLst>
                                      </p:cBhvr>
                                      <p:to>
                                        <p:strVal val="visible"/>
                                      </p:to>
                                    </p:set>
                                    <p:animEffect transition="in" filter="barn(inVertical)">
                                      <p:cBhvr>
                                        <p:cTn id="35" dur="500"/>
                                        <p:tgtEl>
                                          <p:spTgt spid="483"/>
                                        </p:tgtEl>
                                      </p:cBhvr>
                                    </p:animEffect>
                                  </p:childTnLst>
                                </p:cTn>
                              </p:par>
                              <p:par>
                                <p:cTn id="36" presetID="9" presetClass="entr" presetSubtype="0" fill="hold" nodeType="withEffect">
                                  <p:stCondLst>
                                    <p:cond delay="0"/>
                                  </p:stCondLst>
                                  <p:childTnLst>
                                    <p:set>
                                      <p:cBhvr>
                                        <p:cTn id="37" dur="1" fill="hold">
                                          <p:stCondLst>
                                            <p:cond delay="0"/>
                                          </p:stCondLst>
                                        </p:cTn>
                                        <p:tgtEl>
                                          <p:spTgt spid="485"/>
                                        </p:tgtEl>
                                        <p:attrNameLst>
                                          <p:attrName>style.visibility</p:attrName>
                                        </p:attrNameLst>
                                      </p:cBhvr>
                                      <p:to>
                                        <p:strVal val="visible"/>
                                      </p:to>
                                    </p:set>
                                    <p:animEffect transition="in" filter="dissolve">
                                      <p:cBhvr>
                                        <p:cTn id="38" dur="500"/>
                                        <p:tgtEl>
                                          <p:spTgt spid="48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88"/>
                                        </p:tgtEl>
                                        <p:attrNameLst>
                                          <p:attrName>style.visibility</p:attrName>
                                        </p:attrNameLst>
                                      </p:cBhvr>
                                      <p:to>
                                        <p:strVal val="visible"/>
                                      </p:to>
                                    </p:set>
                                    <p:animEffect transition="in" filter="blinds(horizontal)">
                                      <p:cBhvr>
                                        <p:cTn id="43" dur="500"/>
                                        <p:tgtEl>
                                          <p:spTgt spid="488"/>
                                        </p:tgtEl>
                                      </p:cBhvr>
                                    </p:animEffect>
                                  </p:childTnLst>
                                </p:cTn>
                              </p:par>
                              <p:par>
                                <p:cTn id="44" presetID="16" presetClass="entr" presetSubtype="21" fill="hold" nodeType="withEffect">
                                  <p:stCondLst>
                                    <p:cond delay="0"/>
                                  </p:stCondLst>
                                  <p:childTnLst>
                                    <p:set>
                                      <p:cBhvr>
                                        <p:cTn id="45" dur="1" fill="hold">
                                          <p:stCondLst>
                                            <p:cond delay="0"/>
                                          </p:stCondLst>
                                        </p:cTn>
                                        <p:tgtEl>
                                          <p:spTgt spid="490"/>
                                        </p:tgtEl>
                                        <p:attrNameLst>
                                          <p:attrName>style.visibility</p:attrName>
                                        </p:attrNameLst>
                                      </p:cBhvr>
                                      <p:to>
                                        <p:strVal val="visible"/>
                                      </p:to>
                                    </p:set>
                                    <p:animEffect transition="in" filter="barn(inVertical)">
                                      <p:cBhvr>
                                        <p:cTn id="46"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 grpId="0"/>
      <p:bldP spid="4" grpId="0"/>
      <p:bldP spid="7" grpId="0" animBg="1"/>
      <p:bldP spid="7" grpId="1" animBg="1"/>
      <p:bldP spid="7" grpId="2" animBg="1"/>
      <p:bldP spid="9" grpId="0"/>
      <p:bldP spid="483" grpId="0"/>
      <p:bldP spid="48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 name="组合 568"/>
          <p:cNvGrpSpPr/>
          <p:nvPr/>
        </p:nvGrpSpPr>
        <p:grpSpPr>
          <a:xfrm>
            <a:off x="10512058" y="4401351"/>
            <a:ext cx="1110205" cy="2300485"/>
            <a:chOff x="412751" y="3773489"/>
            <a:chExt cx="1955800" cy="3044825"/>
          </a:xfrm>
        </p:grpSpPr>
        <p:sp>
          <p:nvSpPr>
            <p:cNvPr id="361" name="Freeform 10"/>
            <p:cNvSpPr>
              <a:spLocks/>
            </p:cNvSpPr>
            <p:nvPr/>
          </p:nvSpPr>
          <p:spPr bwMode="auto">
            <a:xfrm>
              <a:off x="1430338" y="3773489"/>
              <a:ext cx="541338" cy="273050"/>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282"/>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284"/>
            <p:cNvSpPr>
              <a:spLocks/>
            </p:cNvSpPr>
            <p:nvPr/>
          </p:nvSpPr>
          <p:spPr bwMode="auto">
            <a:xfrm>
              <a:off x="1638301" y="4705351"/>
              <a:ext cx="730250" cy="763588"/>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285"/>
            <p:cNvSpPr>
              <a:spLocks/>
            </p:cNvSpPr>
            <p:nvPr/>
          </p:nvSpPr>
          <p:spPr bwMode="auto">
            <a:xfrm>
              <a:off x="412751" y="4506914"/>
              <a:ext cx="738188" cy="1004888"/>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286"/>
            <p:cNvSpPr>
              <a:spLocks/>
            </p:cNvSpPr>
            <p:nvPr/>
          </p:nvSpPr>
          <p:spPr bwMode="auto">
            <a:xfrm>
              <a:off x="787401" y="4368801"/>
              <a:ext cx="1268413" cy="1303338"/>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287"/>
            <p:cNvSpPr>
              <a:spLocks noEditPoints="1"/>
            </p:cNvSpPr>
            <p:nvPr/>
          </p:nvSpPr>
          <p:spPr bwMode="auto">
            <a:xfrm>
              <a:off x="1446213" y="4448176"/>
              <a:ext cx="901700" cy="1152525"/>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288"/>
            <p:cNvSpPr>
              <a:spLocks/>
            </p:cNvSpPr>
            <p:nvPr/>
          </p:nvSpPr>
          <p:spPr bwMode="auto">
            <a:xfrm>
              <a:off x="1379538" y="5662614"/>
              <a:ext cx="112713" cy="1155700"/>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289"/>
            <p:cNvSpPr>
              <a:spLocks/>
            </p:cNvSpPr>
            <p:nvPr/>
          </p:nvSpPr>
          <p:spPr bwMode="auto">
            <a:xfrm>
              <a:off x="1901826" y="4748214"/>
              <a:ext cx="446088" cy="69850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290"/>
            <p:cNvSpPr>
              <a:spLocks/>
            </p:cNvSpPr>
            <p:nvPr/>
          </p:nvSpPr>
          <p:spPr bwMode="auto">
            <a:xfrm>
              <a:off x="1379538" y="4400551"/>
              <a:ext cx="676275" cy="1271588"/>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291"/>
            <p:cNvSpPr>
              <a:spLocks/>
            </p:cNvSpPr>
            <p:nvPr/>
          </p:nvSpPr>
          <p:spPr bwMode="auto">
            <a:xfrm>
              <a:off x="850901" y="4859339"/>
              <a:ext cx="123825"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292"/>
            <p:cNvSpPr>
              <a:spLocks/>
            </p:cNvSpPr>
            <p:nvPr/>
          </p:nvSpPr>
          <p:spPr bwMode="auto">
            <a:xfrm>
              <a:off x="754063" y="4872039"/>
              <a:ext cx="158750"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293"/>
            <p:cNvSpPr>
              <a:spLocks/>
            </p:cNvSpPr>
            <p:nvPr/>
          </p:nvSpPr>
          <p:spPr bwMode="auto">
            <a:xfrm>
              <a:off x="738188"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294"/>
            <p:cNvSpPr>
              <a:spLocks/>
            </p:cNvSpPr>
            <p:nvPr/>
          </p:nvSpPr>
          <p:spPr bwMode="auto">
            <a:xfrm>
              <a:off x="754063" y="5040314"/>
              <a:ext cx="158750"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295"/>
            <p:cNvSpPr>
              <a:spLocks/>
            </p:cNvSpPr>
            <p:nvPr/>
          </p:nvSpPr>
          <p:spPr bwMode="auto">
            <a:xfrm>
              <a:off x="850901" y="5040314"/>
              <a:ext cx="123825"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296"/>
            <p:cNvSpPr>
              <a:spLocks/>
            </p:cNvSpPr>
            <p:nvPr/>
          </p:nvSpPr>
          <p:spPr bwMode="auto">
            <a:xfrm>
              <a:off x="912813"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297"/>
            <p:cNvSpPr>
              <a:spLocks/>
            </p:cNvSpPr>
            <p:nvPr/>
          </p:nvSpPr>
          <p:spPr bwMode="auto">
            <a:xfrm>
              <a:off x="912813" y="4973639"/>
              <a:ext cx="174625"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298"/>
            <p:cNvSpPr>
              <a:spLocks/>
            </p:cNvSpPr>
            <p:nvPr/>
          </p:nvSpPr>
          <p:spPr bwMode="auto">
            <a:xfrm>
              <a:off x="912813"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Oval 299"/>
            <p:cNvSpPr>
              <a:spLocks noChangeArrowheads="1"/>
            </p:cNvSpPr>
            <p:nvPr/>
          </p:nvSpPr>
          <p:spPr bwMode="auto">
            <a:xfrm>
              <a:off x="833438"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300"/>
            <p:cNvSpPr>
              <a:spLocks/>
            </p:cNvSpPr>
            <p:nvPr/>
          </p:nvSpPr>
          <p:spPr bwMode="auto">
            <a:xfrm>
              <a:off x="1717676" y="4859339"/>
              <a:ext cx="125413"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301"/>
            <p:cNvSpPr>
              <a:spLocks/>
            </p:cNvSpPr>
            <p:nvPr/>
          </p:nvSpPr>
          <p:spPr bwMode="auto">
            <a:xfrm>
              <a:off x="1622426" y="4872039"/>
              <a:ext cx="157163"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302"/>
            <p:cNvSpPr>
              <a:spLocks/>
            </p:cNvSpPr>
            <p:nvPr/>
          </p:nvSpPr>
          <p:spPr bwMode="auto">
            <a:xfrm>
              <a:off x="1604963"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303"/>
            <p:cNvSpPr>
              <a:spLocks/>
            </p:cNvSpPr>
            <p:nvPr/>
          </p:nvSpPr>
          <p:spPr bwMode="auto">
            <a:xfrm>
              <a:off x="1622426" y="5040314"/>
              <a:ext cx="157163"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304"/>
            <p:cNvSpPr>
              <a:spLocks/>
            </p:cNvSpPr>
            <p:nvPr/>
          </p:nvSpPr>
          <p:spPr bwMode="auto">
            <a:xfrm>
              <a:off x="1717676" y="5040314"/>
              <a:ext cx="125413"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305"/>
            <p:cNvSpPr>
              <a:spLocks/>
            </p:cNvSpPr>
            <p:nvPr/>
          </p:nvSpPr>
          <p:spPr bwMode="auto">
            <a:xfrm>
              <a:off x="1779588"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306"/>
            <p:cNvSpPr>
              <a:spLocks/>
            </p:cNvSpPr>
            <p:nvPr/>
          </p:nvSpPr>
          <p:spPr bwMode="auto">
            <a:xfrm>
              <a:off x="1779588" y="4973639"/>
              <a:ext cx="176213"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307"/>
            <p:cNvSpPr>
              <a:spLocks/>
            </p:cNvSpPr>
            <p:nvPr/>
          </p:nvSpPr>
          <p:spPr bwMode="auto">
            <a:xfrm>
              <a:off x="1779588"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Oval 308"/>
            <p:cNvSpPr>
              <a:spLocks noChangeArrowheads="1"/>
            </p:cNvSpPr>
            <p:nvPr/>
          </p:nvSpPr>
          <p:spPr bwMode="auto">
            <a:xfrm>
              <a:off x="1700213"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309"/>
            <p:cNvSpPr>
              <a:spLocks/>
            </p:cNvSpPr>
            <p:nvPr/>
          </p:nvSpPr>
          <p:spPr bwMode="auto">
            <a:xfrm>
              <a:off x="1266826" y="4576764"/>
              <a:ext cx="109538"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310"/>
            <p:cNvSpPr>
              <a:spLocks/>
            </p:cNvSpPr>
            <p:nvPr/>
          </p:nvSpPr>
          <p:spPr bwMode="auto">
            <a:xfrm>
              <a:off x="1184276" y="4586289"/>
              <a:ext cx="136525" cy="144463"/>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311"/>
            <p:cNvSpPr>
              <a:spLocks/>
            </p:cNvSpPr>
            <p:nvPr/>
          </p:nvSpPr>
          <p:spPr bwMode="auto">
            <a:xfrm>
              <a:off x="1171576" y="4673601"/>
              <a:ext cx="149225" cy="115888"/>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312"/>
            <p:cNvSpPr>
              <a:spLocks/>
            </p:cNvSpPr>
            <p:nvPr/>
          </p:nvSpPr>
          <p:spPr bwMode="auto">
            <a:xfrm>
              <a:off x="1184276" y="4730751"/>
              <a:ext cx="136525"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313"/>
            <p:cNvSpPr>
              <a:spLocks/>
            </p:cNvSpPr>
            <p:nvPr/>
          </p:nvSpPr>
          <p:spPr bwMode="auto">
            <a:xfrm>
              <a:off x="1266826" y="4730751"/>
              <a:ext cx="109538"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314"/>
            <p:cNvSpPr>
              <a:spLocks/>
            </p:cNvSpPr>
            <p:nvPr/>
          </p:nvSpPr>
          <p:spPr bwMode="auto">
            <a:xfrm>
              <a:off x="1320801" y="4730751"/>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315"/>
            <p:cNvSpPr>
              <a:spLocks/>
            </p:cNvSpPr>
            <p:nvPr/>
          </p:nvSpPr>
          <p:spPr bwMode="auto">
            <a:xfrm>
              <a:off x="1320801" y="4673601"/>
              <a:ext cx="146050" cy="115888"/>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316"/>
            <p:cNvSpPr>
              <a:spLocks/>
            </p:cNvSpPr>
            <p:nvPr/>
          </p:nvSpPr>
          <p:spPr bwMode="auto">
            <a:xfrm>
              <a:off x="1320801" y="4586289"/>
              <a:ext cx="138113" cy="144463"/>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Oval 317"/>
            <p:cNvSpPr>
              <a:spLocks noChangeArrowheads="1"/>
            </p:cNvSpPr>
            <p:nvPr/>
          </p:nvSpPr>
          <p:spPr bwMode="auto">
            <a:xfrm>
              <a:off x="1254126" y="4660901"/>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318"/>
            <p:cNvSpPr>
              <a:spLocks/>
            </p:cNvSpPr>
            <p:nvPr/>
          </p:nvSpPr>
          <p:spPr bwMode="auto">
            <a:xfrm>
              <a:off x="1284288" y="5106989"/>
              <a:ext cx="107950"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319"/>
            <p:cNvSpPr>
              <a:spLocks/>
            </p:cNvSpPr>
            <p:nvPr/>
          </p:nvSpPr>
          <p:spPr bwMode="auto">
            <a:xfrm>
              <a:off x="1200151" y="5114926"/>
              <a:ext cx="138113" cy="146050"/>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320"/>
            <p:cNvSpPr>
              <a:spLocks/>
            </p:cNvSpPr>
            <p:nvPr/>
          </p:nvSpPr>
          <p:spPr bwMode="auto">
            <a:xfrm>
              <a:off x="1187451" y="5203826"/>
              <a:ext cx="150813" cy="114300"/>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321"/>
            <p:cNvSpPr>
              <a:spLocks/>
            </p:cNvSpPr>
            <p:nvPr/>
          </p:nvSpPr>
          <p:spPr bwMode="auto">
            <a:xfrm>
              <a:off x="1200151" y="5260976"/>
              <a:ext cx="138113"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322"/>
            <p:cNvSpPr>
              <a:spLocks/>
            </p:cNvSpPr>
            <p:nvPr/>
          </p:nvSpPr>
          <p:spPr bwMode="auto">
            <a:xfrm>
              <a:off x="1284288" y="5260976"/>
              <a:ext cx="107950"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323"/>
            <p:cNvSpPr>
              <a:spLocks/>
            </p:cNvSpPr>
            <p:nvPr/>
          </p:nvSpPr>
          <p:spPr bwMode="auto">
            <a:xfrm>
              <a:off x="1338263" y="5260976"/>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324"/>
            <p:cNvSpPr>
              <a:spLocks/>
            </p:cNvSpPr>
            <p:nvPr/>
          </p:nvSpPr>
          <p:spPr bwMode="auto">
            <a:xfrm>
              <a:off x="1338263" y="5203826"/>
              <a:ext cx="146050" cy="114300"/>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325"/>
            <p:cNvSpPr>
              <a:spLocks/>
            </p:cNvSpPr>
            <p:nvPr/>
          </p:nvSpPr>
          <p:spPr bwMode="auto">
            <a:xfrm>
              <a:off x="1338263" y="5114926"/>
              <a:ext cx="138113" cy="146050"/>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Oval 326"/>
            <p:cNvSpPr>
              <a:spLocks noChangeArrowheads="1"/>
            </p:cNvSpPr>
            <p:nvPr/>
          </p:nvSpPr>
          <p:spPr bwMode="auto">
            <a:xfrm>
              <a:off x="1271588" y="5191126"/>
              <a:ext cx="13335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5775326" y="5823642"/>
            <a:ext cx="1102968" cy="876402"/>
          </a:xfrm>
          <a:prstGeom prst="rect">
            <a:avLst/>
          </a:prstGeom>
        </p:spPr>
      </p:pic>
      <p:graphicFrame>
        <p:nvGraphicFramePr>
          <p:cNvPr id="5" name="Table 4">
            <a:extLst>
              <a:ext uri="{FF2B5EF4-FFF2-40B4-BE49-F238E27FC236}">
                <a16:creationId xmlns:a16="http://schemas.microsoft.com/office/drawing/2014/main" id="{D244C8B4-3E01-A92D-78CA-BB5861BBA710}"/>
              </a:ext>
            </a:extLst>
          </p:cNvPr>
          <p:cNvGraphicFramePr>
            <a:graphicFrameLocks noGrp="1"/>
          </p:cNvGraphicFramePr>
          <p:nvPr>
            <p:extLst>
              <p:ext uri="{D42A27DB-BD31-4B8C-83A1-F6EECF244321}">
                <p14:modId xmlns:p14="http://schemas.microsoft.com/office/powerpoint/2010/main" val="548990541"/>
              </p:ext>
            </p:extLst>
          </p:nvPr>
        </p:nvGraphicFramePr>
        <p:xfrm>
          <a:off x="238126" y="765686"/>
          <a:ext cx="11704638" cy="5350159"/>
        </p:xfrm>
        <a:graphic>
          <a:graphicData uri="http://schemas.openxmlformats.org/drawingml/2006/table">
            <a:tbl>
              <a:tblPr firstRow="1" firstCol="1" bandRow="1">
                <a:tableStyleId>{912C8C85-51F0-491E-9774-3900AFEF0FD7}</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Phiếu</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học</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1.                                              </a:t>
                      </a:r>
                      <a:r>
                        <a:rPr kumimoji="0" lang="en-US" altLang="en-VN" sz="2400" b="1" i="0" u="none" strike="noStrike" cap="none" normalizeH="0" baseline="0" dirty="0" err="1">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Nhóm</a:t>
                      </a:r>
                      <a:r>
                        <a:rPr kumimoji="0" lang="en-US" altLang="en-VN" sz="2400" b="1" i="0" u="none" strike="noStrike" cap="none" normalizeH="0" baseline="0" dirty="0">
                          <a:ln>
                            <a:noFill/>
                          </a:ln>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VN" sz="2400" b="0" i="0" u="none" strike="noStrike" cap="none" normalizeH="0" baseline="0" dirty="0">
                        <a:ln>
                          <a:noFill/>
                        </a:ln>
                        <a:solidFill>
                          <a:schemeClr val="accent2">
                            <a:lumMod val="75000"/>
                          </a:schemeClr>
                        </a:solidFill>
                        <a:effectLst/>
                        <a:latin typeface="Arial" panose="020B0604020202020204" pitchFamily="34" charset="0"/>
                        <a:cs typeface="Arial" panose="020B0604020202020204" pitchFamily="34" charset="0"/>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Vật</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spcBef>
                          <a:spcPts val="600"/>
                        </a:spcBef>
                        <a:spcAft>
                          <a:spcPts val="600"/>
                        </a:spcAft>
                      </a:pPr>
                      <a:r>
                        <a:rPr lang="en-US" sz="2400" b="1" dirty="0" err="1">
                          <a:solidFill>
                            <a:srgbClr val="000000"/>
                          </a:solidFill>
                          <a:effectLst/>
                          <a:latin typeface="Arial" panose="020B0604020202020204" pitchFamily="34" charset="0"/>
                          <a:cs typeface="Arial" panose="020B0604020202020204" pitchFamily="34" charset="0"/>
                        </a:rPr>
                        <a:t>Nguồn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điện</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được</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sử</a:t>
                      </a:r>
                      <a:r>
                        <a:rPr lang="en-US" sz="2400" b="1" dirty="0">
                          <a:solidFill>
                            <a:srgbClr val="000000"/>
                          </a:solidFill>
                          <a:effectLst/>
                          <a:latin typeface="Arial" panose="020B0604020202020204" pitchFamily="34" charset="0"/>
                          <a:cs typeface="Arial" panose="020B0604020202020204" pitchFamily="34" charset="0"/>
                        </a:rPr>
                        <a:t> </a:t>
                      </a:r>
                      <a:r>
                        <a:rPr lang="en-US" sz="2400" b="1" dirty="0" err="1">
                          <a:solidFill>
                            <a:srgbClr val="000000"/>
                          </a:solidFill>
                          <a:effectLst/>
                          <a:latin typeface="Arial" panose="020B0604020202020204" pitchFamily="34" charset="0"/>
                          <a:cs typeface="Arial" panose="020B0604020202020204" pitchFamily="34" charset="0"/>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937246"/>
                  </a:ext>
                </a:extLst>
              </a:tr>
              <a:tr h="3407440">
                <a:tc>
                  <a:txBody>
                    <a:bodyPr/>
                    <a:lstStyle/>
                    <a:p>
                      <a:pPr indent="254000" algn="just">
                        <a:lnSpc>
                          <a:spcPct val="130000"/>
                        </a:lnSpc>
                        <a:spcAft>
                          <a:spcPts val="600"/>
                        </a:spcAft>
                      </a:pPr>
                      <a:r>
                        <a:rPr lang="pt-BR" sz="2400" b="1">
                          <a:solidFill>
                            <a:srgbClr val="000000"/>
                          </a:solidFill>
                          <a:effectLst/>
                        </a:rPr>
                        <a:t>- xe máy</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đồ chơi em bé</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máy tính bỏ túi</a:t>
                      </a:r>
                      <a:endParaRPr lang="en-VN" sz="2400">
                        <a:solidFill>
                          <a:srgbClr val="000000"/>
                        </a:solidFill>
                        <a:effectLst/>
                      </a:endParaRPr>
                    </a:p>
                    <a:p>
                      <a:pPr indent="254000" algn="just">
                        <a:lnSpc>
                          <a:spcPct val="130000"/>
                        </a:lnSpc>
                        <a:spcAft>
                          <a:spcPts val="600"/>
                        </a:spcAft>
                      </a:pPr>
                      <a:r>
                        <a:rPr lang="pt-BR" sz="2400">
                          <a:solidFill>
                            <a:srgbClr val="000000"/>
                          </a:solidFill>
                          <a:effectLst/>
                        </a:rPr>
                        <a:t>- </a:t>
                      </a:r>
                      <a:r>
                        <a:rPr lang="pt-BR" sz="2400" b="1">
                          <a:solidFill>
                            <a:srgbClr val="000000"/>
                          </a:solidFill>
                          <a:effectLst/>
                        </a:rPr>
                        <a:t>nồi cơm điện</a:t>
                      </a:r>
                      <a:endParaRPr lang="en-VN" sz="2400">
                        <a:solidFill>
                          <a:srgbClr val="000000"/>
                        </a:solidFill>
                        <a:effectLst/>
                      </a:endParaRPr>
                    </a:p>
                    <a:p>
                      <a:pPr indent="254000" algn="just">
                        <a:lnSpc>
                          <a:spcPct val="130000"/>
                        </a:lnSpc>
                        <a:spcAft>
                          <a:spcPts val="600"/>
                        </a:spcAft>
                      </a:pPr>
                      <a:r>
                        <a:rPr lang="pt-BR" sz="2400" b="1">
                          <a:solidFill>
                            <a:srgbClr val="000000"/>
                          </a:solidFill>
                          <a:effectLst/>
                        </a:rPr>
                        <a:t>- điện thoại</a:t>
                      </a:r>
                      <a:endParaRPr lang="en-VN" sz="2400">
                        <a:solidFill>
                          <a:srgbClr val="000000"/>
                        </a:solidFill>
                        <a:effectLst/>
                      </a:endParaRPr>
                    </a:p>
                    <a:p>
                      <a:pPr indent="254000" algn="just">
                        <a:lnSpc>
                          <a:spcPct val="130000"/>
                        </a:lnSpc>
                        <a:spcAft>
                          <a:spcPts val="600"/>
                        </a:spcAft>
                      </a:pPr>
                      <a:r>
                        <a:rPr lang="en-VN" sz="2400">
                          <a:solidFill>
                            <a:srgbClr val="000000"/>
                          </a:solidFill>
                          <a:effectLst/>
                        </a:rPr>
                        <a:t>- </a:t>
                      </a:r>
                      <a:r>
                        <a:rPr lang="pt-BR" sz="2400" b="1">
                          <a:solidFill>
                            <a:srgbClr val="000000"/>
                          </a:solidFill>
                          <a:effectLst/>
                        </a:rPr>
                        <a:t>nhà máy xay xát lúa gạo</a:t>
                      </a:r>
                      <a:endParaRPr lang="en-VN" sz="240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endParaRPr>
                    </a:p>
                    <a:p>
                      <a:pPr algn="just">
                        <a:lnSpc>
                          <a:spcPts val="1585"/>
                        </a:lnSpc>
                        <a:spcBef>
                          <a:spcPts val="2700"/>
                        </a:spcBef>
                        <a:spcAft>
                          <a:spcPts val="300"/>
                        </a:spcAft>
                      </a:pPr>
                      <a:r>
                        <a:rPr lang="en-US" sz="2400" dirty="0">
                          <a:solidFill>
                            <a:srgbClr val="000000"/>
                          </a:solidFill>
                          <a:effectLst/>
                        </a:rPr>
                        <a:t> </a:t>
                      </a:r>
                      <a:endParaRPr lang="en-VN"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07264152"/>
                  </a:ext>
                </a:extLst>
              </a:tr>
            </a:tbl>
          </a:graphicData>
        </a:graphic>
      </p:graphicFrame>
      <p:sp>
        <p:nvSpPr>
          <p:cNvPr id="7" name="Text Box 5">
            <a:extLst>
              <a:ext uri="{FF2B5EF4-FFF2-40B4-BE49-F238E27FC236}">
                <a16:creationId xmlns:a16="http://schemas.microsoft.com/office/drawing/2014/main" id="{9D2A13E8-2D9D-0FCD-61B6-8D5534CD300F}"/>
              </a:ext>
            </a:extLst>
          </p:cNvPr>
          <p:cNvSpPr txBox="1">
            <a:spLocks noChangeArrowheads="1"/>
          </p:cNvSpPr>
          <p:nvPr/>
        </p:nvSpPr>
        <p:spPr bwMode="auto">
          <a:xfrm>
            <a:off x="152400" y="152400"/>
            <a:ext cx="59007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auto" hangingPunct="1">
              <a:spcBef>
                <a:spcPts val="0"/>
              </a:spcBef>
              <a:spcAft>
                <a:spcPts val="0"/>
              </a:spcAft>
              <a:defRPr/>
            </a:pPr>
            <a:r>
              <a:rPr lang="en-US" sz="2800" u="sng" dirty="0" err="1">
                <a:latin typeface="Times New Roman" pitchFamily="18" charset="0"/>
                <a:cs typeface="Times New Roman" pitchFamily="18" charset="0"/>
              </a:rPr>
              <a:t>Hoạt</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động</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nhóm</a:t>
            </a:r>
            <a:r>
              <a:rPr lang="en-US" sz="2800" u="sng" dirty="0">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Tìm</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hiểu</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và</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trả</a:t>
            </a:r>
            <a:r>
              <a:rPr lang="en-US" sz="2800" dirty="0">
                <a:solidFill>
                  <a:schemeClr val="accent6">
                    <a:lumMod val="75000"/>
                  </a:schemeClr>
                </a:solidFill>
                <a:latin typeface="Times New Roman" pitchFamily="18" charset="0"/>
                <a:cs typeface="Times New Roman" pitchFamily="18" charset="0"/>
              </a:rPr>
              <a:t> </a:t>
            </a:r>
            <a:r>
              <a:rPr lang="en-US" sz="2800" dirty="0" err="1">
                <a:solidFill>
                  <a:schemeClr val="accent6">
                    <a:lumMod val="75000"/>
                  </a:schemeClr>
                </a:solidFill>
                <a:latin typeface="Times New Roman" pitchFamily="18" charset="0"/>
                <a:cs typeface="Times New Roman" pitchFamily="18" charset="0"/>
              </a:rPr>
              <a:t>lời</a:t>
            </a:r>
            <a:endParaRPr lang="en-US" sz="2800" u="sng" dirty="0">
              <a:solidFill>
                <a:schemeClr val="accent6">
                  <a:lumMod val="75000"/>
                </a:schemeClr>
              </a:solidFill>
              <a:latin typeface="Times New Roman" pitchFamily="18" charset="0"/>
              <a:cs typeface="Times New Roman" pitchFamily="18" charset="0"/>
            </a:endParaRPr>
          </a:p>
        </p:txBody>
      </p:sp>
      <p:graphicFrame>
        <p:nvGraphicFramePr>
          <p:cNvPr id="9" name="Table 8">
            <a:extLst>
              <a:ext uri="{FF2B5EF4-FFF2-40B4-BE49-F238E27FC236}">
                <a16:creationId xmlns:a16="http://schemas.microsoft.com/office/drawing/2014/main" id="{43BB6BF2-DF53-FBFB-95BE-ED944690DDF0}"/>
              </a:ext>
            </a:extLst>
          </p:cNvPr>
          <p:cNvGraphicFramePr>
            <a:graphicFrameLocks noGrp="1"/>
          </p:cNvGraphicFramePr>
          <p:nvPr>
            <p:extLst>
              <p:ext uri="{D42A27DB-BD31-4B8C-83A1-F6EECF244321}">
                <p14:modId xmlns:p14="http://schemas.microsoft.com/office/powerpoint/2010/main" val="627927786"/>
              </p:ext>
            </p:extLst>
          </p:nvPr>
        </p:nvGraphicFramePr>
        <p:xfrm>
          <a:off x="200150" y="789251"/>
          <a:ext cx="11704638" cy="5974842"/>
        </p:xfrm>
        <a:graphic>
          <a:graphicData uri="http://schemas.openxmlformats.org/drawingml/2006/table">
            <a:tbl>
              <a:tblPr firstRow="1" firstCol="1" bandRow="1">
                <a:tableStyleId>{F2DE63D5-997A-4646-A377-4702673A728D}</a:tableStyleId>
              </a:tblPr>
              <a:tblGrid>
                <a:gridCol w="4776639">
                  <a:extLst>
                    <a:ext uri="{9D8B030D-6E8A-4147-A177-3AD203B41FA5}">
                      <a16:colId xmlns:a16="http://schemas.microsoft.com/office/drawing/2014/main" val="1362387116"/>
                    </a:ext>
                  </a:extLst>
                </a:gridCol>
                <a:gridCol w="6927999">
                  <a:extLst>
                    <a:ext uri="{9D8B030D-6E8A-4147-A177-3AD203B41FA5}">
                      <a16:colId xmlns:a16="http://schemas.microsoft.com/office/drawing/2014/main" val="536879621"/>
                    </a:ext>
                  </a:extLst>
                </a:gridCol>
              </a:tblGrid>
              <a:tr h="889910">
                <a:tc gridSpan="2">
                  <a:txBody>
                    <a:bodyPr/>
                    <a:lstStyle/>
                    <a:p>
                      <a:pPr marL="0" marR="0" lvl="0" indent="254000" algn="ctr" defTabSz="914400" rtl="0" eaLnBrk="1" fontAlgn="auto" latinLnBrk="0" hangingPunct="1">
                        <a:lnSpc>
                          <a:spcPct val="130000"/>
                        </a:lnSpc>
                        <a:spcBef>
                          <a:spcPts val="0"/>
                        </a:spcBef>
                        <a:spcAft>
                          <a:spcPts val="600"/>
                        </a:spcAft>
                        <a:buClrTx/>
                        <a:buSzTx/>
                        <a:buFontTx/>
                        <a:buNone/>
                        <a:tabLst/>
                        <a:defRPr/>
                      </a:pPr>
                      <a:r>
                        <a:rPr kumimoji="0" lang="en-US" altLang="en-VN" sz="2400" b="1" u="none" strike="noStrike" cap="none" normalizeH="0" baseline="0" dirty="0" err="1">
                          <a:ln>
                            <a:noFill/>
                          </a:ln>
                          <a:solidFill>
                            <a:schemeClr val="accent2">
                              <a:lumMod val="75000"/>
                            </a:schemeClr>
                          </a:solidFill>
                          <a:effectLst/>
                        </a:rPr>
                        <a:t>Phiếu</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học</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tập</a:t>
                      </a:r>
                      <a:r>
                        <a:rPr kumimoji="0" lang="en-US" altLang="en-VN" sz="2400" b="1" u="none" strike="noStrike" cap="none" normalizeH="0" baseline="0" dirty="0">
                          <a:ln>
                            <a:noFill/>
                          </a:ln>
                          <a:solidFill>
                            <a:schemeClr val="accent2">
                              <a:lumMod val="75000"/>
                            </a:schemeClr>
                          </a:solidFill>
                          <a:effectLst/>
                        </a:rPr>
                        <a:t> </a:t>
                      </a:r>
                      <a:r>
                        <a:rPr kumimoji="0" lang="en-US" altLang="en-VN" sz="2400" b="1" u="none" strike="noStrike" cap="none" normalizeH="0" baseline="0" dirty="0" err="1">
                          <a:ln>
                            <a:noFill/>
                          </a:ln>
                          <a:solidFill>
                            <a:schemeClr val="accent2">
                              <a:lumMod val="75000"/>
                            </a:schemeClr>
                          </a:solidFill>
                          <a:effectLst/>
                        </a:rPr>
                        <a:t>số</a:t>
                      </a:r>
                      <a:r>
                        <a:rPr kumimoji="0" lang="en-US" altLang="en-VN" sz="2400" b="1" u="none" strike="noStrike" cap="none" normalizeH="0" baseline="0" dirty="0">
                          <a:ln>
                            <a:noFill/>
                          </a:ln>
                          <a:solidFill>
                            <a:schemeClr val="accent2">
                              <a:lumMod val="75000"/>
                            </a:schemeClr>
                          </a:solidFill>
                          <a:effectLst/>
                        </a:rPr>
                        <a:t> 1.                                              </a:t>
                      </a:r>
                      <a:r>
                        <a:rPr kumimoji="0" lang="en-US" altLang="en-VN" sz="2400" b="1" u="none" strike="noStrike" cap="none" normalizeH="0" baseline="0" dirty="0" err="1">
                          <a:ln>
                            <a:noFill/>
                          </a:ln>
                          <a:solidFill>
                            <a:schemeClr val="accent2">
                              <a:lumMod val="75000"/>
                            </a:schemeClr>
                          </a:solidFill>
                          <a:effectLst/>
                        </a:rPr>
                        <a:t>Nhóm</a:t>
                      </a:r>
                      <a:r>
                        <a:rPr kumimoji="0" lang="en-US" altLang="en-VN" sz="2400" b="1" u="none" strike="noStrike" cap="none" normalizeH="0" baseline="0" dirty="0">
                          <a:ln>
                            <a:noFill/>
                          </a:ln>
                          <a:solidFill>
                            <a:schemeClr val="accent2">
                              <a:lumMod val="75000"/>
                            </a:schemeClr>
                          </a:solidFill>
                          <a:effectLst/>
                        </a:rPr>
                        <a:t>:..........</a:t>
                      </a:r>
                      <a:endParaRPr kumimoji="0" lang="en-US" altLang="en-VN" sz="2400" b="0" u="none" strike="noStrike" cap="none" normalizeH="0" baseline="0" dirty="0">
                        <a:ln>
                          <a:noFill/>
                        </a:ln>
                        <a:solidFill>
                          <a:schemeClr val="accent2">
                            <a:lumMod val="75000"/>
                          </a:schemeClr>
                        </a:solidFill>
                        <a:effectLst/>
                      </a:endParaRPr>
                    </a:p>
                    <a:p>
                      <a:pPr indent="254000" algn="just">
                        <a:lnSpc>
                          <a:spcPct val="130000"/>
                        </a:lnSpc>
                        <a:spcAft>
                          <a:spcPts val="600"/>
                        </a:spcAft>
                      </a:pPr>
                      <a:r>
                        <a:rPr lang="en-US" sz="2400" b="1" dirty="0" err="1">
                          <a:solidFill>
                            <a:srgbClr val="000000"/>
                          </a:solidFill>
                          <a:effectLst/>
                        </a:rPr>
                        <a:t>Câu</a:t>
                      </a:r>
                      <a:r>
                        <a:rPr lang="en-US" sz="2400" b="1" dirty="0">
                          <a:solidFill>
                            <a:srgbClr val="000000"/>
                          </a:solidFill>
                          <a:effectLst/>
                        </a:rPr>
                        <a:t> </a:t>
                      </a:r>
                      <a:r>
                        <a:rPr lang="en-US" sz="2400" b="1" dirty="0" err="1">
                          <a:solidFill>
                            <a:srgbClr val="000000"/>
                          </a:solidFill>
                          <a:effectLst/>
                        </a:rPr>
                        <a:t>hỏi</a:t>
                      </a:r>
                      <a:r>
                        <a:rPr lang="en-US" sz="2400" b="1" dirty="0">
                          <a:solidFill>
                            <a:srgbClr val="000000"/>
                          </a:solidFill>
                          <a:effectLst/>
                        </a:rPr>
                        <a:t>: </a:t>
                      </a:r>
                      <a:r>
                        <a:rPr lang="pt-BR" sz="2400" b="1" dirty="0">
                          <a:solidFill>
                            <a:srgbClr val="000000"/>
                          </a:solidFill>
                          <a:effectLst/>
                        </a:rPr>
                        <a:t>Em </a:t>
                      </a:r>
                      <a:r>
                        <a:rPr lang="pt-BR" sz="2400" b="1" dirty="0" err="1">
                          <a:solidFill>
                            <a:srgbClr val="000000"/>
                          </a:solidFill>
                          <a:effectLst/>
                        </a:rPr>
                        <a:t>hãy</a:t>
                      </a:r>
                      <a:r>
                        <a:rPr lang="pt-BR" sz="2400" b="1" dirty="0">
                          <a:solidFill>
                            <a:srgbClr val="000000"/>
                          </a:solidFill>
                          <a:effectLst/>
                        </a:rPr>
                        <a:t> </a:t>
                      </a:r>
                      <a:r>
                        <a:rPr lang="pt-BR" sz="2400" b="1" dirty="0" err="1">
                          <a:solidFill>
                            <a:srgbClr val="000000"/>
                          </a:solidFill>
                          <a:effectLst/>
                        </a:rPr>
                        <a:t>cho</a:t>
                      </a:r>
                      <a:r>
                        <a:rPr lang="pt-BR" sz="2400" b="1" dirty="0">
                          <a:solidFill>
                            <a:srgbClr val="000000"/>
                          </a:solidFill>
                          <a:effectLst/>
                        </a:rPr>
                        <a:t> </a:t>
                      </a:r>
                      <a:r>
                        <a:rPr lang="pt-BR" sz="2400" b="1" dirty="0" err="1">
                          <a:solidFill>
                            <a:srgbClr val="000000"/>
                          </a:solidFill>
                          <a:effectLst/>
                        </a:rPr>
                        <a:t>biết</a:t>
                      </a:r>
                      <a:r>
                        <a:rPr lang="pt-BR" sz="2400" b="1" dirty="0">
                          <a:solidFill>
                            <a:srgbClr val="000000"/>
                          </a:solidFill>
                          <a:effectLst/>
                        </a:rPr>
                        <a:t> </a:t>
                      </a:r>
                      <a:r>
                        <a:rPr lang="pt-BR" sz="2400" b="1" dirty="0" err="1">
                          <a:solidFill>
                            <a:srgbClr val="000000"/>
                          </a:solidFill>
                          <a:effectLst/>
                        </a:rPr>
                        <a:t>trong</a:t>
                      </a:r>
                      <a:r>
                        <a:rPr lang="pt-BR" sz="2400" b="1" dirty="0">
                          <a:solidFill>
                            <a:srgbClr val="000000"/>
                          </a:solidFill>
                          <a:effectLst/>
                        </a:rPr>
                        <a:t> </a:t>
                      </a:r>
                      <a:r>
                        <a:rPr lang="pt-BR" sz="2400" b="1" dirty="0" err="1">
                          <a:solidFill>
                            <a:srgbClr val="000000"/>
                          </a:solidFill>
                          <a:effectLst/>
                        </a:rPr>
                        <a:t>mỗi</a:t>
                      </a:r>
                      <a:r>
                        <a:rPr lang="pt-BR" sz="2400" b="1" dirty="0">
                          <a:solidFill>
                            <a:srgbClr val="000000"/>
                          </a:solidFill>
                          <a:effectLst/>
                        </a:rPr>
                        <a:t> </a:t>
                      </a:r>
                      <a:r>
                        <a:rPr lang="pt-BR" sz="2400" b="1" dirty="0" err="1">
                          <a:solidFill>
                            <a:srgbClr val="000000"/>
                          </a:solidFill>
                          <a:effectLst/>
                        </a:rPr>
                        <a:t>trường</a:t>
                      </a:r>
                      <a:r>
                        <a:rPr lang="pt-BR" sz="2400" b="1" dirty="0">
                          <a:solidFill>
                            <a:srgbClr val="000000"/>
                          </a:solidFill>
                          <a:effectLst/>
                        </a:rPr>
                        <a:t> </a:t>
                      </a:r>
                      <a:r>
                        <a:rPr lang="pt-BR" sz="2400" b="1" dirty="0" err="1">
                          <a:solidFill>
                            <a:srgbClr val="000000"/>
                          </a:solidFill>
                          <a:effectLst/>
                        </a:rPr>
                        <a:t>hợp</a:t>
                      </a:r>
                      <a:r>
                        <a:rPr lang="pt-BR" sz="2400" b="1" dirty="0">
                          <a:solidFill>
                            <a:srgbClr val="000000"/>
                          </a:solidFill>
                          <a:effectLst/>
                        </a:rPr>
                        <a:t> </a:t>
                      </a:r>
                      <a:r>
                        <a:rPr lang="pt-BR" sz="2400" b="1" dirty="0" err="1">
                          <a:solidFill>
                            <a:srgbClr val="000000"/>
                          </a:solidFill>
                          <a:effectLst/>
                        </a:rPr>
                        <a:t>sau</a:t>
                      </a:r>
                      <a:r>
                        <a:rPr lang="pt-BR" sz="2400" b="1" dirty="0">
                          <a:solidFill>
                            <a:srgbClr val="000000"/>
                          </a:solidFill>
                          <a:effectLst/>
                        </a:rPr>
                        <a:t>, </a:t>
                      </a:r>
                      <a:r>
                        <a:rPr lang="pt-BR" sz="2400" b="1" dirty="0" err="1">
                          <a:solidFill>
                            <a:srgbClr val="000000"/>
                          </a:solidFill>
                          <a:effectLst/>
                        </a:rPr>
                        <a:t>vật</a:t>
                      </a:r>
                      <a:r>
                        <a:rPr lang="pt-BR" sz="2400" b="1" dirty="0">
                          <a:solidFill>
                            <a:srgbClr val="000000"/>
                          </a:solidFill>
                          <a:effectLst/>
                        </a:rPr>
                        <a:t> </a:t>
                      </a:r>
                      <a:r>
                        <a:rPr lang="pt-BR" sz="2400" b="1" dirty="0" err="1">
                          <a:solidFill>
                            <a:srgbClr val="000000"/>
                          </a:solidFill>
                          <a:effectLst/>
                        </a:rPr>
                        <a:t>hay</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cụ</a:t>
                      </a:r>
                      <a:r>
                        <a:rPr lang="pt-BR" sz="2400" b="1" dirty="0">
                          <a:solidFill>
                            <a:srgbClr val="000000"/>
                          </a:solidFill>
                          <a:effectLst/>
                        </a:rPr>
                        <a:t> </a:t>
                      </a:r>
                      <a:r>
                        <a:rPr lang="pt-BR" sz="2400" b="1" dirty="0" err="1">
                          <a:solidFill>
                            <a:srgbClr val="000000"/>
                          </a:solidFill>
                          <a:effectLst/>
                        </a:rPr>
                        <a:t>sử</a:t>
                      </a:r>
                      <a:r>
                        <a:rPr lang="pt-BR" sz="2400" b="1" dirty="0">
                          <a:solidFill>
                            <a:srgbClr val="000000"/>
                          </a:solidFill>
                          <a:effectLst/>
                        </a:rPr>
                        <a:t> </a:t>
                      </a:r>
                      <a:r>
                        <a:rPr lang="pt-BR" sz="2400" b="1" dirty="0" err="1">
                          <a:solidFill>
                            <a:srgbClr val="000000"/>
                          </a:solidFill>
                          <a:effectLst/>
                        </a:rPr>
                        <a:t>dụng</a:t>
                      </a:r>
                      <a:r>
                        <a:rPr lang="pt-BR" sz="2400" b="1" dirty="0">
                          <a:solidFill>
                            <a:srgbClr val="000000"/>
                          </a:solidFill>
                          <a:effectLst/>
                        </a:rPr>
                        <a:t> </a:t>
                      </a:r>
                      <a:r>
                        <a:rPr lang="pt-BR" sz="2400" b="1" dirty="0" err="1">
                          <a:solidFill>
                            <a:srgbClr val="000000"/>
                          </a:solidFill>
                          <a:effectLst/>
                        </a:rPr>
                        <a:t>nguồn</a:t>
                      </a: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nào</a:t>
                      </a:r>
                      <a:r>
                        <a:rPr lang="pt-BR" sz="2400" b="1" dirty="0">
                          <a:solidFill>
                            <a:srgbClr val="000000"/>
                          </a:solidFill>
                          <a:effectLst/>
                        </a:rPr>
                        <a:t>?</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VN"/>
                    </a:p>
                  </a:txBody>
                  <a:tcPr/>
                </a:tc>
                <a:extLst>
                  <a:ext uri="{0D108BD9-81ED-4DB2-BD59-A6C34878D82A}">
                    <a16:rowId xmlns:a16="http://schemas.microsoft.com/office/drawing/2014/main" val="776245176"/>
                  </a:ext>
                </a:extLst>
              </a:tr>
              <a:tr h="421305">
                <a:tc>
                  <a:txBody>
                    <a:bodyPr/>
                    <a:lstStyle/>
                    <a:p>
                      <a:pPr indent="254000" algn="ctr">
                        <a:lnSpc>
                          <a:spcPct val="150000"/>
                        </a:lnSpc>
                        <a:spcBef>
                          <a:spcPts val="600"/>
                        </a:spcBef>
                        <a:spcAft>
                          <a:spcPts val="600"/>
                        </a:spcAft>
                      </a:pPr>
                      <a:r>
                        <a:rPr lang="en-US" sz="2400" b="1" dirty="0" err="1">
                          <a:solidFill>
                            <a:srgbClr val="000000"/>
                          </a:solidFill>
                          <a:effectLst/>
                        </a:rPr>
                        <a:t>Vật</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r>
                        <a:rPr lang="en-US" sz="2400" b="1" dirty="0">
                          <a:solidFill>
                            <a:srgbClr val="000000"/>
                          </a:solidFill>
                          <a:effectLst/>
                        </a:rPr>
                        <a:t> </a:t>
                      </a:r>
                      <a:r>
                        <a:rPr lang="en-US" sz="2400" b="1" dirty="0" err="1">
                          <a:solidFill>
                            <a:srgbClr val="000000"/>
                          </a:solidFill>
                          <a:effectLst/>
                        </a:rPr>
                        <a:t>điện</a:t>
                      </a:r>
                      <a:endParaRPr lang="en-VN" sz="2400" b="1"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2400" b="1" dirty="0" err="1">
                          <a:solidFill>
                            <a:srgbClr val="000000"/>
                          </a:solidFill>
                          <a:effectLst/>
                        </a:rPr>
                        <a:t>Nguồn</a:t>
                      </a:r>
                      <a:r>
                        <a:rPr lang="en-US" sz="2400" b="1" dirty="0">
                          <a:solidFill>
                            <a:srgbClr val="000000"/>
                          </a:solidFill>
                          <a:effectLst/>
                        </a:rPr>
                        <a:t> </a:t>
                      </a:r>
                      <a:r>
                        <a:rPr lang="en-US" sz="2400" b="1" dirty="0" err="1">
                          <a:solidFill>
                            <a:srgbClr val="000000"/>
                          </a:solidFill>
                          <a:effectLst/>
                        </a:rPr>
                        <a:t>điện</a:t>
                      </a:r>
                      <a:r>
                        <a:rPr lang="en-US" sz="2400" b="1" dirty="0">
                          <a:solidFill>
                            <a:srgbClr val="000000"/>
                          </a:solidFill>
                          <a:effectLst/>
                        </a:rPr>
                        <a:t> </a:t>
                      </a:r>
                      <a:r>
                        <a:rPr lang="en-US" sz="2400" b="1" dirty="0" err="1">
                          <a:solidFill>
                            <a:srgbClr val="000000"/>
                          </a:solidFill>
                          <a:effectLst/>
                        </a:rPr>
                        <a:t>được</a:t>
                      </a:r>
                      <a:r>
                        <a:rPr lang="en-US" sz="2400" b="1" dirty="0">
                          <a:solidFill>
                            <a:srgbClr val="000000"/>
                          </a:solidFill>
                          <a:effectLst/>
                        </a:rPr>
                        <a:t> </a:t>
                      </a:r>
                      <a:r>
                        <a:rPr lang="en-US" sz="2400" b="1" dirty="0" err="1">
                          <a:solidFill>
                            <a:srgbClr val="000000"/>
                          </a:solidFill>
                          <a:effectLst/>
                        </a:rPr>
                        <a:t>sử</a:t>
                      </a:r>
                      <a:r>
                        <a:rPr lang="en-US" sz="2400" b="1" dirty="0">
                          <a:solidFill>
                            <a:srgbClr val="000000"/>
                          </a:solidFill>
                          <a:effectLst/>
                        </a:rPr>
                        <a:t> </a:t>
                      </a:r>
                      <a:r>
                        <a:rPr lang="en-US" sz="2400" b="1" dirty="0" err="1">
                          <a:solidFill>
                            <a:srgbClr val="000000"/>
                          </a:solidFill>
                          <a:effectLst/>
                        </a:rPr>
                        <a:t>dụng</a:t>
                      </a:r>
                      <a:endParaRPr lang="en-VN" sz="2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937246"/>
                  </a:ext>
                </a:extLst>
              </a:tr>
              <a:tr h="3407440">
                <a:tc>
                  <a:txBody>
                    <a:bodyPr/>
                    <a:lstStyle/>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xe</a:t>
                      </a:r>
                      <a:r>
                        <a:rPr lang="pt-BR" sz="2400" b="1" dirty="0">
                          <a:solidFill>
                            <a:srgbClr val="000000"/>
                          </a:solidFill>
                          <a:effectLst/>
                        </a:rPr>
                        <a:t> </a:t>
                      </a:r>
                      <a:r>
                        <a:rPr lang="pt-BR" sz="2400" b="1" dirty="0" err="1">
                          <a:solidFill>
                            <a:srgbClr val="000000"/>
                          </a:solidFill>
                          <a:effectLst/>
                        </a:rPr>
                        <a:t>máy</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đồ</a:t>
                      </a:r>
                      <a:r>
                        <a:rPr lang="pt-BR" sz="2400" b="1" dirty="0">
                          <a:solidFill>
                            <a:srgbClr val="000000"/>
                          </a:solidFill>
                          <a:effectLst/>
                        </a:rPr>
                        <a:t> </a:t>
                      </a:r>
                      <a:r>
                        <a:rPr lang="pt-BR" sz="2400" b="1" dirty="0" err="1">
                          <a:solidFill>
                            <a:srgbClr val="000000"/>
                          </a:solidFill>
                          <a:effectLst/>
                        </a:rPr>
                        <a:t>chơi</a:t>
                      </a:r>
                      <a:r>
                        <a:rPr lang="pt-BR" sz="2400" b="1" dirty="0">
                          <a:solidFill>
                            <a:srgbClr val="000000"/>
                          </a:solidFill>
                          <a:effectLst/>
                        </a:rPr>
                        <a:t> em </a:t>
                      </a:r>
                      <a:r>
                        <a:rPr lang="pt-BR" sz="2400" b="1" dirty="0" err="1">
                          <a:solidFill>
                            <a:srgbClr val="000000"/>
                          </a:solidFill>
                          <a:effectLst/>
                        </a:rPr>
                        <a:t>bé</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tính</a:t>
                      </a:r>
                      <a:r>
                        <a:rPr lang="pt-BR" sz="2400" b="1" dirty="0">
                          <a:solidFill>
                            <a:srgbClr val="000000"/>
                          </a:solidFill>
                          <a:effectLst/>
                        </a:rPr>
                        <a:t> </a:t>
                      </a:r>
                      <a:r>
                        <a:rPr lang="pt-BR" sz="2400" b="1" dirty="0" err="1">
                          <a:solidFill>
                            <a:srgbClr val="000000"/>
                          </a:solidFill>
                          <a:effectLst/>
                        </a:rPr>
                        <a:t>bỏ</a:t>
                      </a:r>
                      <a:r>
                        <a:rPr lang="pt-BR" sz="2400" b="1" dirty="0">
                          <a:solidFill>
                            <a:srgbClr val="000000"/>
                          </a:solidFill>
                          <a:effectLst/>
                        </a:rPr>
                        <a:t> </a:t>
                      </a:r>
                      <a:r>
                        <a:rPr lang="pt-BR" sz="2400" b="1" dirty="0" err="1">
                          <a:solidFill>
                            <a:srgbClr val="000000"/>
                          </a:solidFill>
                          <a:effectLst/>
                        </a:rPr>
                        <a:t>túi</a:t>
                      </a:r>
                      <a:endParaRPr lang="en-VN" sz="2400" dirty="0">
                        <a:solidFill>
                          <a:srgbClr val="000000"/>
                        </a:solidFill>
                        <a:effectLst/>
                      </a:endParaRPr>
                    </a:p>
                    <a:p>
                      <a:pPr indent="254000" algn="just">
                        <a:lnSpc>
                          <a:spcPct val="150000"/>
                        </a:lnSpc>
                        <a:spcBef>
                          <a:spcPts val="600"/>
                        </a:spcBef>
                        <a:spcAft>
                          <a:spcPts val="600"/>
                        </a:spcAft>
                      </a:pPr>
                      <a:r>
                        <a:rPr lang="pt-BR" sz="2400" dirty="0">
                          <a:solidFill>
                            <a:srgbClr val="000000"/>
                          </a:solidFill>
                          <a:effectLst/>
                        </a:rPr>
                        <a:t>- </a:t>
                      </a:r>
                      <a:r>
                        <a:rPr lang="pt-BR" sz="2400" b="1" dirty="0" err="1">
                          <a:solidFill>
                            <a:srgbClr val="000000"/>
                          </a:solidFill>
                          <a:effectLst/>
                        </a:rPr>
                        <a:t>nồi</a:t>
                      </a:r>
                      <a:r>
                        <a:rPr lang="pt-BR" sz="2400" b="1" dirty="0">
                          <a:solidFill>
                            <a:srgbClr val="000000"/>
                          </a:solidFill>
                          <a:effectLst/>
                        </a:rPr>
                        <a:t> </a:t>
                      </a:r>
                      <a:r>
                        <a:rPr lang="pt-BR" sz="2400" b="1" dirty="0" err="1">
                          <a:solidFill>
                            <a:srgbClr val="000000"/>
                          </a:solidFill>
                          <a:effectLst/>
                        </a:rPr>
                        <a:t>cơm</a:t>
                      </a:r>
                      <a:r>
                        <a:rPr lang="pt-BR" sz="2400" b="1" dirty="0">
                          <a:solidFill>
                            <a:srgbClr val="000000"/>
                          </a:solidFill>
                          <a:effectLst/>
                        </a:rPr>
                        <a:t> </a:t>
                      </a:r>
                      <a:r>
                        <a:rPr lang="pt-BR" sz="2400" b="1" dirty="0" err="1">
                          <a:solidFill>
                            <a:srgbClr val="000000"/>
                          </a:solidFill>
                          <a:effectLst/>
                        </a:rPr>
                        <a:t>điện</a:t>
                      </a:r>
                      <a:endParaRPr lang="en-VN" sz="2400" dirty="0">
                        <a:solidFill>
                          <a:srgbClr val="000000"/>
                        </a:solidFill>
                        <a:effectLst/>
                      </a:endParaRPr>
                    </a:p>
                    <a:p>
                      <a:pPr indent="254000" algn="just">
                        <a:lnSpc>
                          <a:spcPct val="150000"/>
                        </a:lnSpc>
                        <a:spcBef>
                          <a:spcPts val="600"/>
                        </a:spcBef>
                        <a:spcAft>
                          <a:spcPts val="600"/>
                        </a:spcAft>
                      </a:pPr>
                      <a:r>
                        <a:rPr lang="pt-BR" sz="2400" b="1" dirty="0">
                          <a:solidFill>
                            <a:srgbClr val="000000"/>
                          </a:solidFill>
                          <a:effectLst/>
                        </a:rPr>
                        <a:t>- </a:t>
                      </a:r>
                      <a:r>
                        <a:rPr lang="pt-BR" sz="2400" b="1" dirty="0" err="1">
                          <a:solidFill>
                            <a:srgbClr val="000000"/>
                          </a:solidFill>
                          <a:effectLst/>
                        </a:rPr>
                        <a:t>điện</a:t>
                      </a:r>
                      <a:r>
                        <a:rPr lang="pt-BR" sz="2400" b="1" dirty="0">
                          <a:solidFill>
                            <a:srgbClr val="000000"/>
                          </a:solidFill>
                          <a:effectLst/>
                        </a:rPr>
                        <a:t> </a:t>
                      </a:r>
                      <a:r>
                        <a:rPr lang="pt-BR" sz="2400" b="1" dirty="0" err="1">
                          <a:solidFill>
                            <a:srgbClr val="000000"/>
                          </a:solidFill>
                          <a:effectLst/>
                        </a:rPr>
                        <a:t>thoại</a:t>
                      </a:r>
                      <a:endParaRPr lang="en-VN" sz="2400" dirty="0">
                        <a:solidFill>
                          <a:srgbClr val="000000"/>
                        </a:solidFill>
                        <a:effectLst/>
                      </a:endParaRPr>
                    </a:p>
                    <a:p>
                      <a:pPr indent="254000" algn="just">
                        <a:lnSpc>
                          <a:spcPct val="150000"/>
                        </a:lnSpc>
                        <a:spcBef>
                          <a:spcPts val="600"/>
                        </a:spcBef>
                        <a:spcAft>
                          <a:spcPts val="600"/>
                        </a:spcAft>
                      </a:pPr>
                      <a:r>
                        <a:rPr lang="en-VN" sz="2400" dirty="0">
                          <a:solidFill>
                            <a:srgbClr val="000000"/>
                          </a:solidFill>
                          <a:effectLst/>
                        </a:rPr>
                        <a:t>- </a:t>
                      </a:r>
                      <a:r>
                        <a:rPr lang="pt-BR" sz="2400" b="1" dirty="0" err="1">
                          <a:solidFill>
                            <a:srgbClr val="000000"/>
                          </a:solidFill>
                          <a:effectLst/>
                        </a:rPr>
                        <a:t>nhà</a:t>
                      </a:r>
                      <a:r>
                        <a:rPr lang="pt-BR" sz="2400" b="1" dirty="0">
                          <a:solidFill>
                            <a:srgbClr val="000000"/>
                          </a:solidFill>
                          <a:effectLst/>
                        </a:rPr>
                        <a:t> </a:t>
                      </a:r>
                      <a:r>
                        <a:rPr lang="pt-BR" sz="2400" b="1" dirty="0" err="1">
                          <a:solidFill>
                            <a:srgbClr val="000000"/>
                          </a:solidFill>
                          <a:effectLst/>
                        </a:rPr>
                        <a:t>máy</a:t>
                      </a:r>
                      <a:r>
                        <a:rPr lang="pt-BR" sz="2400" b="1" dirty="0">
                          <a:solidFill>
                            <a:srgbClr val="000000"/>
                          </a:solidFill>
                          <a:effectLst/>
                        </a:rPr>
                        <a:t> </a:t>
                      </a:r>
                      <a:r>
                        <a:rPr lang="pt-BR" sz="2400" b="1" dirty="0" err="1">
                          <a:solidFill>
                            <a:srgbClr val="000000"/>
                          </a:solidFill>
                          <a:effectLst/>
                        </a:rPr>
                        <a:t>xay</a:t>
                      </a:r>
                      <a:r>
                        <a:rPr lang="pt-BR" sz="2400" b="1" dirty="0">
                          <a:solidFill>
                            <a:srgbClr val="000000"/>
                          </a:solidFill>
                          <a:effectLst/>
                        </a:rPr>
                        <a:t> </a:t>
                      </a:r>
                      <a:r>
                        <a:rPr lang="pt-BR" sz="2400" b="1" dirty="0" err="1">
                          <a:solidFill>
                            <a:srgbClr val="000000"/>
                          </a:solidFill>
                          <a:effectLst/>
                        </a:rPr>
                        <a:t>xát</a:t>
                      </a:r>
                      <a:r>
                        <a:rPr lang="pt-BR" sz="2400" b="1" dirty="0">
                          <a:solidFill>
                            <a:srgbClr val="000000"/>
                          </a:solidFill>
                          <a:effectLst/>
                        </a:rPr>
                        <a:t> </a:t>
                      </a:r>
                      <a:r>
                        <a:rPr lang="pt-BR" sz="2400" b="1" dirty="0" err="1">
                          <a:solidFill>
                            <a:srgbClr val="000000"/>
                          </a:solidFill>
                          <a:effectLst/>
                        </a:rPr>
                        <a:t>lúa</a:t>
                      </a:r>
                      <a:r>
                        <a:rPr lang="pt-BR" sz="2400" b="1" dirty="0">
                          <a:solidFill>
                            <a:srgbClr val="000000"/>
                          </a:solidFill>
                          <a:effectLst/>
                        </a:rPr>
                        <a:t> </a:t>
                      </a:r>
                      <a:r>
                        <a:rPr lang="pt-BR" sz="2400" b="1" dirty="0" err="1">
                          <a:solidFill>
                            <a:srgbClr val="000000"/>
                          </a:solidFill>
                          <a:effectLst/>
                        </a:rPr>
                        <a:t>gạo</a:t>
                      </a:r>
                      <a:endParaRPr lang="en-VN" sz="24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r>
                        <a:rPr lang="en-US" sz="2400" dirty="0">
                          <a:solidFill>
                            <a:srgbClr val="000000"/>
                          </a:solidFill>
                          <a:effectLst/>
                        </a:rPr>
                        <a:t> </a:t>
                      </a:r>
                      <a:r>
                        <a:rPr lang="en-US" sz="2400" kern="1200" dirty="0" err="1">
                          <a:solidFill>
                            <a:srgbClr val="A35318"/>
                          </a:solidFill>
                          <a:effectLst/>
                        </a:rPr>
                        <a:t>Ácquy</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nhỏ</a:t>
                      </a:r>
                      <a:r>
                        <a:rPr lang="en-US" sz="2400" kern="1200" dirty="0">
                          <a:solidFill>
                            <a:srgbClr val="A35318"/>
                          </a:solidFill>
                          <a:effectLst/>
                        </a:rPr>
                        <a: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tiểu</a:t>
                      </a:r>
                      <a:r>
                        <a:rPr lang="en-US" sz="2400" kern="1200" dirty="0">
                          <a:solidFill>
                            <a:srgbClr val="A35318"/>
                          </a:solidFill>
                          <a:effectLst/>
                        </a:rPr>
                        <a:t>/ pin </a:t>
                      </a:r>
                      <a:r>
                        <a:rPr lang="en-US" sz="2400" kern="1200" dirty="0" err="1">
                          <a:solidFill>
                            <a:srgbClr val="A35318"/>
                          </a:solidFill>
                          <a:effectLst/>
                        </a:rPr>
                        <a:t>tròn</a:t>
                      </a:r>
                      <a:r>
                        <a:rPr lang="en-US" sz="2400" kern="1200" dirty="0">
                          <a:solidFill>
                            <a:srgbClr val="A35318"/>
                          </a:solidFill>
                          <a:effectLst/>
                        </a:rPr>
                        <a:t> </a:t>
                      </a:r>
                      <a:r>
                        <a:rPr lang="en-US" sz="2400" kern="1200" dirty="0" err="1">
                          <a:solidFill>
                            <a:srgbClr val="A35318"/>
                          </a:solidFill>
                          <a:effectLst/>
                        </a:rPr>
                        <a:t>dẹt</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err="1">
                          <a:solidFill>
                            <a:srgbClr val="A35318"/>
                          </a:solidFill>
                          <a:effectLst/>
                        </a:rPr>
                        <a:t>ổ</a:t>
                      </a:r>
                      <a:r>
                        <a:rPr lang="en-US" sz="2400" kern="1200" dirty="0">
                          <a:solidFill>
                            <a:srgbClr val="A35318"/>
                          </a:solidFill>
                          <a:effectLst/>
                        </a:rPr>
                        <a:t> </a:t>
                      </a:r>
                      <a:r>
                        <a:rPr lang="en-US" sz="2400" kern="1200" dirty="0" err="1">
                          <a:solidFill>
                            <a:srgbClr val="A35318"/>
                          </a:solidFill>
                          <a:effectLst/>
                        </a:rPr>
                        <a:t>cắm</a:t>
                      </a:r>
                      <a:r>
                        <a:rPr lang="en-US" sz="2400" kern="1200" dirty="0">
                          <a:solidFill>
                            <a:srgbClr val="A35318"/>
                          </a:solidFill>
                          <a:effectLst/>
                        </a:rPr>
                        <a:t> </a:t>
                      </a:r>
                      <a:r>
                        <a:rPr lang="en-US" sz="2400" kern="1200" dirty="0" err="1">
                          <a:solidFill>
                            <a:srgbClr val="A35318"/>
                          </a:solidFill>
                          <a:effectLst/>
                        </a:rPr>
                        <a:t>điện</a:t>
                      </a:r>
                      <a:r>
                        <a:rPr lang="en-US" sz="2400" kern="1200" dirty="0">
                          <a:solidFill>
                            <a:srgbClr val="A35318"/>
                          </a:solidFill>
                          <a:effectLst/>
                        </a:rPr>
                        <a:t> </a:t>
                      </a:r>
                      <a:r>
                        <a:rPr lang="en-US" sz="2400" kern="1200" dirty="0" err="1">
                          <a:solidFill>
                            <a:srgbClr val="A35318"/>
                          </a:solidFill>
                          <a:effectLst/>
                        </a:rPr>
                        <a:t>có</a:t>
                      </a:r>
                      <a:r>
                        <a:rPr lang="en-US" sz="2400" kern="1200" dirty="0">
                          <a:solidFill>
                            <a:srgbClr val="A35318"/>
                          </a:solidFill>
                          <a:effectLst/>
                        </a:rPr>
                        <a:t> </a:t>
                      </a:r>
                      <a:r>
                        <a:rPr lang="en-US" sz="2400" kern="1200" dirty="0" err="1">
                          <a:solidFill>
                            <a:srgbClr val="A35318"/>
                          </a:solidFill>
                          <a:effectLst/>
                        </a:rPr>
                        <a:t>điện</a:t>
                      </a:r>
                      <a:endParaRPr lang="en-VN" sz="2400" kern="1200" dirty="0">
                        <a:solidFill>
                          <a:srgbClr val="A35318"/>
                        </a:solidFill>
                        <a:effectLst/>
                      </a:endParaRPr>
                    </a:p>
                    <a:p>
                      <a:pPr lvl="1"/>
                      <a:endParaRPr lang="en-US" sz="2400" kern="1200" dirty="0">
                        <a:solidFill>
                          <a:srgbClr val="A35318"/>
                        </a:solidFill>
                        <a:effectLst/>
                      </a:endParaRPr>
                    </a:p>
                    <a:p>
                      <a:pPr lvl="1"/>
                      <a:r>
                        <a:rPr lang="en-US" sz="2400" kern="1200" dirty="0">
                          <a:solidFill>
                            <a:srgbClr val="A35318"/>
                          </a:solidFill>
                          <a:effectLst/>
                        </a:rPr>
                        <a:t>pin </a:t>
                      </a:r>
                      <a:r>
                        <a:rPr lang="en-US" sz="2400" kern="1200" dirty="0" err="1">
                          <a:solidFill>
                            <a:srgbClr val="A35318"/>
                          </a:solidFill>
                          <a:effectLst/>
                        </a:rPr>
                        <a:t>sạc</a:t>
                      </a:r>
                      <a:endParaRPr lang="en-VN" sz="2400" kern="1200" dirty="0">
                        <a:solidFill>
                          <a:srgbClr val="A35318"/>
                        </a:solidFill>
                        <a:effectLst/>
                      </a:endParaRPr>
                    </a:p>
                    <a:p>
                      <a:pPr lvl="1"/>
                      <a:endParaRPr lang="vi-VN" sz="2400" kern="1200" dirty="0">
                        <a:solidFill>
                          <a:srgbClr val="A35318"/>
                        </a:solidFill>
                        <a:effectLst/>
                      </a:endParaRPr>
                    </a:p>
                    <a:p>
                      <a:pPr lvl="1"/>
                      <a:r>
                        <a:rPr lang="vi-VN" sz="2400" kern="1200" dirty="0">
                          <a:solidFill>
                            <a:srgbClr val="A35318"/>
                          </a:solidFill>
                          <a:effectLst/>
                        </a:rPr>
                        <a:t>nhà máy điện</a:t>
                      </a:r>
                      <a:r>
                        <a:rPr lang="en-VN" sz="2400" dirty="0">
                          <a:solidFill>
                            <a:srgbClr val="A35318"/>
                          </a:solidFill>
                          <a:effectLst/>
                        </a:rPr>
                        <a:t> </a:t>
                      </a:r>
                      <a:endParaRPr lang="en-VN" sz="2400" dirty="0">
                        <a:solidFill>
                          <a:srgbClr val="A35318"/>
                        </a:solidFill>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7264152"/>
                  </a:ext>
                </a:extLst>
              </a:tr>
            </a:tbl>
          </a:graphicData>
        </a:graphic>
      </p:graphicFrame>
    </p:spTree>
    <p:extLst>
      <p:ext uri="{BB962C8B-B14F-4D97-AF65-F5344CB8AC3E}">
        <p14:creationId xmlns:p14="http://schemas.microsoft.com/office/powerpoint/2010/main" val="3891386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lose up of a battery&#10;&#10;Description automatically generated">
            <a:extLst>
              <a:ext uri="{FF2B5EF4-FFF2-40B4-BE49-F238E27FC236}">
                <a16:creationId xmlns:a16="http://schemas.microsoft.com/office/drawing/2014/main" id="{AEAB327D-B50E-824F-726A-09E3036F6BCC}"/>
              </a:ext>
            </a:extLst>
          </p:cNvPr>
          <p:cNvPicPr>
            <a:picLocks noChangeAspect="1"/>
          </p:cNvPicPr>
          <p:nvPr/>
        </p:nvPicPr>
        <p:blipFill rotWithShape="1">
          <a:blip r:embed="rId2">
            <a:extLst>
              <a:ext uri="{28A0092B-C50C-407E-A947-70E740481C1C}">
                <a14:useLocalDpi xmlns:a14="http://schemas.microsoft.com/office/drawing/2010/main" val="0"/>
              </a:ext>
            </a:extLst>
          </a:blip>
          <a:srcRect l="1254" r="10946" b="-2"/>
          <a:stretch/>
        </p:blipFill>
        <p:spPr>
          <a:xfrm>
            <a:off x="20" y="10"/>
            <a:ext cx="2970445" cy="3383269"/>
          </a:xfrm>
          <a:prstGeom prst="rect">
            <a:avLst/>
          </a:prstGeom>
        </p:spPr>
      </p:pic>
      <p:pic>
        <p:nvPicPr>
          <p:cNvPr id="12" name="Picture 11" descr="A battery with different types of buttons&#10;&#10;Description automatically generated">
            <a:extLst>
              <a:ext uri="{FF2B5EF4-FFF2-40B4-BE49-F238E27FC236}">
                <a16:creationId xmlns:a16="http://schemas.microsoft.com/office/drawing/2014/main" id="{1AD6424C-37D4-7D9A-62EE-876DE4E39F6B}"/>
              </a:ext>
            </a:extLst>
          </p:cNvPr>
          <p:cNvPicPr>
            <a:picLocks noChangeAspect="1"/>
          </p:cNvPicPr>
          <p:nvPr/>
        </p:nvPicPr>
        <p:blipFill rotWithShape="1">
          <a:blip r:embed="rId3">
            <a:extLst>
              <a:ext uri="{28A0092B-C50C-407E-A947-70E740481C1C}">
                <a14:useLocalDpi xmlns:a14="http://schemas.microsoft.com/office/drawing/2010/main" val="0"/>
              </a:ext>
            </a:extLst>
          </a:blip>
          <a:srcRect r="12200" b="-2"/>
          <a:stretch/>
        </p:blipFill>
        <p:spPr>
          <a:xfrm>
            <a:off x="3072956" y="10"/>
            <a:ext cx="3708844" cy="3383268"/>
          </a:xfrm>
          <a:prstGeom prst="rect">
            <a:avLst/>
          </a:prstGeom>
        </p:spPr>
      </p:pic>
      <p:pic>
        <p:nvPicPr>
          <p:cNvPr id="3" name="图片 29" descr="A rainbow over a black background&#10;&#10;Description automatically generated">
            <a:extLst>
              <a:ext uri="{FF2B5EF4-FFF2-40B4-BE49-F238E27FC236}">
                <a16:creationId xmlns:a16="http://schemas.microsoft.com/office/drawing/2014/main" id="{4B880EE3-853F-1377-7201-FD5230979A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36" r="15016" b="-1"/>
          <a:stretch/>
        </p:blipFill>
        <p:spPr>
          <a:xfrm rot="5400000" flipH="1">
            <a:off x="-906781" y="4354830"/>
            <a:ext cx="3375659" cy="1562099"/>
          </a:xfrm>
          <a:prstGeom prst="rect">
            <a:avLst/>
          </a:prstGeom>
        </p:spPr>
      </p:pic>
      <p:pic>
        <p:nvPicPr>
          <p:cNvPr id="6" name="Picture 5" descr="A black battery with white text&#10;&#10;Description automatically generated">
            <a:extLst>
              <a:ext uri="{FF2B5EF4-FFF2-40B4-BE49-F238E27FC236}">
                <a16:creationId xmlns:a16="http://schemas.microsoft.com/office/drawing/2014/main" id="{C1E816CE-875B-DFCD-9CAF-266E3A22E5EB}"/>
              </a:ext>
            </a:extLst>
          </p:cNvPr>
          <p:cNvPicPr>
            <a:picLocks noChangeAspect="1"/>
          </p:cNvPicPr>
          <p:nvPr/>
        </p:nvPicPr>
        <p:blipFill rotWithShape="1">
          <a:blip r:embed="rId5">
            <a:extLst>
              <a:ext uri="{28A0092B-C50C-407E-A947-70E740481C1C}">
                <a14:useLocalDpi xmlns:a14="http://schemas.microsoft.com/office/drawing/2010/main" val="0"/>
              </a:ext>
            </a:extLst>
          </a:blip>
          <a:srcRect l="15970" t="274" r="16584" b="216"/>
          <a:stretch/>
        </p:blipFill>
        <p:spPr>
          <a:xfrm>
            <a:off x="1066799" y="3474710"/>
            <a:ext cx="4979291" cy="3383280"/>
          </a:xfrm>
          <a:prstGeom prst="rect">
            <a:avLst/>
          </a:prstGeom>
        </p:spPr>
      </p:pic>
      <p:sp>
        <p:nvSpPr>
          <p:cNvPr id="10249" name="Rectangle 1024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7F7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2" name="Rectangle 3">
            <a:extLst>
              <a:ext uri="{FF2B5EF4-FFF2-40B4-BE49-F238E27FC236}">
                <a16:creationId xmlns:a16="http://schemas.microsoft.com/office/drawing/2014/main" id="{12A99094-BCAC-7A7E-A4CD-3EC2D201499C}"/>
              </a:ext>
            </a:extLst>
          </p:cNvPr>
          <p:cNvSpPr>
            <a:spLocks noChangeArrowheads="1"/>
          </p:cNvSpPr>
          <p:nvPr/>
        </p:nvSpPr>
        <p:spPr bwMode="auto">
          <a:xfrm>
            <a:off x="6305550" y="3799272"/>
            <a:ext cx="5695949" cy="6371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90000"/>
              </a:lnSpc>
              <a:spcBef>
                <a:spcPct val="0"/>
              </a:spcBef>
              <a:spcAft>
                <a:spcPts val="600"/>
              </a:spcAft>
              <a:buNone/>
            </a:pP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Em</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quan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sát</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đọc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tên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và</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xác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định</a:t>
            </a:r>
            <a:r>
              <a:rPr lang="en-US" altLang="en-US" sz="2800" b="1" i="1" kern="1200" dirty="0">
                <a:solidFill>
                  <a:srgbClr val="FFFFFF"/>
                </a:solidFill>
                <a:latin typeface="Arial" panose="020B0604020202020204" pitchFamily="34" charset="0"/>
                <a:ea typeface="+mj-ea"/>
                <a:cs typeface="Arial" panose="020B0604020202020204" pitchFamily="34" charset="0"/>
              </a:rPr>
              <a:t> 2 </a:t>
            </a:r>
            <a:r>
              <a:rPr lang="en-US" altLang="en-US" sz="2800" b="1" i="1" kern="1200" dirty="0" err="1">
                <a:solidFill>
                  <a:srgbClr val="FFFFFF"/>
                </a:solidFill>
                <a:latin typeface="Arial" panose="020B0604020202020204" pitchFamily="34" charset="0"/>
                <a:ea typeface="+mj-ea"/>
                <a:cs typeface="Arial" panose="020B0604020202020204" pitchFamily="34" charset="0"/>
              </a:rPr>
              <a:t>cực</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của</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mỗi</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nguồn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điện</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có</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trong</a:t>
            </a:r>
            <a:r>
              <a:rPr lang="en-US" altLang="en-US" sz="2800" b="1" i="1" kern="1200" dirty="0">
                <a:solidFill>
                  <a:srgbClr val="FFFFFF"/>
                </a:solidFill>
                <a:latin typeface="Arial" panose="020B0604020202020204" pitchFamily="34" charset="0"/>
                <a:ea typeface="+mj-ea"/>
                <a:cs typeface="Arial" panose="020B0604020202020204" pitchFamily="34" charset="0"/>
              </a:rPr>
              <a:t> </a:t>
            </a:r>
            <a:r>
              <a:rPr lang="en-US" altLang="en-US" sz="2800" b="1" i="1" kern="1200" dirty="0" err="1">
                <a:solidFill>
                  <a:srgbClr val="FFFFFF"/>
                </a:solidFill>
                <a:latin typeface="Arial" panose="020B0604020202020204" pitchFamily="34" charset="0"/>
                <a:ea typeface="+mj-ea"/>
                <a:cs typeface="Arial" panose="020B0604020202020204" pitchFamily="34" charset="0"/>
              </a:rPr>
              <a:t>hình</a:t>
            </a:r>
            <a:r>
              <a:rPr lang="en-US" altLang="en-US" sz="2800" b="1" i="1" kern="1200" dirty="0">
                <a:solidFill>
                  <a:srgbClr val="FFFFFF"/>
                </a:solidFill>
                <a:latin typeface="Arial" panose="020B0604020202020204" pitchFamily="34" charset="0"/>
                <a:ea typeface="+mj-ea"/>
                <a:cs typeface="Arial" panose="020B0604020202020204" pitchFamily="34" charset="0"/>
              </a:rPr>
              <a:t>.</a:t>
            </a:r>
            <a:endParaRPr lang="en-US" altLang="en-US" sz="2800" kern="1200" dirty="0">
              <a:solidFill>
                <a:srgbClr val="FFFFFF"/>
              </a:solidFill>
              <a:latin typeface="Arial" panose="020B0604020202020204" pitchFamily="34" charset="0"/>
              <a:ea typeface="+mj-ea"/>
              <a:cs typeface="Arial" panose="020B0604020202020204" pitchFamily="34" charset="0"/>
            </a:endParaRPr>
          </a:p>
        </p:txBody>
      </p:sp>
      <p:graphicFrame>
        <p:nvGraphicFramePr>
          <p:cNvPr id="4" name="Diagram 3">
            <a:extLst>
              <a:ext uri="{FF2B5EF4-FFF2-40B4-BE49-F238E27FC236}">
                <a16:creationId xmlns:a16="http://schemas.microsoft.com/office/drawing/2014/main" id="{9414E5C5-9457-A836-CA15-56BB50926C8D}"/>
              </a:ext>
            </a:extLst>
          </p:cNvPr>
          <p:cNvGraphicFramePr/>
          <p:nvPr>
            <p:extLst>
              <p:ext uri="{D42A27DB-BD31-4B8C-83A1-F6EECF244321}">
                <p14:modId xmlns:p14="http://schemas.microsoft.com/office/powerpoint/2010/main" val="1288281071"/>
              </p:ext>
            </p:extLst>
          </p:nvPr>
        </p:nvGraphicFramePr>
        <p:xfrm>
          <a:off x="6479648" y="4872535"/>
          <a:ext cx="5366610" cy="17587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Two batteries on a table&#10;&#10;Description automatically generated">
            <a:extLst>
              <a:ext uri="{FF2B5EF4-FFF2-40B4-BE49-F238E27FC236}">
                <a16:creationId xmlns:a16="http://schemas.microsoft.com/office/drawing/2014/main" id="{85B449E4-D21C-CA85-3F53-BF9A2C71BB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50" y="43374"/>
            <a:ext cx="5219583" cy="3339903"/>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6324781" y="5962549"/>
            <a:ext cx="944972" cy="876402"/>
          </a:xfrm>
          <a:prstGeom prst="rect">
            <a:avLst/>
          </a:prstGeom>
        </p:spPr>
      </p:pic>
      <p:sp>
        <p:nvSpPr>
          <p:cNvPr id="2" name="Text Box 5">
            <a:extLst>
              <a:ext uri="{FF2B5EF4-FFF2-40B4-BE49-F238E27FC236}">
                <a16:creationId xmlns:a16="http://schemas.microsoft.com/office/drawing/2014/main" id="{F8D65485-7651-F22B-A962-83E1BF79B1E2}"/>
              </a:ext>
            </a:extLst>
          </p:cNvPr>
          <p:cNvSpPr txBox="1">
            <a:spLocks noChangeArrowheads="1"/>
          </p:cNvSpPr>
          <p:nvPr/>
        </p:nvSpPr>
        <p:spPr bwMode="auto">
          <a:xfrm>
            <a:off x="152400" y="59636"/>
            <a:ext cx="4487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Times New Roman" pitchFamily="18" charset="0"/>
                <a:ea typeface="微软雅黑"/>
                <a:cs typeface="Times New Roman" pitchFamily="18" charset="0"/>
              </a:rPr>
              <a:t>1: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Dòng</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và</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Nguồn</a:t>
            </a:r>
            <a:r>
              <a:rPr kumimoji="0" lang="en-US" sz="2800" b="1" i="0" u="none"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rPr>
              <a:t> </a:t>
            </a:r>
            <a:r>
              <a:rPr kumimoji="0" lang="en-US" sz="2800" b="1" i="0" u="none" strike="noStrike" kern="1200" cap="none" spc="0" normalizeH="0" baseline="0" noProof="0" dirty="0" err="1">
                <a:ln>
                  <a:noFill/>
                </a:ln>
                <a:solidFill>
                  <a:srgbClr val="70AD47">
                    <a:lumMod val="75000"/>
                  </a:srgbClr>
                </a:solidFill>
                <a:effectLst/>
                <a:uLnTx/>
                <a:uFillTx/>
                <a:latin typeface="Times New Roman" pitchFamily="18" charset="0"/>
                <a:ea typeface="微软雅黑"/>
                <a:cs typeface="Times New Roman" pitchFamily="18" charset="0"/>
              </a:rPr>
              <a:t>điện</a:t>
            </a:r>
            <a:endParaRPr kumimoji="0" lang="en-US" sz="2800" b="1" i="0" u="sng" strike="noStrike" kern="1200" cap="none" spc="0" normalizeH="0" baseline="0" noProof="0" dirty="0">
              <a:ln>
                <a:noFill/>
              </a:ln>
              <a:solidFill>
                <a:srgbClr val="70AD47">
                  <a:lumMod val="75000"/>
                </a:srgbClr>
              </a:solidFill>
              <a:effectLst/>
              <a:uLnTx/>
              <a:uFillTx/>
              <a:latin typeface="Times New Roman" pitchFamily="18" charset="0"/>
              <a:ea typeface="微软雅黑"/>
              <a:cs typeface="Times New Roman" pitchFamily="18" charset="0"/>
            </a:endParaRPr>
          </a:p>
        </p:txBody>
      </p:sp>
      <p:pic>
        <p:nvPicPr>
          <p:cNvPr id="6" name="Picture 5" descr="A diagram of a diagram of a diagram&#10;&#10;Description automatically generated">
            <a:extLst>
              <a:ext uri="{FF2B5EF4-FFF2-40B4-BE49-F238E27FC236}">
                <a16:creationId xmlns:a16="http://schemas.microsoft.com/office/drawing/2014/main" id="{F0ACB1D7-C6D8-8E1B-3A80-95D32EE539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343259" y="277551"/>
            <a:ext cx="4424707" cy="4756331"/>
          </a:xfrm>
          <a:prstGeom prst="rect">
            <a:avLst/>
          </a:prstGeom>
        </p:spPr>
      </p:pic>
      <p:sp>
        <p:nvSpPr>
          <p:cNvPr id="7" name="Text Box 31" descr="Papyrus">
            <a:extLst>
              <a:ext uri="{FF2B5EF4-FFF2-40B4-BE49-F238E27FC236}">
                <a16:creationId xmlns:a16="http://schemas.microsoft.com/office/drawing/2014/main" id="{91F98A17-219A-E900-DEB7-F32B56544957}"/>
              </a:ext>
            </a:extLst>
          </p:cNvPr>
          <p:cNvSpPr txBox="1">
            <a:spLocks noChangeArrowheads="1"/>
          </p:cNvSpPr>
          <p:nvPr/>
        </p:nvSpPr>
        <p:spPr bwMode="auto">
          <a:xfrm>
            <a:off x="7375526" y="4872437"/>
            <a:ext cx="4390817" cy="1015663"/>
          </a:xfrm>
          <a:prstGeom prst="rect">
            <a:avLst/>
          </a:prstGeom>
          <a:blipFill dpi="0" rotWithShape="1">
            <a:blip r:embed="rId6"/>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Tác</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dụng</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của</a:t>
            </a:r>
            <a:r>
              <a:rPr kumimoji="0" lang="en-US" sz="3000" b="1" i="0" u="none" strike="noStrike" kern="1200" cap="none" spc="0" normalizeH="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Nguồn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điện</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là</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a:t>
            </a:r>
            <a:r>
              <a:rPr kumimoji="0" lang="en-US" sz="3000" b="1" i="0" u="none" strike="noStrike" kern="1200" cap="none" spc="0" normalizeH="0" baseline="0" noProof="0" dirty="0" err="1">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gì</a:t>
            </a:r>
            <a:r>
              <a:rPr kumimoji="0" lang="en-US" sz="3000" b="1" i="0" u="none" strike="noStrike" kern="1200" cap="none" spc="0" normalizeH="0" baseline="0" noProof="0" dirty="0">
                <a:ln>
                  <a:noFill/>
                </a:ln>
                <a:solidFill>
                  <a:srgbClr val="CC00FF"/>
                </a:solidFill>
                <a:effectLst>
                  <a:outerShdw blurRad="38100" dist="38100" dir="2700000" algn="tl">
                    <a:srgbClr val="000000"/>
                  </a:outerShdw>
                </a:effectLst>
                <a:uLnTx/>
                <a:uFillTx/>
                <a:latin typeface="Times New Roman" panose="02020603050405020304" pitchFamily="18" charset="0"/>
                <a:ea typeface="微软雅黑"/>
                <a:cs typeface="Times New Roman" panose="02020603050405020304" pitchFamily="18" charset="0"/>
              </a:rPr>
              <a:t> ? </a:t>
            </a:r>
          </a:p>
        </p:txBody>
      </p:sp>
      <p:pic>
        <p:nvPicPr>
          <p:cNvPr id="485" name="Picture 484" descr="A yellow hand holding a pen&#10;&#10;Description automatically generated">
            <a:extLst>
              <a:ext uri="{FF2B5EF4-FFF2-40B4-BE49-F238E27FC236}">
                <a16:creationId xmlns:a16="http://schemas.microsoft.com/office/drawing/2014/main" id="{78E08481-E96B-49D7-B0C4-DB955D5877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901500" flipH="1">
            <a:off x="-51594" y="658123"/>
            <a:ext cx="769938" cy="812800"/>
          </a:xfrm>
          <a:prstGeom prst="rect">
            <a:avLst/>
          </a:prstGeom>
        </p:spPr>
      </p:pic>
      <p:sp>
        <p:nvSpPr>
          <p:cNvPr id="5" name="TextBox 4">
            <a:extLst>
              <a:ext uri="{FF2B5EF4-FFF2-40B4-BE49-F238E27FC236}">
                <a16:creationId xmlns:a16="http://schemas.microsoft.com/office/drawing/2014/main" id="{222FBB54-0936-3E93-3426-4EBEB3279314}"/>
              </a:ext>
            </a:extLst>
          </p:cNvPr>
          <p:cNvSpPr txBox="1"/>
          <p:nvPr/>
        </p:nvSpPr>
        <p:spPr>
          <a:xfrm>
            <a:off x="722313" y="759723"/>
            <a:ext cx="6248400" cy="3394968"/>
          </a:xfrm>
          <a:prstGeom prst="rect">
            <a:avLst/>
          </a:prstGeom>
          <a:noFill/>
        </p:spPr>
        <p:txBody>
          <a:bodyPr wrap="square">
            <a:spAutoFit/>
          </a:bodyPr>
          <a:lstStyle/>
          <a:p>
            <a:pPr algn="just">
              <a:lnSpc>
                <a:spcPct val="130000"/>
              </a:lnSpc>
            </a:pP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khả</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cung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cấp</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năng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lượng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để</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các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dụng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cụ</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hoạt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động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a:p>
            <a:pPr algn="just">
              <a:lnSpc>
                <a:spcPct val="130000"/>
              </a:lnSpc>
            </a:pPr>
            <a:r>
              <a:rPr lang="en-US" sz="2800" i="1" dirty="0">
                <a:solidFill>
                  <a:srgbClr val="000000"/>
                </a:solidFill>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Mỗi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nguồn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điện</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một</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chiều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như</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pin,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acquy</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đều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có</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hai</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dương</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và</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cực</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âm</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a:t>
            </a:r>
            <a:r>
              <a:rPr lang="en-US" sz="2800" i="1" dirty="0" err="1">
                <a:solidFill>
                  <a:srgbClr val="000000"/>
                </a:solidFill>
                <a:effectLst/>
                <a:latin typeface="Arial" panose="020B0604020202020204" pitchFamily="34" charset="0"/>
                <a:ea typeface="Courier New" panose="02070309020205020404" pitchFamily="49" charset="0"/>
                <a:cs typeface="Arial" panose="020B0604020202020204" pitchFamily="34" charset="0"/>
              </a:rPr>
              <a:t>dấu</a:t>
            </a:r>
            <a:r>
              <a:rPr lang="en-US" sz="2800" i="1" dirty="0">
                <a:solidFill>
                  <a:srgbClr val="000000"/>
                </a:solidFill>
                <a:effectLst/>
                <a:latin typeface="Arial" panose="020B0604020202020204" pitchFamily="34" charset="0"/>
                <a:ea typeface="Courier New" panose="02070309020205020404" pitchFamily="49" charset="0"/>
                <a:cs typeface="Arial" panose="020B0604020202020204" pitchFamily="34" charset="0"/>
              </a:rPr>
              <a:t> -). </a:t>
            </a:r>
            <a:endParaRPr lang="en-VN" sz="28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396895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dissolve">
                                      <p:cBhvr>
                                        <p:cTn id="12" dur="500"/>
                                        <p:tgtEl>
                                          <p:spTgt spid="48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xit" presetSubtype="21" fill="hold" grpId="2" nodeType="withEffect">
                                  <p:stCondLst>
                                    <p:cond delay="0"/>
                                  </p:stCondLst>
                                  <p:childTnLst>
                                    <p:animEffect transition="out" filter="barn(inVertic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2"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 (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ertificate">
  <a:themeElements>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fontScheme name="Certificate">
      <a:majorFont>
        <a:latin typeface="Arial Narrow"/>
        <a:ea typeface=""/>
        <a:cs typeface=""/>
      </a:majorFont>
      <a:minorFont>
        <a:latin typeface="Monotype Corsi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381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ertificate 1">
        <a:dk1>
          <a:srgbClr val="000000"/>
        </a:dk1>
        <a:lt1>
          <a:srgbClr val="FFFFCC"/>
        </a:lt1>
        <a:dk2>
          <a:srgbClr val="333300"/>
        </a:dk2>
        <a:lt2>
          <a:srgbClr val="808000"/>
        </a:lt2>
        <a:accent1>
          <a:srgbClr val="339933"/>
        </a:accent1>
        <a:accent2>
          <a:srgbClr val="A50021"/>
        </a:accent2>
        <a:accent3>
          <a:srgbClr val="FFFFE2"/>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2">
        <a:dk1>
          <a:srgbClr val="000000"/>
        </a:dk1>
        <a:lt1>
          <a:srgbClr val="FFFFFF"/>
        </a:lt1>
        <a:dk2>
          <a:srgbClr val="000000"/>
        </a:dk2>
        <a:lt2>
          <a:srgbClr val="969696"/>
        </a:lt2>
        <a:accent1>
          <a:srgbClr val="FF3399"/>
        </a:accent1>
        <a:accent2>
          <a:srgbClr val="3333CC"/>
        </a:accent2>
        <a:accent3>
          <a:srgbClr val="FFFFFF"/>
        </a:accent3>
        <a:accent4>
          <a:srgbClr val="000000"/>
        </a:accent4>
        <a:accent5>
          <a:srgbClr val="FFADCA"/>
        </a:accent5>
        <a:accent6>
          <a:srgbClr val="2D2DB9"/>
        </a:accent6>
        <a:hlink>
          <a:srgbClr val="FFCC00"/>
        </a:hlink>
        <a:folHlink>
          <a:srgbClr val="B2B2B2"/>
        </a:folHlink>
      </a:clrScheme>
      <a:clrMap bg1="lt1" tx1="dk1" bg2="lt2" tx2="dk2" accent1="accent1" accent2="accent2" accent3="accent3" accent4="accent4" accent5="accent5" accent6="accent6" hlink="hlink" folHlink="folHlink"/>
    </a:extraClrScheme>
    <a:extraClrScheme>
      <a:clrScheme name="Certificate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DDDDDD"/>
        </a:hlink>
        <a:folHlink>
          <a:srgbClr val="CBCBCB"/>
        </a:folHlink>
      </a:clrScheme>
      <a:clrMap bg1="lt1" tx1="dk1" bg2="lt2" tx2="dk2" accent1="accent1" accent2="accent2" accent3="accent3" accent4="accent4" accent5="accent5" accent6="accent6" hlink="hlink" folHlink="folHlink"/>
    </a:extraClrScheme>
    <a:extraClrScheme>
      <a:clrScheme name="Certificate 4">
        <a:dk1>
          <a:srgbClr val="000000"/>
        </a:dk1>
        <a:lt1>
          <a:srgbClr val="FFFFFF"/>
        </a:lt1>
        <a:dk2>
          <a:srgbClr val="333300"/>
        </a:dk2>
        <a:lt2>
          <a:srgbClr val="808000"/>
        </a:lt2>
        <a:accent1>
          <a:srgbClr val="339933"/>
        </a:accent1>
        <a:accent2>
          <a:srgbClr val="A50021"/>
        </a:accent2>
        <a:accent3>
          <a:srgbClr val="FFFFFF"/>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5">
        <a:dk1>
          <a:srgbClr val="000000"/>
        </a:dk1>
        <a:lt1>
          <a:srgbClr val="FFFFB3"/>
        </a:lt1>
        <a:dk2>
          <a:srgbClr val="333300"/>
        </a:dk2>
        <a:lt2>
          <a:srgbClr val="808000"/>
        </a:lt2>
        <a:accent1>
          <a:srgbClr val="339933"/>
        </a:accent1>
        <a:accent2>
          <a:srgbClr val="A50021"/>
        </a:accent2>
        <a:accent3>
          <a:srgbClr val="FFFFD6"/>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Certificate 6">
        <a:dk1>
          <a:srgbClr val="000000"/>
        </a:dk1>
        <a:lt1>
          <a:srgbClr val="FFFFEB"/>
        </a:lt1>
        <a:dk2>
          <a:srgbClr val="333300"/>
        </a:dk2>
        <a:lt2>
          <a:srgbClr val="808000"/>
        </a:lt2>
        <a:accent1>
          <a:srgbClr val="339933"/>
        </a:accent1>
        <a:accent2>
          <a:srgbClr val="A50021"/>
        </a:accent2>
        <a:accent3>
          <a:srgbClr val="FFFFF3"/>
        </a:accent3>
        <a:accent4>
          <a:srgbClr val="000000"/>
        </a:accent4>
        <a:accent5>
          <a:srgbClr val="ADCAAD"/>
        </a:accent5>
        <a:accent6>
          <a:srgbClr val="95001D"/>
        </a:accent6>
        <a:hlink>
          <a:srgbClr val="CC9900"/>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1412</TotalTime>
  <Words>2368</Words>
  <Application>Microsoft Macintosh PowerPoint</Application>
  <PresentationFormat>Widescreen</PresentationFormat>
  <Paragraphs>244</Paragraphs>
  <Slides>32</Slides>
  <Notes>11</Notes>
  <HiddenSlides>0</HiddenSlides>
  <MMClips>12</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32</vt:i4>
      </vt:variant>
    </vt:vector>
  </HeadingPairs>
  <TitlesOfParts>
    <vt:vector size="50" baseType="lpstr">
      <vt:lpstr>微软雅黑</vt:lpstr>
      <vt:lpstr>#9Slide03 Bebas Neue ZSmall ZSm</vt:lpstr>
      <vt:lpstr>Arial</vt:lpstr>
      <vt:lpstr>Arial Narrow</vt:lpstr>
      <vt:lpstr>Calibri</vt:lpstr>
      <vt:lpstr>Calibri Light</vt:lpstr>
      <vt:lpstr>Courier New</vt:lpstr>
      <vt:lpstr>Monotype Corsiva</vt:lpstr>
      <vt:lpstr>Times New Roman</vt:lpstr>
      <vt:lpstr>Office 主题​​</vt:lpstr>
      <vt:lpstr>Office Theme</vt:lpstr>
      <vt:lpstr>1_Office Theme</vt:lpstr>
      <vt:lpstr>2_Office Theme</vt:lpstr>
      <vt:lpstr>Certificate</vt:lpstr>
      <vt:lpstr>Chủ đề Office</vt:lpstr>
      <vt:lpstr>3_Office Theme</vt:lpstr>
      <vt:lpstr>4_Office Theme</vt:lpstr>
      <vt:lpstr>Clip</vt:lpstr>
      <vt:lpstr>PowerPoint Presentation</vt:lpstr>
      <vt:lpstr>PowerPoint Presentation</vt:lpstr>
      <vt:lpstr>PowerPoint Presentation</vt:lpstr>
      <vt:lpstr>PowerPoint Presentation</vt:lpstr>
      <vt:lpstr>BÀI 21: DÒNG ĐIỆN –                                             NGUỒN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CÙNG THAM GIA BÀI HỌC HÔM NAY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(2)</dc:title>
  <dc:creator>liujianing</dc:creator>
  <cp:keywords>ppt</cp:keywords>
  <dc:description>ppt</dc:description>
  <cp:lastModifiedBy>Do Huyen Nga</cp:lastModifiedBy>
  <cp:revision>147</cp:revision>
  <dcterms:created xsi:type="dcterms:W3CDTF">2016-05-01T01:23:24Z</dcterms:created>
  <dcterms:modified xsi:type="dcterms:W3CDTF">2023-07-16T14:02:10Z</dcterms:modified>
</cp:coreProperties>
</file>