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1246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2023-07-11T06:47:53Z</dcterms:created>
  <dcterms:modified xsi:type="dcterms:W3CDTF">2024-01-12T02:21:27Z</dcterms:modified>
</cp:coreProperties>
</file>