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x-wav"/>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54" r:id="rId2"/>
    <p:sldId id="352" r:id="rId3"/>
    <p:sldId id="356" r:id="rId4"/>
    <p:sldId id="357" r:id="rId5"/>
    <p:sldId id="358" r:id="rId6"/>
    <p:sldId id="359" r:id="rId7"/>
    <p:sldId id="355" r:id="rId8"/>
    <p:sldId id="360" r:id="rId9"/>
    <p:sldId id="515" r:id="rId10"/>
    <p:sldId id="479" r:id="rId11"/>
    <p:sldId id="481" r:id="rId12"/>
    <p:sldId id="514" r:id="rId13"/>
    <p:sldId id="488" r:id="rId14"/>
    <p:sldId id="489" r:id="rId15"/>
    <p:sldId id="492" r:id="rId16"/>
    <p:sldId id="494" r:id="rId17"/>
    <p:sldId id="495" r:id="rId18"/>
    <p:sldId id="498" r:id="rId19"/>
    <p:sldId id="499" r:id="rId20"/>
    <p:sldId id="502" r:id="rId21"/>
    <p:sldId id="467" r:id="rId22"/>
    <p:sldId id="473" r:id="rId23"/>
    <p:sldId id="318" r:id="rId24"/>
    <p:sldId id="320" r:id="rId25"/>
    <p:sldId id="504" r:id="rId26"/>
    <p:sldId id="505" r:id="rId27"/>
    <p:sldId id="506" r:id="rId28"/>
    <p:sldId id="507" r:id="rId29"/>
    <p:sldId id="508" r:id="rId30"/>
    <p:sldId id="510" r:id="rId31"/>
    <p:sldId id="509" r:id="rId32"/>
    <p:sldId id="512" r:id="rId33"/>
    <p:sldId id="433" r:id="rId34"/>
    <p:sldId id="436"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87" d="100"/>
          <a:sy n="87" d="100"/>
        </p:scale>
        <p:origin x="528" y="67"/>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6.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2BCC0CF-3C58-CC5C-3B00-C3CA6BC17036}"/>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06E6A48C-EE06-9137-007E-8751AB2AC0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7866AD02-64B1-3C3B-C727-A416506E50C6}"/>
              </a:ext>
            </a:extLst>
          </p:cNvPr>
          <p:cNvSpPr>
            <a:spLocks noGrp="1"/>
          </p:cNvSpPr>
          <p:nvPr>
            <p:ph type="dt" sz="half" idx="10"/>
          </p:nvPr>
        </p:nvSpPr>
        <p:spPr/>
        <p:txBody>
          <a:bodyPr/>
          <a:lstStyle/>
          <a:p>
            <a:fld id="{88A8C671-3108-41B3-8B13-74697405CA74}" type="datetimeFigureOut">
              <a:rPr lang="en-US" smtClean="0"/>
              <a:t>2/23/2023</a:t>
            </a:fld>
            <a:endParaRPr lang="en-US"/>
          </a:p>
        </p:txBody>
      </p:sp>
      <p:sp>
        <p:nvSpPr>
          <p:cNvPr id="5" name="Chỗ dành sẵn cho Chân trang 4">
            <a:extLst>
              <a:ext uri="{FF2B5EF4-FFF2-40B4-BE49-F238E27FC236}">
                <a16:creationId xmlns:a16="http://schemas.microsoft.com/office/drawing/2014/main" id="{71B8406D-65DE-1BEA-7F69-3687EB1A922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E88982C2-9936-4339-6ED5-A109DC669D96}"/>
              </a:ext>
            </a:extLst>
          </p:cNvPr>
          <p:cNvSpPr>
            <a:spLocks noGrp="1"/>
          </p:cNvSpPr>
          <p:nvPr>
            <p:ph type="sldNum" sz="quarter" idx="12"/>
          </p:nvPr>
        </p:nvSpPr>
        <p:spPr/>
        <p:txBody>
          <a:bodyPr/>
          <a:lstStyle/>
          <a:p>
            <a:fld id="{E9FFB623-11FD-4534-A8E7-124AA7D02D3B}" type="slidenum">
              <a:rPr lang="en-US" smtClean="0"/>
              <a:t>‹#›</a:t>
            </a:fld>
            <a:endParaRPr lang="en-US"/>
          </a:p>
        </p:txBody>
      </p:sp>
    </p:spTree>
    <p:extLst>
      <p:ext uri="{BB962C8B-B14F-4D97-AF65-F5344CB8AC3E}">
        <p14:creationId xmlns:p14="http://schemas.microsoft.com/office/powerpoint/2010/main" val="2768213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56787A5-91D6-96FD-0FC0-411818AEA127}"/>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2FB10A03-4D08-5566-F75A-D9D2E96D8DF3}"/>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AB6C133-3627-E4D6-8DC0-35512552F771}"/>
              </a:ext>
            </a:extLst>
          </p:cNvPr>
          <p:cNvSpPr>
            <a:spLocks noGrp="1"/>
          </p:cNvSpPr>
          <p:nvPr>
            <p:ph type="dt" sz="half" idx="10"/>
          </p:nvPr>
        </p:nvSpPr>
        <p:spPr/>
        <p:txBody>
          <a:bodyPr/>
          <a:lstStyle/>
          <a:p>
            <a:fld id="{88A8C671-3108-41B3-8B13-74697405CA74}" type="datetimeFigureOut">
              <a:rPr lang="en-US" smtClean="0"/>
              <a:t>2/23/2023</a:t>
            </a:fld>
            <a:endParaRPr lang="en-US"/>
          </a:p>
        </p:txBody>
      </p:sp>
      <p:sp>
        <p:nvSpPr>
          <p:cNvPr id="5" name="Chỗ dành sẵn cho Chân trang 4">
            <a:extLst>
              <a:ext uri="{FF2B5EF4-FFF2-40B4-BE49-F238E27FC236}">
                <a16:creationId xmlns:a16="http://schemas.microsoft.com/office/drawing/2014/main" id="{71A27A60-797D-5E4B-3A4B-370121D29D3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2F5FE817-D0C4-3EA2-1855-19EEF374EEF0}"/>
              </a:ext>
            </a:extLst>
          </p:cNvPr>
          <p:cNvSpPr>
            <a:spLocks noGrp="1"/>
          </p:cNvSpPr>
          <p:nvPr>
            <p:ph type="sldNum" sz="quarter" idx="12"/>
          </p:nvPr>
        </p:nvSpPr>
        <p:spPr/>
        <p:txBody>
          <a:bodyPr/>
          <a:lstStyle/>
          <a:p>
            <a:fld id="{E9FFB623-11FD-4534-A8E7-124AA7D02D3B}" type="slidenum">
              <a:rPr lang="en-US" smtClean="0"/>
              <a:t>‹#›</a:t>
            </a:fld>
            <a:endParaRPr lang="en-US"/>
          </a:p>
        </p:txBody>
      </p:sp>
    </p:spTree>
    <p:extLst>
      <p:ext uri="{BB962C8B-B14F-4D97-AF65-F5344CB8AC3E}">
        <p14:creationId xmlns:p14="http://schemas.microsoft.com/office/powerpoint/2010/main" val="188805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DF6867AD-7A5E-F4E7-5C24-20853C769B38}"/>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369A5396-379B-164A-0EAE-0A524ED1DDEC}"/>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B854D58-719C-3EEB-C0DB-479EAAC5C6EF}"/>
              </a:ext>
            </a:extLst>
          </p:cNvPr>
          <p:cNvSpPr>
            <a:spLocks noGrp="1"/>
          </p:cNvSpPr>
          <p:nvPr>
            <p:ph type="dt" sz="half" idx="10"/>
          </p:nvPr>
        </p:nvSpPr>
        <p:spPr/>
        <p:txBody>
          <a:bodyPr/>
          <a:lstStyle/>
          <a:p>
            <a:fld id="{88A8C671-3108-41B3-8B13-74697405CA74}" type="datetimeFigureOut">
              <a:rPr lang="en-US" smtClean="0"/>
              <a:t>2/23/2023</a:t>
            </a:fld>
            <a:endParaRPr lang="en-US"/>
          </a:p>
        </p:txBody>
      </p:sp>
      <p:sp>
        <p:nvSpPr>
          <p:cNvPr id="5" name="Chỗ dành sẵn cho Chân trang 4">
            <a:extLst>
              <a:ext uri="{FF2B5EF4-FFF2-40B4-BE49-F238E27FC236}">
                <a16:creationId xmlns:a16="http://schemas.microsoft.com/office/drawing/2014/main" id="{7BBE6A81-7F35-D5B1-4A2B-35FD26B35F7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F913BD25-A0D1-6EB9-0FDE-2D8334802B63}"/>
              </a:ext>
            </a:extLst>
          </p:cNvPr>
          <p:cNvSpPr>
            <a:spLocks noGrp="1"/>
          </p:cNvSpPr>
          <p:nvPr>
            <p:ph type="sldNum" sz="quarter" idx="12"/>
          </p:nvPr>
        </p:nvSpPr>
        <p:spPr/>
        <p:txBody>
          <a:bodyPr/>
          <a:lstStyle/>
          <a:p>
            <a:fld id="{E9FFB623-11FD-4534-A8E7-124AA7D02D3B}" type="slidenum">
              <a:rPr lang="en-US" smtClean="0"/>
              <a:t>‹#›</a:t>
            </a:fld>
            <a:endParaRPr lang="en-US"/>
          </a:p>
        </p:txBody>
      </p:sp>
    </p:spTree>
    <p:extLst>
      <p:ext uri="{BB962C8B-B14F-4D97-AF65-F5344CB8AC3E}">
        <p14:creationId xmlns:p14="http://schemas.microsoft.com/office/powerpoint/2010/main" val="1573480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D5CD78E-DBF2-EB36-F255-408912FBBD47}"/>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934BBE4-7EFF-0261-7DF6-0AC126D5ED65}"/>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79A904B-918E-B1F2-8E6A-7CC630970EA1}"/>
              </a:ext>
            </a:extLst>
          </p:cNvPr>
          <p:cNvSpPr>
            <a:spLocks noGrp="1"/>
          </p:cNvSpPr>
          <p:nvPr>
            <p:ph type="dt" sz="half" idx="10"/>
          </p:nvPr>
        </p:nvSpPr>
        <p:spPr/>
        <p:txBody>
          <a:bodyPr/>
          <a:lstStyle/>
          <a:p>
            <a:fld id="{88A8C671-3108-41B3-8B13-74697405CA74}" type="datetimeFigureOut">
              <a:rPr lang="en-US" smtClean="0"/>
              <a:t>2/23/2023</a:t>
            </a:fld>
            <a:endParaRPr lang="en-US"/>
          </a:p>
        </p:txBody>
      </p:sp>
      <p:sp>
        <p:nvSpPr>
          <p:cNvPr id="5" name="Chỗ dành sẵn cho Chân trang 4">
            <a:extLst>
              <a:ext uri="{FF2B5EF4-FFF2-40B4-BE49-F238E27FC236}">
                <a16:creationId xmlns:a16="http://schemas.microsoft.com/office/drawing/2014/main" id="{D0B98587-163F-4871-09AB-97B149A84055}"/>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0007008-F2E4-3389-3ADB-E3182FA7F939}"/>
              </a:ext>
            </a:extLst>
          </p:cNvPr>
          <p:cNvSpPr>
            <a:spLocks noGrp="1"/>
          </p:cNvSpPr>
          <p:nvPr>
            <p:ph type="sldNum" sz="quarter" idx="12"/>
          </p:nvPr>
        </p:nvSpPr>
        <p:spPr/>
        <p:txBody>
          <a:bodyPr/>
          <a:lstStyle/>
          <a:p>
            <a:fld id="{E9FFB623-11FD-4534-A8E7-124AA7D02D3B}" type="slidenum">
              <a:rPr lang="en-US" smtClean="0"/>
              <a:t>‹#›</a:t>
            </a:fld>
            <a:endParaRPr lang="en-US"/>
          </a:p>
        </p:txBody>
      </p:sp>
    </p:spTree>
    <p:extLst>
      <p:ext uri="{BB962C8B-B14F-4D97-AF65-F5344CB8AC3E}">
        <p14:creationId xmlns:p14="http://schemas.microsoft.com/office/powerpoint/2010/main" val="2475735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2A5267B-7FBA-D485-A445-07E2D125CC78}"/>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5E92D68E-9143-6A98-5842-5FDF4A6407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F6FDF937-FB7D-E89E-1B6D-B688AADC55F2}"/>
              </a:ext>
            </a:extLst>
          </p:cNvPr>
          <p:cNvSpPr>
            <a:spLocks noGrp="1"/>
          </p:cNvSpPr>
          <p:nvPr>
            <p:ph type="dt" sz="half" idx="10"/>
          </p:nvPr>
        </p:nvSpPr>
        <p:spPr/>
        <p:txBody>
          <a:bodyPr/>
          <a:lstStyle/>
          <a:p>
            <a:fld id="{88A8C671-3108-41B3-8B13-74697405CA74}" type="datetimeFigureOut">
              <a:rPr lang="en-US" smtClean="0"/>
              <a:t>2/23/2023</a:t>
            </a:fld>
            <a:endParaRPr lang="en-US"/>
          </a:p>
        </p:txBody>
      </p:sp>
      <p:sp>
        <p:nvSpPr>
          <p:cNvPr id="5" name="Chỗ dành sẵn cho Chân trang 4">
            <a:extLst>
              <a:ext uri="{FF2B5EF4-FFF2-40B4-BE49-F238E27FC236}">
                <a16:creationId xmlns:a16="http://schemas.microsoft.com/office/drawing/2014/main" id="{80626981-6650-5351-64D1-D4E8ADA4DFE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EF2A7EC-3CC0-7743-6283-4CA89C1DB16E}"/>
              </a:ext>
            </a:extLst>
          </p:cNvPr>
          <p:cNvSpPr>
            <a:spLocks noGrp="1"/>
          </p:cNvSpPr>
          <p:nvPr>
            <p:ph type="sldNum" sz="quarter" idx="12"/>
          </p:nvPr>
        </p:nvSpPr>
        <p:spPr/>
        <p:txBody>
          <a:bodyPr/>
          <a:lstStyle/>
          <a:p>
            <a:fld id="{E9FFB623-11FD-4534-A8E7-124AA7D02D3B}" type="slidenum">
              <a:rPr lang="en-US" smtClean="0"/>
              <a:t>‹#›</a:t>
            </a:fld>
            <a:endParaRPr lang="en-US"/>
          </a:p>
        </p:txBody>
      </p:sp>
    </p:spTree>
    <p:extLst>
      <p:ext uri="{BB962C8B-B14F-4D97-AF65-F5344CB8AC3E}">
        <p14:creationId xmlns:p14="http://schemas.microsoft.com/office/powerpoint/2010/main" val="2335070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B4DB7A7-34E5-C76C-0DD4-0FAEA828F64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7A2A41C-7363-FDAE-FA0B-552F00BC77DB}"/>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E88CD2EA-8258-7D7E-979A-8E4AEF21C335}"/>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D9ECBF51-223C-EED3-1D0B-D6B68ECC36C5}"/>
              </a:ext>
            </a:extLst>
          </p:cNvPr>
          <p:cNvSpPr>
            <a:spLocks noGrp="1"/>
          </p:cNvSpPr>
          <p:nvPr>
            <p:ph type="dt" sz="half" idx="10"/>
          </p:nvPr>
        </p:nvSpPr>
        <p:spPr/>
        <p:txBody>
          <a:bodyPr/>
          <a:lstStyle/>
          <a:p>
            <a:fld id="{88A8C671-3108-41B3-8B13-74697405CA74}" type="datetimeFigureOut">
              <a:rPr lang="en-US" smtClean="0"/>
              <a:t>2/23/2023</a:t>
            </a:fld>
            <a:endParaRPr lang="en-US"/>
          </a:p>
        </p:txBody>
      </p:sp>
      <p:sp>
        <p:nvSpPr>
          <p:cNvPr id="6" name="Chỗ dành sẵn cho Chân trang 5">
            <a:extLst>
              <a:ext uri="{FF2B5EF4-FFF2-40B4-BE49-F238E27FC236}">
                <a16:creationId xmlns:a16="http://schemas.microsoft.com/office/drawing/2014/main" id="{DE75CE05-6169-5D52-1980-90AF1B317A7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04047333-FDDB-A59B-A007-198D2BF21919}"/>
              </a:ext>
            </a:extLst>
          </p:cNvPr>
          <p:cNvSpPr>
            <a:spLocks noGrp="1"/>
          </p:cNvSpPr>
          <p:nvPr>
            <p:ph type="sldNum" sz="quarter" idx="12"/>
          </p:nvPr>
        </p:nvSpPr>
        <p:spPr/>
        <p:txBody>
          <a:bodyPr/>
          <a:lstStyle/>
          <a:p>
            <a:fld id="{E9FFB623-11FD-4534-A8E7-124AA7D02D3B}" type="slidenum">
              <a:rPr lang="en-US" smtClean="0"/>
              <a:t>‹#›</a:t>
            </a:fld>
            <a:endParaRPr lang="en-US"/>
          </a:p>
        </p:txBody>
      </p:sp>
    </p:spTree>
    <p:extLst>
      <p:ext uri="{BB962C8B-B14F-4D97-AF65-F5344CB8AC3E}">
        <p14:creationId xmlns:p14="http://schemas.microsoft.com/office/powerpoint/2010/main" val="4030634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5A9304A-90F7-3A7F-9677-B1A2B214D2FC}"/>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57F56709-040B-FB1F-A15D-D6BA15437F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38035B6C-1267-7542-7D35-A06D5D0A02A4}"/>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C8CA0353-122A-AC50-1689-8A6AE4A05C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0A4D1D5D-A68E-65FF-FA03-39BDB2E28351}"/>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B58CC3AA-B782-B434-0D12-0DB8BFCC2DED}"/>
              </a:ext>
            </a:extLst>
          </p:cNvPr>
          <p:cNvSpPr>
            <a:spLocks noGrp="1"/>
          </p:cNvSpPr>
          <p:nvPr>
            <p:ph type="dt" sz="half" idx="10"/>
          </p:nvPr>
        </p:nvSpPr>
        <p:spPr/>
        <p:txBody>
          <a:bodyPr/>
          <a:lstStyle/>
          <a:p>
            <a:fld id="{88A8C671-3108-41B3-8B13-74697405CA74}" type="datetimeFigureOut">
              <a:rPr lang="en-US" smtClean="0"/>
              <a:t>2/23/2023</a:t>
            </a:fld>
            <a:endParaRPr lang="en-US"/>
          </a:p>
        </p:txBody>
      </p:sp>
      <p:sp>
        <p:nvSpPr>
          <p:cNvPr id="8" name="Chỗ dành sẵn cho Chân trang 7">
            <a:extLst>
              <a:ext uri="{FF2B5EF4-FFF2-40B4-BE49-F238E27FC236}">
                <a16:creationId xmlns:a16="http://schemas.microsoft.com/office/drawing/2014/main" id="{2014A6FD-0FDE-D074-0737-620785E53161}"/>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7642B698-5B68-9A0C-0075-E73897237FD2}"/>
              </a:ext>
            </a:extLst>
          </p:cNvPr>
          <p:cNvSpPr>
            <a:spLocks noGrp="1"/>
          </p:cNvSpPr>
          <p:nvPr>
            <p:ph type="sldNum" sz="quarter" idx="12"/>
          </p:nvPr>
        </p:nvSpPr>
        <p:spPr/>
        <p:txBody>
          <a:bodyPr/>
          <a:lstStyle/>
          <a:p>
            <a:fld id="{E9FFB623-11FD-4534-A8E7-124AA7D02D3B}" type="slidenum">
              <a:rPr lang="en-US" smtClean="0"/>
              <a:t>‹#›</a:t>
            </a:fld>
            <a:endParaRPr lang="en-US"/>
          </a:p>
        </p:txBody>
      </p:sp>
    </p:spTree>
    <p:extLst>
      <p:ext uri="{BB962C8B-B14F-4D97-AF65-F5344CB8AC3E}">
        <p14:creationId xmlns:p14="http://schemas.microsoft.com/office/powerpoint/2010/main" val="4104242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520E7F5-59F1-E4A7-AC39-E688205DDC64}"/>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722D59E3-F577-F808-F802-77B076910051}"/>
              </a:ext>
            </a:extLst>
          </p:cNvPr>
          <p:cNvSpPr>
            <a:spLocks noGrp="1"/>
          </p:cNvSpPr>
          <p:nvPr>
            <p:ph type="dt" sz="half" idx="10"/>
          </p:nvPr>
        </p:nvSpPr>
        <p:spPr/>
        <p:txBody>
          <a:bodyPr/>
          <a:lstStyle/>
          <a:p>
            <a:fld id="{88A8C671-3108-41B3-8B13-74697405CA74}" type="datetimeFigureOut">
              <a:rPr lang="en-US" smtClean="0"/>
              <a:t>2/23/2023</a:t>
            </a:fld>
            <a:endParaRPr lang="en-US"/>
          </a:p>
        </p:txBody>
      </p:sp>
      <p:sp>
        <p:nvSpPr>
          <p:cNvPr id="4" name="Chỗ dành sẵn cho Chân trang 3">
            <a:extLst>
              <a:ext uri="{FF2B5EF4-FFF2-40B4-BE49-F238E27FC236}">
                <a16:creationId xmlns:a16="http://schemas.microsoft.com/office/drawing/2014/main" id="{D6DA635C-381E-26E8-FB83-8ECCAB7005BE}"/>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D5D1A68A-A45C-128E-7F9F-503CE5576749}"/>
              </a:ext>
            </a:extLst>
          </p:cNvPr>
          <p:cNvSpPr>
            <a:spLocks noGrp="1"/>
          </p:cNvSpPr>
          <p:nvPr>
            <p:ph type="sldNum" sz="quarter" idx="12"/>
          </p:nvPr>
        </p:nvSpPr>
        <p:spPr/>
        <p:txBody>
          <a:bodyPr/>
          <a:lstStyle/>
          <a:p>
            <a:fld id="{E9FFB623-11FD-4534-A8E7-124AA7D02D3B}" type="slidenum">
              <a:rPr lang="en-US" smtClean="0"/>
              <a:t>‹#›</a:t>
            </a:fld>
            <a:endParaRPr lang="en-US"/>
          </a:p>
        </p:txBody>
      </p:sp>
    </p:spTree>
    <p:extLst>
      <p:ext uri="{BB962C8B-B14F-4D97-AF65-F5344CB8AC3E}">
        <p14:creationId xmlns:p14="http://schemas.microsoft.com/office/powerpoint/2010/main" val="3823174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5D878D47-C2D1-A5F7-DCD4-11265632B8F4}"/>
              </a:ext>
            </a:extLst>
          </p:cNvPr>
          <p:cNvSpPr>
            <a:spLocks noGrp="1"/>
          </p:cNvSpPr>
          <p:nvPr>
            <p:ph type="dt" sz="half" idx="10"/>
          </p:nvPr>
        </p:nvSpPr>
        <p:spPr/>
        <p:txBody>
          <a:bodyPr/>
          <a:lstStyle/>
          <a:p>
            <a:fld id="{88A8C671-3108-41B3-8B13-74697405CA74}" type="datetimeFigureOut">
              <a:rPr lang="en-US" smtClean="0"/>
              <a:t>2/23/2023</a:t>
            </a:fld>
            <a:endParaRPr lang="en-US"/>
          </a:p>
        </p:txBody>
      </p:sp>
      <p:sp>
        <p:nvSpPr>
          <p:cNvPr id="3" name="Chỗ dành sẵn cho Chân trang 2">
            <a:extLst>
              <a:ext uri="{FF2B5EF4-FFF2-40B4-BE49-F238E27FC236}">
                <a16:creationId xmlns:a16="http://schemas.microsoft.com/office/drawing/2014/main" id="{8906DA2C-3916-3F6B-CE88-FA9E014B7931}"/>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60EECA87-C933-39B1-FA95-C99F430D36D9}"/>
              </a:ext>
            </a:extLst>
          </p:cNvPr>
          <p:cNvSpPr>
            <a:spLocks noGrp="1"/>
          </p:cNvSpPr>
          <p:nvPr>
            <p:ph type="sldNum" sz="quarter" idx="12"/>
          </p:nvPr>
        </p:nvSpPr>
        <p:spPr/>
        <p:txBody>
          <a:bodyPr/>
          <a:lstStyle/>
          <a:p>
            <a:fld id="{E9FFB623-11FD-4534-A8E7-124AA7D02D3B}" type="slidenum">
              <a:rPr lang="en-US" smtClean="0"/>
              <a:t>‹#›</a:t>
            </a:fld>
            <a:endParaRPr lang="en-US"/>
          </a:p>
        </p:txBody>
      </p:sp>
    </p:spTree>
    <p:extLst>
      <p:ext uri="{BB962C8B-B14F-4D97-AF65-F5344CB8AC3E}">
        <p14:creationId xmlns:p14="http://schemas.microsoft.com/office/powerpoint/2010/main" val="7940458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7690ABB-C278-A19A-D27F-27FD73D992D1}"/>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4042170A-1F9D-61C3-057F-750F8DCE5B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9C51BB5E-9D82-69A7-9732-F7B6A1C06F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E8EB6896-4761-ED04-29BC-E456CFA11843}"/>
              </a:ext>
            </a:extLst>
          </p:cNvPr>
          <p:cNvSpPr>
            <a:spLocks noGrp="1"/>
          </p:cNvSpPr>
          <p:nvPr>
            <p:ph type="dt" sz="half" idx="10"/>
          </p:nvPr>
        </p:nvSpPr>
        <p:spPr/>
        <p:txBody>
          <a:bodyPr/>
          <a:lstStyle/>
          <a:p>
            <a:fld id="{88A8C671-3108-41B3-8B13-74697405CA74}" type="datetimeFigureOut">
              <a:rPr lang="en-US" smtClean="0"/>
              <a:t>2/23/2023</a:t>
            </a:fld>
            <a:endParaRPr lang="en-US"/>
          </a:p>
        </p:txBody>
      </p:sp>
      <p:sp>
        <p:nvSpPr>
          <p:cNvPr id="6" name="Chỗ dành sẵn cho Chân trang 5">
            <a:extLst>
              <a:ext uri="{FF2B5EF4-FFF2-40B4-BE49-F238E27FC236}">
                <a16:creationId xmlns:a16="http://schemas.microsoft.com/office/drawing/2014/main" id="{8B0E2930-751B-3F8D-0B78-31E3789B5A36}"/>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80AF7D0E-F319-7184-6073-31219BC27D36}"/>
              </a:ext>
            </a:extLst>
          </p:cNvPr>
          <p:cNvSpPr>
            <a:spLocks noGrp="1"/>
          </p:cNvSpPr>
          <p:nvPr>
            <p:ph type="sldNum" sz="quarter" idx="12"/>
          </p:nvPr>
        </p:nvSpPr>
        <p:spPr/>
        <p:txBody>
          <a:bodyPr/>
          <a:lstStyle/>
          <a:p>
            <a:fld id="{E9FFB623-11FD-4534-A8E7-124AA7D02D3B}" type="slidenum">
              <a:rPr lang="en-US" smtClean="0"/>
              <a:t>‹#›</a:t>
            </a:fld>
            <a:endParaRPr lang="en-US"/>
          </a:p>
        </p:txBody>
      </p:sp>
    </p:spTree>
    <p:extLst>
      <p:ext uri="{BB962C8B-B14F-4D97-AF65-F5344CB8AC3E}">
        <p14:creationId xmlns:p14="http://schemas.microsoft.com/office/powerpoint/2010/main" val="10153779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E8F28C4-38CD-8124-CC25-C3639CA378FF}"/>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98EBA93B-437D-BE0F-07FB-CC44EBBD7A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43570488-9D57-5DB2-11B9-B12820F97D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A2A959F6-E2DA-7EC4-361D-A9BED5464938}"/>
              </a:ext>
            </a:extLst>
          </p:cNvPr>
          <p:cNvSpPr>
            <a:spLocks noGrp="1"/>
          </p:cNvSpPr>
          <p:nvPr>
            <p:ph type="dt" sz="half" idx="10"/>
          </p:nvPr>
        </p:nvSpPr>
        <p:spPr/>
        <p:txBody>
          <a:bodyPr/>
          <a:lstStyle/>
          <a:p>
            <a:fld id="{88A8C671-3108-41B3-8B13-74697405CA74}" type="datetimeFigureOut">
              <a:rPr lang="en-US" smtClean="0"/>
              <a:t>2/23/2023</a:t>
            </a:fld>
            <a:endParaRPr lang="en-US"/>
          </a:p>
        </p:txBody>
      </p:sp>
      <p:sp>
        <p:nvSpPr>
          <p:cNvPr id="6" name="Chỗ dành sẵn cho Chân trang 5">
            <a:extLst>
              <a:ext uri="{FF2B5EF4-FFF2-40B4-BE49-F238E27FC236}">
                <a16:creationId xmlns:a16="http://schemas.microsoft.com/office/drawing/2014/main" id="{FC3C97CA-B00A-549F-B961-258ADA163DFB}"/>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835C8BE6-5CED-BC76-D23F-E54DB37C9FFC}"/>
              </a:ext>
            </a:extLst>
          </p:cNvPr>
          <p:cNvSpPr>
            <a:spLocks noGrp="1"/>
          </p:cNvSpPr>
          <p:nvPr>
            <p:ph type="sldNum" sz="quarter" idx="12"/>
          </p:nvPr>
        </p:nvSpPr>
        <p:spPr/>
        <p:txBody>
          <a:bodyPr/>
          <a:lstStyle/>
          <a:p>
            <a:fld id="{E9FFB623-11FD-4534-A8E7-124AA7D02D3B}" type="slidenum">
              <a:rPr lang="en-US" smtClean="0"/>
              <a:t>‹#›</a:t>
            </a:fld>
            <a:endParaRPr lang="en-US"/>
          </a:p>
        </p:txBody>
      </p:sp>
    </p:spTree>
    <p:extLst>
      <p:ext uri="{BB962C8B-B14F-4D97-AF65-F5344CB8AC3E}">
        <p14:creationId xmlns:p14="http://schemas.microsoft.com/office/powerpoint/2010/main" val="2697669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11E2ED61-5371-B417-8B83-CB5086EFBE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503EAF0B-C432-BB86-9D6D-C916EA9A00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EE032E6-9FB7-8036-3DC6-F51F7A8566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A8C671-3108-41B3-8B13-74697405CA74}" type="datetimeFigureOut">
              <a:rPr lang="en-US" smtClean="0"/>
              <a:t>2/23/2023</a:t>
            </a:fld>
            <a:endParaRPr lang="en-US"/>
          </a:p>
        </p:txBody>
      </p:sp>
      <p:sp>
        <p:nvSpPr>
          <p:cNvPr id="5" name="Chỗ dành sẵn cho Chân trang 4">
            <a:extLst>
              <a:ext uri="{FF2B5EF4-FFF2-40B4-BE49-F238E27FC236}">
                <a16:creationId xmlns:a16="http://schemas.microsoft.com/office/drawing/2014/main" id="{C391B869-E468-8861-8C10-384DF587B7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B9EC9F2B-150F-4E3E-A1DC-0F28B3B9C9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FFB623-11FD-4534-A8E7-124AA7D02D3B}" type="slidenum">
              <a:rPr lang="en-US" smtClean="0"/>
              <a:t>‹#›</a:t>
            </a:fld>
            <a:endParaRPr lang="en-US"/>
          </a:p>
        </p:txBody>
      </p:sp>
    </p:spTree>
    <p:extLst>
      <p:ext uri="{BB962C8B-B14F-4D97-AF65-F5344CB8AC3E}">
        <p14:creationId xmlns:p14="http://schemas.microsoft.com/office/powerpoint/2010/main" val="2419518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6.jpeg"/><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7.png"/><Relationship Id="rId5" Type="http://schemas.openxmlformats.org/officeDocument/2006/relationships/image" Target="../media/image16.wmf"/><Relationship Id="rId4" Type="http://schemas.openxmlformats.org/officeDocument/2006/relationships/oleObject" Target="../embeddings/oleObject1.bin"/><Relationship Id="rId9" Type="http://schemas.openxmlformats.org/officeDocument/2006/relationships/image" Target="../media/image3.png"/></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audio" Target="../media/audio1.wav"/></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audio" Target="../media/audio1.wav"/></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audio" Target="../media/audio1.wav"/></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audio" Target="../media/audio1.wav"/></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audio" Target="../media/audio1.wav"/></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jpeg"/><Relationship Id="rId7"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7.png"/><Relationship Id="rId5" Type="http://schemas.openxmlformats.org/officeDocument/2006/relationships/image" Target="../media/image16.wmf"/><Relationship Id="rId4" Type="http://schemas.openxmlformats.org/officeDocument/2006/relationships/oleObject" Target="../embeddings/oleObject2.bin"/></Relationships>
</file>

<file path=ppt/slides/_rels/slide31.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7.png"/><Relationship Id="rId5" Type="http://schemas.openxmlformats.org/officeDocument/2006/relationships/image" Target="../media/image16.wmf"/><Relationship Id="rId4" Type="http://schemas.openxmlformats.org/officeDocument/2006/relationships/oleObject" Target="../embeddings/oleObject3.bin"/></Relationships>
</file>

<file path=ppt/slides/_rels/slide3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7.png"/><Relationship Id="rId5" Type="http://schemas.openxmlformats.org/officeDocument/2006/relationships/image" Target="../media/image16.wmf"/><Relationship Id="rId4" Type="http://schemas.openxmlformats.org/officeDocument/2006/relationships/oleObject" Target="../embeddings/oleObject4.bin"/></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oạn Bài: Những Cánh Buồm – Ngữ Văn 6, Sách Chân Trời Sáng Tạo - Việt Nam  Overnight">
            <a:extLst>
              <a:ext uri="{FF2B5EF4-FFF2-40B4-BE49-F238E27FC236}">
                <a16:creationId xmlns:a16="http://schemas.microsoft.com/office/drawing/2014/main" id="{6923B70B-51BF-6401-16E1-C939A84A106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46" t="7724" r="-383"/>
          <a:stretch/>
        </p:blipFill>
        <p:spPr bwMode="auto">
          <a:xfrm>
            <a:off x="-80682" y="0"/>
            <a:ext cx="12321338" cy="6920753"/>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2" descr="Cành hoa hồng thêu trang trí cổ điển - PNG">
            <a:extLst>
              <a:ext uri="{FF2B5EF4-FFF2-40B4-BE49-F238E27FC236}">
                <a16:creationId xmlns:a16="http://schemas.microsoft.com/office/drawing/2014/main" id="{4FD02803-30F2-ED01-BA32-19655739141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 name="Hộp Văn bản 10">
            <a:extLst>
              <a:ext uri="{FF2B5EF4-FFF2-40B4-BE49-F238E27FC236}">
                <a16:creationId xmlns:a16="http://schemas.microsoft.com/office/drawing/2014/main" id="{68BFB3CA-02AF-2C80-3484-7395A7F9F2D1}"/>
              </a:ext>
            </a:extLst>
          </p:cNvPr>
          <p:cNvSpPr txBox="1"/>
          <p:nvPr/>
        </p:nvSpPr>
        <p:spPr>
          <a:xfrm>
            <a:off x="5430982" y="2981235"/>
            <a:ext cx="7046530" cy="1200329"/>
          </a:xfrm>
          <a:prstGeom prst="rect">
            <a:avLst/>
          </a:prstGeom>
          <a:noFill/>
        </p:spPr>
        <p:txBody>
          <a:bodyPr wrap="square">
            <a:spAutoFit/>
          </a:bodyPr>
          <a:lstStyle/>
          <a:p>
            <a:r>
              <a:rPr lang="vi-VN" sz="3600" b="1" dirty="0">
                <a:latin typeface="+mj-lt"/>
              </a:rPr>
              <a:t>NHỮNG CÁNH BUỒM</a:t>
            </a:r>
            <a:endParaRPr lang="en-US" sz="3600" dirty="0">
              <a:latin typeface="+mj-lt"/>
            </a:endParaRPr>
          </a:p>
          <a:p>
            <a:r>
              <a:rPr lang="vi-VN" sz="3600" b="1" i="1" dirty="0">
                <a:latin typeface="+mj-lt"/>
              </a:rPr>
              <a:t>                -</a:t>
            </a:r>
            <a:r>
              <a:rPr lang="vi-VN" sz="3600" b="1" i="1" dirty="0" err="1">
                <a:latin typeface="+mj-lt"/>
              </a:rPr>
              <a:t>Hoàng</a:t>
            </a:r>
            <a:r>
              <a:rPr lang="vi-VN" sz="3600" b="1" i="1" dirty="0">
                <a:latin typeface="+mj-lt"/>
              </a:rPr>
              <a:t> Trung Thông</a:t>
            </a:r>
            <a:r>
              <a:rPr lang="vi-VN" sz="3600" dirty="0">
                <a:latin typeface="+mj-lt"/>
              </a:rPr>
              <a:t>-</a:t>
            </a:r>
            <a:endParaRPr lang="en-US" sz="3600" dirty="0">
              <a:latin typeface="+mj-lt"/>
            </a:endParaRPr>
          </a:p>
        </p:txBody>
      </p:sp>
    </p:spTree>
    <p:extLst>
      <p:ext uri="{BB962C8B-B14F-4D97-AF65-F5344CB8AC3E}">
        <p14:creationId xmlns:p14="http://schemas.microsoft.com/office/powerpoint/2010/main" val="35070216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anim calcmode="lin" valueType="num">
                                      <p:cBhvr>
                                        <p:cTn id="8" dur="2000" fill="hold"/>
                                        <p:tgtEl>
                                          <p:spTgt spid="11"/>
                                        </p:tgtEl>
                                        <p:attrNameLst>
                                          <p:attrName>ppt_w</p:attrName>
                                        </p:attrNameLst>
                                      </p:cBhvr>
                                      <p:tavLst>
                                        <p:tav tm="0" fmla="#ppt_w*sin(2.5*pi*$)">
                                          <p:val>
                                            <p:fltVal val="0"/>
                                          </p:val>
                                        </p:tav>
                                        <p:tav tm="100000">
                                          <p:val>
                                            <p:fltVal val="1"/>
                                          </p:val>
                                        </p:tav>
                                      </p:tavLst>
                                    </p:anim>
                                    <p:anim calcmode="lin" valueType="num">
                                      <p:cBhvr>
                                        <p:cTn id="9" dur="2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ộp Văn bản 14">
            <a:extLst>
              <a:ext uri="{FF2B5EF4-FFF2-40B4-BE49-F238E27FC236}">
                <a16:creationId xmlns:a16="http://schemas.microsoft.com/office/drawing/2014/main" id="{EED07416-8898-5062-F0F4-A9E532C83EE1}"/>
              </a:ext>
            </a:extLst>
          </p:cNvPr>
          <p:cNvSpPr txBox="1"/>
          <p:nvPr/>
        </p:nvSpPr>
        <p:spPr>
          <a:xfrm>
            <a:off x="401100" y="84215"/>
            <a:ext cx="4000572" cy="584775"/>
          </a:xfrm>
          <a:prstGeom prst="rect">
            <a:avLst/>
          </a:prstGeom>
          <a:solidFill>
            <a:srgbClr val="0066FF"/>
          </a:solidFill>
        </p:spPr>
        <p:txBody>
          <a:bodyPr wrap="square">
            <a:spAutoFit/>
          </a:bodyPr>
          <a:lstStyle/>
          <a:p>
            <a:pPr marL="0" marR="0" algn="just">
              <a:spcBef>
                <a:spcPts val="0"/>
              </a:spcBef>
              <a:spcAft>
                <a:spcPts val="0"/>
              </a:spcAft>
              <a:tabLst>
                <a:tab pos="1386840" algn="l"/>
              </a:tabLst>
            </a:pPr>
            <a:r>
              <a:rPr lang="de-DE" sz="3200" b="1" dirty="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rPr>
              <a:t>II. Tìm hiểu chung</a:t>
            </a:r>
            <a:endParaRPr lang="en-US" sz="3200" dirty="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9" name="Hộp Văn bản 8">
            <a:extLst>
              <a:ext uri="{FF2B5EF4-FFF2-40B4-BE49-F238E27FC236}">
                <a16:creationId xmlns:a16="http://schemas.microsoft.com/office/drawing/2014/main" id="{14E17FDA-A604-DE3F-B6D2-6352F79C4689}"/>
              </a:ext>
            </a:extLst>
          </p:cNvPr>
          <p:cNvSpPr txBox="1"/>
          <p:nvPr/>
        </p:nvSpPr>
        <p:spPr>
          <a:xfrm>
            <a:off x="502024" y="601041"/>
            <a:ext cx="6096000" cy="580672"/>
          </a:xfrm>
          <a:prstGeom prst="rect">
            <a:avLst/>
          </a:prstGeom>
          <a:noFill/>
        </p:spPr>
        <p:txBody>
          <a:bodyPr wrap="square">
            <a:spAutoFit/>
          </a:bodyPr>
          <a:lstStyle/>
          <a:p>
            <a:pPr marL="0" marR="0" algn="just">
              <a:lnSpc>
                <a:spcPct val="115000"/>
              </a:lnSpc>
              <a:spcBef>
                <a:spcPts val="0"/>
              </a:spcBef>
              <a:spcAft>
                <a:spcPts val="0"/>
              </a:spcAft>
              <a:tabLst>
                <a:tab pos="1386840" algn="l"/>
              </a:tabLst>
            </a:pPr>
            <a:r>
              <a:rPr lang="en-US" sz="3000" b="1" dirty="0">
                <a:solidFill>
                  <a:srgbClr val="0066FF"/>
                </a:solidFill>
                <a:effectLst/>
                <a:latin typeface="Times New Roman" panose="02020603050405020304" pitchFamily="18" charset="0"/>
                <a:ea typeface="Tahoma" panose="020B0604030504040204" pitchFamily="34" charset="0"/>
                <a:cs typeface="Times New Roman" panose="02020603050405020304" pitchFamily="18" charset="0"/>
              </a:rPr>
              <a:t>1. </a:t>
            </a:r>
            <a:r>
              <a:rPr lang="en-US" sz="3000" b="1" dirty="0" err="1">
                <a:solidFill>
                  <a:srgbClr val="0066FF"/>
                </a:solidFill>
                <a:effectLst/>
                <a:latin typeface="Times New Roman" panose="02020603050405020304" pitchFamily="18" charset="0"/>
                <a:ea typeface="Tahoma" panose="020B0604030504040204" pitchFamily="34" charset="0"/>
                <a:cs typeface="Times New Roman" panose="02020603050405020304" pitchFamily="18" charset="0"/>
              </a:rPr>
              <a:t>Tác</a:t>
            </a:r>
            <a:r>
              <a:rPr lang="en-US" sz="3000" b="1" dirty="0">
                <a:solidFill>
                  <a:srgbClr val="0066FF"/>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3000" b="1" dirty="0" err="1">
                <a:solidFill>
                  <a:srgbClr val="0066FF"/>
                </a:solidFill>
                <a:effectLst/>
                <a:latin typeface="Times New Roman" panose="02020603050405020304" pitchFamily="18" charset="0"/>
                <a:ea typeface="Tahoma" panose="020B0604030504040204" pitchFamily="34" charset="0"/>
                <a:cs typeface="Times New Roman" panose="02020603050405020304" pitchFamily="18" charset="0"/>
              </a:rPr>
              <a:t>giả</a:t>
            </a:r>
            <a:r>
              <a:rPr lang="en-US" sz="3000" b="1" dirty="0">
                <a:solidFill>
                  <a:srgbClr val="0066FF"/>
                </a:solidFill>
                <a:effectLst/>
                <a:latin typeface="Times New Roman" panose="02020603050405020304" pitchFamily="18" charset="0"/>
                <a:ea typeface="Tahoma" panose="020B0604030504040204" pitchFamily="34" charset="0"/>
                <a:cs typeface="Times New Roman" panose="02020603050405020304" pitchFamily="18" charset="0"/>
              </a:rPr>
              <a:t> </a:t>
            </a:r>
            <a:endParaRPr lang="en-US" sz="3000" dirty="0">
              <a:solidFill>
                <a:srgbClr val="0066FF"/>
              </a:solidFill>
              <a:effectLst/>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6" name="Hình ảnh 15">
            <a:extLst>
              <a:ext uri="{FF2B5EF4-FFF2-40B4-BE49-F238E27FC236}">
                <a16:creationId xmlns:a16="http://schemas.microsoft.com/office/drawing/2014/main" id="{2F93CBAA-25B1-B53C-583A-EF7B47985A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42657" y="185727"/>
            <a:ext cx="2551367" cy="2126917"/>
          </a:xfrm>
          <a:prstGeom prst="rect">
            <a:avLst/>
          </a:prstGeom>
        </p:spPr>
      </p:pic>
      <p:sp>
        <p:nvSpPr>
          <p:cNvPr id="2" name="Rectangle 1"/>
          <p:cNvSpPr/>
          <p:nvPr/>
        </p:nvSpPr>
        <p:spPr>
          <a:xfrm>
            <a:off x="3006969" y="1305342"/>
            <a:ext cx="8678008" cy="5078313"/>
          </a:xfrm>
          <a:prstGeom prst="rect">
            <a:avLst/>
          </a:prstGeom>
        </p:spPr>
        <p:txBody>
          <a:bodyPr wrap="square">
            <a:spAutoFit/>
          </a:bodyPr>
          <a:lstStyle/>
          <a:p>
            <a:pPr>
              <a:lnSpc>
                <a:spcPct val="150000"/>
              </a:lnSpc>
            </a:pPr>
            <a:r>
              <a:rPr lang="vi-VN" sz="2400" dirty="0">
                <a:latin typeface="Times New Roman" panose="02020603050405020304" pitchFamily="18" charset="0"/>
                <a:ea typeface="Arial" panose="020B0604020202020204" pitchFamily="34" charset="0"/>
                <a:cs typeface="Times New Roman" panose="02020603050405020304" pitchFamily="18" charset="0"/>
              </a:rPr>
              <a:t>- Tên thật: Hoàng Trung Thông, bút danh khác: Đặc Công, Bút Châm.</a:t>
            </a:r>
            <a:endParaRPr lang="en-US" sz="2400" dirty="0">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pPr>
            <a:r>
              <a:rPr lang="vi-VN" sz="2400" dirty="0">
                <a:latin typeface="Times New Roman" panose="02020603050405020304" pitchFamily="18" charset="0"/>
                <a:ea typeface="Arial" panose="020B0604020202020204" pitchFamily="34" charset="0"/>
                <a:cs typeface="Times New Roman" panose="02020603050405020304" pitchFamily="18" charset="0"/>
              </a:rPr>
              <a:t>- Năm sinh – năm mất: (1925 –1993)</a:t>
            </a:r>
            <a:endParaRPr lang="en-US" sz="2400" dirty="0">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pPr>
            <a:r>
              <a:rPr lang="vi-VN" sz="2400" dirty="0">
                <a:latin typeface="Times New Roman" panose="02020603050405020304" pitchFamily="18" charset="0"/>
                <a:ea typeface="Arial" panose="020B0604020202020204" pitchFamily="34" charset="0"/>
                <a:cs typeface="Times New Roman" panose="02020603050405020304" pitchFamily="18" charset="0"/>
              </a:rPr>
              <a:t>- Quê quán: Nghệ An</a:t>
            </a:r>
            <a:endParaRPr lang="en-US" sz="2400" dirty="0">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pPr>
            <a:r>
              <a:rPr lang="vi-VN" sz="2400" dirty="0">
                <a:latin typeface="Times New Roman" panose="02020603050405020304" pitchFamily="18" charset="0"/>
                <a:ea typeface="Arial" panose="020B0604020202020204" pitchFamily="34" charset="0"/>
                <a:cs typeface="Times New Roman" panose="02020603050405020304" pitchFamily="18" charset="0"/>
              </a:rPr>
              <a:t>- Thơ của ông giản dị, cô động, chứa cảm xúc trong sáng; nhiều bài thơ được phổ nhạc.</a:t>
            </a:r>
            <a:endParaRPr lang="en-US" sz="2400" dirty="0">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pPr>
            <a:r>
              <a:rPr lang="vi-VN" sz="2400" dirty="0">
                <a:latin typeface="Times New Roman" panose="02020603050405020304" pitchFamily="18" charset="0"/>
                <a:ea typeface="Arial" panose="020B0604020202020204" pitchFamily="34" charset="0"/>
                <a:cs typeface="Times New Roman" panose="02020603050405020304" pitchFamily="18" charset="0"/>
              </a:rPr>
              <a:t>- Tác phẩm chính: </a:t>
            </a:r>
            <a:r>
              <a:rPr lang="vi-VN" sz="2400" i="1" dirty="0">
                <a:latin typeface="Times New Roman" panose="02020603050405020304" pitchFamily="18" charset="0"/>
                <a:ea typeface="Arial" panose="020B0604020202020204" pitchFamily="34" charset="0"/>
                <a:cs typeface="Times New Roman" panose="02020603050405020304" pitchFamily="18" charset="0"/>
              </a:rPr>
              <a:t>Quê hương chiến đấu</a:t>
            </a:r>
            <a:r>
              <a:rPr lang="vi-VN" sz="2400" dirty="0">
                <a:latin typeface="Times New Roman" panose="02020603050405020304" pitchFamily="18" charset="0"/>
                <a:ea typeface="Arial" panose="020B0604020202020204" pitchFamily="34" charset="0"/>
                <a:cs typeface="Times New Roman" panose="02020603050405020304" pitchFamily="18" charset="0"/>
              </a:rPr>
              <a:t> (1955); </a:t>
            </a:r>
            <a:r>
              <a:rPr lang="vi-VN" sz="2400" i="1" dirty="0">
                <a:latin typeface="Times New Roman" panose="02020603050405020304" pitchFamily="18" charset="0"/>
                <a:ea typeface="Arial" panose="020B0604020202020204" pitchFamily="34" charset="0"/>
                <a:cs typeface="Times New Roman" panose="02020603050405020304" pitchFamily="18" charset="0"/>
              </a:rPr>
              <a:t>Đường chúng ta đi</a:t>
            </a:r>
            <a:r>
              <a:rPr lang="vi-VN" sz="2400" dirty="0">
                <a:latin typeface="Times New Roman" panose="02020603050405020304" pitchFamily="18" charset="0"/>
                <a:ea typeface="Arial" panose="020B0604020202020204" pitchFamily="34" charset="0"/>
                <a:cs typeface="Times New Roman" panose="02020603050405020304" pitchFamily="18" charset="0"/>
              </a:rPr>
              <a:t> (1960), 15 bài thơ; </a:t>
            </a:r>
            <a:r>
              <a:rPr lang="vi-VN" sz="2400" i="1" dirty="0">
                <a:latin typeface="Times New Roman" panose="02020603050405020304" pitchFamily="18" charset="0"/>
                <a:ea typeface="Arial" panose="020B0604020202020204" pitchFamily="34" charset="0"/>
                <a:cs typeface="Times New Roman" panose="02020603050405020304" pitchFamily="18" charset="0"/>
              </a:rPr>
              <a:t>Những cánh buồm</a:t>
            </a:r>
            <a:r>
              <a:rPr lang="vi-VN" sz="2400" dirty="0">
                <a:latin typeface="Times New Roman" panose="02020603050405020304" pitchFamily="18" charset="0"/>
                <a:ea typeface="Arial" panose="020B0604020202020204" pitchFamily="34" charset="0"/>
                <a:cs typeface="Times New Roman" panose="02020603050405020304" pitchFamily="18" charset="0"/>
              </a:rPr>
              <a:t> (1964), 17 bài thơ; </a:t>
            </a:r>
            <a:r>
              <a:rPr lang="vi-VN" sz="2400" i="1" dirty="0">
                <a:latin typeface="Times New Roman" panose="02020603050405020304" pitchFamily="18" charset="0"/>
                <a:ea typeface="Arial" panose="020B0604020202020204" pitchFamily="34" charset="0"/>
                <a:cs typeface="Times New Roman" panose="02020603050405020304" pitchFamily="18" charset="0"/>
              </a:rPr>
              <a:t>Hương mùa thơ</a:t>
            </a:r>
            <a:r>
              <a:rPr lang="vi-VN" sz="2400" dirty="0">
                <a:latin typeface="Times New Roman" panose="02020603050405020304" pitchFamily="18" charset="0"/>
                <a:ea typeface="Arial" panose="020B0604020202020204" pitchFamily="34" charset="0"/>
                <a:cs typeface="Times New Roman" panose="02020603050405020304" pitchFamily="18" charset="0"/>
              </a:rPr>
              <a:t> (1984); </a:t>
            </a:r>
            <a:r>
              <a:rPr lang="vi-VN" sz="2400" i="1" dirty="0">
                <a:latin typeface="Times New Roman" panose="02020603050405020304" pitchFamily="18" charset="0"/>
                <a:ea typeface="Arial" panose="020B0604020202020204" pitchFamily="34" charset="0"/>
                <a:cs typeface="Times New Roman" panose="02020603050405020304" pitchFamily="18" charset="0"/>
              </a:rPr>
              <a:t>Tiếng thơ không dứt</a:t>
            </a:r>
            <a:r>
              <a:rPr lang="vi-VN" sz="2400" dirty="0">
                <a:latin typeface="Times New Roman" panose="02020603050405020304" pitchFamily="18" charset="0"/>
                <a:ea typeface="Arial" panose="020B0604020202020204" pitchFamily="34" charset="0"/>
                <a:cs typeface="Times New Roman" panose="02020603050405020304" pitchFamily="18" charset="0"/>
              </a:rPr>
              <a:t> (1989); </a:t>
            </a:r>
            <a:r>
              <a:rPr lang="vi-VN" sz="2400" i="1" dirty="0">
                <a:latin typeface="Times New Roman" panose="02020603050405020304" pitchFamily="18" charset="0"/>
                <a:ea typeface="Arial" panose="020B0604020202020204" pitchFamily="34" charset="0"/>
                <a:cs typeface="Times New Roman" panose="02020603050405020304" pitchFamily="18" charset="0"/>
              </a:rPr>
              <a:t>Mời trăng</a:t>
            </a:r>
            <a:r>
              <a:rPr lang="vi-VN" sz="2400" dirty="0">
                <a:latin typeface="Times New Roman" panose="02020603050405020304" pitchFamily="18" charset="0"/>
                <a:ea typeface="Arial" panose="020B0604020202020204" pitchFamily="34" charset="0"/>
                <a:cs typeface="Times New Roman" panose="02020603050405020304" pitchFamily="18" charset="0"/>
              </a:rPr>
              <a:t> (1992);…</a:t>
            </a:r>
            <a:endParaRPr lang="en-US" sz="2400" dirty="0">
              <a:latin typeface="Times New Roman" panose="02020603050405020304" pitchFamily="18" charset="0"/>
              <a:ea typeface="Arial" panose="020B0604020202020204" pitchFamily="34" charset="0"/>
              <a:cs typeface="Times New Roman" panose="02020603050405020304" pitchFamily="18" charset="0"/>
            </a:endParaRPr>
          </a:p>
        </p:txBody>
      </p:sp>
      <p:pic>
        <p:nvPicPr>
          <p:cNvPr id="5130" name="Picture 10" descr="Nhà thơ HOÀNG TRUNG THÔNG (1925-1993) - Bảo tàng Văn học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638" y="2033953"/>
            <a:ext cx="2716824" cy="3605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3459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00+ hình nền powerpoint màu xanh dương nhạt - hinhanhsieudep.net">
            <a:extLst>
              <a:ext uri="{FF2B5EF4-FFF2-40B4-BE49-F238E27FC236}">
                <a16:creationId xmlns:a16="http://schemas.microsoft.com/office/drawing/2014/main" id="{692A1F13-E567-5E03-B5E3-EA2F7810A0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Hộp Văn bản 8">
            <a:extLst>
              <a:ext uri="{FF2B5EF4-FFF2-40B4-BE49-F238E27FC236}">
                <a16:creationId xmlns:a16="http://schemas.microsoft.com/office/drawing/2014/main" id="{14E17FDA-A604-DE3F-B6D2-6352F79C4689}"/>
              </a:ext>
            </a:extLst>
          </p:cNvPr>
          <p:cNvSpPr txBox="1"/>
          <p:nvPr/>
        </p:nvSpPr>
        <p:spPr>
          <a:xfrm>
            <a:off x="88785" y="0"/>
            <a:ext cx="11868753" cy="1685077"/>
          </a:xfrm>
          <a:prstGeom prst="rect">
            <a:avLst/>
          </a:prstGeom>
          <a:noFill/>
        </p:spPr>
        <p:txBody>
          <a:bodyPr wrap="square">
            <a:spAutoFit/>
          </a:bodyPr>
          <a:lstStyle/>
          <a:p>
            <a:pPr algn="just">
              <a:lnSpc>
                <a:spcPct val="115000"/>
              </a:lnSpc>
              <a:tabLst>
                <a:tab pos="1386840" algn="l"/>
              </a:tabLst>
            </a:pPr>
            <a:r>
              <a:rPr lang="en-US" sz="3000" b="1" dirty="0">
                <a:solidFill>
                  <a:srgbClr val="0066FF"/>
                </a:solidFill>
                <a:effectLst/>
                <a:latin typeface="Times New Roman" panose="02020603050405020304" pitchFamily="18" charset="0"/>
                <a:ea typeface="Tahoma" panose="020B0604030504040204" pitchFamily="34" charset="0"/>
                <a:cs typeface="Times New Roman" panose="02020603050405020304" pitchFamily="18" charset="0"/>
              </a:rPr>
              <a:t>2. </a:t>
            </a:r>
            <a:r>
              <a:rPr lang="en-US" sz="3000" b="1" dirty="0" err="1" smtClean="0">
                <a:solidFill>
                  <a:srgbClr val="0066FF"/>
                </a:solidFill>
                <a:latin typeface="Times New Roman" panose="02020603050405020304" pitchFamily="18" charset="0"/>
                <a:ea typeface="Tahoma" panose="020B0604030504040204" pitchFamily="34" charset="0"/>
                <a:cs typeface="Times New Roman" panose="02020603050405020304" pitchFamily="18" charset="0"/>
              </a:rPr>
              <a:t>Tác</a:t>
            </a:r>
            <a:r>
              <a:rPr lang="en-US" sz="3000" b="1" dirty="0" smtClean="0">
                <a:solidFill>
                  <a:srgbClr val="0066FF"/>
                </a:solidFill>
                <a:latin typeface="Times New Roman" panose="02020603050405020304" pitchFamily="18" charset="0"/>
                <a:ea typeface="Tahoma" panose="020B0604030504040204" pitchFamily="34" charset="0"/>
                <a:cs typeface="Times New Roman" panose="02020603050405020304" pitchFamily="18" charset="0"/>
              </a:rPr>
              <a:t> </a:t>
            </a:r>
            <a:r>
              <a:rPr lang="en-US" sz="3000" b="1" dirty="0" err="1" smtClean="0">
                <a:solidFill>
                  <a:srgbClr val="0066FF"/>
                </a:solidFill>
                <a:latin typeface="Times New Roman" panose="02020603050405020304" pitchFamily="18" charset="0"/>
                <a:ea typeface="Tahoma" panose="020B0604030504040204" pitchFamily="34" charset="0"/>
                <a:cs typeface="Times New Roman" panose="02020603050405020304" pitchFamily="18" charset="0"/>
              </a:rPr>
              <a:t>phẩm</a:t>
            </a:r>
            <a:endParaRPr lang="en-US" sz="3000" b="1" i="1" dirty="0" smtClean="0">
              <a:solidFill>
                <a:srgbClr val="0066FF"/>
              </a:solidFill>
              <a:effectLst/>
              <a:latin typeface="Times New Roman" panose="02020603050405020304" pitchFamily="18" charset="0"/>
              <a:ea typeface="Tahoma" panose="020B0604030504040204" pitchFamily="34" charset="0"/>
              <a:cs typeface="Times New Roman" panose="02020603050405020304" pitchFamily="18" charset="0"/>
            </a:endParaRPr>
          </a:p>
          <a:p>
            <a:pPr algn="just">
              <a:lnSpc>
                <a:spcPct val="115000"/>
              </a:lnSpc>
              <a:tabLst>
                <a:tab pos="1386840" algn="l"/>
              </a:tabLst>
            </a:pPr>
            <a:r>
              <a:rPr lang="en-US" sz="3000" b="1" i="1" dirty="0" smtClean="0">
                <a:solidFill>
                  <a:srgbClr val="0066FF"/>
                </a:solidFill>
                <a:latin typeface="Times New Roman" panose="02020603050405020304" pitchFamily="18" charset="0"/>
                <a:ea typeface="Tahoma" panose="020B0604030504040204" pitchFamily="34" charset="0"/>
                <a:cs typeface="Times New Roman" panose="02020603050405020304" pitchFamily="18" charset="0"/>
              </a:rPr>
              <a:t>a. </a:t>
            </a:r>
            <a:r>
              <a:rPr lang="en-US" sz="3000" b="1" i="1" dirty="0" err="1" smtClean="0">
                <a:solidFill>
                  <a:srgbClr val="0066FF"/>
                </a:solidFill>
                <a:latin typeface="Times New Roman" panose="02020603050405020304" pitchFamily="18" charset="0"/>
                <a:ea typeface="Tahoma" panose="020B0604030504040204" pitchFamily="34" charset="0"/>
                <a:cs typeface="Times New Roman" panose="02020603050405020304" pitchFamily="18" charset="0"/>
              </a:rPr>
              <a:t>Đọc</a:t>
            </a:r>
            <a:r>
              <a:rPr lang="en-US" sz="3000" b="1" i="1" dirty="0" smtClean="0">
                <a:solidFill>
                  <a:srgbClr val="0066FF"/>
                </a:solidFill>
                <a:latin typeface="Times New Roman" panose="02020603050405020304" pitchFamily="18" charset="0"/>
                <a:ea typeface="Tahoma" panose="020B0604030504040204" pitchFamily="34" charset="0"/>
                <a:cs typeface="Times New Roman" panose="02020603050405020304" pitchFamily="18" charset="0"/>
              </a:rPr>
              <a:t>, </a:t>
            </a:r>
            <a:r>
              <a:rPr lang="en-US" sz="3000" b="1" i="1" dirty="0" err="1" smtClean="0">
                <a:solidFill>
                  <a:srgbClr val="0066FF"/>
                </a:solidFill>
                <a:latin typeface="Times New Roman" panose="02020603050405020304" pitchFamily="18" charset="0"/>
                <a:ea typeface="Tahoma" panose="020B0604030504040204" pitchFamily="34" charset="0"/>
                <a:cs typeface="Times New Roman" panose="02020603050405020304" pitchFamily="18" charset="0"/>
              </a:rPr>
              <a:t>từ</a:t>
            </a:r>
            <a:r>
              <a:rPr lang="en-US" sz="3000" b="1" i="1" dirty="0" smtClean="0">
                <a:solidFill>
                  <a:srgbClr val="0066FF"/>
                </a:solidFill>
                <a:latin typeface="Times New Roman" panose="02020603050405020304" pitchFamily="18" charset="0"/>
                <a:ea typeface="Tahoma" panose="020B0604030504040204" pitchFamily="34" charset="0"/>
                <a:cs typeface="Times New Roman" panose="02020603050405020304" pitchFamily="18" charset="0"/>
              </a:rPr>
              <a:t> </a:t>
            </a:r>
            <a:r>
              <a:rPr lang="en-US" sz="3000" b="1" i="1" dirty="0" err="1" smtClean="0">
                <a:solidFill>
                  <a:srgbClr val="0066FF"/>
                </a:solidFill>
                <a:latin typeface="Times New Roman" panose="02020603050405020304" pitchFamily="18" charset="0"/>
                <a:ea typeface="Tahoma" panose="020B0604030504040204" pitchFamily="34" charset="0"/>
                <a:cs typeface="Times New Roman" panose="02020603050405020304" pitchFamily="18" charset="0"/>
              </a:rPr>
              <a:t>khó</a:t>
            </a:r>
            <a:endParaRPr lang="en-US" sz="3000" b="1" i="1" dirty="0" smtClean="0">
              <a:solidFill>
                <a:srgbClr val="0066FF"/>
              </a:solidFill>
              <a:latin typeface="Times New Roman" panose="02020603050405020304" pitchFamily="18" charset="0"/>
              <a:ea typeface="Tahoma" panose="020B0604030504040204" pitchFamily="34" charset="0"/>
              <a:cs typeface="Times New Roman" panose="02020603050405020304" pitchFamily="18" charset="0"/>
            </a:endParaRPr>
          </a:p>
          <a:p>
            <a:pPr algn="just">
              <a:lnSpc>
                <a:spcPct val="115000"/>
              </a:lnSpc>
              <a:tabLst>
                <a:tab pos="1386840" algn="l"/>
              </a:tabLst>
            </a:pPr>
            <a:endParaRPr lang="en-US" sz="3000" b="1" i="1" dirty="0">
              <a:solidFill>
                <a:srgbClr val="0066FF"/>
              </a:solidFill>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Hộp Văn bản 6">
            <a:extLst>
              <a:ext uri="{FF2B5EF4-FFF2-40B4-BE49-F238E27FC236}">
                <a16:creationId xmlns:a16="http://schemas.microsoft.com/office/drawing/2014/main" id="{40376308-FE5D-7F82-7122-7E59F5C73476}"/>
              </a:ext>
            </a:extLst>
          </p:cNvPr>
          <p:cNvSpPr txBox="1"/>
          <p:nvPr/>
        </p:nvSpPr>
        <p:spPr>
          <a:xfrm>
            <a:off x="1080810" y="1715574"/>
            <a:ext cx="7477973" cy="578882"/>
          </a:xfrm>
          <a:prstGeom prst="roundRect">
            <a:avLst/>
          </a:prstGeom>
          <a:noFill/>
          <a:ln w="38100">
            <a:solidFill>
              <a:srgbClr val="0066FF"/>
            </a:solidFill>
          </a:ln>
        </p:spPr>
        <p:txBody>
          <a:bodyPr wrap="square">
            <a:spAutoFit/>
          </a:bodyPr>
          <a:lstStyle/>
          <a:p>
            <a:pPr marL="30480" marR="30480" algn="just">
              <a:spcBef>
                <a:spcPts val="0"/>
              </a:spcBef>
              <a:spcAft>
                <a:spcPts val="1200"/>
              </a:spcAft>
            </a:pPr>
            <a:r>
              <a:rPr lang="en-US" sz="2800" dirty="0">
                <a:latin typeface="Times New Roman" panose="02020603050405020304" pitchFamily="18" charset="0"/>
                <a:ea typeface="Times New Roman" panose="02020603050405020304" pitchFamily="18" charset="0"/>
              </a:rPr>
              <a:t>- </a:t>
            </a:r>
            <a:r>
              <a:rPr lang="vi-VN" sz="2800" i="1" dirty="0">
                <a:latin typeface="Times New Roman" panose="02020603050405020304" pitchFamily="18" charset="0"/>
                <a:ea typeface="Times New Roman" panose="02020603050405020304" pitchFamily="18" charset="0"/>
              </a:rPr>
              <a:t>lênh khênh</a:t>
            </a:r>
            <a:r>
              <a:rPr lang="vi-VN" sz="2800" dirty="0">
                <a:latin typeface="Times New Roman" panose="02020603050405020304" pitchFamily="18" charset="0"/>
                <a:ea typeface="Times New Roman" panose="02020603050405020304" pitchFamily="18" charset="0"/>
              </a:rPr>
              <a:t>: </a:t>
            </a:r>
            <a:r>
              <a:rPr lang="vi-VN" sz="2800" dirty="0" err="1">
                <a:latin typeface="Times New Roman" panose="02020603050405020304" pitchFamily="18" charset="0"/>
                <a:ea typeface="Times New Roman" panose="02020603050405020304" pitchFamily="18" charset="0"/>
              </a:rPr>
              <a:t>chỉ</a:t>
            </a:r>
            <a:r>
              <a:rPr lang="vi-VN" sz="2800" dirty="0">
                <a:latin typeface="Times New Roman" panose="02020603050405020304" pitchFamily="18" charset="0"/>
                <a:ea typeface="Times New Roman" panose="02020603050405020304" pitchFamily="18" charset="0"/>
              </a:rPr>
              <a:t> </a:t>
            </a:r>
            <a:r>
              <a:rPr lang="vi-VN" sz="2800" dirty="0" err="1">
                <a:latin typeface="Times New Roman" panose="02020603050405020304" pitchFamily="18" charset="0"/>
                <a:ea typeface="Times New Roman" panose="02020603050405020304" pitchFamily="18" charset="0"/>
              </a:rPr>
              <a:t>sự</a:t>
            </a:r>
            <a:r>
              <a:rPr lang="vi-VN" sz="2800" dirty="0">
                <a:latin typeface="Times New Roman" panose="02020603050405020304" pitchFamily="18" charset="0"/>
                <a:ea typeface="Times New Roman" panose="02020603050405020304" pitchFamily="18" charset="0"/>
              </a:rPr>
              <a:t> cao </a:t>
            </a:r>
            <a:r>
              <a:rPr lang="vi-VN" sz="2800" dirty="0" err="1">
                <a:latin typeface="Times New Roman" panose="02020603050405020304" pitchFamily="18" charset="0"/>
                <a:ea typeface="Times New Roman" panose="02020603050405020304" pitchFamily="18" charset="0"/>
              </a:rPr>
              <a:t>những</a:t>
            </a:r>
            <a:r>
              <a:rPr lang="vi-VN" sz="2800" dirty="0">
                <a:latin typeface="Times New Roman" panose="02020603050405020304" pitchFamily="18" charset="0"/>
                <a:ea typeface="Times New Roman" panose="02020603050405020304" pitchFamily="18" charset="0"/>
              </a:rPr>
              <a:t> không </a:t>
            </a:r>
            <a:r>
              <a:rPr lang="vi-VN" sz="2800" dirty="0" err="1">
                <a:latin typeface="Times New Roman" panose="02020603050405020304" pitchFamily="18" charset="0"/>
                <a:ea typeface="Times New Roman" panose="02020603050405020304" pitchFamily="18" charset="0"/>
              </a:rPr>
              <a:t>vững</a:t>
            </a:r>
            <a:r>
              <a:rPr lang="vi-VN" sz="2800" dirty="0">
                <a:latin typeface="Times New Roman" panose="02020603050405020304" pitchFamily="18" charset="0"/>
                <a:ea typeface="Times New Roman" panose="02020603050405020304" pitchFamily="18" charset="0"/>
              </a:rPr>
              <a:t> </a:t>
            </a:r>
            <a:r>
              <a:rPr lang="vi-VN" sz="2800" dirty="0" err="1">
                <a:latin typeface="Times New Roman" panose="02020603050405020304" pitchFamily="18" charset="0"/>
                <a:ea typeface="Times New Roman" panose="02020603050405020304" pitchFamily="18" charset="0"/>
              </a:rPr>
              <a:t>vàng</a:t>
            </a:r>
            <a:r>
              <a:rPr lang="vi-VN" sz="2800" dirty="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
        <p:nvSpPr>
          <p:cNvPr id="10" name="Hộp Văn bản 7">
            <a:extLst>
              <a:ext uri="{FF2B5EF4-FFF2-40B4-BE49-F238E27FC236}">
                <a16:creationId xmlns:a16="http://schemas.microsoft.com/office/drawing/2014/main" id="{5EB838D9-DA07-5535-EC5B-3FEF5256ED57}"/>
              </a:ext>
            </a:extLst>
          </p:cNvPr>
          <p:cNvSpPr txBox="1"/>
          <p:nvPr/>
        </p:nvSpPr>
        <p:spPr>
          <a:xfrm>
            <a:off x="1076118" y="2402148"/>
            <a:ext cx="4347207" cy="578882"/>
          </a:xfrm>
          <a:prstGeom prst="roundRect">
            <a:avLst/>
          </a:prstGeom>
          <a:noFill/>
          <a:ln w="38100">
            <a:solidFill>
              <a:srgbClr val="0066FF"/>
            </a:solidFill>
          </a:ln>
        </p:spPr>
        <p:txBody>
          <a:bodyPr wrap="square">
            <a:spAutoFit/>
          </a:bodyPr>
          <a:lstStyle/>
          <a:p>
            <a:pPr marL="30480" marR="30480" algn="just">
              <a:spcBef>
                <a:spcPts val="0"/>
              </a:spcBef>
              <a:spcAft>
                <a:spcPts val="1200"/>
              </a:spcAft>
            </a:pPr>
            <a:r>
              <a:rPr lang="vi-VN" sz="2800" dirty="0">
                <a:latin typeface="Times New Roman" panose="02020603050405020304" pitchFamily="18" charset="0"/>
                <a:ea typeface="Times New Roman" panose="02020603050405020304" pitchFamily="18" charset="0"/>
              </a:rPr>
              <a:t>- </a:t>
            </a:r>
            <a:r>
              <a:rPr lang="vi-VN" sz="2800" i="1" dirty="0" err="1">
                <a:latin typeface="Times New Roman" panose="02020603050405020304" pitchFamily="18" charset="0"/>
                <a:ea typeface="Times New Roman" panose="02020603050405020304" pitchFamily="18" charset="0"/>
              </a:rPr>
              <a:t>rả</a:t>
            </a:r>
            <a:r>
              <a:rPr lang="vi-VN" sz="2800" i="1" dirty="0">
                <a:latin typeface="Times New Roman" panose="02020603050405020304" pitchFamily="18" charset="0"/>
                <a:ea typeface="Times New Roman" panose="02020603050405020304" pitchFamily="18" charset="0"/>
              </a:rPr>
              <a:t> </a:t>
            </a:r>
            <a:r>
              <a:rPr lang="vi-VN" sz="2800" i="1" dirty="0" err="1">
                <a:latin typeface="Times New Roman" panose="02020603050405020304" pitchFamily="18" charset="0"/>
                <a:ea typeface="Times New Roman" panose="02020603050405020304" pitchFamily="18" charset="0"/>
              </a:rPr>
              <a:t>rích</a:t>
            </a:r>
            <a:r>
              <a:rPr lang="vi-VN" sz="2800" dirty="0">
                <a:latin typeface="Times New Roman" panose="02020603050405020304" pitchFamily="18" charset="0"/>
                <a:ea typeface="Times New Roman" panose="02020603050405020304" pitchFamily="18" charset="0"/>
              </a:rPr>
              <a:t>: </a:t>
            </a:r>
            <a:r>
              <a:rPr lang="vi-VN" sz="2800" dirty="0" err="1">
                <a:latin typeface="Times New Roman" panose="02020603050405020304" pitchFamily="18" charset="0"/>
                <a:ea typeface="Times New Roman" panose="02020603050405020304" pitchFamily="18" charset="0"/>
              </a:rPr>
              <a:t>nhiều</a:t>
            </a:r>
            <a:r>
              <a:rPr lang="vi-VN" sz="2800" dirty="0">
                <a:latin typeface="Times New Roman" panose="02020603050405020304" pitchFamily="18" charset="0"/>
                <a:ea typeface="Times New Roman" panose="02020603050405020304" pitchFamily="18" charset="0"/>
              </a:rPr>
              <a:t>, không </a:t>
            </a:r>
            <a:r>
              <a:rPr lang="vi-VN" sz="2800" dirty="0" err="1">
                <a:latin typeface="Times New Roman" panose="02020603050405020304" pitchFamily="18" charset="0"/>
                <a:ea typeface="Times New Roman" panose="02020603050405020304" pitchFamily="18" charset="0"/>
              </a:rPr>
              <a:t>ngớt</a:t>
            </a:r>
            <a:endParaRPr lang="en-US" sz="2400" dirty="0">
              <a:latin typeface="Times New Roman" panose="02020603050405020304" pitchFamily="18" charset="0"/>
              <a:ea typeface="Times New Roman" panose="02020603050405020304" pitchFamily="18" charset="0"/>
            </a:endParaRPr>
          </a:p>
        </p:txBody>
      </p:sp>
      <p:sp>
        <p:nvSpPr>
          <p:cNvPr id="11" name="Hộp Văn bản 10">
            <a:extLst>
              <a:ext uri="{FF2B5EF4-FFF2-40B4-BE49-F238E27FC236}">
                <a16:creationId xmlns:a16="http://schemas.microsoft.com/office/drawing/2014/main" id="{E9C324F4-39A0-988C-7BB2-24EB555FFB44}"/>
              </a:ext>
            </a:extLst>
          </p:cNvPr>
          <p:cNvSpPr txBox="1"/>
          <p:nvPr/>
        </p:nvSpPr>
        <p:spPr>
          <a:xfrm>
            <a:off x="1076118" y="3090281"/>
            <a:ext cx="7325572" cy="578882"/>
          </a:xfrm>
          <a:prstGeom prst="roundRect">
            <a:avLst/>
          </a:prstGeom>
          <a:noFill/>
          <a:ln w="38100">
            <a:solidFill>
              <a:srgbClr val="0066FF"/>
            </a:solidFill>
          </a:ln>
        </p:spPr>
        <p:txBody>
          <a:bodyPr wrap="square">
            <a:spAutoFit/>
          </a:bodyPr>
          <a:lstStyle/>
          <a:p>
            <a:pPr marL="30480" marR="30480" algn="just">
              <a:spcBef>
                <a:spcPts val="0"/>
              </a:spcBef>
              <a:spcAft>
                <a:spcPts val="1200"/>
              </a:spcAft>
            </a:pPr>
            <a:r>
              <a:rPr lang="en-US" sz="2800" i="1" dirty="0">
                <a:latin typeface="Times New Roman" panose="02020603050405020304" pitchFamily="18" charset="0"/>
                <a:ea typeface="Times New Roman" panose="02020603050405020304" pitchFamily="18" charset="0"/>
              </a:rPr>
              <a:t>-</a:t>
            </a:r>
            <a:r>
              <a:rPr lang="vi-VN" sz="2800" i="1" dirty="0">
                <a:latin typeface="Times New Roman" panose="02020603050405020304" pitchFamily="18" charset="0"/>
                <a:ea typeface="Times New Roman" panose="02020603050405020304" pitchFamily="18" charset="0"/>
              </a:rPr>
              <a:t>phơi </a:t>
            </a:r>
            <a:r>
              <a:rPr lang="vi-VN" sz="2800" i="1" dirty="0" err="1">
                <a:latin typeface="Times New Roman" panose="02020603050405020304" pitchFamily="18" charset="0"/>
                <a:ea typeface="Times New Roman" panose="02020603050405020304" pitchFamily="18" charset="0"/>
              </a:rPr>
              <a:t>phới</a:t>
            </a:r>
            <a:r>
              <a:rPr lang="vi-VN" sz="2800" dirty="0">
                <a:latin typeface="Times New Roman" panose="02020603050405020304" pitchFamily="18" charset="0"/>
                <a:ea typeface="Times New Roman" panose="02020603050405020304" pitchFamily="18" charset="0"/>
              </a:rPr>
              <a:t>: </a:t>
            </a:r>
            <a:r>
              <a:rPr lang="vi-VN" sz="2800" dirty="0" err="1">
                <a:latin typeface="Times New Roman" panose="02020603050405020304" pitchFamily="18" charset="0"/>
                <a:ea typeface="Times New Roman" panose="02020603050405020304" pitchFamily="18" charset="0"/>
              </a:rPr>
              <a:t>chỉ</a:t>
            </a:r>
            <a:r>
              <a:rPr lang="vi-VN" sz="2800" dirty="0">
                <a:latin typeface="Times New Roman" panose="02020603050405020304" pitchFamily="18" charset="0"/>
                <a:ea typeface="Times New Roman" panose="02020603050405020304" pitchFamily="18" charset="0"/>
              </a:rPr>
              <a:t> </a:t>
            </a:r>
            <a:r>
              <a:rPr lang="vi-VN" sz="2800" dirty="0" err="1">
                <a:latin typeface="Times New Roman" panose="02020603050405020304" pitchFamily="18" charset="0"/>
                <a:ea typeface="Times New Roman" panose="02020603050405020304" pitchFamily="18" charset="0"/>
              </a:rPr>
              <a:t>sự</a:t>
            </a:r>
            <a:r>
              <a:rPr lang="vi-VN" sz="2800" dirty="0">
                <a:latin typeface="Times New Roman" panose="02020603050405020304" pitchFamily="18" charset="0"/>
                <a:ea typeface="Times New Roman" panose="02020603050405020304" pitchFamily="18" charset="0"/>
              </a:rPr>
              <a:t> </a:t>
            </a:r>
            <a:r>
              <a:rPr lang="vi-VN" sz="2800" dirty="0" err="1">
                <a:latin typeface="Times New Roman" panose="02020603050405020304" pitchFamily="18" charset="0"/>
                <a:ea typeface="Times New Roman" panose="02020603050405020304" pitchFamily="18" charset="0"/>
              </a:rPr>
              <a:t>hứng</a:t>
            </a:r>
            <a:r>
              <a:rPr lang="vi-VN" sz="2800" dirty="0">
                <a:latin typeface="Times New Roman" panose="02020603050405020304" pitchFamily="18" charset="0"/>
                <a:ea typeface="Times New Roman" panose="02020603050405020304" pitchFamily="18" charset="0"/>
              </a:rPr>
              <a:t> </a:t>
            </a:r>
            <a:r>
              <a:rPr lang="vi-VN" sz="2800" dirty="0" err="1">
                <a:latin typeface="Times New Roman" panose="02020603050405020304" pitchFamily="18" charset="0"/>
                <a:ea typeface="Times New Roman" panose="02020603050405020304" pitchFamily="18" charset="0"/>
              </a:rPr>
              <a:t>khởi</a:t>
            </a:r>
            <a:r>
              <a:rPr lang="vi-VN" sz="2800" dirty="0">
                <a:latin typeface="Times New Roman" panose="02020603050405020304" pitchFamily="18" charset="0"/>
                <a:ea typeface="Times New Roman" panose="02020603050405020304" pitchFamily="18" charset="0"/>
              </a:rPr>
              <a:t>, </a:t>
            </a:r>
            <a:r>
              <a:rPr lang="vi-VN" sz="2800" dirty="0" err="1">
                <a:latin typeface="Times New Roman" panose="02020603050405020304" pitchFamily="18" charset="0"/>
                <a:ea typeface="Times New Roman" panose="02020603050405020304" pitchFamily="18" charset="0"/>
              </a:rPr>
              <a:t>đón</a:t>
            </a:r>
            <a:r>
              <a:rPr lang="vi-VN" sz="2800" dirty="0">
                <a:latin typeface="Times New Roman" panose="02020603050405020304" pitchFamily="18" charset="0"/>
                <a:ea typeface="Times New Roman" panose="02020603050405020304" pitchFamily="18" charset="0"/>
              </a:rPr>
              <a:t> </a:t>
            </a:r>
            <a:r>
              <a:rPr lang="vi-VN" sz="2800" dirty="0" err="1">
                <a:latin typeface="Times New Roman" panose="02020603050405020304" pitchFamily="18" charset="0"/>
                <a:ea typeface="Times New Roman" panose="02020603050405020304" pitchFamily="18" charset="0"/>
              </a:rPr>
              <a:t>chờ</a:t>
            </a:r>
            <a:r>
              <a:rPr lang="vi-VN" sz="2800" dirty="0">
                <a:latin typeface="Times New Roman" panose="02020603050405020304" pitchFamily="18" charset="0"/>
                <a:ea typeface="Times New Roman" panose="02020603050405020304" pitchFamily="18" charset="0"/>
              </a:rPr>
              <a:t>, mong </a:t>
            </a:r>
            <a:r>
              <a:rPr lang="vi-VN" sz="2800" dirty="0" err="1">
                <a:latin typeface="Times New Roman" panose="02020603050405020304" pitchFamily="18" charset="0"/>
                <a:ea typeface="Times New Roman" panose="02020603050405020304" pitchFamily="18" charset="0"/>
              </a:rPr>
              <a:t>đợi</a:t>
            </a:r>
            <a:endParaRPr lang="en-US" sz="2400" dirty="0">
              <a:latin typeface="Times New Roman" panose="02020603050405020304" pitchFamily="18" charset="0"/>
              <a:ea typeface="Times New Roman" panose="02020603050405020304" pitchFamily="18" charset="0"/>
            </a:endParaRPr>
          </a:p>
        </p:txBody>
      </p:sp>
      <p:sp>
        <p:nvSpPr>
          <p:cNvPr id="16" name="Hộp Văn bản 12">
            <a:extLst>
              <a:ext uri="{FF2B5EF4-FFF2-40B4-BE49-F238E27FC236}">
                <a16:creationId xmlns:a16="http://schemas.microsoft.com/office/drawing/2014/main" id="{963546A5-E660-0795-3C34-5F6415962B7E}"/>
              </a:ext>
            </a:extLst>
          </p:cNvPr>
          <p:cNvSpPr txBox="1"/>
          <p:nvPr/>
        </p:nvSpPr>
        <p:spPr>
          <a:xfrm>
            <a:off x="1076118" y="3867212"/>
            <a:ext cx="7839282" cy="578882"/>
          </a:xfrm>
          <a:prstGeom prst="roundRect">
            <a:avLst/>
          </a:prstGeom>
          <a:noFill/>
          <a:ln w="38100">
            <a:solidFill>
              <a:srgbClr val="0066FF"/>
            </a:solidFill>
          </a:ln>
        </p:spPr>
        <p:txBody>
          <a:bodyPr wrap="square">
            <a:spAutoFit/>
          </a:bodyPr>
          <a:lstStyle/>
          <a:p>
            <a:pPr marL="30480" marR="30480" algn="just">
              <a:spcBef>
                <a:spcPts val="0"/>
              </a:spcBef>
              <a:spcAft>
                <a:spcPts val="1200"/>
              </a:spcAft>
            </a:pPr>
            <a:r>
              <a:rPr lang="vi-VN" sz="2800" dirty="0">
                <a:latin typeface="Times New Roman" panose="02020603050405020304" pitchFamily="18" charset="0"/>
                <a:ea typeface="Times New Roman" panose="02020603050405020304" pitchFamily="18" charset="0"/>
              </a:rPr>
              <a:t>- </a:t>
            </a:r>
            <a:r>
              <a:rPr lang="vi-VN" sz="2800" i="1" dirty="0" err="1">
                <a:latin typeface="Times New Roman" panose="02020603050405020304" pitchFamily="18" charset="0"/>
                <a:ea typeface="Times New Roman" panose="02020603050405020304" pitchFamily="18" charset="0"/>
              </a:rPr>
              <a:t>trầm</a:t>
            </a:r>
            <a:r>
              <a:rPr lang="vi-VN" sz="2800" i="1" dirty="0">
                <a:latin typeface="Times New Roman" panose="02020603050405020304" pitchFamily="18" charset="0"/>
                <a:ea typeface="Times New Roman" panose="02020603050405020304" pitchFamily="18" charset="0"/>
              </a:rPr>
              <a:t> ngâm</a:t>
            </a:r>
            <a:r>
              <a:rPr lang="vi-VN" sz="2800" dirty="0">
                <a:latin typeface="Times New Roman" panose="02020603050405020304" pitchFamily="18" charset="0"/>
                <a:ea typeface="Times New Roman" panose="02020603050405020304" pitchFamily="18" charset="0"/>
              </a:rPr>
              <a:t>: </a:t>
            </a:r>
            <a:r>
              <a:rPr lang="vi-VN" sz="2800" dirty="0" err="1">
                <a:latin typeface="Times New Roman" panose="02020603050405020304" pitchFamily="18" charset="0"/>
                <a:ea typeface="Times New Roman" panose="02020603050405020304" pitchFamily="18" charset="0"/>
              </a:rPr>
              <a:t>sự</a:t>
            </a:r>
            <a:r>
              <a:rPr lang="vi-VN" sz="2800" dirty="0">
                <a:latin typeface="Times New Roman" panose="02020603050405020304" pitchFamily="18" charset="0"/>
                <a:ea typeface="Times New Roman" panose="02020603050405020304" pitchFamily="18" charset="0"/>
              </a:rPr>
              <a:t> suy tư, suy </a:t>
            </a:r>
            <a:r>
              <a:rPr lang="vi-VN" sz="2800" dirty="0" err="1">
                <a:latin typeface="Times New Roman" panose="02020603050405020304" pitchFamily="18" charset="0"/>
                <a:ea typeface="Times New Roman" panose="02020603050405020304" pitchFamily="18" charset="0"/>
              </a:rPr>
              <a:t>ngẫm</a:t>
            </a:r>
            <a:r>
              <a:rPr lang="vi-VN" sz="2800" dirty="0">
                <a:latin typeface="Times New Roman" panose="02020603050405020304" pitchFamily="18" charset="0"/>
                <a:ea typeface="Times New Roman" panose="02020603050405020304" pitchFamily="18" charset="0"/>
              </a:rPr>
              <a:t> </a:t>
            </a:r>
            <a:r>
              <a:rPr lang="vi-VN" sz="2800" dirty="0" err="1">
                <a:latin typeface="Times New Roman" panose="02020603050405020304" pitchFamily="18" charset="0"/>
                <a:ea typeface="Times New Roman" panose="02020603050405020304" pitchFamily="18" charset="0"/>
              </a:rPr>
              <a:t>về</a:t>
            </a:r>
            <a:r>
              <a:rPr lang="vi-VN" sz="2800" dirty="0">
                <a:latin typeface="Times New Roman" panose="02020603050405020304" pitchFamily="18" charset="0"/>
                <a:ea typeface="Times New Roman" panose="02020603050405020304" pitchFamily="18" charset="0"/>
              </a:rPr>
              <a:t> </a:t>
            </a:r>
            <a:r>
              <a:rPr lang="vi-VN" sz="2800" dirty="0" err="1">
                <a:latin typeface="Times New Roman" panose="02020603050405020304" pitchFamily="18" charset="0"/>
                <a:ea typeface="Times New Roman" panose="02020603050405020304" pitchFamily="18" charset="0"/>
              </a:rPr>
              <a:t>một</a:t>
            </a:r>
            <a:r>
              <a:rPr lang="vi-VN" sz="2800" dirty="0">
                <a:latin typeface="Times New Roman" panose="02020603050405020304" pitchFamily="18" charset="0"/>
                <a:ea typeface="Times New Roman" panose="02020603050405020304" pitchFamily="18" charset="0"/>
              </a:rPr>
              <a:t> </a:t>
            </a:r>
            <a:r>
              <a:rPr lang="vi-VN" sz="2800" dirty="0" err="1">
                <a:latin typeface="Times New Roman" panose="02020603050405020304" pitchFamily="18" charset="0"/>
                <a:ea typeface="Times New Roman" panose="02020603050405020304" pitchFamily="18" charset="0"/>
              </a:rPr>
              <a:t>việc</a:t>
            </a:r>
            <a:r>
              <a:rPr lang="vi-VN" sz="2800" dirty="0">
                <a:latin typeface="Times New Roman" panose="02020603050405020304" pitchFamily="18" charset="0"/>
                <a:ea typeface="Times New Roman" panose="02020603050405020304" pitchFamily="18" charset="0"/>
              </a:rPr>
              <a:t> </a:t>
            </a:r>
            <a:r>
              <a:rPr lang="vi-VN" sz="2800" dirty="0" err="1">
                <a:latin typeface="Times New Roman" panose="02020603050405020304" pitchFamily="18" charset="0"/>
                <a:ea typeface="Times New Roman" panose="02020603050405020304" pitchFamily="18" charset="0"/>
              </a:rPr>
              <a:t>gì</a:t>
            </a:r>
            <a:r>
              <a:rPr lang="vi-VN" sz="2800" dirty="0">
                <a:latin typeface="Times New Roman" panose="02020603050405020304" pitchFamily="18" charset="0"/>
                <a:ea typeface="Times New Roman" panose="02020603050405020304" pitchFamily="18" charset="0"/>
              </a:rPr>
              <a:t> </a:t>
            </a:r>
            <a:r>
              <a:rPr lang="vi-VN" sz="2800" dirty="0" err="1">
                <a:latin typeface="Times New Roman" panose="02020603050405020304" pitchFamily="18" charset="0"/>
                <a:ea typeface="Times New Roman" panose="02020603050405020304" pitchFamily="18" charset="0"/>
              </a:rPr>
              <a:t>đó</a:t>
            </a:r>
            <a:r>
              <a:rPr lang="vi-VN" sz="2800" dirty="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
        <p:nvSpPr>
          <p:cNvPr id="17" name="Hộp Văn bản 13">
            <a:extLst>
              <a:ext uri="{FF2B5EF4-FFF2-40B4-BE49-F238E27FC236}">
                <a16:creationId xmlns:a16="http://schemas.microsoft.com/office/drawing/2014/main" id="{9DDC9048-181F-43E0-E2A4-5D69B742B276}"/>
              </a:ext>
            </a:extLst>
          </p:cNvPr>
          <p:cNvSpPr txBox="1"/>
          <p:nvPr/>
        </p:nvSpPr>
        <p:spPr>
          <a:xfrm>
            <a:off x="1076118" y="4600523"/>
            <a:ext cx="8153226" cy="578882"/>
          </a:xfrm>
          <a:prstGeom prst="roundRect">
            <a:avLst/>
          </a:prstGeom>
          <a:noFill/>
          <a:ln w="38100">
            <a:solidFill>
              <a:srgbClr val="0066FF"/>
            </a:solidFill>
          </a:ln>
        </p:spPr>
        <p:txBody>
          <a:bodyPr wrap="square">
            <a:spAutoFit/>
          </a:bodyPr>
          <a:lstStyle/>
          <a:p>
            <a:pPr marL="30480" marR="30480" algn="just">
              <a:spcBef>
                <a:spcPts val="0"/>
              </a:spcBef>
              <a:spcAft>
                <a:spcPts val="1200"/>
              </a:spcAft>
            </a:pPr>
            <a:r>
              <a:rPr lang="vi-VN" sz="2800" dirty="0">
                <a:latin typeface="Times New Roman" panose="02020603050405020304" pitchFamily="18" charset="0"/>
                <a:ea typeface="Times New Roman" panose="02020603050405020304" pitchFamily="18" charset="0"/>
              </a:rPr>
              <a:t>- </a:t>
            </a:r>
            <a:r>
              <a:rPr lang="vi-VN" sz="2800" i="1" dirty="0" err="1">
                <a:latin typeface="Times New Roman" panose="02020603050405020304" pitchFamily="18" charset="0"/>
                <a:ea typeface="Times New Roman" panose="02020603050405020304" pitchFamily="18" charset="0"/>
              </a:rPr>
              <a:t>thầm</a:t>
            </a:r>
            <a:r>
              <a:rPr lang="vi-VN" sz="2800" i="1" dirty="0">
                <a:latin typeface="Times New Roman" panose="02020603050405020304" pitchFamily="18" charset="0"/>
                <a:ea typeface="Times New Roman" panose="02020603050405020304" pitchFamily="18" charset="0"/>
              </a:rPr>
              <a:t> </a:t>
            </a:r>
            <a:r>
              <a:rPr lang="vi-VN" sz="2800" i="1" dirty="0" err="1">
                <a:latin typeface="Times New Roman" panose="02020603050405020304" pitchFamily="18" charset="0"/>
                <a:ea typeface="Times New Roman" panose="02020603050405020304" pitchFamily="18" charset="0"/>
              </a:rPr>
              <a:t>thì</a:t>
            </a:r>
            <a:r>
              <a:rPr lang="vi-VN" sz="2800" dirty="0">
                <a:latin typeface="Times New Roman" panose="02020603050405020304" pitchFamily="18" charset="0"/>
                <a:ea typeface="Times New Roman" panose="02020603050405020304" pitchFamily="18" charset="0"/>
              </a:rPr>
              <a:t>: </a:t>
            </a:r>
            <a:r>
              <a:rPr lang="vi-VN" sz="2800" dirty="0" err="1">
                <a:latin typeface="Times New Roman" panose="02020603050405020304" pitchFamily="18" charset="0"/>
                <a:ea typeface="Times New Roman" panose="02020603050405020304" pitchFamily="18" charset="0"/>
              </a:rPr>
              <a:t>chỉ</a:t>
            </a:r>
            <a:r>
              <a:rPr lang="vi-VN" sz="2800" dirty="0">
                <a:latin typeface="Times New Roman" panose="02020603050405020304" pitchFamily="18" charset="0"/>
                <a:ea typeface="Times New Roman" panose="02020603050405020304" pitchFamily="18" charset="0"/>
              </a:rPr>
              <a:t> </a:t>
            </a:r>
            <a:r>
              <a:rPr lang="vi-VN" sz="2800" dirty="0" err="1">
                <a:latin typeface="Times New Roman" panose="02020603050405020304" pitchFamily="18" charset="0"/>
                <a:ea typeface="Times New Roman" panose="02020603050405020304" pitchFamily="18" charset="0"/>
              </a:rPr>
              <a:t>sự</a:t>
            </a:r>
            <a:r>
              <a:rPr lang="vi-VN" sz="2800" dirty="0">
                <a:latin typeface="Times New Roman" panose="02020603050405020304" pitchFamily="18" charset="0"/>
                <a:ea typeface="Times New Roman" panose="02020603050405020304" pitchFamily="18" charset="0"/>
              </a:rPr>
              <a:t> </a:t>
            </a:r>
            <a:r>
              <a:rPr lang="vi-VN" sz="2800" dirty="0" err="1">
                <a:latin typeface="Times New Roman" panose="02020603050405020304" pitchFamily="18" charset="0"/>
                <a:ea typeface="Times New Roman" panose="02020603050405020304" pitchFamily="18" charset="0"/>
              </a:rPr>
              <a:t>khẽ</a:t>
            </a:r>
            <a:r>
              <a:rPr lang="vi-VN" sz="2800" dirty="0">
                <a:latin typeface="Times New Roman" panose="02020603050405020304" pitchFamily="18" charset="0"/>
                <a:ea typeface="Times New Roman" panose="02020603050405020304" pitchFamily="18" charset="0"/>
              </a:rPr>
              <a:t> </a:t>
            </a:r>
            <a:r>
              <a:rPr lang="vi-VN" sz="2800" dirty="0" err="1">
                <a:latin typeface="Times New Roman" panose="02020603050405020304" pitchFamily="18" charset="0"/>
                <a:ea typeface="Times New Roman" panose="02020603050405020304" pitchFamily="18" charset="0"/>
              </a:rPr>
              <a:t>khàng</a:t>
            </a:r>
            <a:r>
              <a:rPr lang="vi-VN" sz="2800" dirty="0">
                <a:latin typeface="Times New Roman" panose="02020603050405020304" pitchFamily="18" charset="0"/>
                <a:ea typeface="Times New Roman" panose="02020603050405020304" pitchFamily="18" charset="0"/>
              </a:rPr>
              <a:t>, không </a:t>
            </a:r>
            <a:r>
              <a:rPr lang="vi-VN" sz="2800" dirty="0" err="1">
                <a:latin typeface="Times New Roman" panose="02020603050405020304" pitchFamily="18" charset="0"/>
                <a:ea typeface="Times New Roman" panose="02020603050405020304" pitchFamily="18" charset="0"/>
              </a:rPr>
              <a:t>phát</a:t>
            </a:r>
            <a:r>
              <a:rPr lang="vi-VN" sz="2800" dirty="0">
                <a:latin typeface="Times New Roman" panose="02020603050405020304" pitchFamily="18" charset="0"/>
                <a:ea typeface="Times New Roman" panose="02020603050405020304" pitchFamily="18" charset="0"/>
              </a:rPr>
              <a:t> </a:t>
            </a:r>
            <a:r>
              <a:rPr lang="vi-VN" sz="2800" dirty="0" err="1">
                <a:latin typeface="Times New Roman" panose="02020603050405020304" pitchFamily="18" charset="0"/>
                <a:ea typeface="Times New Roman" panose="02020603050405020304" pitchFamily="18" charset="0"/>
              </a:rPr>
              <a:t>thành</a:t>
            </a:r>
            <a:r>
              <a:rPr lang="vi-VN" sz="2800" dirty="0">
                <a:latin typeface="Times New Roman" panose="02020603050405020304" pitchFamily="18" charset="0"/>
                <a:ea typeface="Times New Roman" panose="02020603050405020304" pitchFamily="18" charset="0"/>
              </a:rPr>
              <a:t> </a:t>
            </a:r>
            <a:r>
              <a:rPr lang="vi-VN" sz="2800" dirty="0" err="1">
                <a:latin typeface="Times New Roman" panose="02020603050405020304" pitchFamily="18" charset="0"/>
                <a:ea typeface="Times New Roman" panose="02020603050405020304" pitchFamily="18" charset="0"/>
              </a:rPr>
              <a:t>tiếng</a:t>
            </a:r>
            <a:r>
              <a:rPr lang="vi-VN" sz="2800" dirty="0">
                <a:latin typeface="Times New Roman" panose="02020603050405020304" pitchFamily="18" charset="0"/>
                <a:ea typeface="Times New Roman" panose="02020603050405020304" pitchFamily="18" charset="0"/>
              </a:rPr>
              <a:t> to</a:t>
            </a:r>
            <a:endParaRPr lang="en-US" sz="2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00943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6"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ộp Văn bản 8">
            <a:extLst>
              <a:ext uri="{FF2B5EF4-FFF2-40B4-BE49-F238E27FC236}">
                <a16:creationId xmlns:a16="http://schemas.microsoft.com/office/drawing/2014/main" id="{14E17FDA-A604-DE3F-B6D2-6352F79C4689}"/>
              </a:ext>
            </a:extLst>
          </p:cNvPr>
          <p:cNvSpPr txBox="1"/>
          <p:nvPr/>
        </p:nvSpPr>
        <p:spPr>
          <a:xfrm>
            <a:off x="88785" y="0"/>
            <a:ext cx="12167692" cy="6870342"/>
          </a:xfrm>
          <a:prstGeom prst="rect">
            <a:avLst/>
          </a:prstGeom>
          <a:noFill/>
        </p:spPr>
        <p:txBody>
          <a:bodyPr wrap="square">
            <a:spAutoFit/>
          </a:bodyPr>
          <a:lstStyle/>
          <a:p>
            <a:pPr algn="just">
              <a:lnSpc>
                <a:spcPct val="115000"/>
              </a:lnSpc>
              <a:tabLst>
                <a:tab pos="1386840" algn="l"/>
              </a:tabLst>
            </a:pPr>
            <a:r>
              <a:rPr lang="en-US" sz="2300" b="1" i="1" dirty="0" smtClean="0">
                <a:solidFill>
                  <a:srgbClr val="0066FF"/>
                </a:solidFill>
                <a:latin typeface="Times New Roman" panose="02020603050405020304" pitchFamily="18" charset="0"/>
                <a:ea typeface="Tahoma" panose="020B0604030504040204" pitchFamily="34" charset="0"/>
                <a:cs typeface="Times New Roman" panose="02020603050405020304" pitchFamily="18" charset="0"/>
              </a:rPr>
              <a:t>b. </a:t>
            </a:r>
            <a:r>
              <a:rPr lang="en-US" sz="2300" b="1" i="1" dirty="0" err="1" smtClean="0">
                <a:solidFill>
                  <a:srgbClr val="0066FF"/>
                </a:solidFill>
                <a:latin typeface="Times New Roman" panose="02020603050405020304" pitchFamily="18" charset="0"/>
                <a:ea typeface="Tahoma" panose="020B0604030504040204" pitchFamily="34" charset="0"/>
                <a:cs typeface="Times New Roman" panose="02020603050405020304" pitchFamily="18" charset="0"/>
              </a:rPr>
              <a:t>Văn</a:t>
            </a:r>
            <a:r>
              <a:rPr lang="en-US" sz="2300" b="1" i="1" dirty="0" smtClean="0">
                <a:solidFill>
                  <a:srgbClr val="0066FF"/>
                </a:solidFill>
                <a:latin typeface="Times New Roman" panose="02020603050405020304" pitchFamily="18" charset="0"/>
                <a:ea typeface="Tahoma" panose="020B0604030504040204" pitchFamily="34" charset="0"/>
                <a:cs typeface="Times New Roman" panose="02020603050405020304" pitchFamily="18" charset="0"/>
              </a:rPr>
              <a:t> </a:t>
            </a:r>
            <a:r>
              <a:rPr lang="en-US" sz="2300" b="1" i="1" dirty="0" err="1" smtClean="0">
                <a:solidFill>
                  <a:srgbClr val="0066FF"/>
                </a:solidFill>
                <a:latin typeface="Times New Roman" panose="02020603050405020304" pitchFamily="18" charset="0"/>
                <a:ea typeface="Tahoma" panose="020B0604030504040204" pitchFamily="34" charset="0"/>
                <a:cs typeface="Times New Roman" panose="02020603050405020304" pitchFamily="18" charset="0"/>
              </a:rPr>
              <a:t>bản</a:t>
            </a:r>
            <a:endParaRPr lang="en-US" sz="2300" b="1" i="1" dirty="0" smtClean="0">
              <a:solidFill>
                <a:srgbClr val="0066FF"/>
              </a:solidFill>
              <a:latin typeface="Times New Roman" panose="02020603050405020304" pitchFamily="18" charset="0"/>
              <a:ea typeface="Tahoma" panose="020B0604030504040204" pitchFamily="34" charset="0"/>
              <a:cs typeface="Times New Roman" panose="02020603050405020304" pitchFamily="18" charset="0"/>
            </a:endParaRPr>
          </a:p>
          <a:p>
            <a:r>
              <a:rPr lang="en-US" sz="2300" b="1" dirty="0">
                <a:latin typeface="Times New Roman" panose="02020603050405020304" pitchFamily="18" charset="0"/>
                <a:cs typeface="Times New Roman" panose="02020603050405020304" pitchFamily="18" charset="0"/>
              </a:rPr>
              <a:t>*</a:t>
            </a:r>
            <a:r>
              <a:rPr lang="vi-VN" sz="2300" b="1" dirty="0" smtClean="0">
                <a:latin typeface="Times New Roman" panose="02020603050405020304" pitchFamily="18" charset="0"/>
                <a:cs typeface="Times New Roman" panose="02020603050405020304" pitchFamily="18" charset="0"/>
              </a:rPr>
              <a:t> </a:t>
            </a:r>
            <a:r>
              <a:rPr lang="vi-VN" sz="2300" b="1" dirty="0">
                <a:latin typeface="Times New Roman" panose="02020603050405020304" pitchFamily="18" charset="0"/>
                <a:cs typeface="Times New Roman" panose="02020603050405020304" pitchFamily="18" charset="0"/>
              </a:rPr>
              <a:t>Xuất xứ, hoàn cảnh sáng </a:t>
            </a:r>
            <a:r>
              <a:rPr lang="vi-VN" sz="2300" b="1" dirty="0" smtClean="0">
                <a:latin typeface="Times New Roman" panose="02020603050405020304" pitchFamily="18" charset="0"/>
                <a:cs typeface="Times New Roman" panose="02020603050405020304" pitchFamily="18" charset="0"/>
              </a:rPr>
              <a:t>tác</a:t>
            </a:r>
            <a:r>
              <a:rPr lang="en-US" sz="2300" b="1" dirty="0">
                <a:latin typeface="Times New Roman" panose="02020603050405020304" pitchFamily="18" charset="0"/>
                <a:cs typeface="Times New Roman" panose="02020603050405020304" pitchFamily="18" charset="0"/>
              </a:rPr>
              <a:t>:</a:t>
            </a:r>
            <a:r>
              <a:rPr lang="vi-VN" sz="2300" b="1" dirty="0" smtClean="0">
                <a:latin typeface="Times New Roman" panose="02020603050405020304" pitchFamily="18" charset="0"/>
                <a:cs typeface="Times New Roman" panose="02020603050405020304" pitchFamily="18" charset="0"/>
              </a:rPr>
              <a:t> </a:t>
            </a:r>
            <a:r>
              <a:rPr lang="vi-VN" sz="2300" dirty="0" smtClean="0">
                <a:latin typeface="Times New Roman" panose="02020603050405020304" pitchFamily="18" charset="0"/>
                <a:cs typeface="Times New Roman" panose="02020603050405020304" pitchFamily="18" charset="0"/>
              </a:rPr>
              <a:t> </a:t>
            </a:r>
            <a:r>
              <a:rPr lang="vi-VN" sz="2300" dirty="0">
                <a:latin typeface="Times New Roman" panose="02020603050405020304" pitchFamily="18" charset="0"/>
                <a:cs typeface="Times New Roman" panose="02020603050405020304" pitchFamily="18" charset="0"/>
              </a:rPr>
              <a:t>Sáng </a:t>
            </a:r>
            <a:r>
              <a:rPr lang="vi-VN" sz="2300" dirty="0" smtClean="0">
                <a:latin typeface="Times New Roman" panose="02020603050405020304" pitchFamily="18" charset="0"/>
                <a:cs typeface="Times New Roman" panose="02020603050405020304" pitchFamily="18" charset="0"/>
              </a:rPr>
              <a:t>tác</a:t>
            </a:r>
            <a:r>
              <a:rPr lang="en-US" sz="2300" dirty="0" smtClean="0">
                <a:latin typeface="Times New Roman" panose="02020603050405020304" pitchFamily="18" charset="0"/>
                <a:cs typeface="Times New Roman" panose="02020603050405020304" pitchFamily="18" charset="0"/>
              </a:rPr>
              <a:t> </a:t>
            </a:r>
            <a:r>
              <a:rPr lang="en-US" sz="2300" dirty="0" err="1" smtClean="0">
                <a:latin typeface="Times New Roman" panose="02020603050405020304" pitchFamily="18" charset="0"/>
                <a:cs typeface="Times New Roman" panose="02020603050405020304" pitchFamily="18" charset="0"/>
              </a:rPr>
              <a:t>năm</a:t>
            </a:r>
            <a:r>
              <a:rPr lang="en-US" sz="2300" dirty="0" smtClean="0">
                <a:latin typeface="Times New Roman" panose="02020603050405020304" pitchFamily="18" charset="0"/>
                <a:cs typeface="Times New Roman" panose="02020603050405020304" pitchFamily="18" charset="0"/>
              </a:rPr>
              <a:t> </a:t>
            </a:r>
            <a:r>
              <a:rPr lang="vi-VN" sz="2300" dirty="0" smtClean="0">
                <a:latin typeface="Times New Roman" panose="02020603050405020304" pitchFamily="18" charset="0"/>
                <a:cs typeface="Times New Roman" panose="02020603050405020304" pitchFamily="18" charset="0"/>
              </a:rPr>
              <a:t>1963</a:t>
            </a:r>
            <a:r>
              <a:rPr lang="en-US" sz="2300" dirty="0" smtClean="0">
                <a:latin typeface="Times New Roman" panose="02020603050405020304" pitchFamily="18" charset="0"/>
                <a:cs typeface="Times New Roman" panose="02020603050405020304" pitchFamily="18" charset="0"/>
              </a:rPr>
              <a:t>, </a:t>
            </a:r>
            <a:r>
              <a:rPr lang="vi-VN" sz="2300" dirty="0" smtClean="0">
                <a:latin typeface="Times New Roman" panose="02020603050405020304" pitchFamily="18" charset="0"/>
                <a:cs typeface="Times New Roman" panose="02020603050405020304" pitchFamily="18" charset="0"/>
              </a:rPr>
              <a:t>rút </a:t>
            </a:r>
            <a:r>
              <a:rPr lang="vi-VN" sz="2300" dirty="0">
                <a:latin typeface="Times New Roman" panose="02020603050405020304" pitchFamily="18" charset="0"/>
                <a:cs typeface="Times New Roman" panose="02020603050405020304" pitchFamily="18" charset="0"/>
              </a:rPr>
              <a:t>từ tập </a:t>
            </a:r>
            <a:r>
              <a:rPr lang="vi-VN" sz="2300" dirty="0" smtClean="0">
                <a:latin typeface="Times New Roman" panose="02020603050405020304" pitchFamily="18" charset="0"/>
                <a:cs typeface="Times New Roman" panose="02020603050405020304" pitchFamily="18" charset="0"/>
              </a:rPr>
              <a:t>thơ</a:t>
            </a:r>
            <a:r>
              <a:rPr lang="en-US" sz="2300" dirty="0" smtClean="0">
                <a:latin typeface="Times New Roman" panose="02020603050405020304" pitchFamily="18" charset="0"/>
                <a:cs typeface="Times New Roman" panose="02020603050405020304" pitchFamily="18" charset="0"/>
              </a:rPr>
              <a:t> “ </a:t>
            </a:r>
            <a:r>
              <a:rPr lang="en-US" sz="2300" dirty="0" err="1" smtClean="0">
                <a:latin typeface="Times New Roman" panose="02020603050405020304" pitchFamily="18" charset="0"/>
                <a:cs typeface="Times New Roman" panose="02020603050405020304" pitchFamily="18" charset="0"/>
              </a:rPr>
              <a:t>Những</a:t>
            </a:r>
            <a:r>
              <a:rPr lang="en-US" sz="2300" dirty="0" smtClean="0">
                <a:latin typeface="Times New Roman" panose="02020603050405020304" pitchFamily="18" charset="0"/>
                <a:cs typeface="Times New Roman" panose="02020603050405020304" pitchFamily="18" charset="0"/>
              </a:rPr>
              <a:t> </a:t>
            </a:r>
            <a:r>
              <a:rPr lang="en-US" sz="2300" dirty="0" err="1" smtClean="0">
                <a:latin typeface="Times New Roman" panose="02020603050405020304" pitchFamily="18" charset="0"/>
                <a:cs typeface="Times New Roman" panose="02020603050405020304" pitchFamily="18" charset="0"/>
              </a:rPr>
              <a:t>cánh</a:t>
            </a:r>
            <a:r>
              <a:rPr lang="en-US" sz="2300" dirty="0" smtClean="0">
                <a:latin typeface="Times New Roman" panose="02020603050405020304" pitchFamily="18" charset="0"/>
                <a:cs typeface="Times New Roman" panose="02020603050405020304" pitchFamily="18" charset="0"/>
              </a:rPr>
              <a:t> </a:t>
            </a:r>
            <a:r>
              <a:rPr lang="en-US" sz="2300" dirty="0" err="1" smtClean="0">
                <a:latin typeface="Times New Roman" panose="02020603050405020304" pitchFamily="18" charset="0"/>
                <a:cs typeface="Times New Roman" panose="02020603050405020304" pitchFamily="18" charset="0"/>
              </a:rPr>
              <a:t>buồm</a:t>
            </a:r>
            <a:r>
              <a:rPr lang="en-US" sz="2300" dirty="0" smtClean="0">
                <a:latin typeface="Times New Roman" panose="02020603050405020304" pitchFamily="18" charset="0"/>
                <a:cs typeface="Times New Roman" panose="02020603050405020304" pitchFamily="18" charset="0"/>
              </a:rPr>
              <a:t>”</a:t>
            </a:r>
            <a:endParaRPr lang="en-US" sz="2300" dirty="0">
              <a:latin typeface="Times New Roman" panose="02020603050405020304" pitchFamily="18" charset="0"/>
              <a:cs typeface="Times New Roman" panose="02020603050405020304" pitchFamily="18" charset="0"/>
            </a:endParaRPr>
          </a:p>
          <a:p>
            <a:pPr lvl="0"/>
            <a:r>
              <a:rPr lang="en-US" sz="2300" b="1" dirty="0" smtClean="0">
                <a:latin typeface="Times New Roman" panose="02020603050405020304" pitchFamily="18" charset="0"/>
                <a:cs typeface="Times New Roman" panose="02020603050405020304" pitchFamily="18" charset="0"/>
              </a:rPr>
              <a:t>* </a:t>
            </a:r>
            <a:r>
              <a:rPr lang="vi-VN" sz="2300" b="1" dirty="0" smtClean="0">
                <a:latin typeface="Times New Roman" panose="02020603050405020304" pitchFamily="18" charset="0"/>
                <a:cs typeface="Times New Roman" panose="02020603050405020304" pitchFamily="18" charset="0"/>
              </a:rPr>
              <a:t>Đặc </a:t>
            </a:r>
            <a:r>
              <a:rPr lang="vi-VN" sz="2300" b="1" dirty="0">
                <a:latin typeface="Times New Roman" panose="02020603050405020304" pitchFamily="18" charset="0"/>
                <a:cs typeface="Times New Roman" panose="02020603050405020304" pitchFamily="18" charset="0"/>
              </a:rPr>
              <a:t>điểm hình thức của bài thơ</a:t>
            </a:r>
            <a:endParaRPr lang="en-US" sz="2300" dirty="0">
              <a:latin typeface="Times New Roman" panose="02020603050405020304" pitchFamily="18" charset="0"/>
              <a:cs typeface="Times New Roman" panose="02020603050405020304" pitchFamily="18" charset="0"/>
            </a:endParaRPr>
          </a:p>
          <a:p>
            <a:r>
              <a:rPr lang="vi-VN" sz="2300" b="1" dirty="0">
                <a:latin typeface="Times New Roman" panose="02020603050405020304" pitchFamily="18" charset="0"/>
                <a:cs typeface="Times New Roman" panose="02020603050405020304" pitchFamily="18" charset="0"/>
              </a:rPr>
              <a:t>- Thể thơ</a:t>
            </a:r>
            <a:r>
              <a:rPr lang="vi-VN" sz="2300" b="1" dirty="0" smtClean="0">
                <a:latin typeface="Times New Roman" panose="02020603050405020304" pitchFamily="18" charset="0"/>
                <a:cs typeface="Times New Roman" panose="02020603050405020304" pitchFamily="18" charset="0"/>
              </a:rPr>
              <a:t>:</a:t>
            </a:r>
            <a:r>
              <a:rPr lang="en-US" sz="2300" b="1" dirty="0" smtClean="0">
                <a:latin typeface="Times New Roman" panose="02020603050405020304" pitchFamily="18" charset="0"/>
                <a:cs typeface="Times New Roman" panose="02020603050405020304" pitchFamily="18" charset="0"/>
              </a:rPr>
              <a:t> </a:t>
            </a:r>
            <a:r>
              <a:rPr lang="vi-VN" sz="2300" dirty="0" smtClean="0">
                <a:latin typeface="Times New Roman" panose="02020603050405020304" pitchFamily="18" charset="0"/>
                <a:cs typeface="Times New Roman" panose="02020603050405020304" pitchFamily="18" charset="0"/>
              </a:rPr>
              <a:t>+ </a:t>
            </a:r>
            <a:r>
              <a:rPr lang="vi-VN" sz="2300" dirty="0">
                <a:latin typeface="Times New Roman" panose="02020603050405020304" pitchFamily="18" charset="0"/>
                <a:cs typeface="Times New Roman" panose="02020603050405020304" pitchFamily="18" charset="0"/>
              </a:rPr>
              <a:t>Mỗi dòng thơ: dài ngắn không đều nhau, thường có 5 đến 7 chữ.</a:t>
            </a:r>
            <a:endParaRPr lang="en-US" sz="2300" dirty="0">
              <a:latin typeface="Times New Roman" panose="02020603050405020304" pitchFamily="18" charset="0"/>
              <a:cs typeface="Times New Roman" panose="02020603050405020304" pitchFamily="18" charset="0"/>
            </a:endParaRPr>
          </a:p>
          <a:p>
            <a:r>
              <a:rPr lang="vi-VN" sz="2300" dirty="0">
                <a:latin typeface="Times New Roman" panose="02020603050405020304" pitchFamily="18" charset="0"/>
                <a:cs typeface="Times New Roman" panose="02020603050405020304" pitchFamily="18" charset="0"/>
              </a:rPr>
              <a:t>+ Số dòng ở mỗi khổ thơ không cố định, có khổ 4 dòng, có khổ 5, 6 hoặc 8 dòng.</a:t>
            </a:r>
            <a:endParaRPr lang="en-US" sz="2300" dirty="0">
              <a:latin typeface="Times New Roman" panose="02020603050405020304" pitchFamily="18" charset="0"/>
              <a:cs typeface="Times New Roman" panose="02020603050405020304" pitchFamily="18" charset="0"/>
            </a:endParaRPr>
          </a:p>
          <a:p>
            <a:r>
              <a:rPr lang="vi-VN" sz="2300" dirty="0">
                <a:latin typeface="Times New Roman" panose="02020603050405020304" pitchFamily="18" charset="0"/>
                <a:cs typeface="Times New Roman" panose="02020603050405020304" pitchFamily="18" charset="0"/>
              </a:rPr>
              <a:t>+ Cách hiệp vần của bài thơ cũng rất tự do, không theo niêm luật quy tắc thông thường.</a:t>
            </a:r>
            <a:endParaRPr lang="en-US" sz="2300" dirty="0">
              <a:latin typeface="Times New Roman" panose="02020603050405020304" pitchFamily="18" charset="0"/>
              <a:cs typeface="Times New Roman" panose="02020603050405020304" pitchFamily="18" charset="0"/>
            </a:endParaRPr>
          </a:p>
          <a:p>
            <a:r>
              <a:rPr lang="vi-VN" sz="2300" b="1" dirty="0">
                <a:latin typeface="Times New Roman" panose="02020603050405020304" pitchFamily="18" charset="0"/>
                <a:cs typeface="Times New Roman" panose="02020603050405020304" pitchFamily="18" charset="0"/>
              </a:rPr>
              <a:t>=&gt; Thể thơ</a:t>
            </a:r>
            <a:r>
              <a:rPr lang="vi-VN" sz="2300" dirty="0">
                <a:latin typeface="Times New Roman" panose="02020603050405020304" pitchFamily="18" charset="0"/>
                <a:cs typeface="Times New Roman" panose="02020603050405020304" pitchFamily="18" charset="0"/>
              </a:rPr>
              <a:t> </a:t>
            </a:r>
            <a:r>
              <a:rPr lang="vi-VN" sz="2300" b="1" dirty="0">
                <a:latin typeface="Times New Roman" panose="02020603050405020304" pitchFamily="18" charset="0"/>
                <a:cs typeface="Times New Roman" panose="02020603050405020304" pitchFamily="18" charset="0"/>
              </a:rPr>
              <a:t>tự do</a:t>
            </a:r>
            <a:r>
              <a:rPr lang="vi-VN" sz="2300" dirty="0">
                <a:latin typeface="Times New Roman" panose="02020603050405020304" pitchFamily="18" charset="0"/>
                <a:cs typeface="Times New Roman" panose="02020603050405020304" pitchFamily="18" charset="0"/>
              </a:rPr>
              <a:t>: </a:t>
            </a:r>
            <a:r>
              <a:rPr lang="vi-VN" sz="2300" i="1" dirty="0">
                <a:latin typeface="Times New Roman" panose="02020603050405020304" pitchFamily="18" charset="0"/>
                <a:cs typeface="Times New Roman" panose="02020603050405020304" pitchFamily="18" charset="0"/>
              </a:rPr>
              <a:t>là thể thơ không theo quy định bắt buộc về số câu, số tiếng, cách phân dòng, hiệp vần, sự luân phiên bằng trắc và nhịp điệu. Tất cả các yếu tố này thay đổi tùy thuộc vào cảm xúc của nhà thơ nên cách biểu đạt tự do hơn các thể thơ khác.</a:t>
            </a:r>
            <a:endParaRPr lang="en-US" sz="2300" dirty="0">
              <a:latin typeface="Times New Roman" panose="02020603050405020304" pitchFamily="18" charset="0"/>
              <a:cs typeface="Times New Roman" panose="02020603050405020304" pitchFamily="18" charset="0"/>
            </a:endParaRPr>
          </a:p>
          <a:p>
            <a:r>
              <a:rPr lang="vi-VN" sz="2300" dirty="0">
                <a:latin typeface="Times New Roman" panose="02020603050405020304" pitchFamily="18" charset="0"/>
                <a:cs typeface="Times New Roman" panose="02020603050405020304" pitchFamily="18" charset="0"/>
              </a:rPr>
              <a:t> </a:t>
            </a:r>
            <a:r>
              <a:rPr lang="vi-VN" sz="2300" dirty="0" smtClean="0">
                <a:latin typeface="Times New Roman" panose="02020603050405020304" pitchFamily="18" charset="0"/>
                <a:cs typeface="Times New Roman" panose="02020603050405020304" pitchFamily="18" charset="0"/>
              </a:rPr>
              <a:t>- </a:t>
            </a:r>
            <a:r>
              <a:rPr lang="vi-VN" sz="2300" b="1" dirty="0">
                <a:latin typeface="Times New Roman" panose="02020603050405020304" pitchFamily="18" charset="0"/>
                <a:cs typeface="Times New Roman" panose="02020603050405020304" pitchFamily="18" charset="0"/>
              </a:rPr>
              <a:t>Chủ thể trữ tình</a:t>
            </a:r>
            <a:r>
              <a:rPr lang="vi-VN" sz="2300" dirty="0">
                <a:latin typeface="Times New Roman" panose="02020603050405020304" pitchFamily="18" charset="0"/>
                <a:cs typeface="Times New Roman" panose="02020603050405020304" pitchFamily="18" charset="0"/>
              </a:rPr>
              <a:t>: </a:t>
            </a:r>
            <a:r>
              <a:rPr lang="vi-VN" sz="2300" b="1" i="1" dirty="0">
                <a:latin typeface="Times New Roman" panose="02020603050405020304" pitchFamily="18" charset="0"/>
                <a:cs typeface="Times New Roman" panose="02020603050405020304" pitchFamily="18" charset="0"/>
              </a:rPr>
              <a:t>người cha</a:t>
            </a:r>
            <a:r>
              <a:rPr lang="vi-VN" sz="2300" dirty="0">
                <a:latin typeface="Times New Roman" panose="02020603050405020304" pitchFamily="18" charset="0"/>
                <a:cs typeface="Times New Roman" panose="02020603050405020304" pitchFamily="18" charset="0"/>
              </a:rPr>
              <a:t> (lời bài thơ là lời của người cha nói với con về cảm xúc, suy ngẫm của mình khi trò chuyện cùng con trên bờ biển).</a:t>
            </a:r>
            <a:endParaRPr lang="en-US" sz="2300" dirty="0">
              <a:latin typeface="Times New Roman" panose="02020603050405020304" pitchFamily="18" charset="0"/>
              <a:cs typeface="Times New Roman" panose="02020603050405020304" pitchFamily="18" charset="0"/>
            </a:endParaRPr>
          </a:p>
          <a:p>
            <a:r>
              <a:rPr lang="vi-VN" sz="2300" dirty="0">
                <a:latin typeface="Times New Roman" panose="02020603050405020304" pitchFamily="18" charset="0"/>
                <a:cs typeface="Times New Roman" panose="02020603050405020304" pitchFamily="18" charset="0"/>
              </a:rPr>
              <a:t>- C</a:t>
            </a:r>
            <a:r>
              <a:rPr lang="vi-VN" sz="2300" b="1" dirty="0">
                <a:latin typeface="Times New Roman" panose="02020603050405020304" pitchFamily="18" charset="0"/>
                <a:cs typeface="Times New Roman" panose="02020603050405020304" pitchFamily="18" charset="0"/>
              </a:rPr>
              <a:t>ảm xúc bao trùm</a:t>
            </a:r>
            <a:r>
              <a:rPr lang="vi-VN" sz="2300" dirty="0">
                <a:latin typeface="Times New Roman" panose="02020603050405020304" pitchFamily="18" charset="0"/>
                <a:cs typeface="Times New Roman" panose="02020603050405020304" pitchFamily="18" charset="0"/>
              </a:rPr>
              <a:t>: Tình cảm yêu thương, </a:t>
            </a:r>
            <a:r>
              <a:rPr lang="en-US" sz="2300" dirty="0" err="1" smtClean="0">
                <a:latin typeface="Times New Roman" panose="02020603050405020304" pitchFamily="18" charset="0"/>
                <a:cs typeface="Times New Roman" panose="02020603050405020304" pitchFamily="18" charset="0"/>
              </a:rPr>
              <a:t>gắn</a:t>
            </a:r>
            <a:r>
              <a:rPr lang="en-US" sz="2300" dirty="0" smtClean="0">
                <a:latin typeface="Times New Roman" panose="02020603050405020304" pitchFamily="18" charset="0"/>
                <a:cs typeface="Times New Roman" panose="02020603050405020304" pitchFamily="18" charset="0"/>
              </a:rPr>
              <a:t> </a:t>
            </a:r>
            <a:r>
              <a:rPr lang="en-US" sz="2300" dirty="0" err="1" smtClean="0">
                <a:latin typeface="Times New Roman" panose="02020603050405020304" pitchFamily="18" charset="0"/>
                <a:cs typeface="Times New Roman" panose="02020603050405020304" pitchFamily="18" charset="0"/>
              </a:rPr>
              <a:t>bó</a:t>
            </a:r>
            <a:r>
              <a:rPr lang="vi-VN" sz="2300" dirty="0" smtClean="0">
                <a:latin typeface="Times New Roman" panose="02020603050405020304" pitchFamily="18" charset="0"/>
                <a:cs typeface="Times New Roman" panose="02020603050405020304" pitchFamily="18" charset="0"/>
              </a:rPr>
              <a:t> </a:t>
            </a:r>
            <a:r>
              <a:rPr lang="vi-VN" sz="2300" dirty="0">
                <a:latin typeface="Times New Roman" panose="02020603050405020304" pitchFamily="18" charset="0"/>
                <a:cs typeface="Times New Roman" panose="02020603050405020304" pitchFamily="18" charset="0"/>
              </a:rPr>
              <a:t>của hai cha con.</a:t>
            </a:r>
            <a:endParaRPr lang="en-US" sz="2300" dirty="0">
              <a:latin typeface="Times New Roman" panose="02020603050405020304" pitchFamily="18" charset="0"/>
              <a:cs typeface="Times New Roman" panose="02020603050405020304" pitchFamily="18" charset="0"/>
            </a:endParaRPr>
          </a:p>
          <a:p>
            <a:r>
              <a:rPr lang="vi-VN" sz="2300" b="1" dirty="0">
                <a:latin typeface="Times New Roman" panose="02020603050405020304" pitchFamily="18" charset="0"/>
                <a:cs typeface="Times New Roman" panose="02020603050405020304" pitchFamily="18" charset="0"/>
              </a:rPr>
              <a:t>- PTBÐ</a:t>
            </a:r>
            <a:r>
              <a:rPr lang="vi-VN" sz="2300" dirty="0">
                <a:latin typeface="Times New Roman" panose="02020603050405020304" pitchFamily="18" charset="0"/>
                <a:cs typeface="Times New Roman" panose="02020603050405020304" pitchFamily="18" charset="0"/>
              </a:rPr>
              <a:t>: Biểu cảm kết hợp yếu tố miêu tả, tự sự.</a:t>
            </a:r>
            <a:endParaRPr lang="en-US" sz="2300" dirty="0">
              <a:latin typeface="Times New Roman" panose="02020603050405020304" pitchFamily="18" charset="0"/>
              <a:cs typeface="Times New Roman" panose="02020603050405020304" pitchFamily="18" charset="0"/>
            </a:endParaRPr>
          </a:p>
          <a:p>
            <a:r>
              <a:rPr lang="en-US" sz="2300" dirty="0" smtClean="0">
                <a:latin typeface="Times New Roman" panose="02020603050405020304" pitchFamily="18" charset="0"/>
                <a:cs typeface="Times New Roman" panose="02020603050405020304" pitchFamily="18" charset="0"/>
              </a:rPr>
              <a:t>* </a:t>
            </a:r>
            <a:r>
              <a:rPr lang="en-US" sz="2300" b="1" dirty="0" err="1" smtClean="0">
                <a:latin typeface="Times New Roman" panose="02020603050405020304" pitchFamily="18" charset="0"/>
                <a:cs typeface="Times New Roman" panose="02020603050405020304" pitchFamily="18" charset="0"/>
              </a:rPr>
              <a:t>Bố</a:t>
            </a:r>
            <a:r>
              <a:rPr lang="en-US" sz="2300" b="1" dirty="0" smtClean="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cục</a:t>
            </a:r>
            <a:r>
              <a:rPr lang="en-US" sz="2300" b="1" dirty="0">
                <a:latin typeface="Times New Roman" panose="02020603050405020304" pitchFamily="18" charset="0"/>
                <a:cs typeface="Times New Roman" panose="02020603050405020304" pitchFamily="18" charset="0"/>
              </a:rPr>
              <a:t>:</a:t>
            </a:r>
            <a:r>
              <a:rPr lang="en-US" sz="2300" dirty="0">
                <a:latin typeface="Times New Roman" panose="02020603050405020304" pitchFamily="18" charset="0"/>
                <a:cs typeface="Times New Roman" panose="02020603050405020304" pitchFamily="18" charset="0"/>
              </a:rPr>
              <a:t> 3 </a:t>
            </a:r>
            <a:r>
              <a:rPr lang="en-US" sz="2300" dirty="0" err="1">
                <a:latin typeface="Times New Roman" panose="02020603050405020304" pitchFamily="18" charset="0"/>
                <a:cs typeface="Times New Roman" panose="02020603050405020304" pitchFamily="18" charset="0"/>
              </a:rPr>
              <a:t>phần</a:t>
            </a:r>
            <a:endParaRPr lang="en-US" sz="2300" dirty="0">
              <a:latin typeface="Times New Roman" panose="02020603050405020304" pitchFamily="18" charset="0"/>
              <a:cs typeface="Times New Roman" panose="02020603050405020304" pitchFamily="18" charset="0"/>
            </a:endParaRPr>
          </a:p>
          <a:p>
            <a:r>
              <a:rPr lang="vi-VN" sz="2300" dirty="0">
                <a:latin typeface="Times New Roman" panose="02020603050405020304" pitchFamily="18" charset="0"/>
                <a:cs typeface="Times New Roman" panose="02020603050405020304" pitchFamily="18" charset="0"/>
              </a:rPr>
              <a:t>+ P1: Từ đầu đến </a:t>
            </a:r>
            <a:r>
              <a:rPr lang="vi-VN" sz="2300" i="1" dirty="0">
                <a:latin typeface="Times New Roman" panose="02020603050405020304" pitchFamily="18" charset="0"/>
                <a:cs typeface="Times New Roman" panose="02020603050405020304" pitchFamily="18" charset="0"/>
              </a:rPr>
              <a:t>“Nghe con bước lòng vui phơi </a:t>
            </a:r>
            <a:r>
              <a:rPr lang="vi-VN" sz="2300" i="1" dirty="0" smtClean="0">
                <a:latin typeface="Times New Roman" panose="02020603050405020304" pitchFamily="18" charset="0"/>
                <a:cs typeface="Times New Roman" panose="02020603050405020304" pitchFamily="18" charset="0"/>
              </a:rPr>
              <a:t>phới”</a:t>
            </a:r>
            <a:r>
              <a:rPr lang="en-US" sz="2300" i="1" dirty="0" smtClean="0">
                <a:latin typeface="Times New Roman" panose="02020603050405020304" pitchFamily="18" charset="0"/>
                <a:cs typeface="Times New Roman" panose="02020603050405020304" pitchFamily="18" charset="0"/>
              </a:rPr>
              <a:t>: </a:t>
            </a:r>
            <a:r>
              <a:rPr lang="vi-VN" sz="2300" b="1" i="1" dirty="0" smtClean="0">
                <a:latin typeface="Times New Roman" panose="02020603050405020304" pitchFamily="18" charset="0"/>
                <a:cs typeface="Times New Roman" panose="02020603050405020304" pitchFamily="18" charset="0"/>
              </a:rPr>
              <a:t>Cảnh </a:t>
            </a:r>
            <a:r>
              <a:rPr lang="vi-VN" sz="2300" b="1" i="1" dirty="0">
                <a:latin typeface="Times New Roman" panose="02020603050405020304" pitchFamily="18" charset="0"/>
                <a:cs typeface="Times New Roman" panose="02020603050405020304" pitchFamily="18" charset="0"/>
              </a:rPr>
              <a:t>người cha và người con đi dạo trên bãi cát</a:t>
            </a:r>
            <a:endParaRPr lang="en-US" sz="2300" dirty="0">
              <a:latin typeface="Times New Roman" panose="02020603050405020304" pitchFamily="18" charset="0"/>
              <a:cs typeface="Times New Roman" panose="02020603050405020304" pitchFamily="18" charset="0"/>
            </a:endParaRPr>
          </a:p>
          <a:p>
            <a:r>
              <a:rPr lang="vi-VN" sz="2300" dirty="0">
                <a:latin typeface="Times New Roman" panose="02020603050405020304" pitchFamily="18" charset="0"/>
                <a:cs typeface="Times New Roman" panose="02020603050405020304" pitchFamily="18" charset="0"/>
              </a:rPr>
              <a:t>+ P2: Tiếp theo đến… “</a:t>
            </a:r>
            <a:r>
              <a:rPr lang="vi-VN" sz="2300" i="1" dirty="0">
                <a:latin typeface="Times New Roman" panose="02020603050405020304" pitchFamily="18" charset="0"/>
                <a:cs typeface="Times New Roman" panose="02020603050405020304" pitchFamily="18" charset="0"/>
              </a:rPr>
              <a:t>Để con đi</a:t>
            </a:r>
            <a:r>
              <a:rPr lang="vi-VN" sz="2300" i="1" dirty="0" smtClean="0">
                <a:latin typeface="Times New Roman" panose="02020603050405020304" pitchFamily="18" charset="0"/>
                <a:cs typeface="Times New Roman" panose="02020603050405020304" pitchFamily="18" charset="0"/>
              </a:rPr>
              <a:t>…”</a:t>
            </a:r>
            <a:r>
              <a:rPr lang="en-US" sz="2300" i="1" dirty="0" smtClean="0">
                <a:latin typeface="Times New Roman" panose="02020603050405020304" pitchFamily="18" charset="0"/>
                <a:cs typeface="Times New Roman" panose="02020603050405020304" pitchFamily="18" charset="0"/>
              </a:rPr>
              <a:t>: </a:t>
            </a:r>
            <a:r>
              <a:rPr lang="vi-VN" sz="2300" b="1" i="1" dirty="0" smtClean="0">
                <a:latin typeface="Times New Roman" panose="02020603050405020304" pitchFamily="18" charset="0"/>
                <a:cs typeface="Times New Roman" panose="02020603050405020304" pitchFamily="18" charset="0"/>
              </a:rPr>
              <a:t>Cuộc </a:t>
            </a:r>
            <a:r>
              <a:rPr lang="vi-VN" sz="2300" b="1" i="1" dirty="0">
                <a:latin typeface="Times New Roman" panose="02020603050405020304" pitchFamily="18" charset="0"/>
                <a:cs typeface="Times New Roman" panose="02020603050405020304" pitchFamily="18" charset="0"/>
              </a:rPr>
              <a:t>trò chuyện của hai cha con và mong muốn của người con</a:t>
            </a:r>
            <a:endParaRPr lang="en-US" sz="2300" dirty="0">
              <a:latin typeface="Times New Roman" panose="02020603050405020304" pitchFamily="18" charset="0"/>
              <a:cs typeface="Times New Roman" panose="02020603050405020304" pitchFamily="18" charset="0"/>
            </a:endParaRPr>
          </a:p>
          <a:p>
            <a:r>
              <a:rPr lang="vi-VN" sz="2300" dirty="0">
                <a:latin typeface="Times New Roman" panose="02020603050405020304" pitchFamily="18" charset="0"/>
                <a:cs typeface="Times New Roman" panose="02020603050405020304" pitchFamily="18" charset="0"/>
              </a:rPr>
              <a:t>+ P3: Còn </a:t>
            </a:r>
            <a:r>
              <a:rPr lang="vi-VN" sz="2300" dirty="0" smtClean="0">
                <a:latin typeface="Times New Roman" panose="02020603050405020304" pitchFamily="18" charset="0"/>
                <a:cs typeface="Times New Roman" panose="02020603050405020304" pitchFamily="18" charset="0"/>
              </a:rPr>
              <a:t>lại</a:t>
            </a:r>
            <a:r>
              <a:rPr lang="en-US" sz="2300" dirty="0" smtClean="0">
                <a:latin typeface="Times New Roman" panose="02020603050405020304" pitchFamily="18" charset="0"/>
                <a:cs typeface="Times New Roman" panose="02020603050405020304" pitchFamily="18" charset="0"/>
              </a:rPr>
              <a:t>: </a:t>
            </a:r>
            <a:r>
              <a:rPr lang="vi-VN" sz="2300" b="1" i="1" dirty="0" smtClean="0">
                <a:latin typeface="Times New Roman" panose="02020603050405020304" pitchFamily="18" charset="0"/>
                <a:cs typeface="Times New Roman" panose="02020603050405020304" pitchFamily="18" charset="0"/>
              </a:rPr>
              <a:t>Suy </a:t>
            </a:r>
            <a:r>
              <a:rPr lang="vi-VN" sz="2300" b="1" i="1" dirty="0">
                <a:latin typeface="Times New Roman" panose="02020603050405020304" pitchFamily="18" charset="0"/>
                <a:cs typeface="Times New Roman" panose="02020603050405020304" pitchFamily="18" charset="0"/>
              </a:rPr>
              <a:t>ngẫm của người cha.</a:t>
            </a:r>
            <a:r>
              <a:rPr lang="vi-VN" sz="2300" dirty="0">
                <a:latin typeface="Times New Roman" panose="02020603050405020304" pitchFamily="18" charset="0"/>
                <a:cs typeface="Times New Roman" panose="02020603050405020304" pitchFamily="18" charset="0"/>
              </a:rPr>
              <a:t> </a:t>
            </a:r>
            <a:endParaRPr lang="en-US" sz="2300" b="1" i="1" dirty="0">
              <a:solidFill>
                <a:srgbClr val="0066FF"/>
              </a:solidFill>
              <a:effectLst/>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068647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00+ hình nền powerpoint màu xanh dương nhạt - hinhanhsieudep.net">
            <a:extLst>
              <a:ext uri="{FF2B5EF4-FFF2-40B4-BE49-F238E27FC236}">
                <a16:creationId xmlns:a16="http://schemas.microsoft.com/office/drawing/2014/main" id="{692A1F13-E567-5E03-B5E3-EA2F7810A0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627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Hộp Văn bản 6">
            <a:extLst>
              <a:ext uri="{FF2B5EF4-FFF2-40B4-BE49-F238E27FC236}">
                <a16:creationId xmlns:a16="http://schemas.microsoft.com/office/drawing/2014/main" id="{5477447E-92A6-9F4C-69C4-7264F3CDE1A9}"/>
              </a:ext>
            </a:extLst>
          </p:cNvPr>
          <p:cNvSpPr txBox="1"/>
          <p:nvPr/>
        </p:nvSpPr>
        <p:spPr>
          <a:xfrm>
            <a:off x="471387" y="24820"/>
            <a:ext cx="9006721" cy="553357"/>
          </a:xfrm>
          <a:prstGeom prst="rect">
            <a:avLst/>
          </a:prstGeom>
          <a:solidFill>
            <a:srgbClr val="0066FF"/>
          </a:solidFill>
        </p:spPr>
        <p:txBody>
          <a:bodyPr wrap="square">
            <a:spAutoFit/>
          </a:bodyPr>
          <a:lstStyle/>
          <a:p>
            <a:pPr marL="0" marR="0" algn="just">
              <a:lnSpc>
                <a:spcPct val="107000"/>
              </a:lnSpc>
              <a:spcBef>
                <a:spcPts val="0"/>
              </a:spcBef>
              <a:spcAft>
                <a:spcPts val="800"/>
              </a:spcAft>
            </a:pPr>
            <a:r>
              <a:rPr lang="en-US" sz="2800" b="1" dirty="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rPr>
              <a:t>III. </a:t>
            </a:r>
            <a:r>
              <a:rPr lang="en-US" sz="2800" b="1" dirty="0" err="1"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Đọc</a:t>
            </a:r>
            <a:r>
              <a:rPr lang="en-US" sz="2800" b="1" dirty="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smtClean="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rPr>
              <a:t>Tìm</a:t>
            </a:r>
            <a:r>
              <a:rPr lang="en-US" sz="2800" b="1" dirty="0" smtClean="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rPr>
              <a:t>hiểu</a:t>
            </a:r>
            <a:r>
              <a:rPr lang="en-US" sz="2800" b="1" dirty="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rPr>
              <a:t> chi </a:t>
            </a:r>
            <a:r>
              <a:rPr lang="en-US" sz="2800" b="1" dirty="0" err="1">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rPr>
              <a:t>tiết</a:t>
            </a:r>
            <a:r>
              <a:rPr lang="en-US" sz="2800" b="1" dirty="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rPr>
              <a:t>văn</a:t>
            </a:r>
            <a:r>
              <a:rPr lang="en-US" sz="2800" b="1" dirty="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rPr>
              <a:t>bản</a:t>
            </a:r>
            <a:endParaRPr lang="en-US" sz="2800" dirty="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5" name="Hộp Văn bản 4">
            <a:extLst>
              <a:ext uri="{FF2B5EF4-FFF2-40B4-BE49-F238E27FC236}">
                <a16:creationId xmlns:a16="http://schemas.microsoft.com/office/drawing/2014/main" id="{7A5C6776-C0B3-D6A1-5507-C5DB4E72A561}"/>
              </a:ext>
            </a:extLst>
          </p:cNvPr>
          <p:cNvSpPr txBox="1"/>
          <p:nvPr/>
        </p:nvSpPr>
        <p:spPr>
          <a:xfrm>
            <a:off x="471387" y="524709"/>
            <a:ext cx="8392393" cy="552972"/>
          </a:xfrm>
          <a:prstGeom prst="rect">
            <a:avLst/>
          </a:prstGeom>
          <a:noFill/>
        </p:spPr>
        <p:txBody>
          <a:bodyPr wrap="square">
            <a:spAutoFit/>
          </a:bodyPr>
          <a:lstStyle/>
          <a:p>
            <a:pPr marL="0" marR="0" algn="just">
              <a:lnSpc>
                <a:spcPct val="107000"/>
              </a:lnSpc>
              <a:spcBef>
                <a:spcPts val="0"/>
              </a:spcBef>
              <a:spcAft>
                <a:spcPts val="800"/>
              </a:spcAft>
            </a:pPr>
            <a:r>
              <a:rPr lang="en-US" sz="2800" b="1" dirty="0">
                <a:solidFill>
                  <a:srgbClr val="0066FF"/>
                </a:solidFill>
                <a:effectLst/>
                <a:latin typeface="Times New Roman" panose="02020603050405020304" pitchFamily="18" charset="0"/>
                <a:ea typeface="Tahoma" panose="020B0604030504040204" pitchFamily="34" charset="0"/>
                <a:cs typeface="Times New Roman" panose="02020603050405020304" pitchFamily="18" charset="0"/>
              </a:rPr>
              <a:t>1. </a:t>
            </a:r>
            <a:r>
              <a:rPr lang="en-US" sz="2800" b="1" dirty="0" err="1">
                <a:solidFill>
                  <a:srgbClr val="0066FF"/>
                </a:solidFill>
                <a:effectLst/>
                <a:latin typeface="Times New Roman" panose="02020603050405020304" pitchFamily="18" charset="0"/>
                <a:ea typeface="Tahoma" panose="020B0604030504040204" pitchFamily="34" charset="0"/>
                <a:cs typeface="Times New Roman" panose="02020603050405020304" pitchFamily="18" charset="0"/>
              </a:rPr>
              <a:t>Hình</a:t>
            </a:r>
            <a:r>
              <a:rPr lang="en-US" sz="2800" b="1" dirty="0">
                <a:solidFill>
                  <a:srgbClr val="0066FF"/>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66FF"/>
                </a:solidFill>
                <a:effectLst/>
                <a:latin typeface="Times New Roman" panose="02020603050405020304" pitchFamily="18" charset="0"/>
                <a:ea typeface="Tahoma" panose="020B0604030504040204" pitchFamily="34" charset="0"/>
                <a:cs typeface="Times New Roman" panose="02020603050405020304" pitchFamily="18" charset="0"/>
              </a:rPr>
              <a:t>ảnh</a:t>
            </a:r>
            <a:r>
              <a:rPr lang="en-US" sz="2800" b="1" dirty="0">
                <a:solidFill>
                  <a:srgbClr val="0066FF"/>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66FF"/>
                </a:solidFill>
                <a:effectLst/>
                <a:latin typeface="Times New Roman" panose="02020603050405020304" pitchFamily="18" charset="0"/>
                <a:ea typeface="Tahoma" panose="020B0604030504040204" pitchFamily="34" charset="0"/>
                <a:cs typeface="Times New Roman" panose="02020603050405020304" pitchFamily="18" charset="0"/>
              </a:rPr>
              <a:t>hai</a:t>
            </a:r>
            <a:r>
              <a:rPr lang="en-US" sz="2800" b="1" dirty="0">
                <a:solidFill>
                  <a:srgbClr val="0066FF"/>
                </a:solidFill>
                <a:effectLst/>
                <a:latin typeface="Times New Roman" panose="02020603050405020304" pitchFamily="18" charset="0"/>
                <a:ea typeface="Tahoma" panose="020B0604030504040204" pitchFamily="34" charset="0"/>
                <a:cs typeface="Times New Roman" panose="02020603050405020304" pitchFamily="18" charset="0"/>
              </a:rPr>
              <a:t> cha con </a:t>
            </a:r>
            <a:r>
              <a:rPr lang="en-US" sz="2800" b="1" dirty="0" err="1">
                <a:solidFill>
                  <a:srgbClr val="0066FF"/>
                </a:solidFill>
                <a:effectLst/>
                <a:latin typeface="Times New Roman" panose="02020603050405020304" pitchFamily="18" charset="0"/>
                <a:ea typeface="Tahoma" panose="020B0604030504040204" pitchFamily="34" charset="0"/>
                <a:cs typeface="Times New Roman" panose="02020603050405020304" pitchFamily="18" charset="0"/>
              </a:rPr>
              <a:t>dạo</a:t>
            </a:r>
            <a:r>
              <a:rPr lang="en-US" sz="2800" b="1" dirty="0">
                <a:solidFill>
                  <a:srgbClr val="0066FF"/>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66FF"/>
                </a:solidFill>
                <a:effectLst/>
                <a:latin typeface="Times New Roman" panose="02020603050405020304" pitchFamily="18" charset="0"/>
                <a:ea typeface="Tahoma" panose="020B0604030504040204" pitchFamily="34" charset="0"/>
                <a:cs typeface="Times New Roman" panose="02020603050405020304" pitchFamily="18" charset="0"/>
              </a:rPr>
              <a:t>chơi</a:t>
            </a:r>
            <a:r>
              <a:rPr lang="en-US" sz="2800" b="1" dirty="0">
                <a:solidFill>
                  <a:srgbClr val="0066FF"/>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66FF"/>
                </a:solidFill>
                <a:effectLst/>
                <a:latin typeface="Times New Roman" panose="02020603050405020304" pitchFamily="18" charset="0"/>
                <a:ea typeface="Tahoma" panose="020B0604030504040204" pitchFamily="34" charset="0"/>
                <a:cs typeface="Times New Roman" panose="02020603050405020304" pitchFamily="18" charset="0"/>
              </a:rPr>
              <a:t>trên</a:t>
            </a:r>
            <a:r>
              <a:rPr lang="en-US" sz="2800" b="1" dirty="0">
                <a:solidFill>
                  <a:srgbClr val="0066FF"/>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smtClean="0">
                <a:solidFill>
                  <a:srgbClr val="0066FF"/>
                </a:solidFill>
                <a:latin typeface="Times New Roman" panose="02020603050405020304" pitchFamily="18" charset="0"/>
                <a:ea typeface="Tahoma" panose="020B0604030504040204" pitchFamily="34" charset="0"/>
                <a:cs typeface="Times New Roman" panose="02020603050405020304" pitchFamily="18" charset="0"/>
              </a:rPr>
              <a:t>bờ</a:t>
            </a:r>
            <a:r>
              <a:rPr lang="en-US" sz="2800" b="1" dirty="0" smtClean="0">
                <a:solidFill>
                  <a:srgbClr val="0066FF"/>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smtClean="0">
                <a:solidFill>
                  <a:srgbClr val="0066FF"/>
                </a:solidFill>
                <a:effectLst/>
                <a:latin typeface="Times New Roman" panose="02020603050405020304" pitchFamily="18" charset="0"/>
                <a:ea typeface="Tahoma" panose="020B0604030504040204" pitchFamily="34" charset="0"/>
                <a:cs typeface="Times New Roman" panose="02020603050405020304" pitchFamily="18" charset="0"/>
              </a:rPr>
              <a:t>biển</a:t>
            </a:r>
            <a:endParaRPr lang="en-US" sz="2800" dirty="0">
              <a:solidFill>
                <a:srgbClr val="0066FF"/>
              </a:solidFill>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6" name="Hộp Văn bản 5">
            <a:extLst>
              <a:ext uri="{FF2B5EF4-FFF2-40B4-BE49-F238E27FC236}">
                <a16:creationId xmlns:a16="http://schemas.microsoft.com/office/drawing/2014/main" id="{E811E1C9-5A7D-2571-1183-2D3419FA5943}"/>
              </a:ext>
            </a:extLst>
          </p:cNvPr>
          <p:cNvSpPr txBox="1"/>
          <p:nvPr/>
        </p:nvSpPr>
        <p:spPr>
          <a:xfrm>
            <a:off x="156796" y="1800375"/>
            <a:ext cx="11878408" cy="4401205"/>
          </a:xfrm>
          <a:prstGeom prst="rect">
            <a:avLst/>
          </a:prstGeom>
          <a:noFill/>
          <a:ln w="28575">
            <a:solidFill>
              <a:srgbClr val="0066FF"/>
            </a:solidFill>
          </a:ln>
        </p:spPr>
        <p:txBody>
          <a:bodyPr wrap="square">
            <a:spAutoFit/>
          </a:bodyPr>
          <a:lstStyle/>
          <a:p>
            <a:pPr marL="0" marR="0">
              <a:spcBef>
                <a:spcPts val="0"/>
              </a:spcBef>
              <a:spcAft>
                <a:spcPts val="0"/>
              </a:spcAft>
            </a:pP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Hình</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thức</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thả</a:t>
            </a:r>
            <a:r>
              <a:rPr lang="en-US" sz="2800" dirty="0" err="1" smtClean="0">
                <a:latin typeface="Times New Roman" panose="02020603050405020304" pitchFamily="18" charset="0"/>
                <a:ea typeface="Times New Roman" panose="02020603050405020304" pitchFamily="18" charset="0"/>
              </a:rPr>
              <a:t>o</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luận</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cặp</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đôi</a:t>
            </a:r>
            <a:endParaRPr lang="en-US" sz="2800" dirty="0" smtClean="0">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Thời</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gian</a:t>
            </a:r>
            <a:r>
              <a:rPr lang="en-US" sz="2800" dirty="0" smtClean="0">
                <a:effectLst/>
                <a:latin typeface="Times New Roman" panose="02020603050405020304" pitchFamily="18" charset="0"/>
                <a:ea typeface="Times New Roman" panose="02020603050405020304" pitchFamily="18" charset="0"/>
              </a:rPr>
              <a:t>: 5p</a:t>
            </a:r>
          </a:p>
          <a:p>
            <a:pPr marL="0" marR="0">
              <a:spcBef>
                <a:spcPts val="0"/>
              </a:spcBef>
              <a:spcAft>
                <a:spcPts val="0"/>
              </a:spcAft>
            </a:pP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Yêu</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cầu</a:t>
            </a:r>
            <a:r>
              <a:rPr lang="en-US" sz="2800" dirty="0" smtClean="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vi-VN" sz="2800" dirty="0" smtClean="0">
                <a:effectLst/>
                <a:latin typeface="Times New Roman" panose="02020603050405020304" pitchFamily="18" charset="0"/>
                <a:ea typeface="Times New Roman" panose="02020603050405020304" pitchFamily="18" charset="0"/>
              </a:rPr>
              <a:t>1</a:t>
            </a:r>
            <a:r>
              <a:rPr lang="vi-VN" sz="2800" i="1" dirty="0">
                <a:effectLst/>
                <a:latin typeface="Times New Roman" panose="02020603050405020304" pitchFamily="18" charset="0"/>
                <a:ea typeface="Times New Roman" panose="02020603050405020304" pitchFamily="18" charset="0"/>
              </a:rPr>
              <a:t>. </a:t>
            </a:r>
            <a:r>
              <a:rPr lang="en-US" sz="2800" i="1" dirty="0" err="1" smtClean="0">
                <a:latin typeface="Times New Roman" panose="02020603050405020304" pitchFamily="18" charset="0"/>
                <a:ea typeface="Times New Roman" panose="02020603050405020304" pitchFamily="18" charset="0"/>
              </a:rPr>
              <a:t>Tìm</a:t>
            </a:r>
            <a:r>
              <a:rPr lang="en-US" sz="2800" i="1" dirty="0" smtClean="0">
                <a:latin typeface="Times New Roman" panose="02020603050405020304" pitchFamily="18" charset="0"/>
                <a:ea typeface="Times New Roman" panose="02020603050405020304" pitchFamily="18" charset="0"/>
              </a:rPr>
              <a:t> </a:t>
            </a:r>
            <a:r>
              <a:rPr lang="en-US" sz="2800" i="1" dirty="0" err="1" smtClean="0">
                <a:latin typeface="Times New Roman" panose="02020603050405020304" pitchFamily="18" charset="0"/>
                <a:ea typeface="Times New Roman" panose="02020603050405020304" pitchFamily="18" charset="0"/>
              </a:rPr>
              <a:t>từ</a:t>
            </a:r>
            <a:r>
              <a:rPr lang="en-US" sz="2800" i="1" dirty="0" smtClean="0">
                <a:latin typeface="Times New Roman" panose="02020603050405020304" pitchFamily="18" charset="0"/>
                <a:ea typeface="Times New Roman" panose="02020603050405020304" pitchFamily="18" charset="0"/>
              </a:rPr>
              <a:t> </a:t>
            </a:r>
            <a:r>
              <a:rPr lang="en-US" sz="2800" i="1" dirty="0" err="1" smtClean="0">
                <a:latin typeface="Times New Roman" panose="02020603050405020304" pitchFamily="18" charset="0"/>
                <a:ea typeface="Times New Roman" panose="02020603050405020304" pitchFamily="18" charset="0"/>
              </a:rPr>
              <a:t>ngữ</a:t>
            </a:r>
            <a:r>
              <a:rPr lang="en-US" sz="2800" i="1" dirty="0" smtClean="0">
                <a:latin typeface="Times New Roman" panose="02020603050405020304" pitchFamily="18" charset="0"/>
                <a:ea typeface="Times New Roman" panose="02020603050405020304" pitchFamily="18" charset="0"/>
              </a:rPr>
              <a:t>,</a:t>
            </a:r>
            <a:r>
              <a:rPr lang="vi-VN" sz="2800" i="1" dirty="0" smtClean="0">
                <a:effectLst/>
                <a:latin typeface="Times New Roman" panose="02020603050405020304" pitchFamily="18" charset="0"/>
                <a:ea typeface="Times New Roman" panose="02020603050405020304" pitchFamily="18" charset="0"/>
              </a:rPr>
              <a:t> </a:t>
            </a:r>
            <a:r>
              <a:rPr lang="vi-VN" sz="2800" i="1" dirty="0">
                <a:effectLst/>
                <a:latin typeface="Times New Roman" panose="02020603050405020304" pitchFamily="18" charset="0"/>
                <a:ea typeface="Times New Roman" panose="02020603050405020304" pitchFamily="18" charset="0"/>
              </a:rPr>
              <a:t>hình ảnh </a:t>
            </a:r>
            <a:r>
              <a:rPr lang="en-US" sz="2800" i="1" dirty="0" err="1" smtClean="0">
                <a:latin typeface="Times New Roman" panose="02020603050405020304" pitchFamily="18" charset="0"/>
                <a:ea typeface="Times New Roman" panose="02020603050405020304" pitchFamily="18" charset="0"/>
              </a:rPr>
              <a:t>nêu</a:t>
            </a:r>
            <a:r>
              <a:rPr lang="en-US" sz="2800" i="1" dirty="0" smtClean="0">
                <a:latin typeface="Times New Roman" panose="02020603050405020304" pitchFamily="18" charset="0"/>
                <a:ea typeface="Times New Roman" panose="02020603050405020304" pitchFamily="18" charset="0"/>
              </a:rPr>
              <a:t> </a:t>
            </a:r>
            <a:r>
              <a:rPr lang="en-US" sz="2800" i="1" dirty="0" err="1" smtClean="0">
                <a:latin typeface="Times New Roman" panose="02020603050405020304" pitchFamily="18" charset="0"/>
                <a:ea typeface="Times New Roman" panose="02020603050405020304" pitchFamily="18" charset="0"/>
              </a:rPr>
              <a:t>lên</a:t>
            </a:r>
            <a:r>
              <a:rPr lang="en-US" sz="2800" i="1" dirty="0" smtClean="0">
                <a:latin typeface="Times New Roman" panose="02020603050405020304" pitchFamily="18" charset="0"/>
                <a:ea typeface="Times New Roman" panose="02020603050405020304" pitchFamily="18" charset="0"/>
              </a:rPr>
              <a:t> </a:t>
            </a:r>
            <a:r>
              <a:rPr lang="en-US" sz="2800" i="1" dirty="0" err="1" smtClean="0">
                <a:latin typeface="Times New Roman" panose="02020603050405020304" pitchFamily="18" charset="0"/>
                <a:ea typeface="Times New Roman" panose="02020603050405020304" pitchFamily="18" charset="0"/>
              </a:rPr>
              <a:t>không</a:t>
            </a:r>
            <a:r>
              <a:rPr lang="en-US" sz="2800" i="1" dirty="0" smtClean="0">
                <a:latin typeface="Times New Roman" panose="02020603050405020304" pitchFamily="18" charset="0"/>
                <a:ea typeface="Times New Roman" panose="02020603050405020304" pitchFamily="18" charset="0"/>
              </a:rPr>
              <a:t> </a:t>
            </a:r>
            <a:r>
              <a:rPr lang="en-US" sz="2800" i="1" dirty="0" err="1" smtClean="0">
                <a:latin typeface="Times New Roman" panose="02020603050405020304" pitchFamily="18" charset="0"/>
                <a:ea typeface="Times New Roman" panose="02020603050405020304" pitchFamily="18" charset="0"/>
              </a:rPr>
              <a:t>gian</a:t>
            </a:r>
            <a:r>
              <a:rPr lang="en-US" sz="2800" i="1" dirty="0" smtClean="0">
                <a:latin typeface="Times New Roman" panose="02020603050405020304" pitchFamily="18" charset="0"/>
                <a:ea typeface="Times New Roman" panose="02020603050405020304" pitchFamily="18" charset="0"/>
              </a:rPr>
              <a:t>, </a:t>
            </a:r>
            <a:r>
              <a:rPr lang="en-US" sz="2800" i="1" dirty="0" err="1" smtClean="0">
                <a:latin typeface="Times New Roman" panose="02020603050405020304" pitchFamily="18" charset="0"/>
                <a:ea typeface="Times New Roman" panose="02020603050405020304" pitchFamily="18" charset="0"/>
              </a:rPr>
              <a:t>thời</a:t>
            </a:r>
            <a:r>
              <a:rPr lang="en-US" sz="2800" i="1" dirty="0" smtClean="0">
                <a:latin typeface="Times New Roman" panose="02020603050405020304" pitchFamily="18" charset="0"/>
                <a:ea typeface="Times New Roman" panose="02020603050405020304" pitchFamily="18" charset="0"/>
              </a:rPr>
              <a:t> </a:t>
            </a:r>
            <a:r>
              <a:rPr lang="en-US" sz="2800" i="1" dirty="0" err="1" smtClean="0">
                <a:latin typeface="Times New Roman" panose="02020603050405020304" pitchFamily="18" charset="0"/>
                <a:ea typeface="Times New Roman" panose="02020603050405020304" pitchFamily="18" charset="0"/>
              </a:rPr>
              <a:t>gian</a:t>
            </a:r>
            <a:r>
              <a:rPr lang="en-US" sz="2800" i="1" dirty="0" smtClean="0">
                <a:latin typeface="Times New Roman" panose="02020603050405020304" pitchFamily="18" charset="0"/>
                <a:ea typeface="Times New Roman" panose="02020603050405020304" pitchFamily="18" charset="0"/>
              </a:rPr>
              <a:t>,</a:t>
            </a:r>
            <a:r>
              <a:rPr lang="en-US" sz="2800" i="1" dirty="0" smtClean="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cảnh</a:t>
            </a:r>
            <a:r>
              <a:rPr lang="en-US" sz="2800" i="1" dirty="0">
                <a:effectLst/>
                <a:latin typeface="Times New Roman" panose="02020603050405020304" pitchFamily="18" charset="0"/>
                <a:ea typeface="Times New Roman" panose="02020603050405020304" pitchFamily="18" charset="0"/>
              </a:rPr>
              <a:t> </a:t>
            </a:r>
            <a:r>
              <a:rPr lang="en-US" sz="2800" i="1" dirty="0" err="1" smtClean="0">
                <a:effectLst/>
                <a:latin typeface="Times New Roman" panose="02020603050405020304" pitchFamily="18" charset="0"/>
                <a:ea typeface="Times New Roman" panose="02020603050405020304" pitchFamily="18" charset="0"/>
              </a:rPr>
              <a:t>thiên</a:t>
            </a:r>
            <a:r>
              <a:rPr lang="en-US" sz="2800" i="1" dirty="0" smtClean="0">
                <a:effectLst/>
                <a:latin typeface="Times New Roman" panose="02020603050405020304" pitchFamily="18" charset="0"/>
                <a:ea typeface="Times New Roman" panose="02020603050405020304" pitchFamily="18" charset="0"/>
              </a:rPr>
              <a:t> </a:t>
            </a:r>
            <a:r>
              <a:rPr lang="en-US" sz="2800" i="1" dirty="0" err="1" smtClean="0">
                <a:effectLst/>
                <a:latin typeface="Times New Roman" panose="02020603050405020304" pitchFamily="18" charset="0"/>
                <a:ea typeface="Times New Roman" panose="02020603050405020304" pitchFamily="18" charset="0"/>
              </a:rPr>
              <a:t>nhiên</a:t>
            </a:r>
            <a:r>
              <a:rPr lang="en-US" sz="2800" i="1" dirty="0" smtClean="0">
                <a:effectLst/>
                <a:latin typeface="Times New Roman" panose="02020603050405020304" pitchFamily="18" charset="0"/>
                <a:ea typeface="Times New Roman" panose="02020603050405020304" pitchFamily="18" charset="0"/>
              </a:rPr>
              <a:t>, </a:t>
            </a:r>
            <a:r>
              <a:rPr lang="en-US" sz="2800" i="1" dirty="0" err="1" smtClean="0">
                <a:effectLst/>
                <a:latin typeface="Times New Roman" panose="02020603050405020304" pitchFamily="18" charset="0"/>
                <a:ea typeface="Times New Roman" panose="02020603050405020304" pitchFamily="18" charset="0"/>
              </a:rPr>
              <a:t>cảnh</a:t>
            </a:r>
            <a:r>
              <a:rPr lang="en-US" sz="2800" i="1" dirty="0" smtClean="0">
                <a:effectLst/>
                <a:latin typeface="Times New Roman" panose="02020603050405020304" pitchFamily="18" charset="0"/>
                <a:ea typeface="Times New Roman" panose="02020603050405020304" pitchFamily="18" charset="0"/>
              </a:rPr>
              <a:t> </a:t>
            </a:r>
            <a:r>
              <a:rPr lang="en-US" sz="2800" i="1" dirty="0" err="1" smtClean="0">
                <a:effectLst/>
                <a:latin typeface="Times New Roman" panose="02020603050405020304" pitchFamily="18" charset="0"/>
                <a:ea typeface="Times New Roman" panose="02020603050405020304" pitchFamily="18" charset="0"/>
              </a:rPr>
              <a:t>hai</a:t>
            </a:r>
            <a:r>
              <a:rPr lang="en-US" sz="2800" i="1" dirty="0" smtClean="0">
                <a:effectLst/>
                <a:latin typeface="Times New Roman" panose="02020603050405020304" pitchFamily="18" charset="0"/>
                <a:ea typeface="Times New Roman" panose="02020603050405020304" pitchFamily="18" charset="0"/>
              </a:rPr>
              <a:t> </a:t>
            </a:r>
            <a:r>
              <a:rPr lang="en-US" sz="2800" i="1" dirty="0">
                <a:effectLst/>
                <a:latin typeface="Times New Roman" panose="02020603050405020304" pitchFamily="18" charset="0"/>
                <a:ea typeface="Times New Roman" panose="02020603050405020304" pitchFamily="18" charset="0"/>
              </a:rPr>
              <a:t>cha </a:t>
            </a:r>
            <a:r>
              <a:rPr lang="en-US" sz="2800" i="1" dirty="0" smtClean="0">
                <a:effectLst/>
                <a:latin typeface="Times New Roman" panose="02020603050405020304" pitchFamily="18" charset="0"/>
                <a:ea typeface="Times New Roman" panose="02020603050405020304" pitchFamily="18" charset="0"/>
              </a:rPr>
              <a:t>con </a:t>
            </a:r>
            <a:r>
              <a:rPr lang="en-US" sz="2800" i="1" dirty="0" err="1" smtClean="0">
                <a:effectLst/>
                <a:latin typeface="Times New Roman" panose="02020603050405020304" pitchFamily="18" charset="0"/>
                <a:ea typeface="Times New Roman" panose="02020603050405020304" pitchFamily="18" charset="0"/>
              </a:rPr>
              <a:t>đi</a:t>
            </a:r>
            <a:r>
              <a:rPr lang="en-US" sz="2800" i="1" dirty="0" smtClean="0">
                <a:effectLst/>
                <a:latin typeface="Times New Roman" panose="02020603050405020304" pitchFamily="18" charset="0"/>
                <a:ea typeface="Times New Roman" panose="02020603050405020304" pitchFamily="18" charset="0"/>
              </a:rPr>
              <a:t> </a:t>
            </a:r>
            <a:r>
              <a:rPr lang="en-US" sz="2800" i="1" dirty="0" err="1" smtClean="0">
                <a:effectLst/>
                <a:latin typeface="Times New Roman" panose="02020603050405020304" pitchFamily="18" charset="0"/>
                <a:ea typeface="Times New Roman" panose="02020603050405020304" pitchFamily="18" charset="0"/>
              </a:rPr>
              <a:t>dạo</a:t>
            </a:r>
            <a:r>
              <a:rPr lang="en-US" sz="2800" i="1" dirty="0" smtClean="0">
                <a:effectLst/>
                <a:latin typeface="Times New Roman" panose="02020603050405020304" pitchFamily="18" charset="0"/>
                <a:ea typeface="Times New Roman" panose="02020603050405020304" pitchFamily="18" charset="0"/>
              </a:rPr>
              <a:t> </a:t>
            </a:r>
            <a:r>
              <a:rPr lang="en-US" sz="2800" i="1" smtClean="0">
                <a:effectLst/>
                <a:latin typeface="Times New Roman" panose="02020603050405020304" pitchFamily="18" charset="0"/>
                <a:ea typeface="Times New Roman" panose="02020603050405020304" pitchFamily="18" charset="0"/>
              </a:rPr>
              <a:t>trên</a:t>
            </a:r>
            <a:r>
              <a:rPr lang="en-US" sz="2800" i="1" dirty="0" smtClean="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bãi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biển</a:t>
            </a:r>
            <a:r>
              <a:rPr lang="en-US" sz="2800" i="1" dirty="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i="1" dirty="0">
                <a:latin typeface="Times New Roman" panose="02020603050405020304" pitchFamily="18" charset="0"/>
                <a:ea typeface="Times New Roman" panose="02020603050405020304" pitchFamily="18" charset="0"/>
              </a:rPr>
              <a:t>2</a:t>
            </a:r>
            <a:r>
              <a:rPr lang="vi-VN" sz="2800" i="1" dirty="0" smtClean="0">
                <a:effectLst/>
                <a:latin typeface="Times New Roman" panose="02020603050405020304" pitchFamily="18" charset="0"/>
                <a:ea typeface="Times New Roman" panose="02020603050405020304" pitchFamily="18" charset="0"/>
              </a:rPr>
              <a:t>. </a:t>
            </a:r>
            <a:r>
              <a:rPr lang="vi-VN" sz="2800" i="1" dirty="0">
                <a:effectLst/>
                <a:latin typeface="Times New Roman" panose="02020603050405020304" pitchFamily="18" charset="0"/>
                <a:ea typeface="Times New Roman" panose="02020603050405020304" pitchFamily="18" charset="0"/>
              </a:rPr>
              <a:t>Tác giả đã sử dụng những </a:t>
            </a:r>
            <a:r>
              <a:rPr lang="en-US" sz="2800" i="1" dirty="0" err="1" smtClean="0">
                <a:effectLst/>
                <a:latin typeface="Times New Roman" panose="02020603050405020304" pitchFamily="18" charset="0"/>
                <a:ea typeface="Times New Roman" panose="02020603050405020304" pitchFamily="18" charset="0"/>
              </a:rPr>
              <a:t>từ</a:t>
            </a:r>
            <a:r>
              <a:rPr lang="en-US" sz="2800" i="1" dirty="0" smtClean="0">
                <a:effectLst/>
                <a:latin typeface="Times New Roman" panose="02020603050405020304" pitchFamily="18" charset="0"/>
                <a:ea typeface="Times New Roman" panose="02020603050405020304" pitchFamily="18" charset="0"/>
              </a:rPr>
              <a:t> </a:t>
            </a:r>
            <a:r>
              <a:rPr lang="en-US" sz="2800" i="1" dirty="0" err="1" smtClean="0">
                <a:effectLst/>
                <a:latin typeface="Times New Roman" panose="02020603050405020304" pitchFamily="18" charset="0"/>
                <a:ea typeface="Times New Roman" panose="02020603050405020304" pitchFamily="18" charset="0"/>
              </a:rPr>
              <a:t>ngữ</a:t>
            </a:r>
            <a:r>
              <a:rPr lang="en-US" sz="2800" i="1" dirty="0" smtClean="0">
                <a:effectLst/>
                <a:latin typeface="Times New Roman" panose="02020603050405020304" pitchFamily="18" charset="0"/>
                <a:ea typeface="Times New Roman" panose="02020603050405020304" pitchFamily="18" charset="0"/>
              </a:rPr>
              <a:t>, </a:t>
            </a:r>
            <a:r>
              <a:rPr lang="vi-VN" sz="2800" i="1" dirty="0" smtClean="0">
                <a:effectLst/>
                <a:latin typeface="Times New Roman" panose="02020603050405020304" pitchFamily="18" charset="0"/>
                <a:ea typeface="Times New Roman" panose="02020603050405020304" pitchFamily="18" charset="0"/>
              </a:rPr>
              <a:t>biện </a:t>
            </a:r>
            <a:r>
              <a:rPr lang="vi-VN" sz="2800" i="1" dirty="0">
                <a:effectLst/>
                <a:latin typeface="Times New Roman" panose="02020603050405020304" pitchFamily="18" charset="0"/>
                <a:ea typeface="Times New Roman" panose="02020603050405020304" pitchFamily="18" charset="0"/>
              </a:rPr>
              <a:t>pháp nghệ thuật </a:t>
            </a:r>
            <a:r>
              <a:rPr lang="en-US" sz="2800" i="1" dirty="0" err="1" smtClean="0">
                <a:latin typeface="Times New Roman" panose="02020603050405020304" pitchFamily="18" charset="0"/>
                <a:ea typeface="Times New Roman" panose="02020603050405020304" pitchFamily="18" charset="0"/>
              </a:rPr>
              <a:t>đặc</a:t>
            </a:r>
            <a:r>
              <a:rPr lang="en-US" sz="2800" i="1" dirty="0" smtClean="0">
                <a:latin typeface="Times New Roman" panose="02020603050405020304" pitchFamily="18" charset="0"/>
                <a:ea typeface="Times New Roman" panose="02020603050405020304" pitchFamily="18" charset="0"/>
              </a:rPr>
              <a:t> </a:t>
            </a:r>
            <a:r>
              <a:rPr lang="en-US" sz="2800" i="1" dirty="0" err="1" smtClean="0">
                <a:latin typeface="Times New Roman" panose="02020603050405020304" pitchFamily="18" charset="0"/>
                <a:ea typeface="Times New Roman" panose="02020603050405020304" pitchFamily="18" charset="0"/>
              </a:rPr>
              <a:t>sắc</a:t>
            </a:r>
            <a:r>
              <a:rPr lang="en-US" sz="2800" i="1" dirty="0" smtClean="0">
                <a:latin typeface="Times New Roman" panose="02020603050405020304" pitchFamily="18" charset="0"/>
                <a:ea typeface="Times New Roman" panose="02020603050405020304" pitchFamily="18" charset="0"/>
              </a:rPr>
              <a:t> </a:t>
            </a:r>
            <a:r>
              <a:rPr lang="en-US" sz="2800" i="1" dirty="0" err="1" smtClean="0">
                <a:latin typeface="Times New Roman" panose="02020603050405020304" pitchFamily="18" charset="0"/>
                <a:ea typeface="Times New Roman" panose="02020603050405020304" pitchFamily="18" charset="0"/>
              </a:rPr>
              <a:t>nào</a:t>
            </a:r>
            <a:r>
              <a:rPr lang="en-US" sz="2800" i="1" dirty="0" smtClean="0">
                <a:latin typeface="Times New Roman" panose="02020603050405020304" pitchFamily="18" charset="0"/>
                <a:ea typeface="Times New Roman" panose="02020603050405020304" pitchFamily="18" charset="0"/>
              </a:rPr>
              <a:t> </a:t>
            </a:r>
            <a:r>
              <a:rPr lang="vi-VN" sz="2800" i="1" dirty="0" smtClean="0">
                <a:effectLst/>
                <a:latin typeface="Times New Roman" panose="02020603050405020304" pitchFamily="18" charset="0"/>
                <a:ea typeface="Times New Roman" panose="02020603050405020304" pitchFamily="18" charset="0"/>
              </a:rPr>
              <a:t>khi </a:t>
            </a:r>
            <a:r>
              <a:rPr lang="vi-VN" sz="2800" i="1" dirty="0">
                <a:effectLst/>
                <a:latin typeface="Times New Roman" panose="02020603050405020304" pitchFamily="18" charset="0"/>
                <a:ea typeface="Times New Roman" panose="02020603050405020304" pitchFamily="18" charset="0"/>
              </a:rPr>
              <a:t>miêu tả hình </a:t>
            </a:r>
            <a:r>
              <a:rPr lang="vi-VN" sz="2800" i="1" dirty="0" smtClean="0">
                <a:effectLst/>
                <a:latin typeface="Times New Roman" panose="02020603050405020304" pitchFamily="18" charset="0"/>
                <a:ea typeface="Times New Roman" panose="02020603050405020304" pitchFamily="18" charset="0"/>
              </a:rPr>
              <a:t>ảnh</a:t>
            </a:r>
            <a:r>
              <a:rPr lang="en-US" sz="2800" i="1" dirty="0" smtClean="0">
                <a:effectLst/>
                <a:latin typeface="Times New Roman" panose="02020603050405020304" pitchFamily="18" charset="0"/>
                <a:ea typeface="Times New Roman" panose="02020603050405020304" pitchFamily="18" charset="0"/>
              </a:rPr>
              <a:t> </a:t>
            </a:r>
            <a:r>
              <a:rPr lang="en-US" sz="2800" i="1" dirty="0" err="1" smtClean="0">
                <a:effectLst/>
                <a:latin typeface="Times New Roman" panose="02020603050405020304" pitchFamily="18" charset="0"/>
                <a:ea typeface="Times New Roman" panose="02020603050405020304" pitchFamily="18" charset="0"/>
              </a:rPr>
              <a:t>thiên</a:t>
            </a:r>
            <a:r>
              <a:rPr lang="en-US" sz="2800" i="1" dirty="0" smtClean="0">
                <a:effectLst/>
                <a:latin typeface="Times New Roman" panose="02020603050405020304" pitchFamily="18" charset="0"/>
                <a:ea typeface="Times New Roman" panose="02020603050405020304" pitchFamily="18" charset="0"/>
              </a:rPr>
              <a:t> </a:t>
            </a:r>
            <a:r>
              <a:rPr lang="en-US" sz="2800" i="1" dirty="0" err="1" smtClean="0">
                <a:effectLst/>
                <a:latin typeface="Times New Roman" panose="02020603050405020304" pitchFamily="18" charset="0"/>
                <a:ea typeface="Times New Roman" panose="02020603050405020304" pitchFamily="18" charset="0"/>
              </a:rPr>
              <a:t>nhiên</a:t>
            </a:r>
            <a:r>
              <a:rPr lang="en-US" sz="2800" i="1" dirty="0">
                <a:latin typeface="Times New Roman" panose="02020603050405020304" pitchFamily="18" charset="0"/>
                <a:ea typeface="Times New Roman" panose="02020603050405020304" pitchFamily="18" charset="0"/>
              </a:rPr>
              <a:t> </a:t>
            </a:r>
            <a:r>
              <a:rPr lang="en-US" sz="2800" i="1" dirty="0" err="1" smtClean="0">
                <a:latin typeface="Times New Roman" panose="02020603050405020304" pitchFamily="18" charset="0"/>
                <a:ea typeface="Times New Roman" panose="02020603050405020304" pitchFamily="18" charset="0"/>
              </a:rPr>
              <a:t>và</a:t>
            </a:r>
            <a:r>
              <a:rPr lang="vi-VN" sz="2800" i="1" dirty="0" smtClean="0">
                <a:effectLst/>
                <a:latin typeface="Times New Roman" panose="02020603050405020304" pitchFamily="18" charset="0"/>
                <a:ea typeface="Times New Roman" panose="02020603050405020304" pitchFamily="18" charset="0"/>
              </a:rPr>
              <a:t> </a:t>
            </a:r>
            <a:r>
              <a:rPr lang="vi-VN" sz="2800" i="1" dirty="0">
                <a:effectLst/>
                <a:latin typeface="Times New Roman" panose="02020603050405020304" pitchFamily="18" charset="0"/>
                <a:ea typeface="Times New Roman" panose="02020603050405020304" pitchFamily="18" charset="0"/>
              </a:rPr>
              <a:t>hai cha con? </a:t>
            </a:r>
            <a:r>
              <a:rPr lang="en-US" sz="2800" i="1" dirty="0" err="1" smtClean="0">
                <a:effectLst/>
                <a:latin typeface="Times New Roman" panose="02020603050405020304" pitchFamily="18" charset="0"/>
                <a:ea typeface="Times New Roman" panose="02020603050405020304" pitchFamily="18" charset="0"/>
              </a:rPr>
              <a:t>Nêu</a:t>
            </a:r>
            <a:r>
              <a:rPr lang="en-US" sz="2800" i="1" dirty="0" smtClean="0">
                <a:effectLst/>
                <a:latin typeface="Times New Roman" panose="02020603050405020304" pitchFamily="18" charset="0"/>
                <a:ea typeface="Times New Roman" panose="02020603050405020304" pitchFamily="18" charset="0"/>
              </a:rPr>
              <a:t> </a:t>
            </a:r>
            <a:r>
              <a:rPr lang="en-US" sz="2800" i="1" dirty="0" err="1" smtClean="0">
                <a:effectLst/>
                <a:latin typeface="Times New Roman" panose="02020603050405020304" pitchFamily="18" charset="0"/>
                <a:ea typeface="Times New Roman" panose="02020603050405020304" pitchFamily="18" charset="0"/>
              </a:rPr>
              <a:t>tác</a:t>
            </a:r>
            <a:r>
              <a:rPr lang="en-US" sz="2800" i="1" dirty="0" smtClean="0">
                <a:effectLst/>
                <a:latin typeface="Times New Roman" panose="02020603050405020304" pitchFamily="18" charset="0"/>
                <a:ea typeface="Times New Roman" panose="02020603050405020304" pitchFamily="18" charset="0"/>
              </a:rPr>
              <a:t> </a:t>
            </a:r>
            <a:r>
              <a:rPr lang="en-US" sz="2800" i="1" dirty="0" err="1" smtClean="0">
                <a:effectLst/>
                <a:latin typeface="Times New Roman" panose="02020603050405020304" pitchFamily="18" charset="0"/>
                <a:ea typeface="Times New Roman" panose="02020603050405020304" pitchFamily="18" charset="0"/>
              </a:rPr>
              <a:t>dụng</a:t>
            </a:r>
            <a:r>
              <a:rPr lang="en-US" sz="2800" i="1" dirty="0" smtClean="0">
                <a:effectLst/>
                <a:latin typeface="Times New Roman" panose="02020603050405020304" pitchFamily="18" charset="0"/>
                <a:ea typeface="Times New Roman" panose="02020603050405020304" pitchFamily="18" charset="0"/>
              </a:rPr>
              <a:t> </a:t>
            </a:r>
            <a:r>
              <a:rPr lang="en-US" sz="2800" i="1" dirty="0" err="1" smtClean="0">
                <a:effectLst/>
                <a:latin typeface="Times New Roman" panose="02020603050405020304" pitchFamily="18" charset="0"/>
                <a:ea typeface="Times New Roman" panose="02020603050405020304" pitchFamily="18" charset="0"/>
              </a:rPr>
              <a:t>của</a:t>
            </a:r>
            <a:r>
              <a:rPr lang="en-US" sz="2800" i="1" dirty="0" smtClean="0">
                <a:effectLst/>
                <a:latin typeface="Times New Roman" panose="02020603050405020304" pitchFamily="18" charset="0"/>
                <a:ea typeface="Times New Roman" panose="02020603050405020304" pitchFamily="18" charset="0"/>
              </a:rPr>
              <a:t> </a:t>
            </a:r>
            <a:r>
              <a:rPr lang="en-US" sz="2800" i="1" dirty="0" err="1" smtClean="0">
                <a:effectLst/>
                <a:latin typeface="Times New Roman" panose="02020603050405020304" pitchFamily="18" charset="0"/>
                <a:ea typeface="Times New Roman" panose="02020603050405020304" pitchFamily="18" charset="0"/>
              </a:rPr>
              <a:t>từ</a:t>
            </a:r>
            <a:r>
              <a:rPr lang="en-US" sz="2800" i="1" dirty="0" smtClean="0">
                <a:effectLst/>
                <a:latin typeface="Times New Roman" panose="02020603050405020304" pitchFamily="18" charset="0"/>
                <a:ea typeface="Times New Roman" panose="02020603050405020304" pitchFamily="18" charset="0"/>
              </a:rPr>
              <a:t> </a:t>
            </a:r>
            <a:r>
              <a:rPr lang="en-US" sz="2800" i="1" dirty="0" err="1" smtClean="0">
                <a:effectLst/>
                <a:latin typeface="Times New Roman" panose="02020603050405020304" pitchFamily="18" charset="0"/>
                <a:ea typeface="Times New Roman" panose="02020603050405020304" pitchFamily="18" charset="0"/>
              </a:rPr>
              <a:t>ngữ</a:t>
            </a:r>
            <a:r>
              <a:rPr lang="en-US" sz="2800" i="1" dirty="0" smtClean="0">
                <a:effectLst/>
                <a:latin typeface="Times New Roman" panose="02020603050405020304" pitchFamily="18" charset="0"/>
                <a:ea typeface="Times New Roman" panose="02020603050405020304" pitchFamily="18" charset="0"/>
              </a:rPr>
              <a:t>, </a:t>
            </a:r>
            <a:r>
              <a:rPr lang="en-US" sz="2800" i="1" dirty="0" err="1" smtClean="0">
                <a:effectLst/>
                <a:latin typeface="Times New Roman" panose="02020603050405020304" pitchFamily="18" charset="0"/>
                <a:ea typeface="Times New Roman" panose="02020603050405020304" pitchFamily="18" charset="0"/>
              </a:rPr>
              <a:t>biện</a:t>
            </a:r>
            <a:r>
              <a:rPr lang="en-US" sz="2800" i="1" dirty="0" smtClean="0">
                <a:effectLst/>
                <a:latin typeface="Times New Roman" panose="02020603050405020304" pitchFamily="18" charset="0"/>
                <a:ea typeface="Times New Roman" panose="02020603050405020304" pitchFamily="18" charset="0"/>
              </a:rPr>
              <a:t> </a:t>
            </a:r>
            <a:r>
              <a:rPr lang="en-US" sz="2800" i="1" dirty="0" err="1" smtClean="0">
                <a:effectLst/>
                <a:latin typeface="Times New Roman" panose="02020603050405020304" pitchFamily="18" charset="0"/>
                <a:ea typeface="Times New Roman" panose="02020603050405020304" pitchFamily="18" charset="0"/>
              </a:rPr>
              <a:t>pháp</a:t>
            </a:r>
            <a:r>
              <a:rPr lang="en-US" sz="2800" i="1" dirty="0" smtClean="0">
                <a:effectLst/>
                <a:latin typeface="Times New Roman" panose="02020603050405020304" pitchFamily="18" charset="0"/>
                <a:ea typeface="Times New Roman" panose="02020603050405020304" pitchFamily="18" charset="0"/>
              </a:rPr>
              <a:t> </a:t>
            </a:r>
            <a:r>
              <a:rPr lang="en-US" sz="2800" i="1" dirty="0" err="1" smtClean="0">
                <a:effectLst/>
                <a:latin typeface="Times New Roman" panose="02020603050405020304" pitchFamily="18" charset="0"/>
                <a:ea typeface="Times New Roman" panose="02020603050405020304" pitchFamily="18" charset="0"/>
              </a:rPr>
              <a:t>tu</a:t>
            </a:r>
            <a:r>
              <a:rPr lang="en-US" sz="2800" i="1" dirty="0" smtClean="0">
                <a:effectLst/>
                <a:latin typeface="Times New Roman" panose="02020603050405020304" pitchFamily="18" charset="0"/>
                <a:ea typeface="Times New Roman" panose="02020603050405020304" pitchFamily="18" charset="0"/>
              </a:rPr>
              <a:t> </a:t>
            </a:r>
            <a:r>
              <a:rPr lang="en-US" sz="2800" i="1" dirty="0" err="1" smtClean="0">
                <a:effectLst/>
                <a:latin typeface="Times New Roman" panose="02020603050405020304" pitchFamily="18" charset="0"/>
                <a:ea typeface="Times New Roman" panose="02020603050405020304" pitchFamily="18" charset="0"/>
              </a:rPr>
              <a:t>từ</a:t>
            </a:r>
            <a:r>
              <a:rPr lang="en-US" sz="2800" i="1" dirty="0" smtClean="0">
                <a:effectLst/>
                <a:latin typeface="Times New Roman" panose="02020603050405020304" pitchFamily="18" charset="0"/>
                <a:ea typeface="Times New Roman" panose="02020603050405020304" pitchFamily="18" charset="0"/>
              </a:rPr>
              <a:t> </a:t>
            </a:r>
            <a:r>
              <a:rPr lang="en-US" sz="2800" i="1" dirty="0" err="1" smtClean="0">
                <a:effectLst/>
                <a:latin typeface="Times New Roman" panose="02020603050405020304" pitchFamily="18" charset="0"/>
                <a:ea typeface="Times New Roman" panose="02020603050405020304" pitchFamily="18" charset="0"/>
              </a:rPr>
              <a:t>đó</a:t>
            </a:r>
            <a:r>
              <a:rPr lang="en-US" sz="2800" i="1" dirty="0" smtClean="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i="1" dirty="0">
                <a:latin typeface="Times New Roman" panose="02020603050405020304" pitchFamily="18" charset="0"/>
                <a:ea typeface="Times New Roman" panose="02020603050405020304" pitchFamily="18" charset="0"/>
              </a:rPr>
              <a:t>3</a:t>
            </a:r>
            <a:r>
              <a:rPr lang="vi-VN" sz="2800" i="1" dirty="0" smtClean="0">
                <a:effectLst/>
                <a:latin typeface="Times New Roman" panose="02020603050405020304" pitchFamily="18" charset="0"/>
                <a:ea typeface="Times New Roman" panose="02020603050405020304" pitchFamily="18" charset="0"/>
              </a:rPr>
              <a:t>. </a:t>
            </a:r>
            <a:r>
              <a:rPr lang="vi-VN" sz="2800" i="1" dirty="0">
                <a:effectLst/>
                <a:latin typeface="Times New Roman" panose="02020603050405020304" pitchFamily="18" charset="0"/>
                <a:ea typeface="Times New Roman" panose="02020603050405020304" pitchFamily="18" charset="0"/>
              </a:rPr>
              <a:t>Em có cảm nhận gì về </a:t>
            </a:r>
            <a:r>
              <a:rPr lang="en-US" sz="2800" i="1" dirty="0" err="1" smtClean="0">
                <a:latin typeface="Times New Roman" panose="02020603050405020304" pitchFamily="18" charset="0"/>
                <a:ea typeface="Times New Roman" panose="02020603050405020304" pitchFamily="18" charset="0"/>
              </a:rPr>
              <a:t>cảnh</a:t>
            </a:r>
            <a:r>
              <a:rPr lang="en-US" sz="2800" i="1" dirty="0" smtClean="0">
                <a:latin typeface="Times New Roman" panose="02020603050405020304" pitchFamily="18" charset="0"/>
                <a:ea typeface="Times New Roman" panose="02020603050405020304" pitchFamily="18" charset="0"/>
              </a:rPr>
              <a:t> </a:t>
            </a:r>
            <a:r>
              <a:rPr lang="en-US" sz="2800" i="1" dirty="0" err="1" smtClean="0">
                <a:latin typeface="Times New Roman" panose="02020603050405020304" pitchFamily="18" charset="0"/>
                <a:ea typeface="Times New Roman" panose="02020603050405020304" pitchFamily="18" charset="0"/>
              </a:rPr>
              <a:t>thiên</a:t>
            </a:r>
            <a:r>
              <a:rPr lang="en-US" sz="2800" i="1" dirty="0" smtClean="0">
                <a:latin typeface="Times New Roman" panose="02020603050405020304" pitchFamily="18" charset="0"/>
                <a:ea typeface="Times New Roman" panose="02020603050405020304" pitchFamily="18" charset="0"/>
              </a:rPr>
              <a:t> </a:t>
            </a:r>
            <a:r>
              <a:rPr lang="en-US" sz="2800" i="1" dirty="0" err="1" smtClean="0">
                <a:latin typeface="Times New Roman" panose="02020603050405020304" pitchFamily="18" charset="0"/>
                <a:ea typeface="Times New Roman" panose="02020603050405020304" pitchFamily="18" charset="0"/>
              </a:rPr>
              <a:t>nhiên</a:t>
            </a:r>
            <a:r>
              <a:rPr lang="en-US" sz="2800" i="1" dirty="0" smtClean="0">
                <a:latin typeface="Times New Roman" panose="02020603050405020304" pitchFamily="18" charset="0"/>
                <a:ea typeface="Times New Roman" panose="02020603050405020304" pitchFamily="18" charset="0"/>
              </a:rPr>
              <a:t> </a:t>
            </a:r>
            <a:r>
              <a:rPr lang="en-US" sz="2800" i="1" dirty="0" err="1" smtClean="0">
                <a:latin typeface="Times New Roman" panose="02020603050405020304" pitchFamily="18" charset="0"/>
                <a:ea typeface="Times New Roman" panose="02020603050405020304" pitchFamily="18" charset="0"/>
              </a:rPr>
              <a:t>và</a:t>
            </a:r>
            <a:r>
              <a:rPr lang="en-US" sz="2800" i="1" dirty="0" smtClean="0">
                <a:latin typeface="Times New Roman" panose="02020603050405020304" pitchFamily="18" charset="0"/>
                <a:ea typeface="Times New Roman" panose="02020603050405020304" pitchFamily="18" charset="0"/>
              </a:rPr>
              <a:t> t</a:t>
            </a:r>
            <a:r>
              <a:rPr lang="vi-VN" sz="2800" i="1" dirty="0" smtClean="0">
                <a:effectLst/>
                <a:latin typeface="Times New Roman" panose="02020603050405020304" pitchFamily="18" charset="0"/>
                <a:ea typeface="Times New Roman" panose="02020603050405020304" pitchFamily="18" charset="0"/>
              </a:rPr>
              <a:t>ình </a:t>
            </a:r>
            <a:r>
              <a:rPr lang="vi-VN" sz="2800" i="1" dirty="0">
                <a:effectLst/>
                <a:latin typeface="Times New Roman" panose="02020603050405020304" pitchFamily="18" charset="0"/>
                <a:ea typeface="Times New Roman" panose="02020603050405020304" pitchFamily="18" charset="0"/>
              </a:rPr>
              <a:t>cảm của hai cha con trong bài thơ? </a:t>
            </a:r>
            <a:endParaRPr lang="en-US" sz="2800" dirty="0">
              <a:effectLst/>
              <a:latin typeface="Times New Roman" panose="02020603050405020304" pitchFamily="18" charset="0"/>
              <a:ea typeface="Times New Roman" panose="02020603050405020304" pitchFamily="18" charset="0"/>
            </a:endParaRPr>
          </a:p>
        </p:txBody>
      </p:sp>
      <p:sp>
        <p:nvSpPr>
          <p:cNvPr id="8" name="Hộp Văn bản 4">
            <a:extLst>
              <a:ext uri="{FF2B5EF4-FFF2-40B4-BE49-F238E27FC236}">
                <a16:creationId xmlns:a16="http://schemas.microsoft.com/office/drawing/2014/main" id="{BAF684BF-4A4E-BA0F-9CAA-4DEF7614E62C}"/>
              </a:ext>
            </a:extLst>
          </p:cNvPr>
          <p:cNvSpPr txBox="1"/>
          <p:nvPr/>
        </p:nvSpPr>
        <p:spPr>
          <a:xfrm>
            <a:off x="3504457" y="1036612"/>
            <a:ext cx="4244001" cy="577818"/>
          </a:xfrm>
          <a:prstGeom prst="roundRect">
            <a:avLst/>
          </a:prstGeom>
          <a:noFill/>
          <a:ln w="38100">
            <a:solidFill>
              <a:srgbClr val="0066FF"/>
            </a:solidFill>
          </a:ln>
        </p:spPr>
        <p:txBody>
          <a:bodyPr wrap="square">
            <a:spAutoFit/>
          </a:bodyPr>
          <a:lstStyle/>
          <a:p>
            <a:pPr algn="ctr">
              <a:lnSpc>
                <a:spcPct val="107000"/>
              </a:lnSpc>
              <a:spcAft>
                <a:spcPts val="80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PHIẾU HỌC TẬP SỐ 01</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144059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Hộp Văn bản 29">
            <a:extLst>
              <a:ext uri="{FF2B5EF4-FFF2-40B4-BE49-F238E27FC236}">
                <a16:creationId xmlns:a16="http://schemas.microsoft.com/office/drawing/2014/main" id="{788710AB-B356-064D-FCE0-B6ADF01ED45D}"/>
              </a:ext>
            </a:extLst>
          </p:cNvPr>
          <p:cNvSpPr txBox="1"/>
          <p:nvPr/>
        </p:nvSpPr>
        <p:spPr>
          <a:xfrm>
            <a:off x="61926" y="-3446"/>
            <a:ext cx="12068147" cy="7048738"/>
          </a:xfrm>
          <a:prstGeom prst="roundRect">
            <a:avLst/>
          </a:prstGeom>
          <a:noFill/>
          <a:ln w="38100">
            <a:solidFill>
              <a:srgbClr val="0066FF"/>
            </a:solidFill>
          </a:ln>
        </p:spPr>
        <p:txBody>
          <a:bodyPr wrap="square">
            <a:spAutoFit/>
          </a:bodyPr>
          <a:lstStyle/>
          <a:p>
            <a:r>
              <a:rPr lang="en-US" sz="2400" b="1" i="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ea typeface="Times New Roman" panose="02020603050405020304" pitchFamily="18" charset="0"/>
                <a:cs typeface="Times New Roman" panose="02020603050405020304" pitchFamily="18" charset="0"/>
              </a:rPr>
              <a:t>Từ</a:t>
            </a:r>
            <a:r>
              <a:rPr lang="en-US" sz="2400" b="1" i="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ea typeface="Times New Roman" panose="02020603050405020304" pitchFamily="18" charset="0"/>
                <a:cs typeface="Times New Roman" panose="02020603050405020304" pitchFamily="18" charset="0"/>
              </a:rPr>
              <a:t>ngữ</a:t>
            </a:r>
            <a:r>
              <a:rPr lang="en-US" sz="2400" b="1" i="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b="1" i="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b="1" i="1" dirty="0" smtClean="0">
                <a:latin typeface="Times New Roman" panose="02020603050405020304" pitchFamily="18" charset="0"/>
                <a:ea typeface="Times New Roman" panose="02020603050405020304" pitchFamily="18" charset="0"/>
                <a:cs typeface="Times New Roman" panose="02020603050405020304" pitchFamily="18" charset="0"/>
              </a:rPr>
              <a:t>: </a:t>
            </a:r>
          </a:p>
          <a:p>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Thời</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ea typeface="Times New Roman" panose="02020603050405020304" pitchFamily="18" charset="0"/>
                <a:cs typeface="Times New Roman" panose="02020603050405020304" pitchFamily="18" charset="0"/>
              </a:rPr>
              <a:t>sau</a:t>
            </a:r>
            <a:r>
              <a:rPr lang="en-US" sz="2400" i="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i="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ea typeface="Times New Roman" panose="02020603050405020304" pitchFamily="18" charset="0"/>
                <a:cs typeface="Times New Roman" panose="02020603050405020304" pitchFamily="18" charset="0"/>
              </a:rPr>
              <a:t>trận</a:t>
            </a:r>
            <a:r>
              <a:rPr lang="en-US" sz="2400" i="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ea typeface="Times New Roman" panose="02020603050405020304" pitchFamily="18" charset="0"/>
                <a:cs typeface="Times New Roman" panose="02020603050405020304" pitchFamily="18" charset="0"/>
              </a:rPr>
              <a:t>mưa</a:t>
            </a:r>
            <a:r>
              <a:rPr lang="en-US" sz="2400" i="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ea typeface="Times New Roman" panose="02020603050405020304" pitchFamily="18" charset="0"/>
                <a:cs typeface="Times New Roman" panose="02020603050405020304" pitchFamily="18" charset="0"/>
              </a:rPr>
              <a:t>đêm</a:t>
            </a:r>
            <a:r>
              <a:rPr lang="en-US" sz="2400" i="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ea typeface="Times New Roman" panose="02020603050405020304" pitchFamily="18" charset="0"/>
                <a:cs typeface="Times New Roman" panose="02020603050405020304" pitchFamily="18" charset="0"/>
              </a:rPr>
              <a:t>dưới</a:t>
            </a:r>
            <a:r>
              <a:rPr lang="en-US" sz="2400" i="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ea typeface="Times New Roman" panose="02020603050405020304" pitchFamily="18" charset="0"/>
                <a:cs typeface="Times New Roman" panose="02020603050405020304" pitchFamily="18" charset="0"/>
              </a:rPr>
              <a:t>ánh</a:t>
            </a:r>
            <a:r>
              <a:rPr lang="en-US" sz="2400" i="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ea typeface="Times New Roman" panose="02020603050405020304" pitchFamily="18" charset="0"/>
                <a:cs typeface="Times New Roman" panose="02020603050405020304" pitchFamily="18" charset="0"/>
              </a:rPr>
              <a:t>mai</a:t>
            </a:r>
            <a:r>
              <a:rPr lang="en-US" sz="2400" i="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ea typeface="Times New Roman" panose="02020603050405020304" pitchFamily="18" charset="0"/>
                <a:cs typeface="Times New Roman" panose="02020603050405020304" pitchFamily="18" charset="0"/>
              </a:rPr>
              <a:t>hồng</a:t>
            </a:r>
            <a:endParaRPr lang="en-US" sz="2400" i="1" dirty="0" smtClean="0">
              <a:latin typeface="Times New Roman" panose="02020603050405020304" pitchFamily="18" charset="0"/>
              <a:ea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gian</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vi-VN" sz="2400" i="1" dirty="0">
                <a:latin typeface="Times New Roman" panose="02020603050405020304" pitchFamily="18" charset="0"/>
                <a:cs typeface="Times New Roman" panose="02020603050405020304" pitchFamily="18" charset="0"/>
              </a:rPr>
              <a:t>bãi cát mịn, biển trong xanh</a:t>
            </a:r>
            <a:r>
              <a:rPr lang="vi-VN" sz="2400" i="1" dirty="0" smtClean="0">
                <a:latin typeface="Times New Roman" panose="02020603050405020304" pitchFamily="18" charset="0"/>
                <a:cs typeface="Times New Roman" panose="02020603050405020304" pitchFamily="18" charset="0"/>
              </a:rPr>
              <a:t>.</a:t>
            </a:r>
            <a:endParaRPr lang="en-US" sz="2400" i="1" dirty="0" smtClean="0">
              <a:latin typeface="Times New Roman" panose="02020603050405020304" pitchFamily="18" charset="0"/>
              <a:cs typeface="Times New Roman" panose="02020603050405020304" pitchFamily="18" charset="0"/>
            </a:endParaRPr>
          </a:p>
          <a:p>
            <a:r>
              <a:rPr lang="en-US" sz="2400" i="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p>
          <a:p>
            <a:r>
              <a:rPr lang="en-US" sz="2400" i="1" dirty="0" smtClean="0">
                <a:latin typeface="Times New Roman" panose="02020603050405020304" pitchFamily="18" charset="0"/>
                <a:cs typeface="Times New Roman" panose="02020603050405020304" pitchFamily="18" charset="0"/>
              </a:rPr>
              <a:t>-&gt;</a:t>
            </a:r>
            <a:r>
              <a:rPr lang="vi-VN" sz="2400" i="1"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Thiên nhiên: </a:t>
            </a:r>
            <a:r>
              <a:rPr lang="en-US" sz="2400" i="1" dirty="0" err="1" smtClean="0">
                <a:latin typeface="Times New Roman" panose="02020603050405020304" pitchFamily="18" charset="0"/>
                <a:cs typeface="Times New Roman" panose="02020603050405020304" pitchFamily="18" charset="0"/>
              </a:rPr>
              <a:t>cát</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ánh</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mặt</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trời</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rực</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rỡ</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biển</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xanh</a:t>
            </a:r>
            <a:r>
              <a:rPr lang="en-US" sz="2400" i="1" dirty="0" smtClean="0">
                <a:latin typeface="Times New Roman" panose="02020603050405020304" pitchFamily="18" charset="0"/>
                <a:cs typeface="Times New Roman" panose="02020603050405020304" pitchFamily="18" charset="0"/>
              </a:rPr>
              <a:t>, </a:t>
            </a:r>
            <a:r>
              <a:rPr lang="vi-VN" sz="2400" i="1" dirty="0" smtClean="0">
                <a:latin typeface="Times New Roman" panose="02020603050405020304" pitchFamily="18" charset="0"/>
                <a:cs typeface="Times New Roman" panose="02020603050405020304" pitchFamily="18" charset="0"/>
              </a:rPr>
              <a:t>cát </a:t>
            </a:r>
            <a:r>
              <a:rPr lang="vi-VN" sz="2400" i="1" dirty="0">
                <a:latin typeface="Times New Roman" panose="02020603050405020304" pitchFamily="18" charset="0"/>
                <a:cs typeface="Times New Roman" panose="02020603050405020304" pitchFamily="18" charset="0"/>
              </a:rPr>
              <a:t>càng mịn, biển </a:t>
            </a:r>
            <a:r>
              <a:rPr lang="vi-VN" sz="2400" i="1" dirty="0" smtClean="0">
                <a:latin typeface="Times New Roman" panose="02020603050405020304" pitchFamily="18" charset="0"/>
                <a:cs typeface="Times New Roman" panose="02020603050405020304" pitchFamily="18" charset="0"/>
              </a:rPr>
              <a:t>càng</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trong</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ánh</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mai</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hồng</a:t>
            </a:r>
            <a:endParaRPr lang="en-US" sz="2400" dirty="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-&gt;</a:t>
            </a: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Con người: </a:t>
            </a:r>
            <a:r>
              <a:rPr lang="en-US" sz="2400" i="1" dirty="0" err="1" smtClean="0">
                <a:latin typeface="Times New Roman" panose="02020603050405020304" pitchFamily="18" charset="0"/>
                <a:cs typeface="Times New Roman" panose="02020603050405020304" pitchFamily="18" charset="0"/>
              </a:rPr>
              <a:t>Bóng</a:t>
            </a:r>
            <a:r>
              <a:rPr lang="en-US" sz="2400" i="1" dirty="0" smtClean="0">
                <a:latin typeface="Times New Roman" panose="02020603050405020304" pitchFamily="18" charset="0"/>
                <a:cs typeface="Times New Roman" panose="02020603050405020304" pitchFamily="18" charset="0"/>
              </a:rPr>
              <a:t> cha </a:t>
            </a:r>
            <a:r>
              <a:rPr lang="en-US" sz="2400" i="1" dirty="0" err="1" smtClean="0">
                <a:latin typeface="Times New Roman" panose="02020603050405020304" pitchFamily="18" charset="0"/>
                <a:cs typeface="Times New Roman" panose="02020603050405020304" pitchFamily="18" charset="0"/>
              </a:rPr>
              <a:t>dài</a:t>
            </a:r>
            <a:r>
              <a:rPr lang="en-US" sz="2400" i="1" dirty="0" smtClean="0">
                <a:latin typeface="Times New Roman" panose="02020603050405020304" pitchFamily="18" charset="0"/>
                <a:cs typeface="Times New Roman" panose="02020603050405020304" pitchFamily="18" charset="0"/>
              </a:rPr>
              <a:t> </a:t>
            </a:r>
            <a:r>
              <a:rPr lang="vi-VN" sz="2400" i="1" dirty="0" smtClean="0">
                <a:latin typeface="Times New Roman" panose="02020603050405020304" pitchFamily="18" charset="0"/>
                <a:cs typeface="Times New Roman" panose="02020603050405020304" pitchFamily="18" charset="0"/>
              </a:rPr>
              <a:t>lênh </a:t>
            </a:r>
            <a:r>
              <a:rPr lang="vi-VN" sz="2400" i="1" dirty="0">
                <a:latin typeface="Times New Roman" panose="02020603050405020304" pitchFamily="18" charset="0"/>
                <a:cs typeface="Times New Roman" panose="02020603050405020304" pitchFamily="18" charset="0"/>
              </a:rPr>
              <a:t>khênh</a:t>
            </a:r>
            <a:r>
              <a:rPr lang="vi-VN" sz="2400" dirty="0" smtClean="0">
                <a:latin typeface="Times New Roman" panose="02020603050405020304" pitchFamily="18" charset="0"/>
                <a:cs typeface="Times New Roman" panose="02020603050405020304" pitchFamily="18" charset="0"/>
              </a:rPr>
              <a:t>”</a:t>
            </a:r>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a:t>
            </a:r>
            <a:r>
              <a:rPr lang="en-US" sz="2400" i="1" dirty="0" err="1" smtClean="0">
                <a:latin typeface="Times New Roman" panose="02020603050405020304" pitchFamily="18" charset="0"/>
                <a:cs typeface="Times New Roman" panose="02020603050405020304" pitchFamily="18" charset="0"/>
              </a:rPr>
              <a:t>Bóng</a:t>
            </a:r>
            <a:r>
              <a:rPr lang="en-US" sz="2400" i="1" dirty="0" smtClean="0">
                <a:latin typeface="Times New Roman" panose="02020603050405020304" pitchFamily="18" charset="0"/>
                <a:cs typeface="Times New Roman" panose="02020603050405020304" pitchFamily="18" charset="0"/>
              </a:rPr>
              <a:t> con </a:t>
            </a:r>
            <a:r>
              <a:rPr lang="vi-VN" sz="2400" i="1" dirty="0" smtClean="0">
                <a:latin typeface="Times New Roman" panose="02020603050405020304" pitchFamily="18" charset="0"/>
                <a:cs typeface="Times New Roman" panose="02020603050405020304" pitchFamily="18" charset="0"/>
              </a:rPr>
              <a:t>tròn </a:t>
            </a:r>
            <a:r>
              <a:rPr lang="vi-VN" sz="2400" i="1" dirty="0">
                <a:latin typeface="Times New Roman" panose="02020603050405020304" pitchFamily="18" charset="0"/>
                <a:cs typeface="Times New Roman" panose="02020603050405020304" pitchFamily="18" charset="0"/>
              </a:rPr>
              <a:t>chắc nịch</a:t>
            </a:r>
            <a:r>
              <a:rPr lang="vi-VN" sz="2400" i="1" dirty="0" smtClean="0">
                <a:latin typeface="Times New Roman" panose="02020603050405020304" pitchFamily="18" charset="0"/>
                <a:cs typeface="Times New Roman" panose="02020603050405020304" pitchFamily="18" charset="0"/>
              </a:rPr>
              <a:t>”</a:t>
            </a:r>
            <a:endParaRPr lang="en-US" sz="2400" i="1" dirty="0" smtClean="0">
              <a:latin typeface="Times New Roman" panose="02020603050405020304" pitchFamily="18" charset="0"/>
              <a:cs typeface="Times New Roman" panose="02020603050405020304" pitchFamily="18" charset="0"/>
            </a:endParaRPr>
          </a:p>
          <a:p>
            <a:r>
              <a:rPr lang="en-US" sz="2400" i="1" dirty="0">
                <a:latin typeface="Times New Roman" panose="02020603050405020304" pitchFamily="18" charset="0"/>
                <a:cs typeface="Times New Roman" panose="02020603050405020304" pitchFamily="18" charset="0"/>
              </a:rPr>
              <a:t>		</a:t>
            </a:r>
            <a:r>
              <a:rPr lang="en-US" sz="2400" i="1" dirty="0" smtClean="0">
                <a:latin typeface="Times New Roman" panose="02020603050405020304" pitchFamily="18" charset="0"/>
                <a:cs typeface="Times New Roman" panose="02020603050405020304" pitchFamily="18" charset="0"/>
              </a:rPr>
              <a:t>“ Cha </a:t>
            </a:r>
            <a:r>
              <a:rPr lang="en-US" sz="2400" i="1" dirty="0" err="1" smtClean="0">
                <a:latin typeface="Times New Roman" panose="02020603050405020304" pitchFamily="18" charset="0"/>
                <a:cs typeface="Times New Roman" panose="02020603050405020304" pitchFamily="18" charset="0"/>
              </a:rPr>
              <a:t>dắt</a:t>
            </a:r>
            <a:r>
              <a:rPr lang="en-US" sz="2400" i="1" dirty="0" smtClean="0">
                <a:latin typeface="Times New Roman" panose="02020603050405020304" pitchFamily="18" charset="0"/>
                <a:cs typeface="Times New Roman" panose="02020603050405020304" pitchFamily="18" charset="0"/>
              </a:rPr>
              <a:t> con </a:t>
            </a:r>
            <a:r>
              <a:rPr lang="en-US" sz="2400" i="1" dirty="0" err="1" smtClean="0">
                <a:latin typeface="Times New Roman" panose="02020603050405020304" pitchFamily="18" charset="0"/>
                <a:cs typeface="Times New Roman" panose="02020603050405020304" pitchFamily="18" charset="0"/>
              </a:rPr>
              <a:t>đi</a:t>
            </a:r>
            <a:r>
              <a:rPr lang="en-US" sz="2400" i="1" dirty="0" smtClean="0">
                <a:latin typeface="Times New Roman" panose="02020603050405020304" pitchFamily="18" charset="0"/>
                <a:cs typeface="Times New Roman" panose="02020603050405020304" pitchFamily="18" charset="0"/>
              </a:rPr>
              <a:t>”, “ </a:t>
            </a:r>
            <a:r>
              <a:rPr lang="en-US" sz="2400" i="1" dirty="0" err="1" smtClean="0">
                <a:latin typeface="Times New Roman" panose="02020603050405020304" pitchFamily="18" charset="0"/>
                <a:cs typeface="Times New Roman" panose="02020603050405020304" pitchFamily="18" charset="0"/>
              </a:rPr>
              <a:t>Nghe</a:t>
            </a:r>
            <a:r>
              <a:rPr lang="en-US" sz="2400" i="1" dirty="0" smtClean="0">
                <a:latin typeface="Times New Roman" panose="02020603050405020304" pitchFamily="18" charset="0"/>
                <a:cs typeface="Times New Roman" panose="02020603050405020304" pitchFamily="18" charset="0"/>
              </a:rPr>
              <a:t> con </a:t>
            </a:r>
            <a:r>
              <a:rPr lang="en-US" sz="2400" i="1" dirty="0" err="1" smtClean="0">
                <a:latin typeface="Times New Roman" panose="02020603050405020304" pitchFamily="18" charset="0"/>
                <a:cs typeface="Times New Roman" panose="02020603050405020304" pitchFamily="18" charset="0"/>
              </a:rPr>
              <a:t>bước</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lòng</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vui</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phơi</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phới</a:t>
            </a:r>
            <a:r>
              <a:rPr lang="en-US" sz="2400" i="1" dirty="0" smtClean="0">
                <a:latin typeface="Times New Roman" panose="02020603050405020304" pitchFamily="18" charset="0"/>
                <a:cs typeface="Times New Roman" panose="02020603050405020304" pitchFamily="18" charset="0"/>
              </a:rPr>
              <a:t>”</a:t>
            </a:r>
          </a:p>
          <a:p>
            <a:r>
              <a:rPr lang="en-US" sz="2400" b="1" i="1" dirty="0" smtClean="0">
                <a:latin typeface="Times New Roman" panose="02020603050405020304" pitchFamily="18" charset="0"/>
                <a:cs typeface="Times New Roman" panose="02020603050405020304" pitchFamily="18" charset="0"/>
              </a:rPr>
              <a:t>- </a:t>
            </a:r>
            <a:r>
              <a:rPr lang="vi-VN" sz="2400" b="1" i="1" dirty="0" smtClean="0">
                <a:latin typeface="Times New Roman" panose="02020603050405020304" pitchFamily="18" charset="0"/>
                <a:cs typeface="Times New Roman" panose="02020603050405020304" pitchFamily="18" charset="0"/>
              </a:rPr>
              <a:t>Nghệ </a:t>
            </a:r>
            <a:r>
              <a:rPr lang="vi-VN" sz="2400" b="1" i="1" dirty="0">
                <a:latin typeface="Times New Roman" panose="02020603050405020304" pitchFamily="18" charset="0"/>
                <a:cs typeface="Times New Roman" panose="02020603050405020304" pitchFamily="18" charset="0"/>
              </a:rPr>
              <a:t>thuật</a:t>
            </a:r>
            <a:r>
              <a:rPr lang="vi-VN" sz="2400" b="1" i="1" dirty="0" smtClean="0">
                <a:latin typeface="Times New Roman" panose="02020603050405020304" pitchFamily="18" charset="0"/>
                <a:cs typeface="Times New Roman" panose="02020603050405020304" pitchFamily="18" charset="0"/>
              </a:rPr>
              <a:t>:</a:t>
            </a:r>
            <a:r>
              <a:rPr lang="en-US" sz="2400" b="1" i="1" dirty="0" smtClean="0">
                <a:latin typeface="Times New Roman" panose="02020603050405020304" pitchFamily="18" charset="0"/>
                <a:cs typeface="Times New Roman" panose="02020603050405020304" pitchFamily="18" charset="0"/>
              </a:rPr>
              <a:t> </a:t>
            </a:r>
            <a:r>
              <a:rPr lang="vi-VN" sz="2400" b="1"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Yếu tố miêu </a:t>
            </a:r>
            <a:r>
              <a:rPr lang="vi-VN" sz="2400" dirty="0" smtClean="0">
                <a:latin typeface="Times New Roman" panose="02020603050405020304" pitchFamily="18" charset="0"/>
                <a:cs typeface="Times New Roman" panose="02020603050405020304" pitchFamily="18" charset="0"/>
              </a:rPr>
              <a:t>tả</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tính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từ</a:t>
            </a:r>
            <a:r>
              <a:rPr lang="en-US" sz="2400" dirty="0" smtClean="0">
                <a:latin typeface="Times New Roman" panose="02020603050405020304" pitchFamily="18" charset="0"/>
                <a:cs typeface="Times New Roman" panose="02020603050405020304" pitchFamily="18" charset="0"/>
              </a:rPr>
              <a:t> ( </a:t>
            </a:r>
            <a:r>
              <a:rPr lang="en-US" sz="2400" i="1" dirty="0" err="1" smtClean="0">
                <a:latin typeface="Times New Roman" panose="02020603050405020304" pitchFamily="18" charset="0"/>
                <a:cs typeface="Times New Roman" panose="02020603050405020304" pitchFamily="18" charset="0"/>
              </a:rPr>
              <a:t>xanh</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dài</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tròn</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mịn</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trong</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vui</a:t>
            </a:r>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từ láy</a:t>
            </a:r>
            <a:r>
              <a:rPr lang="en-US" sz="2400"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lênh</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khênh</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rả</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rích</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phơi</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phới</a:t>
            </a:r>
            <a:r>
              <a:rPr lang="en-US" sz="2400" i="1" dirty="0" smtClean="0">
                <a:latin typeface="Times New Roman" panose="02020603050405020304" pitchFamily="18" charset="0"/>
                <a:cs typeface="Times New Roman" panose="02020603050405020304" pitchFamily="18" charset="0"/>
              </a:rPr>
              <a:t>) </a:t>
            </a:r>
            <a:endParaRPr lang="en-US" sz="2400" i="1" dirty="0">
              <a:latin typeface="Times New Roman" panose="02020603050405020304" pitchFamily="18" charset="0"/>
              <a:cs typeface="Times New Roman" panose="02020603050405020304" pitchFamily="18" charset="0"/>
            </a:endParaRPr>
          </a:p>
          <a:p>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Nội</a:t>
            </a:r>
            <a:r>
              <a:rPr lang="en-US" sz="2400" b="1" i="1" dirty="0" smtClean="0">
                <a:latin typeface="Times New Roman" panose="02020603050405020304" pitchFamily="18" charset="0"/>
                <a:cs typeface="Times New Roman" panose="02020603050405020304" pitchFamily="18" charset="0"/>
              </a:rPr>
              <a:t> dung: </a:t>
            </a:r>
            <a:r>
              <a:rPr lang="vi-VN" sz="2400" i="1" dirty="0" smtClean="0">
                <a:latin typeface="Times New Roman" panose="02020603050405020304" pitchFamily="18" charset="0"/>
                <a:cs typeface="Times New Roman" panose="02020603050405020304" pitchFamily="18" charset="0"/>
              </a:rPr>
              <a:t>-&gt; </a:t>
            </a:r>
            <a:r>
              <a:rPr lang="vi-VN" sz="2400" dirty="0">
                <a:latin typeface="Times New Roman" panose="02020603050405020304" pitchFamily="18" charset="0"/>
                <a:cs typeface="Times New Roman" panose="02020603050405020304" pitchFamily="18" charset="0"/>
              </a:rPr>
              <a:t>Các hình ảnh thơ giản dị, </a:t>
            </a:r>
            <a:r>
              <a:rPr lang="vi-VN" sz="2400" dirty="0" smtClean="0">
                <a:latin typeface="Times New Roman" panose="02020603050405020304" pitchFamily="18" charset="0"/>
                <a:cs typeface="Times New Roman" panose="02020603050405020304" pitchFamily="18" charset="0"/>
              </a:rPr>
              <a:t>mở r</a:t>
            </a:r>
            <a:r>
              <a:rPr lang="en-US" sz="2400" dirty="0" smtClean="0">
                <a:latin typeface="Times New Roman" panose="02020603050405020304" pitchFamily="18" charset="0"/>
                <a:cs typeface="Times New Roman" panose="02020603050405020304" pitchFamily="18" charset="0"/>
              </a:rPr>
              <a:t>a </a:t>
            </a:r>
            <a:r>
              <a:rPr lang="vi-VN" sz="2400" dirty="0" smtClean="0">
                <a:latin typeface="Times New Roman" panose="02020603050405020304" pitchFamily="18" charset="0"/>
                <a:cs typeface="Times New Roman" panose="02020603050405020304" pitchFamily="18" charset="0"/>
              </a:rPr>
              <a:t>một </a:t>
            </a:r>
            <a:r>
              <a:rPr lang="vi-VN" sz="2400" dirty="0">
                <a:latin typeface="Times New Roman" panose="02020603050405020304" pitchFamily="18" charset="0"/>
                <a:cs typeface="Times New Roman" panose="02020603050405020304" pitchFamily="18" charset="0"/>
              </a:rPr>
              <a:t>không gian </a:t>
            </a:r>
            <a:r>
              <a:rPr lang="en-US" sz="2400" dirty="0" err="1" smtClean="0">
                <a:latin typeface="Times New Roman" panose="02020603050405020304" pitchFamily="18" charset="0"/>
                <a:cs typeface="Times New Roman" panose="02020603050405020304" pitchFamily="18" charset="0"/>
              </a:rPr>
              <a:t>đẹp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đẽ</a:t>
            </a:r>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trong trẻo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với</a:t>
            </a:r>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bình </a:t>
            </a:r>
            <a:r>
              <a:rPr lang="vi-VN" sz="2400" dirty="0">
                <a:latin typeface="Times New Roman" panose="02020603050405020304" pitchFamily="18" charset="0"/>
                <a:cs typeface="Times New Roman" panose="02020603050405020304" pitchFamily="18" charset="0"/>
              </a:rPr>
              <a:t>minh tinh </a:t>
            </a:r>
            <a:r>
              <a:rPr lang="vi-VN" sz="2400" dirty="0" smtClean="0">
                <a:latin typeface="Times New Roman" panose="02020603050405020304" pitchFamily="18" charset="0"/>
                <a:cs typeface="Times New Roman" panose="02020603050405020304" pitchFamily="18" charset="0"/>
              </a:rPr>
              <a:t>khôi</a:t>
            </a:r>
            <a:r>
              <a:rPr lang="en-US" sz="2400" dirty="0" smtClean="0">
                <a:latin typeface="Times New Roman" panose="02020603050405020304" pitchFamily="18" charset="0"/>
                <a:cs typeface="Times New Roman" panose="02020603050405020304" pitchFamily="18" charset="0"/>
              </a:rPr>
              <a:t>,</a:t>
            </a: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rực rỡ, hòa cùng màu xanh của nước </a:t>
            </a:r>
            <a:r>
              <a:rPr lang="vi-VN" sz="2400" dirty="0" smtClean="0">
                <a:latin typeface="Times New Roman" panose="02020603050405020304" pitchFamily="18" charset="0"/>
                <a:cs typeface="Times New Roman" panose="02020603050405020304" pitchFamily="18" charset="0"/>
              </a:rPr>
              <a:t>biển</a:t>
            </a:r>
            <a:r>
              <a:rPr lang="en-US" sz="2400" dirty="0" smtClean="0">
                <a:latin typeface="Times New Roman" panose="02020603050405020304" pitchFamily="18" charset="0"/>
                <a:cs typeface="Times New Roman" panose="02020603050405020304" pitchFamily="18" charset="0"/>
              </a:rPr>
              <a:t> -&gt; </a:t>
            </a:r>
            <a:r>
              <a:rPr lang="vi-VN" sz="2400" dirty="0" smtClean="0">
                <a:latin typeface="Times New Roman" panose="02020603050405020304" pitchFamily="18" charset="0"/>
                <a:cs typeface="Times New Roman" panose="02020603050405020304" pitchFamily="18" charset="0"/>
              </a:rPr>
              <a:t>Không </a:t>
            </a:r>
            <a:r>
              <a:rPr lang="vi-VN" sz="2400" dirty="0">
                <a:latin typeface="Times New Roman" panose="02020603050405020304" pitchFamily="18" charset="0"/>
                <a:cs typeface="Times New Roman" panose="02020603050405020304" pitchFamily="18" charset="0"/>
              </a:rPr>
              <a:t>gian </a:t>
            </a:r>
            <a:r>
              <a:rPr lang="vi-VN" sz="2400" dirty="0" smtClean="0">
                <a:latin typeface="Times New Roman" panose="02020603050405020304" pitchFamily="18" charset="0"/>
                <a:cs typeface="Times New Roman" panose="02020603050405020304" pitchFamily="18" charset="0"/>
              </a:rPr>
              <a:t>gợi </a:t>
            </a:r>
            <a:r>
              <a:rPr lang="en-US" sz="2400" dirty="0" err="1" smtClean="0">
                <a:latin typeface="Times New Roman" panose="02020603050405020304" pitchFamily="18" charset="0"/>
                <a:cs typeface="Times New Roman" panose="02020603050405020304" pitchFamily="18" charset="0"/>
              </a:rPr>
              <a:t>cảm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dễ</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chịu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thoải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mái</a:t>
            </a:r>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vui </a:t>
            </a:r>
            <a:r>
              <a:rPr lang="vi-VN" sz="2400" dirty="0">
                <a:latin typeface="Times New Roman" panose="02020603050405020304" pitchFamily="18" charset="0"/>
                <a:cs typeface="Times New Roman" panose="02020603050405020304" pitchFamily="18" charset="0"/>
              </a:rPr>
              <a:t>vẻ cho lòng người.</a:t>
            </a:r>
            <a:endParaRPr lang="en-US"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 -&gt; Hình ảnh cha và con nắm tay dạo trên bờ biển, đắm mình trong không gian trong lành, tươi vui của thiên </a:t>
            </a:r>
            <a:r>
              <a:rPr lang="vi-VN" sz="2400" dirty="0" smtClean="0">
                <a:latin typeface="Times New Roman" panose="02020603050405020304" pitchFamily="18" charset="0"/>
                <a:cs typeface="Times New Roman" panose="02020603050405020304" pitchFamily="18" charset="0"/>
              </a:rPr>
              <a:t>nhiên</a:t>
            </a:r>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gợi </a:t>
            </a:r>
            <a:r>
              <a:rPr lang="en-US" sz="2400" dirty="0" err="1" smtClean="0">
                <a:latin typeface="Times New Roman" panose="02020603050405020304" pitchFamily="18" charset="0"/>
                <a:cs typeface="Times New Roman" panose="02020603050405020304" pitchFamily="18" charset="0"/>
              </a:rPr>
              <a:t>niềm</a:t>
            </a:r>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hạnh phúc</a:t>
            </a:r>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giản dị</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yên</a:t>
            </a:r>
            <a:r>
              <a:rPr lang="en-US" sz="2400" dirty="0" smtClean="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ea typeface="Times New Roman" panose="02020603050405020304" pitchFamily="18" charset="0"/>
              </a:rPr>
              <a:t>=&gt; Hai cha con </a:t>
            </a:r>
            <a:r>
              <a:rPr lang="en-US" sz="2400" dirty="0" err="1">
                <a:latin typeface="Times New Roman" panose="02020603050405020304" pitchFamily="18" charset="0"/>
                <a:ea typeface="Times New Roman" panose="02020603050405020304" pitchFamily="18" charset="0"/>
              </a:rPr>
              <a:t>thân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thiết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gắn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bó</a:t>
            </a:r>
            <a:r>
              <a:rPr lang="vi-VN" sz="2400" dirty="0">
                <a:latin typeface="Times New Roman" panose="02020603050405020304" pitchFamily="18" charset="0"/>
                <a:ea typeface="Times New Roman" panose="02020603050405020304" pitchFamily="18" charset="0"/>
              </a:rPr>
              <a: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Hình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ảnh</a:t>
            </a:r>
            <a:r>
              <a:rPr lang="en-US" sz="2400" dirty="0">
                <a:latin typeface="Times New Roman" panose="02020603050405020304" pitchFamily="18" charset="0"/>
                <a:ea typeface="Times New Roman" panose="02020603050405020304" pitchFamily="18" charset="0"/>
              </a:rPr>
              <a:t> “</a:t>
            </a:r>
            <a:r>
              <a:rPr lang="en-US" sz="2400" i="1" dirty="0">
                <a:latin typeface="Times New Roman" panose="02020603050405020304" pitchFamily="18" charset="0"/>
                <a:ea typeface="Times New Roman" panose="02020603050405020304" pitchFamily="18" charset="0"/>
              </a:rPr>
              <a:t>cha </a:t>
            </a:r>
            <a:r>
              <a:rPr lang="en-US" sz="2400" i="1" dirty="0" err="1">
                <a:latin typeface="Times New Roman" panose="02020603050405020304" pitchFamily="18" charset="0"/>
                <a:ea typeface="Times New Roman" panose="02020603050405020304" pitchFamily="18" charset="0"/>
              </a:rPr>
              <a:t>dắt</a:t>
            </a:r>
            <a:r>
              <a:rPr lang="en-US" sz="2400" i="1" dirty="0">
                <a:latin typeface="Times New Roman" panose="02020603050405020304" pitchFamily="18" charset="0"/>
                <a:ea typeface="Times New Roman" panose="02020603050405020304" pitchFamily="18" charset="0"/>
              </a:rPr>
              <a:t> con </a:t>
            </a:r>
            <a:r>
              <a:rPr lang="en-US" sz="2400" i="1" dirty="0" err="1">
                <a:latin typeface="Times New Roman" panose="02020603050405020304" pitchFamily="18" charset="0"/>
                <a:ea typeface="Times New Roman" panose="02020603050405020304" pitchFamily="18" charset="0"/>
              </a:rPr>
              <a:t>đi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gợi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dìu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dắt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chở</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che</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cha </a:t>
            </a:r>
            <a:r>
              <a:rPr lang="en-US" sz="2400" dirty="0" err="1">
                <a:latin typeface="Times New Roman" panose="02020603050405020304" pitchFamily="18" charset="0"/>
                <a:ea typeface="Times New Roman" panose="02020603050405020304" pitchFamily="18" charset="0"/>
              </a:rPr>
              <a:t>trên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hành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trình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cùng</a:t>
            </a:r>
            <a:r>
              <a:rPr lang="en-US" sz="2400" dirty="0">
                <a:latin typeface="Times New Roman" panose="02020603050405020304" pitchFamily="18" charset="0"/>
                <a:ea typeface="Times New Roman" panose="02020603050405020304" pitchFamily="18" charset="0"/>
              </a:rPr>
              <a:t> con </a:t>
            </a:r>
            <a:r>
              <a:rPr lang="en-US" sz="2400" dirty="0" err="1">
                <a:latin typeface="Times New Roman" panose="02020603050405020304" pitchFamily="18" charset="0"/>
                <a:ea typeface="Times New Roman" panose="02020603050405020304" pitchFamily="18" charset="0"/>
              </a:rPr>
              <a:t>đi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tương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lai</a:t>
            </a:r>
            <a:r>
              <a:rPr lang="en-US" sz="2400" dirty="0" smtClean="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6404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00+ hình nền powerpoint màu xanh dương nhạt - hinhanhsieudep.net">
            <a:extLst>
              <a:ext uri="{FF2B5EF4-FFF2-40B4-BE49-F238E27FC236}">
                <a16:creationId xmlns:a16="http://schemas.microsoft.com/office/drawing/2014/main" id="{692A1F13-E567-5E03-B5E3-EA2F7810A0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Hộp Văn bản 6">
            <a:extLst>
              <a:ext uri="{FF2B5EF4-FFF2-40B4-BE49-F238E27FC236}">
                <a16:creationId xmlns:a16="http://schemas.microsoft.com/office/drawing/2014/main" id="{5477447E-92A6-9F4C-69C4-7264F3CDE1A9}"/>
              </a:ext>
            </a:extLst>
          </p:cNvPr>
          <p:cNvSpPr txBox="1"/>
          <p:nvPr/>
        </p:nvSpPr>
        <p:spPr>
          <a:xfrm>
            <a:off x="471387" y="24820"/>
            <a:ext cx="6180135" cy="586314"/>
          </a:xfrm>
          <a:prstGeom prst="rect">
            <a:avLst/>
          </a:prstGeom>
          <a:solidFill>
            <a:srgbClr val="0066FF"/>
          </a:solidFill>
        </p:spPr>
        <p:txBody>
          <a:bodyPr wrap="square">
            <a:spAutoFit/>
          </a:bodyPr>
          <a:lstStyle/>
          <a:p>
            <a:pPr marL="0" marR="0" algn="just">
              <a:lnSpc>
                <a:spcPct val="107000"/>
              </a:lnSpc>
              <a:spcBef>
                <a:spcPts val="0"/>
              </a:spcBef>
              <a:spcAft>
                <a:spcPts val="800"/>
              </a:spcAft>
            </a:pPr>
            <a:r>
              <a:rPr lang="en-US" sz="3000" b="1" dirty="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rPr>
              <a:t>III. </a:t>
            </a:r>
            <a:r>
              <a:rPr lang="en-US" sz="3000" b="1" dirty="0" err="1"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Đọc</a:t>
            </a:r>
            <a:r>
              <a:rPr lang="en-US" sz="3000" b="1" dirty="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000" b="1" dirty="0" err="1"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t</a:t>
            </a:r>
            <a:r>
              <a:rPr lang="en-US" sz="3000" b="1" dirty="0" err="1" smtClean="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rPr>
              <a:t>ìm</a:t>
            </a:r>
            <a:r>
              <a:rPr lang="en-US" sz="3000" b="1" dirty="0" smtClean="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3000" b="1" dirty="0" err="1">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rPr>
              <a:t>hiểu</a:t>
            </a:r>
            <a:r>
              <a:rPr lang="en-US" sz="3000" b="1" dirty="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rPr>
              <a:t> chi </a:t>
            </a:r>
            <a:r>
              <a:rPr lang="en-US" sz="3000" b="1" dirty="0" err="1">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rPr>
              <a:t>tiết</a:t>
            </a:r>
            <a:r>
              <a:rPr lang="en-US" sz="3000" b="1" dirty="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3000" b="1" dirty="0" err="1">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rPr>
              <a:t>văn</a:t>
            </a:r>
            <a:r>
              <a:rPr lang="en-US" sz="3000" b="1" dirty="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3000" b="1" dirty="0" err="1">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rPr>
              <a:t>bản</a:t>
            </a:r>
            <a:endParaRPr lang="en-US" sz="3000" dirty="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5" name="Hộp Văn bản 4">
            <a:extLst>
              <a:ext uri="{FF2B5EF4-FFF2-40B4-BE49-F238E27FC236}">
                <a16:creationId xmlns:a16="http://schemas.microsoft.com/office/drawing/2014/main" id="{7A5C6776-C0B3-D6A1-5507-C5DB4E72A561}"/>
              </a:ext>
            </a:extLst>
          </p:cNvPr>
          <p:cNvSpPr txBox="1"/>
          <p:nvPr/>
        </p:nvSpPr>
        <p:spPr>
          <a:xfrm>
            <a:off x="471387" y="571101"/>
            <a:ext cx="7183025" cy="586314"/>
          </a:xfrm>
          <a:prstGeom prst="rect">
            <a:avLst/>
          </a:prstGeom>
          <a:noFill/>
        </p:spPr>
        <p:txBody>
          <a:bodyPr wrap="square">
            <a:spAutoFit/>
          </a:bodyPr>
          <a:lstStyle/>
          <a:p>
            <a:pPr marL="0" marR="0" algn="just">
              <a:lnSpc>
                <a:spcPct val="107000"/>
              </a:lnSpc>
              <a:spcBef>
                <a:spcPts val="0"/>
              </a:spcBef>
              <a:spcAft>
                <a:spcPts val="800"/>
              </a:spcAft>
            </a:pPr>
            <a:r>
              <a:rPr lang="en-US" sz="3000" b="1" dirty="0">
                <a:solidFill>
                  <a:srgbClr val="0066FF"/>
                </a:solidFill>
                <a:effectLst/>
                <a:latin typeface="Times New Roman" panose="02020603050405020304" pitchFamily="18" charset="0"/>
                <a:ea typeface="Tahoma" panose="020B0604030504040204" pitchFamily="34" charset="0"/>
                <a:cs typeface="Times New Roman" panose="02020603050405020304" pitchFamily="18" charset="0"/>
              </a:rPr>
              <a:t>2. </a:t>
            </a:r>
            <a:r>
              <a:rPr lang="en-US" sz="3000" b="1" dirty="0" err="1">
                <a:solidFill>
                  <a:srgbClr val="0066FF"/>
                </a:solidFill>
                <a:effectLst/>
                <a:latin typeface="Times New Roman" panose="02020603050405020304" pitchFamily="18" charset="0"/>
                <a:ea typeface="Tahoma" panose="020B0604030504040204" pitchFamily="34" charset="0"/>
                <a:cs typeface="Times New Roman" panose="02020603050405020304" pitchFamily="18" charset="0"/>
              </a:rPr>
              <a:t>Cuộc</a:t>
            </a:r>
            <a:r>
              <a:rPr lang="en-US" sz="3000" b="1" dirty="0">
                <a:solidFill>
                  <a:srgbClr val="0066FF"/>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3000" b="1" dirty="0" err="1">
                <a:solidFill>
                  <a:srgbClr val="0066FF"/>
                </a:solidFill>
                <a:effectLst/>
                <a:latin typeface="Times New Roman" panose="02020603050405020304" pitchFamily="18" charset="0"/>
                <a:ea typeface="Tahoma" panose="020B0604030504040204" pitchFamily="34" charset="0"/>
                <a:cs typeface="Times New Roman" panose="02020603050405020304" pitchFamily="18" charset="0"/>
              </a:rPr>
              <a:t>trò</a:t>
            </a:r>
            <a:r>
              <a:rPr lang="en-US" sz="3000" b="1" dirty="0">
                <a:solidFill>
                  <a:srgbClr val="0066FF"/>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3000" b="1" dirty="0" err="1">
                <a:solidFill>
                  <a:srgbClr val="0066FF"/>
                </a:solidFill>
                <a:effectLst/>
                <a:latin typeface="Times New Roman" panose="02020603050405020304" pitchFamily="18" charset="0"/>
                <a:ea typeface="Tahoma" panose="020B0604030504040204" pitchFamily="34" charset="0"/>
                <a:cs typeface="Times New Roman" panose="02020603050405020304" pitchFamily="18" charset="0"/>
              </a:rPr>
              <a:t>chuyện</a:t>
            </a:r>
            <a:r>
              <a:rPr lang="en-US" sz="3000" b="1" dirty="0">
                <a:solidFill>
                  <a:srgbClr val="0066FF"/>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3000" b="1" dirty="0" err="1">
                <a:solidFill>
                  <a:srgbClr val="0066FF"/>
                </a:solidFill>
                <a:effectLst/>
                <a:latin typeface="Times New Roman" panose="02020603050405020304" pitchFamily="18" charset="0"/>
                <a:ea typeface="Tahoma" panose="020B0604030504040204" pitchFamily="34" charset="0"/>
                <a:cs typeface="Times New Roman" panose="02020603050405020304" pitchFamily="18" charset="0"/>
              </a:rPr>
              <a:t>giữa</a:t>
            </a:r>
            <a:r>
              <a:rPr lang="en-US" sz="3000" b="1" dirty="0">
                <a:solidFill>
                  <a:srgbClr val="0066FF"/>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3000" b="1" dirty="0" err="1">
                <a:solidFill>
                  <a:srgbClr val="0066FF"/>
                </a:solidFill>
                <a:effectLst/>
                <a:latin typeface="Times New Roman" panose="02020603050405020304" pitchFamily="18" charset="0"/>
                <a:ea typeface="Tahoma" panose="020B0604030504040204" pitchFamily="34" charset="0"/>
                <a:cs typeface="Times New Roman" panose="02020603050405020304" pitchFamily="18" charset="0"/>
              </a:rPr>
              <a:t>hai</a:t>
            </a:r>
            <a:r>
              <a:rPr lang="en-US" sz="3000" b="1" dirty="0">
                <a:solidFill>
                  <a:srgbClr val="0066FF"/>
                </a:solidFill>
                <a:effectLst/>
                <a:latin typeface="Times New Roman" panose="02020603050405020304" pitchFamily="18" charset="0"/>
                <a:ea typeface="Tahoma" panose="020B0604030504040204" pitchFamily="34" charset="0"/>
                <a:cs typeface="Times New Roman" panose="02020603050405020304" pitchFamily="18" charset="0"/>
              </a:rPr>
              <a:t> cha con</a:t>
            </a:r>
            <a:endParaRPr lang="en-US" sz="3000" dirty="0">
              <a:solidFill>
                <a:srgbClr val="0066FF"/>
              </a:solidFill>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30" name="Hộp Văn bản 29">
            <a:extLst>
              <a:ext uri="{FF2B5EF4-FFF2-40B4-BE49-F238E27FC236}">
                <a16:creationId xmlns:a16="http://schemas.microsoft.com/office/drawing/2014/main" id="{788710AB-B356-064D-FCE0-B6ADF01ED45D}"/>
              </a:ext>
            </a:extLst>
          </p:cNvPr>
          <p:cNvSpPr txBox="1"/>
          <p:nvPr/>
        </p:nvSpPr>
        <p:spPr>
          <a:xfrm>
            <a:off x="2068132" y="1200712"/>
            <a:ext cx="7002424" cy="1055608"/>
          </a:xfrm>
          <a:prstGeom prst="roundRect">
            <a:avLst/>
          </a:prstGeom>
          <a:noFill/>
          <a:ln w="38100">
            <a:solidFill>
              <a:srgbClr val="0066FF"/>
            </a:solidFill>
          </a:ln>
        </p:spPr>
        <p:txBody>
          <a:bodyPr wrap="square">
            <a:spAutoFit/>
          </a:bodyPr>
          <a:lstStyle/>
          <a:p>
            <a:pPr algn="ctr"/>
            <a:r>
              <a:rPr lang="en-US" sz="2800" b="1" dirty="0">
                <a:latin typeface="Times New Roman" panose="02020603050405020304" pitchFamily="18" charset="0"/>
                <a:ea typeface="Calibri" panose="020F0502020204030204" pitchFamily="34" charset="0"/>
                <a:cs typeface="Times New Roman" panose="02020603050405020304" pitchFamily="18" charset="0"/>
              </a:rPr>
              <a:t>PHIẾU HỌC TẬP SỐ 02</a:t>
            </a:r>
          </a:p>
          <a:p>
            <a:pPr algn="ctr"/>
            <a:r>
              <a:rPr lang="en-US" sz="2800" b="1" dirty="0" err="1">
                <a:solidFill>
                  <a:srgbClr val="0000FF"/>
                </a:solidFill>
                <a:latin typeface="Times New Roman" panose="02020603050405020304" pitchFamily="18" charset="0"/>
                <a:ea typeface="Calibri" panose="020F0502020204030204" pitchFamily="34" charset="0"/>
              </a:rPr>
              <a:t>Tìm</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hiểu</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cuộc</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trò</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chuyện</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của</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hai</a:t>
            </a:r>
            <a:r>
              <a:rPr lang="en-US" sz="2800" b="1" dirty="0">
                <a:solidFill>
                  <a:srgbClr val="0000FF"/>
                </a:solidFill>
                <a:latin typeface="Times New Roman" panose="02020603050405020304" pitchFamily="18" charset="0"/>
                <a:ea typeface="Calibri" panose="020F0502020204030204" pitchFamily="34" charset="0"/>
              </a:rPr>
              <a:t> cha con</a:t>
            </a:r>
            <a:endParaRPr lang="en-US" sz="2800" dirty="0">
              <a:solidFill>
                <a:srgbClr val="0000FF"/>
              </a:solidFill>
              <a:latin typeface="Times New Roman" panose="02020603050405020304" pitchFamily="18" charset="0"/>
              <a:ea typeface="Calibri" panose="020F0502020204030204" pitchFamily="34" charset="0"/>
            </a:endParaRPr>
          </a:p>
        </p:txBody>
      </p:sp>
      <p:pic>
        <p:nvPicPr>
          <p:cNvPr id="11" name="Hình ảnh 10">
            <a:extLst>
              <a:ext uri="{FF2B5EF4-FFF2-40B4-BE49-F238E27FC236}">
                <a16:creationId xmlns:a16="http://schemas.microsoft.com/office/drawing/2014/main" id="{6AECE081-C0FB-CC98-542E-B8A11B25BD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2143" y="77753"/>
            <a:ext cx="2557747" cy="1341891"/>
          </a:xfrm>
          <a:prstGeom prst="rect">
            <a:avLst/>
          </a:prstGeom>
        </p:spPr>
      </p:pic>
      <p:sp>
        <p:nvSpPr>
          <p:cNvPr id="2" name="Rectangle 1"/>
          <p:cNvSpPr/>
          <p:nvPr/>
        </p:nvSpPr>
        <p:spPr>
          <a:xfrm>
            <a:off x="235927" y="2358127"/>
            <a:ext cx="11720146" cy="2677656"/>
          </a:xfrm>
          <a:prstGeom prst="rect">
            <a:avLst/>
          </a:prstGeom>
        </p:spPr>
        <p:txBody>
          <a:bodyPr wrap="square">
            <a:spAutoFit/>
          </a:bodyPr>
          <a:lstStyle/>
          <a:p>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Hình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thức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thảo</a:t>
            </a:r>
            <a:r>
              <a:rPr lang="en-US" sz="2400" dirty="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luận</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theo</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bàn</a:t>
            </a:r>
            <a:endParaRPr lang="en-US" sz="2400" dirty="0">
              <a:latin typeface="Times New Roman" panose="02020603050405020304" pitchFamily="18" charset="0"/>
              <a:ea typeface="Times New Roman" panose="02020603050405020304" pitchFamily="18" charset="0"/>
            </a:endParaRPr>
          </a:p>
          <a:p>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gian</a:t>
            </a:r>
            <a:r>
              <a:rPr lang="en-US" sz="2400" dirty="0">
                <a:latin typeface="Times New Roman" panose="02020603050405020304" pitchFamily="18" charset="0"/>
                <a:ea typeface="Times New Roman" panose="02020603050405020304" pitchFamily="18" charset="0"/>
              </a:rPr>
              <a:t>: 5p</a:t>
            </a:r>
          </a:p>
          <a:p>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Yêu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cầu</a:t>
            </a:r>
            <a:r>
              <a:rPr lang="en-US" sz="2400" dirty="0">
                <a:latin typeface="Times New Roman" panose="02020603050405020304" pitchFamily="18" charset="0"/>
                <a:ea typeface="Times New Roman" panose="02020603050405020304" pitchFamily="18" charset="0"/>
              </a:rPr>
              <a:t>: </a:t>
            </a:r>
          </a:p>
          <a:p>
            <a:r>
              <a:rPr lang="vi-VN" sz="2400" dirty="0">
                <a:latin typeface="Times New Roman" panose="02020603050405020304" pitchFamily="18" charset="0"/>
                <a:ea typeface="Times New Roman" panose="02020603050405020304" pitchFamily="18" charset="0"/>
              </a:rPr>
              <a:t>1</a:t>
            </a:r>
            <a:r>
              <a:rPr lang="vi-VN"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Tìm</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từ</a:t>
            </a:r>
            <a:r>
              <a:rPr lang="en-US" sz="2400" i="1" dirty="0">
                <a:latin typeface="Times New Roman" panose="02020603050405020304" pitchFamily="18" charset="0"/>
                <a:ea typeface="Times New Roman" panose="02020603050405020304" pitchFamily="18" charset="0"/>
              </a:rPr>
              <a:t> </a:t>
            </a:r>
            <a:r>
              <a:rPr lang="en-US" sz="2400" i="1" dirty="0" err="1" smtClean="0">
                <a:latin typeface="Times New Roman" panose="02020603050405020304" pitchFamily="18" charset="0"/>
                <a:ea typeface="Times New Roman" panose="02020603050405020304" pitchFamily="18" charset="0"/>
              </a:rPr>
              <a:t>ngữ</a:t>
            </a:r>
            <a:r>
              <a:rPr lang="en-US" sz="2400" i="1" dirty="0">
                <a:latin typeface="Times New Roman" panose="02020603050405020304" pitchFamily="18" charset="0"/>
                <a:ea typeface="Times New Roman" panose="02020603050405020304" pitchFamily="18" charset="0"/>
              </a:rPr>
              <a:t> </a:t>
            </a:r>
            <a:r>
              <a:rPr lang="en-US" sz="2400" i="1" dirty="0" err="1" smtClean="0">
                <a:latin typeface="Times New Roman" panose="02020603050405020304" pitchFamily="18" charset="0"/>
                <a:ea typeface="Times New Roman" panose="02020603050405020304" pitchFamily="18" charset="0"/>
              </a:rPr>
              <a:t>kể</a:t>
            </a:r>
            <a:r>
              <a:rPr lang="en-US" sz="2400" i="1" dirty="0" smtClean="0">
                <a:latin typeface="Times New Roman" panose="02020603050405020304" pitchFamily="18" charset="0"/>
                <a:ea typeface="Times New Roman" panose="02020603050405020304" pitchFamily="18" charset="0"/>
              </a:rPr>
              <a:t> </a:t>
            </a:r>
            <a:r>
              <a:rPr lang="en-US" sz="2400" i="1" dirty="0" err="1" smtClean="0">
                <a:latin typeface="Times New Roman" panose="02020603050405020304" pitchFamily="18" charset="0"/>
                <a:ea typeface="Times New Roman" panose="02020603050405020304" pitchFamily="18" charset="0"/>
              </a:rPr>
              <a:t>và</a:t>
            </a:r>
            <a:r>
              <a:rPr lang="en-US" sz="2400" i="1" dirty="0" smtClean="0">
                <a:latin typeface="Times New Roman" panose="02020603050405020304" pitchFamily="18" charset="0"/>
                <a:ea typeface="Times New Roman" panose="02020603050405020304" pitchFamily="18" charset="0"/>
              </a:rPr>
              <a:t> </a:t>
            </a:r>
            <a:r>
              <a:rPr lang="en-US" sz="2400" i="1" dirty="0" err="1" smtClean="0">
                <a:latin typeface="Times New Roman" panose="02020603050405020304" pitchFamily="18" charset="0"/>
                <a:ea typeface="Times New Roman" panose="02020603050405020304" pitchFamily="18" charset="0"/>
              </a:rPr>
              <a:t>tả</a:t>
            </a:r>
            <a:r>
              <a:rPr lang="en-US" sz="2400" i="1" dirty="0" smtClean="0">
                <a:latin typeface="Times New Roman" panose="02020603050405020304" pitchFamily="18" charset="0"/>
                <a:ea typeface="Times New Roman" panose="02020603050405020304" pitchFamily="18" charset="0"/>
              </a:rPr>
              <a:t> </a:t>
            </a:r>
            <a:r>
              <a:rPr lang="en-US" sz="2400" i="1" dirty="0" err="1" smtClean="0">
                <a:latin typeface="Times New Roman" panose="02020603050405020304" pitchFamily="18" charset="0"/>
                <a:ea typeface="Times New Roman" panose="02020603050405020304" pitchFamily="18" charset="0"/>
              </a:rPr>
              <a:t>về</a:t>
            </a:r>
            <a:r>
              <a:rPr lang="en-US" sz="2400" i="1" dirty="0" smtClean="0">
                <a:latin typeface="Times New Roman" panose="02020603050405020304" pitchFamily="18" charset="0"/>
                <a:ea typeface="Times New Roman" panose="02020603050405020304" pitchFamily="18" charset="0"/>
              </a:rPr>
              <a:t> </a:t>
            </a:r>
            <a:r>
              <a:rPr lang="en-US" sz="2400" i="1" dirty="0" err="1" smtClean="0">
                <a:latin typeface="Times New Roman" panose="02020603050405020304" pitchFamily="18" charset="0"/>
                <a:ea typeface="Times New Roman" panose="02020603050405020304" pitchFamily="18" charset="0"/>
              </a:rPr>
              <a:t>lời</a:t>
            </a:r>
            <a:r>
              <a:rPr lang="en-US" sz="2400" i="1" dirty="0" smtClean="0">
                <a:latin typeface="Times New Roman" panose="02020603050405020304" pitchFamily="18" charset="0"/>
                <a:ea typeface="Times New Roman" panose="02020603050405020304" pitchFamily="18" charset="0"/>
              </a:rPr>
              <a:t> </a:t>
            </a:r>
            <a:r>
              <a:rPr lang="en-US" sz="2400" i="1" dirty="0" err="1" smtClean="0">
                <a:latin typeface="Times New Roman" panose="02020603050405020304" pitchFamily="18" charset="0"/>
                <a:ea typeface="Times New Roman" panose="02020603050405020304" pitchFamily="18" charset="0"/>
              </a:rPr>
              <a:t>nói</a:t>
            </a:r>
            <a:r>
              <a:rPr lang="en-US" sz="2400" i="1" dirty="0" smtClean="0">
                <a:latin typeface="Times New Roman" panose="02020603050405020304" pitchFamily="18" charset="0"/>
                <a:ea typeface="Times New Roman" panose="02020603050405020304" pitchFamily="18" charset="0"/>
              </a:rPr>
              <a:t>, </a:t>
            </a:r>
            <a:r>
              <a:rPr lang="en-US" sz="2400" i="1" dirty="0" err="1" smtClean="0">
                <a:latin typeface="Times New Roman" panose="02020603050405020304" pitchFamily="18" charset="0"/>
                <a:ea typeface="Times New Roman" panose="02020603050405020304" pitchFamily="18" charset="0"/>
              </a:rPr>
              <a:t>thái</a:t>
            </a:r>
            <a:r>
              <a:rPr lang="en-US" sz="2400" i="1" dirty="0" smtClean="0">
                <a:latin typeface="Times New Roman" panose="02020603050405020304" pitchFamily="18" charset="0"/>
                <a:ea typeface="Times New Roman" panose="02020603050405020304" pitchFamily="18" charset="0"/>
              </a:rPr>
              <a:t> </a:t>
            </a:r>
            <a:r>
              <a:rPr lang="en-US" sz="2400" i="1" dirty="0" err="1" smtClean="0">
                <a:latin typeface="Times New Roman" panose="02020603050405020304" pitchFamily="18" charset="0"/>
                <a:ea typeface="Times New Roman" panose="02020603050405020304" pitchFamily="18" charset="0"/>
              </a:rPr>
              <a:t>độ</a:t>
            </a:r>
            <a:r>
              <a:rPr lang="en-US" sz="2400" i="1" dirty="0" smtClean="0">
                <a:latin typeface="Times New Roman" panose="02020603050405020304" pitchFamily="18" charset="0"/>
                <a:ea typeface="Times New Roman" panose="02020603050405020304" pitchFamily="18" charset="0"/>
              </a:rPr>
              <a:t>, </a:t>
            </a:r>
            <a:r>
              <a:rPr lang="en-US" sz="2400" i="1" dirty="0" err="1" smtClean="0">
                <a:latin typeface="Times New Roman" panose="02020603050405020304" pitchFamily="18" charset="0"/>
                <a:ea typeface="Times New Roman" panose="02020603050405020304" pitchFamily="18" charset="0"/>
              </a:rPr>
              <a:t>cử</a:t>
            </a:r>
            <a:r>
              <a:rPr lang="en-US" sz="2400" i="1" dirty="0" smtClean="0">
                <a:latin typeface="Times New Roman" panose="02020603050405020304" pitchFamily="18" charset="0"/>
                <a:ea typeface="Times New Roman" panose="02020603050405020304" pitchFamily="18" charset="0"/>
              </a:rPr>
              <a:t> </a:t>
            </a:r>
            <a:r>
              <a:rPr lang="en-US" sz="2400" i="1" dirty="0" err="1" smtClean="0">
                <a:latin typeface="Times New Roman" panose="02020603050405020304" pitchFamily="18" charset="0"/>
                <a:ea typeface="Times New Roman" panose="02020603050405020304" pitchFamily="18" charset="0"/>
              </a:rPr>
              <a:t>chỉ</a:t>
            </a:r>
            <a:r>
              <a:rPr lang="en-US" sz="2400" i="1" dirty="0" smtClean="0">
                <a:latin typeface="Times New Roman" panose="02020603050405020304" pitchFamily="18" charset="0"/>
                <a:ea typeface="Times New Roman" panose="02020603050405020304" pitchFamily="18" charset="0"/>
              </a:rPr>
              <a:t> </a:t>
            </a:r>
            <a:r>
              <a:rPr lang="en-US" sz="2400" i="1" dirty="0" err="1" smtClean="0">
                <a:latin typeface="Times New Roman" panose="02020603050405020304" pitchFamily="18" charset="0"/>
                <a:ea typeface="Times New Roman" panose="02020603050405020304" pitchFamily="18" charset="0"/>
              </a:rPr>
              <a:t>của</a:t>
            </a:r>
            <a:r>
              <a:rPr lang="en-US" sz="2400" i="1" dirty="0" smtClean="0">
                <a:latin typeface="Times New Roman" panose="02020603050405020304" pitchFamily="18" charset="0"/>
                <a:ea typeface="Times New Roman" panose="02020603050405020304" pitchFamily="18" charset="0"/>
              </a:rPr>
              <a:t> </a:t>
            </a:r>
            <a:r>
              <a:rPr lang="en-US" sz="2400" i="1" dirty="0" err="1" smtClean="0">
                <a:latin typeface="Times New Roman" panose="02020603050405020304" pitchFamily="18" charset="0"/>
                <a:ea typeface="Times New Roman" panose="02020603050405020304" pitchFamily="18" charset="0"/>
              </a:rPr>
              <a:t>hai</a:t>
            </a:r>
            <a:r>
              <a:rPr lang="en-US" sz="2400" i="1" dirty="0" smtClean="0">
                <a:latin typeface="Times New Roman" panose="02020603050405020304" pitchFamily="18" charset="0"/>
                <a:ea typeface="Times New Roman" panose="02020603050405020304" pitchFamily="18" charset="0"/>
              </a:rPr>
              <a:t> cha con </a:t>
            </a:r>
            <a:r>
              <a:rPr lang="en-US" sz="2400" i="1" dirty="0" err="1" smtClean="0">
                <a:latin typeface="Times New Roman" panose="02020603050405020304" pitchFamily="18" charset="0"/>
                <a:ea typeface="Times New Roman" panose="02020603050405020304" pitchFamily="18" charset="0"/>
              </a:rPr>
              <a:t>trên</a:t>
            </a:r>
            <a:r>
              <a:rPr lang="en-US" sz="2400" i="1" dirty="0" smtClean="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bãi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biển</a:t>
            </a:r>
            <a:r>
              <a:rPr lang="en-US" sz="2400" i="1" dirty="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r>
              <a:rPr lang="en-US" sz="2400" i="1" dirty="0">
                <a:latin typeface="Times New Roman" panose="02020603050405020304" pitchFamily="18" charset="0"/>
                <a:ea typeface="Times New Roman" panose="02020603050405020304" pitchFamily="18" charset="0"/>
              </a:rPr>
              <a:t>2</a:t>
            </a:r>
            <a:r>
              <a:rPr lang="vi-VN" sz="2400" i="1" dirty="0" smtClean="0">
                <a:latin typeface="Times New Roman" panose="02020603050405020304" pitchFamily="18" charset="0"/>
                <a:ea typeface="Times New Roman" panose="02020603050405020304" pitchFamily="18" charset="0"/>
              </a:rPr>
              <a:t>. </a:t>
            </a:r>
            <a:r>
              <a:rPr lang="vi-VN" sz="2400" i="1" dirty="0">
                <a:latin typeface="Times New Roman" panose="02020603050405020304" pitchFamily="18" charset="0"/>
                <a:ea typeface="Times New Roman" panose="02020603050405020304" pitchFamily="18" charset="0"/>
              </a:rPr>
              <a:t>Tác giả đã sử dụng những </a:t>
            </a:r>
            <a:r>
              <a:rPr lang="en-US" sz="2400" i="1" dirty="0" err="1">
                <a:latin typeface="Times New Roman" panose="02020603050405020304" pitchFamily="18" charset="0"/>
                <a:ea typeface="Times New Roman" panose="02020603050405020304" pitchFamily="18" charset="0"/>
              </a:rPr>
              <a:t>từ</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ngữ</a:t>
            </a:r>
            <a:r>
              <a:rPr lang="en-US" sz="2400" i="1" dirty="0">
                <a:latin typeface="Times New Roman" panose="02020603050405020304" pitchFamily="18" charset="0"/>
                <a:ea typeface="Times New Roman" panose="02020603050405020304" pitchFamily="18" charset="0"/>
              </a:rPr>
              <a:t>, </a:t>
            </a:r>
            <a:r>
              <a:rPr lang="vi-VN" sz="2400" i="1" dirty="0">
                <a:latin typeface="Times New Roman" panose="02020603050405020304" pitchFamily="18" charset="0"/>
                <a:ea typeface="Times New Roman" panose="02020603050405020304" pitchFamily="18" charset="0"/>
              </a:rPr>
              <a:t>biện pháp nghệ thuật </a:t>
            </a:r>
            <a:r>
              <a:rPr lang="en-US" sz="2400" i="1" dirty="0" err="1">
                <a:latin typeface="Times New Roman" panose="02020603050405020304" pitchFamily="18" charset="0"/>
                <a:ea typeface="Times New Roman" panose="02020603050405020304" pitchFamily="18" charset="0"/>
              </a:rPr>
              <a:t>đặc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sắc</a:t>
            </a:r>
            <a:r>
              <a:rPr lang="en-US" sz="2400" i="1" dirty="0">
                <a:latin typeface="Times New Roman" panose="02020603050405020304" pitchFamily="18" charset="0"/>
                <a:ea typeface="Times New Roman" panose="02020603050405020304" pitchFamily="18" charset="0"/>
              </a:rPr>
              <a:t> </a:t>
            </a:r>
            <a:r>
              <a:rPr lang="en-US" sz="2400" i="1" dirty="0" err="1" smtClean="0">
                <a:latin typeface="Times New Roman" panose="02020603050405020304" pitchFamily="18" charset="0"/>
                <a:ea typeface="Times New Roman" panose="02020603050405020304" pitchFamily="18" charset="0"/>
              </a:rPr>
              <a:t>nào</a:t>
            </a:r>
            <a:r>
              <a:rPr lang="vi-VN" sz="2400" i="1" dirty="0" smtClean="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Nêu</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tác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dụng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của</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từ</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ngữ</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biện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pháp</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tu</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từ</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đó</a:t>
            </a:r>
            <a:r>
              <a:rPr lang="en-US" sz="2400" i="1" dirty="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r>
              <a:rPr lang="en-US" sz="2400" i="1" dirty="0">
                <a:latin typeface="Times New Roman" panose="02020603050405020304" pitchFamily="18" charset="0"/>
                <a:ea typeface="Times New Roman" panose="02020603050405020304" pitchFamily="18" charset="0"/>
              </a:rPr>
              <a:t>3</a:t>
            </a:r>
            <a:r>
              <a:rPr lang="vi-VN" sz="2400" i="1" dirty="0" smtClean="0">
                <a:latin typeface="Times New Roman" panose="02020603050405020304" pitchFamily="18" charset="0"/>
                <a:ea typeface="Times New Roman" panose="02020603050405020304" pitchFamily="18" charset="0"/>
              </a:rPr>
              <a:t>. </a:t>
            </a:r>
            <a:r>
              <a:rPr lang="vi-VN" sz="2400" i="1" dirty="0">
                <a:latin typeface="Times New Roman" panose="02020603050405020304" pitchFamily="18" charset="0"/>
                <a:ea typeface="Times New Roman" panose="02020603050405020304" pitchFamily="18" charset="0"/>
              </a:rPr>
              <a:t>Em có cảm nhận gì </a:t>
            </a:r>
            <a:r>
              <a:rPr lang="vi-VN" sz="2400" i="1" dirty="0" smtClean="0">
                <a:latin typeface="Times New Roman" panose="02020603050405020304" pitchFamily="18" charset="0"/>
                <a:ea typeface="Times New Roman" panose="02020603050405020304" pitchFamily="18" charset="0"/>
              </a:rPr>
              <a:t>về</a:t>
            </a:r>
            <a:r>
              <a:rPr lang="en-US" sz="2400" i="1" dirty="0" smtClean="0">
                <a:latin typeface="Times New Roman" panose="02020603050405020304" pitchFamily="18" charset="0"/>
                <a:ea typeface="Times New Roman" panose="02020603050405020304" pitchFamily="18" charset="0"/>
              </a:rPr>
              <a:t> </a:t>
            </a:r>
            <a:r>
              <a:rPr lang="en-US" sz="2400" i="1" dirty="0" err="1" smtClean="0">
                <a:latin typeface="Times New Roman" panose="02020603050405020304" pitchFamily="18" charset="0"/>
                <a:ea typeface="Times New Roman" panose="02020603050405020304" pitchFamily="18" charset="0"/>
              </a:rPr>
              <a:t>suy</a:t>
            </a:r>
            <a:r>
              <a:rPr lang="en-US" sz="2400" i="1" dirty="0" smtClean="0">
                <a:latin typeface="Times New Roman" panose="02020603050405020304" pitchFamily="18" charset="0"/>
                <a:ea typeface="Times New Roman" panose="02020603050405020304" pitchFamily="18" charset="0"/>
              </a:rPr>
              <a:t> </a:t>
            </a:r>
            <a:r>
              <a:rPr lang="en-US" sz="2400" i="1" dirty="0" err="1" smtClean="0">
                <a:latin typeface="Times New Roman" panose="02020603050405020304" pitchFamily="18" charset="0"/>
                <a:ea typeface="Times New Roman" panose="02020603050405020304" pitchFamily="18" charset="0"/>
              </a:rPr>
              <a:t>nghĩ</a:t>
            </a:r>
            <a:r>
              <a:rPr lang="en-US" sz="2400" i="1" dirty="0" smtClean="0">
                <a:latin typeface="Times New Roman" panose="02020603050405020304" pitchFamily="18" charset="0"/>
                <a:ea typeface="Times New Roman" panose="02020603050405020304" pitchFamily="18" charset="0"/>
              </a:rPr>
              <a:t>, </a:t>
            </a:r>
            <a:r>
              <a:rPr lang="en-US" sz="2400" i="1" dirty="0" err="1" smtClean="0">
                <a:latin typeface="Times New Roman" panose="02020603050405020304" pitchFamily="18" charset="0"/>
                <a:ea typeface="Times New Roman" panose="02020603050405020304" pitchFamily="18" charset="0"/>
              </a:rPr>
              <a:t>tâm</a:t>
            </a:r>
            <a:r>
              <a:rPr lang="en-US" sz="2400" i="1" dirty="0" smtClean="0">
                <a:latin typeface="Times New Roman" panose="02020603050405020304" pitchFamily="18" charset="0"/>
                <a:ea typeface="Times New Roman" panose="02020603050405020304" pitchFamily="18" charset="0"/>
              </a:rPr>
              <a:t> </a:t>
            </a:r>
            <a:r>
              <a:rPr lang="en-US" sz="2400" i="1" dirty="0" err="1" smtClean="0">
                <a:latin typeface="Times New Roman" panose="02020603050405020304" pitchFamily="18" charset="0"/>
                <a:ea typeface="Times New Roman" panose="02020603050405020304" pitchFamily="18" charset="0"/>
              </a:rPr>
              <a:t>trạng</a:t>
            </a:r>
            <a:r>
              <a:rPr lang="en-US" sz="2400" i="1" dirty="0" smtClean="0">
                <a:latin typeface="Times New Roman" panose="02020603050405020304" pitchFamily="18" charset="0"/>
                <a:ea typeface="Times New Roman" panose="02020603050405020304" pitchFamily="18" charset="0"/>
              </a:rPr>
              <a:t>, </a:t>
            </a:r>
            <a:r>
              <a:rPr lang="en-US" sz="2400" i="1" dirty="0" err="1" smtClean="0">
                <a:latin typeface="Times New Roman" panose="02020603050405020304" pitchFamily="18" charset="0"/>
                <a:ea typeface="Times New Roman" panose="02020603050405020304" pitchFamily="18" charset="0"/>
              </a:rPr>
              <a:t>tình</a:t>
            </a:r>
            <a:r>
              <a:rPr lang="en-US" sz="2400" i="1" dirty="0" smtClean="0">
                <a:latin typeface="Times New Roman" panose="02020603050405020304" pitchFamily="18" charset="0"/>
                <a:ea typeface="Times New Roman" panose="02020603050405020304" pitchFamily="18" charset="0"/>
              </a:rPr>
              <a:t> </a:t>
            </a:r>
            <a:r>
              <a:rPr lang="en-US" sz="2400" i="1" dirty="0" err="1" smtClean="0">
                <a:latin typeface="Times New Roman" panose="02020603050405020304" pitchFamily="18" charset="0"/>
                <a:ea typeface="Times New Roman" panose="02020603050405020304" pitchFamily="18" charset="0"/>
              </a:rPr>
              <a:t>cảm</a:t>
            </a:r>
            <a:r>
              <a:rPr lang="en-US" sz="2400" i="1" dirty="0" smtClean="0">
                <a:latin typeface="Times New Roman" panose="02020603050405020304" pitchFamily="18" charset="0"/>
                <a:ea typeface="Times New Roman" panose="02020603050405020304" pitchFamily="18" charset="0"/>
              </a:rPr>
              <a:t> </a:t>
            </a:r>
            <a:r>
              <a:rPr lang="en-US" sz="2400" i="1" dirty="0" err="1" smtClean="0">
                <a:latin typeface="Times New Roman" panose="02020603050405020304" pitchFamily="18" charset="0"/>
                <a:ea typeface="Times New Roman" panose="02020603050405020304" pitchFamily="18" charset="0"/>
              </a:rPr>
              <a:t>của</a:t>
            </a:r>
            <a:r>
              <a:rPr lang="en-US" sz="2400" i="1" dirty="0" smtClean="0">
                <a:latin typeface="Times New Roman" panose="02020603050405020304" pitchFamily="18" charset="0"/>
                <a:ea typeface="Times New Roman" panose="02020603050405020304" pitchFamily="18" charset="0"/>
              </a:rPr>
              <a:t> </a:t>
            </a:r>
            <a:r>
              <a:rPr lang="en-US" sz="2400" i="1" dirty="0" err="1" smtClean="0">
                <a:latin typeface="Times New Roman" panose="02020603050405020304" pitchFamily="18" charset="0"/>
                <a:ea typeface="Times New Roman" panose="02020603050405020304" pitchFamily="18" charset="0"/>
              </a:rPr>
              <a:t>hai</a:t>
            </a:r>
            <a:r>
              <a:rPr lang="en-US" sz="2400" i="1" dirty="0" smtClean="0">
                <a:latin typeface="Times New Roman" panose="02020603050405020304" pitchFamily="18" charset="0"/>
                <a:ea typeface="Times New Roman" panose="02020603050405020304" pitchFamily="18" charset="0"/>
              </a:rPr>
              <a:t> cha con? </a:t>
            </a:r>
            <a:endParaRPr lang="en-US" sz="2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66559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00+ hình nền powerpoint màu xanh dương nhạt - hinhanhsieudep.net">
            <a:extLst>
              <a:ext uri="{FF2B5EF4-FFF2-40B4-BE49-F238E27FC236}">
                <a16:creationId xmlns:a16="http://schemas.microsoft.com/office/drawing/2014/main" id="{692A1F13-E567-5E03-B5E3-EA2F7810A0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a:extLst>
              <a:ext uri="{FF2B5EF4-FFF2-40B4-BE49-F238E27FC236}">
                <a16:creationId xmlns:a16="http://schemas.microsoft.com/office/drawing/2014/main" id="{69F881CE-273F-1719-0B86-53381E48CB5F}"/>
              </a:ext>
            </a:extLst>
          </p:cNvPr>
          <p:cNvSpPr txBox="1"/>
          <p:nvPr/>
        </p:nvSpPr>
        <p:spPr>
          <a:xfrm>
            <a:off x="-70338" y="0"/>
            <a:ext cx="12467492" cy="4767263"/>
          </a:xfrm>
          <a:prstGeom prst="roundRect">
            <a:avLst/>
          </a:prstGeom>
          <a:noFill/>
          <a:ln w="38100">
            <a:solidFill>
              <a:srgbClr val="00B0F0"/>
            </a:solidFill>
          </a:ln>
        </p:spPr>
        <p:txBody>
          <a:bodyPr wrap="square">
            <a:spAutoFit/>
          </a:bodyPr>
          <a:lstStyle/>
          <a:p>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Từ</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ngữ</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hình</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ảnh</a:t>
            </a:r>
            <a:r>
              <a:rPr lang="en-US" sz="2400" dirty="0" smtClean="0">
                <a:latin typeface="Times New Roman" panose="02020603050405020304" pitchFamily="18" charset="0"/>
                <a:cs typeface="Times New Roman" panose="02020603050405020304" pitchFamily="18" charset="0"/>
              </a:rPr>
              <a:t>: + </a:t>
            </a:r>
            <a:r>
              <a:rPr lang="en-US" sz="2400" dirty="0" err="1" smtClean="0">
                <a:latin typeface="Times New Roman" panose="02020603050405020304" pitchFamily="18" charset="0"/>
                <a:cs typeface="Times New Roman" panose="02020603050405020304" pitchFamily="18" charset="0"/>
              </a:rPr>
              <a:t>Lời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nói</a:t>
            </a:r>
            <a:r>
              <a:rPr lang="en-US" sz="2400" dirty="0" smtClean="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cs typeface="Times New Roman" panose="02020603050405020304" pitchFamily="18" charset="0"/>
              </a:rPr>
              <a:t> con</a:t>
            </a:r>
            <a:r>
              <a:rPr lang="en-US" sz="2400" dirty="0" smtClean="0">
                <a:effectLst/>
                <a:latin typeface="Times New Roman" panose="02020603050405020304" pitchFamily="18" charset="0"/>
                <a:cs typeface="Times New Roman" panose="02020603050405020304" pitchFamily="18" charset="0"/>
              </a:rPr>
              <a:t>: </a:t>
            </a:r>
            <a:r>
              <a:rPr lang="vi-VN" sz="2400" i="1" dirty="0">
                <a:effectLst/>
                <a:latin typeface="Times New Roman" panose="02020603050405020304" pitchFamily="18" charset="0"/>
                <a:cs typeface="Times New Roman" panose="02020603050405020304" pitchFamily="18" charset="0"/>
              </a:rPr>
              <a:t>“Cha ơi</a:t>
            </a:r>
            <a:r>
              <a:rPr lang="vi-VN" sz="2400" i="1" dirty="0" smtClean="0">
                <a:effectLst/>
                <a:latin typeface="Times New Roman" panose="02020603050405020304" pitchFamily="18" charset="0"/>
                <a:cs typeface="Times New Roman" panose="02020603050405020304" pitchFamily="18" charset="0"/>
              </a:rPr>
              <a:t>!</a:t>
            </a:r>
            <a:r>
              <a:rPr lang="en-US" sz="2400" i="1" dirty="0" smtClean="0">
                <a:effectLst/>
                <a:latin typeface="Times New Roman" panose="02020603050405020304" pitchFamily="18" charset="0"/>
                <a:cs typeface="Times New Roman" panose="02020603050405020304" pitchFamily="18" charset="0"/>
              </a:rPr>
              <a:t>..</a:t>
            </a:r>
            <a:r>
              <a:rPr lang="vi-VN" sz="2400" i="1" dirty="0" smtClean="0">
                <a:effectLst/>
                <a:latin typeface="Times New Roman" panose="02020603050405020304" pitchFamily="18" charset="0"/>
                <a:cs typeface="Times New Roman" panose="02020603050405020304" pitchFamily="18" charset="0"/>
              </a:rPr>
              <a:t>không </a:t>
            </a:r>
            <a:r>
              <a:rPr lang="vi-VN" sz="2400" i="1" dirty="0">
                <a:effectLst/>
                <a:latin typeface="Times New Roman" panose="02020603050405020304" pitchFamily="18" charset="0"/>
                <a:cs typeface="Times New Roman" panose="02020603050405020304" pitchFamily="18" charset="0"/>
              </a:rPr>
              <a:t>thấy người ở đó</a:t>
            </a:r>
            <a:r>
              <a:rPr lang="vi-VN" sz="2400" i="1" dirty="0" smtClean="0">
                <a:effectLst/>
                <a:latin typeface="Times New Roman" panose="02020603050405020304" pitchFamily="18" charset="0"/>
                <a:cs typeface="Times New Roman" panose="02020603050405020304" pitchFamily="18" charset="0"/>
              </a:rPr>
              <a:t>?</a:t>
            </a:r>
            <a:r>
              <a:rPr lang="en-US" sz="2400" i="1" dirty="0" smtClean="0">
                <a:effectLst/>
                <a:latin typeface="Times New Roman" panose="02020603050405020304" pitchFamily="18" charset="0"/>
                <a:cs typeface="Times New Roman" panose="02020603050405020304" pitchFamily="18" charset="0"/>
              </a:rPr>
              <a:t>” , </a:t>
            </a:r>
            <a:endParaRPr lang="en-US" sz="2400" i="1" dirty="0">
              <a:effectLst/>
              <a:latin typeface="Times New Roman" panose="02020603050405020304" pitchFamily="18" charset="0"/>
              <a:cs typeface="Times New Roman" panose="02020603050405020304" pitchFamily="18" charset="0"/>
            </a:endParaRPr>
          </a:p>
          <a:p>
            <a:r>
              <a:rPr lang="en-US" sz="2400" i="1" dirty="0" smtClean="0">
                <a:effectLst/>
                <a:latin typeface="Times New Roman" panose="02020603050405020304" pitchFamily="18" charset="0"/>
                <a:cs typeface="Times New Roman" panose="02020603050405020304" pitchFamily="18" charset="0"/>
              </a:rPr>
              <a:t>		                                        “Cha </a:t>
            </a:r>
            <a:r>
              <a:rPr lang="en-US" sz="2400" i="1" dirty="0" err="1">
                <a:effectLst/>
                <a:latin typeface="Times New Roman" panose="02020603050405020304" pitchFamily="18" charset="0"/>
                <a:cs typeface="Times New Roman" panose="02020603050405020304" pitchFamily="18" charset="0"/>
              </a:rPr>
              <a:t>mượn</a:t>
            </a:r>
            <a:r>
              <a:rPr lang="en-US" sz="2400" i="1" dirty="0">
                <a:effectLst/>
                <a:latin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cs typeface="Times New Roman" panose="02020603050405020304" pitchFamily="18" charset="0"/>
              </a:rPr>
              <a:t>cho</a:t>
            </a:r>
            <a:r>
              <a:rPr lang="en-US" sz="2400" i="1" dirty="0">
                <a:effectLst/>
                <a:latin typeface="Times New Roman" panose="02020603050405020304" pitchFamily="18" charset="0"/>
                <a:cs typeface="Times New Roman" panose="02020603050405020304" pitchFamily="18" charset="0"/>
              </a:rPr>
              <a:t> con </a:t>
            </a:r>
            <a:r>
              <a:rPr lang="en-US" sz="2400" i="1" dirty="0" err="1">
                <a:effectLst/>
                <a:latin typeface="Times New Roman" panose="02020603050405020304" pitchFamily="18" charset="0"/>
                <a:cs typeface="Times New Roman" panose="02020603050405020304" pitchFamily="18" charset="0"/>
              </a:rPr>
              <a:t>buồm</a:t>
            </a:r>
            <a:r>
              <a:rPr lang="en-US" sz="2400" i="1" dirty="0">
                <a:effectLst/>
                <a:latin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cs typeface="Times New Roman" panose="02020603050405020304" pitchFamily="18" charset="0"/>
              </a:rPr>
              <a:t>trắng</a:t>
            </a:r>
            <a:r>
              <a:rPr lang="en-US" sz="2400" i="1" dirty="0">
                <a:effectLst/>
                <a:latin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cs typeface="Times New Roman" panose="02020603050405020304" pitchFamily="18" charset="0"/>
              </a:rPr>
              <a:t>nhé</a:t>
            </a:r>
            <a:r>
              <a:rPr lang="en-US" sz="2400" i="1" dirty="0" smtClean="0">
                <a:effectLst/>
                <a:latin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cs typeface="Times New Roman" panose="02020603050405020304" pitchFamily="18" charset="0"/>
              </a:rPr>
              <a:t>Để</a:t>
            </a:r>
            <a:r>
              <a:rPr lang="en-US" sz="2400" i="1" dirty="0" smtClean="0">
                <a:effectLst/>
                <a:latin typeface="Times New Roman" panose="02020603050405020304" pitchFamily="18" charset="0"/>
                <a:cs typeface="Times New Roman" panose="02020603050405020304" pitchFamily="18" charset="0"/>
              </a:rPr>
              <a:t> </a:t>
            </a:r>
            <a:r>
              <a:rPr lang="en-US" sz="2400" i="1" dirty="0">
                <a:effectLst/>
                <a:latin typeface="Times New Roman" panose="02020603050405020304" pitchFamily="18" charset="0"/>
                <a:cs typeface="Times New Roman" panose="02020603050405020304" pitchFamily="18" charset="0"/>
              </a:rPr>
              <a:t>con </a:t>
            </a:r>
            <a:r>
              <a:rPr lang="en-US" sz="2400" i="1" dirty="0" err="1">
                <a:effectLst/>
                <a:latin typeface="Times New Roman" panose="02020603050405020304" pitchFamily="18" charset="0"/>
                <a:cs typeface="Times New Roman" panose="02020603050405020304" pitchFamily="18" charset="0"/>
              </a:rPr>
              <a:t>đi</a:t>
            </a:r>
            <a:r>
              <a:rPr lang="en-US" sz="2400" i="1" dirty="0" smtClean="0">
                <a:effectLst/>
                <a:latin typeface="Times New Roman" panose="02020603050405020304" pitchFamily="18" charset="0"/>
                <a:cs typeface="Times New Roman" panose="02020603050405020304" pitchFamily="18" charset="0"/>
              </a:rPr>
              <a:t>…”</a:t>
            </a:r>
          </a:p>
          <a:p>
            <a:pPr algn="just"/>
            <a:r>
              <a:rPr lang="en-US" sz="2400" i="1" dirty="0">
                <a:latin typeface="Times New Roman" panose="02020603050405020304" pitchFamily="18" charset="0"/>
                <a:cs typeface="Times New Roman" panose="02020603050405020304" pitchFamily="18" charset="0"/>
              </a:rPr>
              <a:t> </a:t>
            </a:r>
            <a:r>
              <a:rPr lang="en-US" sz="2400" i="1" dirty="0" smtClean="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Cử</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chỉ</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độ</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nói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cha: </a:t>
            </a:r>
          </a:p>
          <a:p>
            <a:pPr algn="just"/>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		-&gt; </a:t>
            </a:r>
            <a:r>
              <a:rPr lang="en-US" sz="2400" dirty="0" err="1" smtClean="0">
                <a:latin typeface="Times New Roman" panose="02020603050405020304" pitchFamily="18" charset="0"/>
                <a:cs typeface="Times New Roman" panose="02020603050405020304" pitchFamily="18" charset="0"/>
              </a:rPr>
              <a:t>Cử</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chỉ</a:t>
            </a:r>
            <a:r>
              <a:rPr lang="en-US" sz="2400" dirty="0" smtClean="0">
                <a:latin typeface="Times New Roman" panose="02020603050405020304" pitchFamily="18" charset="0"/>
                <a:cs typeface="Times New Roman" panose="02020603050405020304" pitchFamily="18" charset="0"/>
              </a:rPr>
              <a:t>: </a:t>
            </a:r>
            <a:r>
              <a:rPr lang="en-US" sz="2400" i="1" dirty="0" smtClean="0">
                <a:latin typeface="Times New Roman" panose="02020603050405020304" pitchFamily="18" charset="0"/>
                <a:cs typeface="Times New Roman" panose="02020603050405020304" pitchFamily="18" charset="0"/>
              </a:rPr>
              <a:t>“</a:t>
            </a:r>
            <a:r>
              <a:rPr lang="en-US" sz="2400" i="1" dirty="0" err="1" smtClean="0">
                <a:latin typeface="Times New Roman" panose="02020603050405020304" pitchFamily="18" charset="0"/>
                <a:cs typeface="Times New Roman" panose="02020603050405020304" pitchFamily="18" charset="0"/>
              </a:rPr>
              <a:t>mỉm</a:t>
            </a:r>
            <a:r>
              <a:rPr lang="en-US" sz="2400" i="1" dirty="0" smtClean="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cười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xoa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đầu</a:t>
            </a:r>
            <a:r>
              <a:rPr lang="en-US" sz="2400" i="1" dirty="0">
                <a:latin typeface="Times New Roman" panose="02020603050405020304" pitchFamily="18" charset="0"/>
                <a:cs typeface="Times New Roman" panose="02020603050405020304" pitchFamily="18" charset="0"/>
              </a:rPr>
              <a:t> con </a:t>
            </a:r>
            <a:r>
              <a:rPr lang="en-US" sz="2400" i="1" dirty="0" err="1">
                <a:latin typeface="Times New Roman" panose="02020603050405020304" pitchFamily="18" charset="0"/>
                <a:cs typeface="Times New Roman" panose="02020603050405020304" pitchFamily="18" charset="0"/>
              </a:rPr>
              <a:t>nhỏ</a:t>
            </a:r>
            <a:r>
              <a:rPr lang="en-US" sz="2400" i="1" dirty="0" smtClean="0">
                <a:latin typeface="Times New Roman" panose="02020603050405020304" pitchFamily="18" charset="0"/>
                <a:cs typeface="Times New Roman" panose="02020603050405020304" pitchFamily="18" charset="0"/>
              </a:rPr>
              <a:t>”, “ </a:t>
            </a:r>
            <a:r>
              <a:rPr lang="en-US" sz="2400" i="1" dirty="0" err="1" smtClean="0">
                <a:latin typeface="Times New Roman" panose="02020603050405020304" pitchFamily="18" charset="0"/>
                <a:cs typeface="Times New Roman" panose="02020603050405020304" pitchFamily="18" charset="0"/>
              </a:rPr>
              <a:t>lại</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dắt</a:t>
            </a:r>
            <a:r>
              <a:rPr lang="en-US" sz="2400" i="1" dirty="0" smtClean="0">
                <a:latin typeface="Times New Roman" panose="02020603050405020304" pitchFamily="18" charset="0"/>
                <a:cs typeface="Times New Roman" panose="02020603050405020304" pitchFamily="18" charset="0"/>
              </a:rPr>
              <a:t> con </a:t>
            </a:r>
            <a:r>
              <a:rPr lang="en-US" sz="2400" i="1" dirty="0" err="1" smtClean="0">
                <a:latin typeface="Times New Roman" panose="02020603050405020304" pitchFamily="18" charset="0"/>
                <a:cs typeface="Times New Roman" panose="02020603050405020304" pitchFamily="18" charset="0"/>
              </a:rPr>
              <a:t>đi</a:t>
            </a:r>
            <a:r>
              <a:rPr lang="en-US" sz="2400" i="1" dirty="0" smtClean="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		-&gt; </a:t>
            </a:r>
            <a:r>
              <a:rPr lang="en-US" sz="2400" dirty="0" err="1" smtClean="0">
                <a:latin typeface="Times New Roman" panose="02020603050405020304" pitchFamily="18" charset="0"/>
                <a:cs typeface="Times New Roman" panose="02020603050405020304" pitchFamily="18" charset="0"/>
              </a:rPr>
              <a:t>Lời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nói</a:t>
            </a:r>
            <a:r>
              <a:rPr lang="en-US" sz="2400" dirty="0" smtClean="0">
                <a:latin typeface="Times New Roman" panose="02020603050405020304" pitchFamily="18" charset="0"/>
                <a:cs typeface="Times New Roman" panose="02020603050405020304" pitchFamily="18" charset="0"/>
              </a:rPr>
              <a:t>: </a:t>
            </a:r>
            <a:r>
              <a:rPr lang="en-US" sz="2400" i="1" dirty="0" smtClean="0">
                <a:latin typeface="Times New Roman" panose="02020603050405020304" pitchFamily="18" charset="0"/>
                <a:cs typeface="Times New Roman" panose="02020603050405020304" pitchFamily="18" charset="0"/>
              </a:rPr>
              <a:t>Theo </a:t>
            </a:r>
            <a:r>
              <a:rPr lang="en-US" sz="2400" i="1" dirty="0" err="1" smtClean="0">
                <a:latin typeface="Times New Roman" panose="02020603050405020304" pitchFamily="18" charset="0"/>
                <a:cs typeface="Times New Roman" panose="02020603050405020304" pitchFamily="18" charset="0"/>
              </a:rPr>
              <a:t>cánh</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buồm</a:t>
            </a:r>
            <a:r>
              <a:rPr lang="en-US" sz="2400" i="1" dirty="0" smtClean="0">
                <a:latin typeface="Times New Roman" panose="02020603050405020304" pitchFamily="18" charset="0"/>
                <a:cs typeface="Times New Roman" panose="02020603050405020304" pitchFamily="18" charset="0"/>
              </a:rPr>
              <a:t>…cha </a:t>
            </a:r>
            <a:r>
              <a:rPr lang="en-US" sz="2400" i="1" dirty="0" err="1" smtClean="0">
                <a:latin typeface="Times New Roman" panose="02020603050405020304" pitchFamily="18" charset="0"/>
                <a:cs typeface="Times New Roman" panose="02020603050405020304" pitchFamily="18" charset="0"/>
              </a:rPr>
              <a:t>chưa</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hề</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đi</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đến</a:t>
            </a:r>
            <a:r>
              <a:rPr lang="en-US" sz="2400" i="1" dirty="0" smtClean="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		</a:t>
            </a:r>
            <a:endParaRPr lang="en-US" sz="1000" dirty="0">
              <a:latin typeface="Times New Roman" panose="02020603050405020304" pitchFamily="18" charset="0"/>
              <a:cs typeface="Times New Roman" panose="02020603050405020304" pitchFamily="18" charset="0"/>
            </a:endParaRPr>
          </a:p>
          <a:p>
            <a:pPr algn="just"/>
            <a:r>
              <a:rPr lang="en-US" sz="2400" dirty="0" smtClean="0">
                <a:latin typeface="Times New Roman" panose="02020603050405020304" pitchFamily="18" charset="0"/>
                <a:cs typeface="Times New Roman" panose="02020603050405020304" pitchFamily="18" charset="0"/>
              </a:rPr>
              <a:t>			-&gt; </a:t>
            </a:r>
            <a:r>
              <a:rPr lang="en-US" sz="2400" dirty="0" err="1" smtClean="0">
                <a:latin typeface="Times New Roman" panose="02020603050405020304" pitchFamily="18" charset="0"/>
                <a:cs typeface="Times New Roman" panose="02020603050405020304" pitchFamily="18" charset="0"/>
              </a:rPr>
              <a:t>Thái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độ</a:t>
            </a:r>
            <a:r>
              <a:rPr lang="en-US" sz="2400" dirty="0" smtClean="0">
                <a:latin typeface="Times New Roman" panose="02020603050405020304" pitchFamily="18" charset="0"/>
                <a:cs typeface="Times New Roman" panose="02020603050405020304" pitchFamily="18" charset="0"/>
              </a:rPr>
              <a:t>: </a:t>
            </a:r>
            <a:r>
              <a:rPr lang="en-US" sz="2400" i="1" dirty="0" smtClean="0">
                <a:latin typeface="Times New Roman" panose="02020603050405020304" pitchFamily="18" charset="0"/>
                <a:cs typeface="Times New Roman" panose="02020603050405020304" pitchFamily="18" charset="0"/>
              </a:rPr>
              <a:t>“</a:t>
            </a:r>
            <a:r>
              <a:rPr lang="en-US" sz="2400" i="1" dirty="0" err="1" smtClean="0">
                <a:latin typeface="Times New Roman" panose="02020603050405020304" pitchFamily="18" charset="0"/>
                <a:cs typeface="Times New Roman" panose="02020603050405020304" pitchFamily="18" charset="0"/>
              </a:rPr>
              <a:t>trầm</a:t>
            </a:r>
            <a:r>
              <a:rPr lang="en-US" sz="2400" i="1" dirty="0" smtClean="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ngâm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nhìn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mãi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cuối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chân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trời</a:t>
            </a:r>
            <a:r>
              <a:rPr lang="en-US" sz="2400" i="1" dirty="0" smtClean="0">
                <a:latin typeface="Times New Roman" panose="02020603050405020304" pitchFamily="18" charset="0"/>
                <a:cs typeface="Times New Roman" panose="02020603050405020304" pitchFamily="18" charset="0"/>
              </a:rPr>
              <a:t>”</a:t>
            </a:r>
          </a:p>
          <a:p>
            <a:pPr algn="just"/>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Nghệ</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thuật</a:t>
            </a:r>
            <a:r>
              <a:rPr lang="en-US" sz="2400" b="1" i="1" dirty="0" smtClean="0">
                <a:latin typeface="Times New Roman" panose="02020603050405020304" pitchFamily="18" charset="0"/>
                <a:cs typeface="Times New Roman" panose="02020603050405020304" pitchFamily="18" charset="0"/>
              </a:rPr>
              <a:t>: </a:t>
            </a:r>
          </a:p>
          <a:p>
            <a:pPr algn="just"/>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Điệp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từ</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liệt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kê</a:t>
            </a:r>
            <a:r>
              <a:rPr lang="en-US" sz="2400"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không</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thấy</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nhà</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không</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thấy</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cây</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không</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thấy</a:t>
            </a:r>
            <a:r>
              <a:rPr lang="en-US" sz="2400" i="1" dirty="0" smtClean="0">
                <a:latin typeface="Times New Roman" panose="02020603050405020304" pitchFamily="18" charset="0"/>
                <a:cs typeface="Times New Roman" panose="02020603050405020304" pitchFamily="18" charset="0"/>
              </a:rPr>
              <a:t> người; </a:t>
            </a:r>
            <a:r>
              <a:rPr lang="en-US" sz="2400" i="1" dirty="0" err="1" smtClean="0">
                <a:latin typeface="Times New Roman" panose="02020603050405020304" pitchFamily="18" charset="0"/>
                <a:cs typeface="Times New Roman" panose="02020603050405020304" pitchFamily="18" charset="0"/>
              </a:rPr>
              <a:t>có</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cây</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có</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cửa</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có</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nhà</a:t>
            </a:r>
            <a:r>
              <a:rPr lang="en-US" sz="2400" i="1" dirty="0" smtClean="0">
                <a:latin typeface="Times New Roman" panose="02020603050405020304" pitchFamily="18" charset="0"/>
                <a:cs typeface="Times New Roman" panose="02020603050405020304" pitchFamily="18" charset="0"/>
              </a:rPr>
              <a:t>…</a:t>
            </a:r>
          </a:p>
          <a:p>
            <a:pPr algn="just"/>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Điệp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ngữ</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ẩn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dụ</a:t>
            </a:r>
            <a:r>
              <a:rPr lang="en-US" sz="2400" i="1" dirty="0" smtClean="0">
                <a:latin typeface="Times New Roman" panose="02020603050405020304" pitchFamily="18" charset="0"/>
                <a:cs typeface="Times New Roman" panose="02020603050405020304" pitchFamily="18" charset="0"/>
              </a:rPr>
              <a:t>: “ </a:t>
            </a:r>
            <a:r>
              <a:rPr lang="en-US" sz="2400" i="1" dirty="0" err="1" smtClean="0">
                <a:latin typeface="Times New Roman" panose="02020603050405020304" pitchFamily="18" charset="0"/>
                <a:cs typeface="Times New Roman" panose="02020603050405020304" pitchFamily="18" charset="0"/>
              </a:rPr>
              <a:t>cánh</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buồm</a:t>
            </a:r>
            <a:r>
              <a:rPr lang="en-US" sz="2400" i="1" dirty="0" smtClean="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lặp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lại</a:t>
            </a:r>
            <a:r>
              <a:rPr lang="en-US" sz="2400" dirty="0" smtClean="0">
                <a:latin typeface="Times New Roman" panose="02020603050405020304" pitchFamily="18" charset="0"/>
                <a:cs typeface="Times New Roman" panose="02020603050405020304" pitchFamily="18" charset="0"/>
              </a:rPr>
              <a:t> 3 </a:t>
            </a:r>
            <a:r>
              <a:rPr lang="en-US" sz="2400" dirty="0" err="1" smtClean="0">
                <a:latin typeface="Times New Roman" panose="02020603050405020304" pitchFamily="18" charset="0"/>
                <a:cs typeface="Times New Roman" panose="02020603050405020304" pitchFamily="18" charset="0"/>
              </a:rPr>
              <a:t>lần</a:t>
            </a:r>
            <a:r>
              <a:rPr lang="en-US" sz="2400" dirty="0" smtClean="0">
                <a:latin typeface="Times New Roman" panose="02020603050405020304" pitchFamily="18" charset="0"/>
                <a:cs typeface="Times New Roman" panose="02020603050405020304" pitchFamily="18" charset="0"/>
              </a:rPr>
              <a:t>) </a:t>
            </a:r>
          </a:p>
          <a:p>
            <a:pPr algn="just"/>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Từ</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láy</a:t>
            </a:r>
            <a:r>
              <a:rPr lang="en-US" sz="2400"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trầm</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ngâm</a:t>
            </a:r>
            <a:endParaRPr lang="en-US" sz="2400" i="1" dirty="0" smtClean="0">
              <a:latin typeface="Times New Roman" panose="02020603050405020304" pitchFamily="18" charset="0"/>
              <a:cs typeface="Times New Roman" panose="02020603050405020304" pitchFamily="18" charset="0"/>
            </a:endParaRPr>
          </a:p>
          <a:p>
            <a:pPr algn="just"/>
            <a:endParaRPr lang="en-US" sz="1000" i="1" dirty="0">
              <a:latin typeface="Times New Roman" panose="02020603050405020304" pitchFamily="18" charset="0"/>
              <a:cs typeface="Times New Roman" panose="02020603050405020304" pitchFamily="18" charset="0"/>
            </a:endParaRPr>
          </a:p>
          <a:p>
            <a:endParaRPr lang="en-US" sz="2400" i="1"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8738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00+ hình nền powerpoint màu xanh dương nhạt - hinhanhsieudep.net">
            <a:extLst>
              <a:ext uri="{FF2B5EF4-FFF2-40B4-BE49-F238E27FC236}">
                <a16:creationId xmlns:a16="http://schemas.microsoft.com/office/drawing/2014/main" id="{692A1F13-E567-5E03-B5E3-EA2F7810A0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9D0A64A9-31A8-334A-4765-35B348449700}"/>
              </a:ext>
            </a:extLst>
          </p:cNvPr>
          <p:cNvSpPr txBox="1"/>
          <p:nvPr/>
        </p:nvSpPr>
        <p:spPr>
          <a:xfrm>
            <a:off x="1" y="0"/>
            <a:ext cx="11981826" cy="5262979"/>
          </a:xfrm>
          <a:prstGeom prst="rect">
            <a:avLst/>
          </a:prstGeom>
          <a:noFill/>
        </p:spPr>
        <p:txBody>
          <a:bodyPr wrap="square">
            <a:spAutoFit/>
          </a:bodyPr>
          <a:lstStyle/>
          <a:p>
            <a:pPr marL="0" marR="0" algn="just">
              <a:spcBef>
                <a:spcPts val="0"/>
              </a:spcBef>
              <a:spcAft>
                <a:spcPts val="0"/>
              </a:spcAft>
            </a:pP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Nội</a:t>
            </a:r>
            <a:r>
              <a:rPr lang="en-US" sz="2400" b="1" i="1" dirty="0" smtClean="0">
                <a:latin typeface="Times New Roman" panose="02020603050405020304" pitchFamily="18" charset="0"/>
                <a:cs typeface="Times New Roman" panose="02020603050405020304" pitchFamily="18" charset="0"/>
              </a:rPr>
              <a:t> dung: </a:t>
            </a:r>
          </a:p>
          <a:p>
            <a:pPr algn="just"/>
            <a:r>
              <a:rPr lang="en-US" sz="2400" dirty="0" smtClean="0">
                <a:effectLst/>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C</a:t>
            </a:r>
            <a:r>
              <a:rPr lang="en-US" sz="2400" dirty="0" smtClean="0">
                <a:effectLst/>
                <a:latin typeface="Times New Roman" panose="02020603050405020304" pitchFamily="18" charset="0"/>
                <a:cs typeface="Times New Roman" panose="02020603050405020304" pitchFamily="18" charset="0"/>
              </a:rPr>
              <a:t>on </a:t>
            </a:r>
            <a:r>
              <a:rPr lang="en-US" sz="2400" dirty="0" err="1">
                <a:effectLst/>
                <a:latin typeface="Times New Roman" panose="02020603050405020304" pitchFamily="18" charset="0"/>
                <a:cs typeface="Times New Roman" panose="02020603050405020304" pitchFamily="18" charset="0"/>
              </a:rPr>
              <a:t>muốn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được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đến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những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nơi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chưa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hề</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đến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để</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khám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phá</a:t>
            </a:r>
            <a:r>
              <a:rPr lang="en-US" sz="2400" dirty="0">
                <a:effectLst/>
                <a:latin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cs typeface="Times New Roman" panose="02020603050405020304" pitchFamily="18" charset="0"/>
              </a:rPr>
              <a:t>những</a:t>
            </a:r>
            <a:r>
              <a:rPr lang="en-US" sz="2400" dirty="0" smtClean="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điều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mới</a:t>
            </a:r>
            <a:r>
              <a:rPr lang="en-US" sz="2400" dirty="0">
                <a:effectLst/>
                <a:latin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cs typeface="Times New Roman" panose="02020603050405020304" pitchFamily="18" charset="0"/>
              </a:rPr>
              <a:t>mẻ</a:t>
            </a:r>
            <a:r>
              <a:rPr lang="en-US" sz="2400" dirty="0" smtClean="0">
                <a:effectLst/>
                <a:latin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cs typeface="Times New Roman" panose="02020603050405020304" pitchFamily="18" charset="0"/>
              </a:rPr>
              <a:t>hấp</a:t>
            </a:r>
            <a:r>
              <a:rPr lang="en-US" sz="2400" dirty="0" smtClean="0">
                <a:effectLst/>
                <a:latin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cs typeface="Times New Roman" panose="02020603050405020304" pitchFamily="18" charset="0"/>
              </a:rPr>
              <a:t>dẫn</a:t>
            </a:r>
            <a:r>
              <a:rPr lang="en-US" sz="2400" dirty="0" smtClean="0">
                <a:effectLst/>
                <a:latin typeface="Times New Roman" panose="02020603050405020304" pitchFamily="18" charset="0"/>
                <a:cs typeface="Times New Roman" panose="02020603050405020304" pitchFamily="18" charset="0"/>
              </a:rPr>
              <a:t> -&gt;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hỏi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đẹp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con. </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ẩn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dụ</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buồm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được</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3 </a:t>
            </a:r>
            <a:r>
              <a:rPr lang="en-US" sz="2400" dirty="0" err="1" smtClean="0">
                <a:latin typeface="Times New Roman" panose="02020603050405020304" pitchFamily="18" charset="0"/>
                <a:cs typeface="Times New Roman" panose="02020603050405020304" pitchFamily="18" charset="0"/>
              </a:rPr>
              <a:t>lần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tượng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trưng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ước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khát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vọng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niềm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khao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khát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được</a:t>
            </a:r>
            <a:r>
              <a:rPr lang="en-US" sz="2400" dirty="0" smtClean="0">
                <a:latin typeface="Times New Roman" panose="02020603050405020304" pitchFamily="18" charset="0"/>
                <a:cs typeface="Times New Roman" panose="02020603050405020304" pitchFamily="18" charset="0"/>
              </a:rPr>
              <a:t> bay </a:t>
            </a:r>
            <a:r>
              <a:rPr lang="en-US" sz="2400" dirty="0" err="1" smtClean="0">
                <a:latin typeface="Times New Roman" panose="02020603050405020304" pitchFamily="18" charset="0"/>
                <a:cs typeface="Times New Roman" panose="02020603050405020304" pitchFamily="18" charset="0"/>
              </a:rPr>
              <a:t>cao</a:t>
            </a:r>
            <a:r>
              <a:rPr lang="en-US" sz="2400" dirty="0" smtClean="0">
                <a:latin typeface="Times New Roman" panose="02020603050405020304" pitchFamily="18" charset="0"/>
                <a:cs typeface="Times New Roman" panose="02020603050405020304" pitchFamily="18" charset="0"/>
              </a:rPr>
              <a:t>, bay </a:t>
            </a:r>
            <a:r>
              <a:rPr lang="en-US" sz="2400" dirty="0" err="1" smtClean="0">
                <a:latin typeface="Times New Roman" panose="02020603050405020304" pitchFamily="18" charset="0"/>
                <a:cs typeface="Times New Roman" panose="02020603050405020304" pitchFamily="18" charset="0"/>
              </a:rPr>
              <a:t>xa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khám</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thế</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giới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biểu</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vọng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người con</a:t>
            </a:r>
            <a:r>
              <a:rPr lang="en-US" sz="2400" dirty="0" smtClean="0">
                <a:latin typeface="Times New Roman" panose="02020603050405020304" pitchFamily="18" charset="0"/>
                <a:cs typeface="Times New Roman" panose="02020603050405020304" pitchFamily="18" charset="0"/>
              </a:rPr>
              <a:t>.</a:t>
            </a:r>
          </a:p>
          <a:p>
            <a:pPr algn="just"/>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Người cha </a:t>
            </a:r>
            <a:r>
              <a:rPr lang="en-US" sz="2400" dirty="0" err="1" smtClean="0">
                <a:latin typeface="Times New Roman" panose="02020603050405020304" pitchFamily="18" charset="0"/>
                <a:cs typeface="Times New Roman" panose="02020603050405020304" pitchFamily="18" charset="0"/>
              </a:rPr>
              <a:t>mỉm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cười</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con </a:t>
            </a:r>
            <a:r>
              <a:rPr lang="en-US" sz="2400" dirty="0" err="1" smtClean="0">
                <a:latin typeface="Times New Roman" panose="02020603050405020304" pitchFamily="18" charset="0"/>
                <a:cs typeface="Times New Roman" panose="02020603050405020304" pitchFamily="18" charset="0"/>
              </a:rPr>
              <a:t>sự</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mênh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rộng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lớn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biển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cả</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nâng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mơ</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con </a:t>
            </a:r>
            <a:r>
              <a:rPr lang="en-US" sz="2400" dirty="0" err="1" smtClean="0">
                <a:latin typeface="Times New Roman" panose="02020603050405020304" pitchFamily="18" charset="0"/>
                <a:cs typeface="Times New Roman" panose="02020603050405020304" pitchFamily="18" charset="0"/>
              </a:rPr>
              <a:t>đồng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nuối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tiếc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về</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mơ</a:t>
            </a:r>
            <a:r>
              <a:rPr lang="en-US" sz="2400" dirty="0">
                <a:latin typeface="Times New Roman" panose="02020603050405020304" pitchFamily="18" charset="0"/>
                <a:cs typeface="Times New Roman" panose="02020603050405020304" pitchFamily="18" charset="0"/>
              </a:rPr>
              <a:t> dang </a:t>
            </a:r>
            <a:r>
              <a:rPr lang="en-US" sz="2400" dirty="0" err="1" smtClean="0">
                <a:latin typeface="Times New Roman" panose="02020603050405020304" pitchFamily="18" charset="0"/>
                <a:cs typeface="Times New Roman" panose="02020603050405020304" pitchFamily="18" charset="0"/>
              </a:rPr>
              <a:t>dở</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mình</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chưa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smtClean="0">
                <a:latin typeface="Times New Roman" panose="02020603050405020304" pitchFamily="18" charset="0"/>
                <a:cs typeface="Times New Roman" panose="02020603050405020304" pitchFamily="18" charset="0"/>
              </a:rPr>
              <a:t>.</a:t>
            </a:r>
          </a:p>
          <a:p>
            <a:pPr algn="just"/>
            <a:endParaRPr lang="en-US"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=&gt; </a:t>
            </a:r>
            <a:r>
              <a:rPr lang="en-US" sz="2400" dirty="0" smtClean="0">
                <a:solidFill>
                  <a:srgbClr val="FF0000"/>
                </a:solidFill>
                <a:latin typeface="Times New Roman" panose="02020603050405020304" pitchFamily="18" charset="0"/>
                <a:cs typeface="Times New Roman" panose="02020603050405020304" pitchFamily="18" charset="0"/>
              </a:rPr>
              <a:t>Cho </a:t>
            </a:r>
            <a:r>
              <a:rPr lang="en-US" sz="2400" dirty="0" err="1" smtClean="0">
                <a:solidFill>
                  <a:srgbClr val="FF0000"/>
                </a:solidFill>
                <a:latin typeface="Times New Roman" panose="02020603050405020304" pitchFamily="18" charset="0"/>
                <a:cs typeface="Times New Roman" panose="02020603050405020304" pitchFamily="18" charset="0"/>
              </a:rPr>
              <a:t>thấy</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tình</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cảm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yêu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thương</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gần</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gũi</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ấm</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áp</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người cha </a:t>
            </a:r>
            <a:r>
              <a:rPr lang="en-US" sz="2400" dirty="0" err="1">
                <a:solidFill>
                  <a:srgbClr val="FF0000"/>
                </a:solidFill>
                <a:latin typeface="Times New Roman" panose="02020603050405020304" pitchFamily="18" charset="0"/>
                <a:cs typeface="Times New Roman" panose="02020603050405020304" pitchFamily="18" charset="0"/>
              </a:rPr>
              <a:t>dành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cho</a:t>
            </a:r>
            <a:r>
              <a:rPr lang="en-US" sz="2400" dirty="0">
                <a:solidFill>
                  <a:srgbClr val="FF0000"/>
                </a:solidFill>
                <a:latin typeface="Times New Roman" panose="02020603050405020304" pitchFamily="18" charset="0"/>
                <a:cs typeface="Times New Roman" panose="02020603050405020304" pitchFamily="18" charset="0"/>
              </a:rPr>
              <a:t> con </a:t>
            </a:r>
            <a:r>
              <a:rPr lang="en-US" sz="2400" dirty="0" err="1" smtClean="0">
                <a:solidFill>
                  <a:srgbClr val="FF0000"/>
                </a:solidFill>
                <a:latin typeface="Times New Roman" panose="02020603050405020304" pitchFamily="18" charset="0"/>
                <a:cs typeface="Times New Roman" panose="02020603050405020304" pitchFamily="18" charset="0"/>
              </a:rPr>
              <a:t>và</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sự</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yêu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thương</a:t>
            </a:r>
            <a:r>
              <a:rPr lang="en-US" sz="2400" dirty="0">
                <a:solidFill>
                  <a:srgbClr val="FF0000"/>
                </a:solidFill>
                <a:latin typeface="Times New Roman" panose="02020603050405020304" pitchFamily="18" charset="0"/>
                <a:cs typeface="Times New Roman" panose="02020603050405020304" pitchFamily="18" charset="0"/>
              </a:rPr>
              <a:t>, tin </a:t>
            </a:r>
            <a:r>
              <a:rPr lang="en-US" sz="2400" dirty="0" err="1">
                <a:solidFill>
                  <a:srgbClr val="FF0000"/>
                </a:solidFill>
                <a:latin typeface="Times New Roman" panose="02020603050405020304" pitchFamily="18" charset="0"/>
                <a:cs typeface="Times New Roman" panose="02020603050405020304" pitchFamily="18" charset="0"/>
              </a:rPr>
              <a:t>cậy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con </a:t>
            </a:r>
            <a:r>
              <a:rPr lang="en-US" sz="2400" dirty="0" err="1">
                <a:solidFill>
                  <a:srgbClr val="FF0000"/>
                </a:solidFill>
                <a:latin typeface="Times New Roman" panose="02020603050405020304" pitchFamily="18" charset="0"/>
                <a:cs typeface="Times New Roman" panose="02020603050405020304" pitchFamily="18" charset="0"/>
              </a:rPr>
              <a:t>đối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với</a:t>
            </a:r>
            <a:r>
              <a:rPr lang="en-US" sz="2400" dirty="0">
                <a:solidFill>
                  <a:srgbClr val="FF0000"/>
                </a:solidFill>
                <a:latin typeface="Times New Roman" panose="02020603050405020304" pitchFamily="18" charset="0"/>
                <a:cs typeface="Times New Roman" panose="02020603050405020304" pitchFamily="18" charset="0"/>
              </a:rPr>
              <a:t> cha.</a:t>
            </a:r>
          </a:p>
          <a:p>
            <a:pPr algn="just"/>
            <a:endParaRPr lang="en-US" sz="2400" dirty="0">
              <a:latin typeface="Times New Roman" panose="02020603050405020304" pitchFamily="18" charset="0"/>
              <a:cs typeface="Times New Roman" panose="02020603050405020304" pitchFamily="18" charset="0"/>
            </a:endParaRPr>
          </a:p>
          <a:p>
            <a:pPr algn="just"/>
            <a:endParaRPr lang="en-US" sz="2400" dirty="0">
              <a:latin typeface="Times New Roman" panose="02020603050405020304" pitchFamily="18" charset="0"/>
              <a:cs typeface="Times New Roman" panose="02020603050405020304" pitchFamily="18" charset="0"/>
            </a:endParaRPr>
          </a:p>
          <a:p>
            <a:pPr marL="0" marR="0" algn="just">
              <a:spcBef>
                <a:spcPts val="0"/>
              </a:spcBef>
              <a:spcAft>
                <a:spcPts val="0"/>
              </a:spcAft>
            </a:pPr>
            <a:endParaRPr lang="en-US" sz="240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8321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00+ hình nền powerpoint màu xanh dương nhạt - hinhanhsieudep.net">
            <a:extLst>
              <a:ext uri="{FF2B5EF4-FFF2-40B4-BE49-F238E27FC236}">
                <a16:creationId xmlns:a16="http://schemas.microsoft.com/office/drawing/2014/main" id="{692A1F13-E567-5E03-B5E3-EA2F7810A0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1259"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Hộp Văn bản 6">
            <a:extLst>
              <a:ext uri="{FF2B5EF4-FFF2-40B4-BE49-F238E27FC236}">
                <a16:creationId xmlns:a16="http://schemas.microsoft.com/office/drawing/2014/main" id="{5477447E-92A6-9F4C-69C4-7264F3CDE1A9}"/>
              </a:ext>
            </a:extLst>
          </p:cNvPr>
          <p:cNvSpPr txBox="1"/>
          <p:nvPr/>
        </p:nvSpPr>
        <p:spPr>
          <a:xfrm>
            <a:off x="471387" y="24820"/>
            <a:ext cx="6180135" cy="586314"/>
          </a:xfrm>
          <a:prstGeom prst="rect">
            <a:avLst/>
          </a:prstGeom>
          <a:solidFill>
            <a:srgbClr val="0066FF"/>
          </a:solidFill>
        </p:spPr>
        <p:txBody>
          <a:bodyPr wrap="square">
            <a:spAutoFit/>
          </a:bodyPr>
          <a:lstStyle/>
          <a:p>
            <a:pPr marL="0" marR="0" algn="just">
              <a:lnSpc>
                <a:spcPct val="107000"/>
              </a:lnSpc>
              <a:spcBef>
                <a:spcPts val="0"/>
              </a:spcBef>
              <a:spcAft>
                <a:spcPts val="800"/>
              </a:spcAft>
            </a:pPr>
            <a:r>
              <a:rPr lang="en-US" sz="3000" b="1" dirty="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rPr>
              <a:t>III. </a:t>
            </a:r>
            <a:r>
              <a:rPr lang="en-US" sz="3000" b="1" dirty="0" err="1"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Đọc</a:t>
            </a:r>
            <a:r>
              <a:rPr lang="en-US" sz="3000" b="1" dirty="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000" b="1" dirty="0" err="1"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t</a:t>
            </a:r>
            <a:r>
              <a:rPr lang="en-US" sz="3000" b="1" dirty="0" err="1" smtClean="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rPr>
              <a:t>ìm</a:t>
            </a:r>
            <a:r>
              <a:rPr lang="en-US" sz="3000" b="1" dirty="0" smtClean="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3000" b="1" dirty="0" err="1">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rPr>
              <a:t>hiểu</a:t>
            </a:r>
            <a:r>
              <a:rPr lang="en-US" sz="3000" b="1" dirty="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rPr>
              <a:t> chi </a:t>
            </a:r>
            <a:r>
              <a:rPr lang="en-US" sz="3000" b="1" dirty="0" err="1">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rPr>
              <a:t>tiết</a:t>
            </a:r>
            <a:r>
              <a:rPr lang="en-US" sz="3000" b="1" dirty="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3000" b="1" dirty="0" err="1">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rPr>
              <a:t>văn</a:t>
            </a:r>
            <a:r>
              <a:rPr lang="en-US" sz="3000" b="1" dirty="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3000" b="1" dirty="0" err="1">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rPr>
              <a:t>bản</a:t>
            </a:r>
            <a:endParaRPr lang="en-US" sz="3000" dirty="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5" name="Hộp Văn bản 4">
            <a:extLst>
              <a:ext uri="{FF2B5EF4-FFF2-40B4-BE49-F238E27FC236}">
                <a16:creationId xmlns:a16="http://schemas.microsoft.com/office/drawing/2014/main" id="{7A5C6776-C0B3-D6A1-5507-C5DB4E72A561}"/>
              </a:ext>
            </a:extLst>
          </p:cNvPr>
          <p:cNvSpPr txBox="1"/>
          <p:nvPr/>
        </p:nvSpPr>
        <p:spPr>
          <a:xfrm>
            <a:off x="471387" y="536921"/>
            <a:ext cx="7183025" cy="553998"/>
          </a:xfrm>
          <a:prstGeom prst="rect">
            <a:avLst/>
          </a:prstGeom>
          <a:noFill/>
        </p:spPr>
        <p:txBody>
          <a:bodyPr wrap="square">
            <a:spAutoFit/>
          </a:bodyPr>
          <a:lstStyle/>
          <a:p>
            <a:pPr marL="0" marR="0">
              <a:spcBef>
                <a:spcPts val="0"/>
              </a:spcBef>
              <a:spcAft>
                <a:spcPts val="0"/>
              </a:spcAft>
            </a:pPr>
            <a:r>
              <a:rPr lang="en-US" sz="3000" b="1" dirty="0">
                <a:solidFill>
                  <a:srgbClr val="0066FF"/>
                </a:solidFill>
                <a:effectLst/>
                <a:latin typeface="Times New Roman" panose="02020603050405020304" pitchFamily="18" charset="0"/>
                <a:ea typeface="MS Mincho" panose="02020609040205080304" pitchFamily="49" charset="-128"/>
                <a:cs typeface="Times New Roman" panose="02020603050405020304" pitchFamily="18" charset="0"/>
              </a:rPr>
              <a:t>3. </a:t>
            </a:r>
            <a:r>
              <a:rPr lang="en-US" sz="3000" b="1" dirty="0" err="1">
                <a:solidFill>
                  <a:srgbClr val="0066FF"/>
                </a:solidFill>
                <a:effectLst/>
                <a:latin typeface="Times New Roman" panose="02020603050405020304" pitchFamily="18" charset="0"/>
                <a:ea typeface="MS Mincho" panose="02020609040205080304" pitchFamily="49" charset="-128"/>
                <a:cs typeface="Times New Roman" panose="02020603050405020304" pitchFamily="18" charset="0"/>
              </a:rPr>
              <a:t>Suy</a:t>
            </a:r>
            <a:r>
              <a:rPr lang="en-US" sz="3000" b="1" dirty="0">
                <a:solidFill>
                  <a:srgbClr val="0066FF"/>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000" b="1" dirty="0" err="1">
                <a:solidFill>
                  <a:srgbClr val="0066FF"/>
                </a:solidFill>
                <a:effectLst/>
                <a:latin typeface="Times New Roman" panose="02020603050405020304" pitchFamily="18" charset="0"/>
                <a:ea typeface="MS Mincho" panose="02020609040205080304" pitchFamily="49" charset="-128"/>
                <a:cs typeface="Times New Roman" panose="02020603050405020304" pitchFamily="18" charset="0"/>
              </a:rPr>
              <a:t>ngẫm</a:t>
            </a:r>
            <a:r>
              <a:rPr lang="en-US" sz="3000" b="1" dirty="0">
                <a:solidFill>
                  <a:srgbClr val="0066FF"/>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000" b="1" dirty="0" err="1">
                <a:solidFill>
                  <a:srgbClr val="0066FF"/>
                </a:solidFill>
                <a:effectLst/>
                <a:latin typeface="Times New Roman" panose="02020603050405020304" pitchFamily="18" charset="0"/>
                <a:ea typeface="MS Mincho" panose="02020609040205080304" pitchFamily="49" charset="-128"/>
                <a:cs typeface="Times New Roman" panose="02020603050405020304" pitchFamily="18" charset="0"/>
              </a:rPr>
              <a:t>của</a:t>
            </a:r>
            <a:r>
              <a:rPr lang="en-US" sz="3000" b="1" dirty="0">
                <a:solidFill>
                  <a:srgbClr val="0066FF"/>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000" b="1" dirty="0" err="1">
                <a:solidFill>
                  <a:srgbClr val="0066FF"/>
                </a:solidFill>
                <a:effectLst/>
                <a:latin typeface="Times New Roman" panose="02020603050405020304" pitchFamily="18" charset="0"/>
                <a:ea typeface="MS Mincho" panose="02020609040205080304" pitchFamily="49" charset="-128"/>
                <a:cs typeface="Times New Roman" panose="02020603050405020304" pitchFamily="18" charset="0"/>
              </a:rPr>
              <a:t>người</a:t>
            </a:r>
            <a:r>
              <a:rPr lang="en-US" sz="3000" b="1" dirty="0">
                <a:solidFill>
                  <a:srgbClr val="0066FF"/>
                </a:solidFill>
                <a:effectLst/>
                <a:latin typeface="Times New Roman" panose="02020603050405020304" pitchFamily="18" charset="0"/>
                <a:ea typeface="MS Mincho" panose="02020609040205080304" pitchFamily="49" charset="-128"/>
                <a:cs typeface="Times New Roman" panose="02020603050405020304" pitchFamily="18" charset="0"/>
              </a:rPr>
              <a:t> cha</a:t>
            </a:r>
            <a:endParaRPr lang="en-US" sz="3000" dirty="0">
              <a:solidFill>
                <a:srgbClr val="0066FF"/>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Hộp Văn bản 29">
            <a:extLst>
              <a:ext uri="{FF2B5EF4-FFF2-40B4-BE49-F238E27FC236}">
                <a16:creationId xmlns:a16="http://schemas.microsoft.com/office/drawing/2014/main" id="{788710AB-B356-064D-FCE0-B6ADF01ED45D}"/>
              </a:ext>
            </a:extLst>
          </p:cNvPr>
          <p:cNvSpPr txBox="1"/>
          <p:nvPr/>
        </p:nvSpPr>
        <p:spPr>
          <a:xfrm>
            <a:off x="2068132" y="1200712"/>
            <a:ext cx="7002424" cy="1055608"/>
          </a:xfrm>
          <a:prstGeom prst="roundRect">
            <a:avLst/>
          </a:prstGeom>
          <a:noFill/>
          <a:ln w="38100">
            <a:solidFill>
              <a:srgbClr val="0066FF"/>
            </a:solidFill>
          </a:ln>
        </p:spPr>
        <p:txBody>
          <a:bodyPr wrap="square">
            <a:spAutoFit/>
          </a:bodyPr>
          <a:lstStyle/>
          <a:p>
            <a:pPr algn="ctr"/>
            <a:r>
              <a:rPr lang="en-US" sz="2800" b="1" dirty="0">
                <a:latin typeface="Times New Roman" panose="02020603050405020304" pitchFamily="18" charset="0"/>
                <a:ea typeface="Calibri" panose="020F0502020204030204" pitchFamily="34" charset="0"/>
                <a:cs typeface="Times New Roman" panose="02020603050405020304" pitchFamily="18" charset="0"/>
              </a:rPr>
              <a:t>PHIẾU HỌC TẬP SỐ </a:t>
            </a:r>
            <a:r>
              <a:rPr lang="en-US" sz="2800" b="1" dirty="0" smtClean="0">
                <a:latin typeface="Times New Roman" panose="02020603050405020304" pitchFamily="18" charset="0"/>
                <a:ea typeface="Calibri" panose="020F0502020204030204" pitchFamily="34" charset="0"/>
                <a:cs typeface="Times New Roman" panose="02020603050405020304" pitchFamily="18" charset="0"/>
              </a:rPr>
              <a:t>03</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algn="ctr"/>
            <a:r>
              <a:rPr lang="en-US" sz="2800" b="1" dirty="0" err="1">
                <a:solidFill>
                  <a:srgbClr val="0000FF"/>
                </a:solidFill>
                <a:latin typeface="Times New Roman" panose="02020603050405020304" pitchFamily="18" charset="0"/>
                <a:ea typeface="Calibri" panose="020F0502020204030204" pitchFamily="34" charset="0"/>
              </a:rPr>
              <a:t>Tìm</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smtClean="0">
                <a:solidFill>
                  <a:srgbClr val="0000FF"/>
                </a:solidFill>
                <a:latin typeface="Times New Roman" panose="02020603050405020304" pitchFamily="18" charset="0"/>
                <a:ea typeface="Calibri" panose="020F0502020204030204" pitchFamily="34" charset="0"/>
              </a:rPr>
              <a:t>hiểu</a:t>
            </a:r>
            <a:r>
              <a:rPr lang="en-US" sz="2800" b="1" dirty="0" smtClean="0">
                <a:solidFill>
                  <a:srgbClr val="0000FF"/>
                </a:solidFill>
                <a:latin typeface="Times New Roman" panose="02020603050405020304" pitchFamily="18" charset="0"/>
                <a:ea typeface="Calibri" panose="020F0502020204030204" pitchFamily="34" charset="0"/>
              </a:rPr>
              <a:t> </a:t>
            </a:r>
            <a:r>
              <a:rPr lang="en-US" sz="2800" b="1" dirty="0" err="1" smtClean="0">
                <a:solidFill>
                  <a:srgbClr val="0000FF"/>
                </a:solidFill>
                <a:latin typeface="Times New Roman" panose="02020603050405020304" pitchFamily="18" charset="0"/>
                <a:ea typeface="Calibri" panose="020F0502020204030204" pitchFamily="34" charset="0"/>
              </a:rPr>
              <a:t>suy</a:t>
            </a:r>
            <a:r>
              <a:rPr lang="en-US" sz="2800" b="1" dirty="0" smtClean="0">
                <a:solidFill>
                  <a:srgbClr val="0000FF"/>
                </a:solidFill>
                <a:latin typeface="Times New Roman" panose="02020603050405020304" pitchFamily="18" charset="0"/>
                <a:ea typeface="Calibri" panose="020F0502020204030204" pitchFamily="34" charset="0"/>
              </a:rPr>
              <a:t> </a:t>
            </a:r>
            <a:r>
              <a:rPr lang="en-US" sz="2800" b="1" dirty="0" err="1" smtClean="0">
                <a:solidFill>
                  <a:srgbClr val="0000FF"/>
                </a:solidFill>
                <a:latin typeface="Times New Roman" panose="02020603050405020304" pitchFamily="18" charset="0"/>
                <a:ea typeface="Calibri" panose="020F0502020204030204" pitchFamily="34" charset="0"/>
              </a:rPr>
              <a:t>ngẫm</a:t>
            </a:r>
            <a:r>
              <a:rPr lang="en-US" sz="2800" b="1" dirty="0" smtClean="0">
                <a:solidFill>
                  <a:srgbClr val="0000FF"/>
                </a:solidFill>
                <a:latin typeface="Times New Roman" panose="02020603050405020304" pitchFamily="18" charset="0"/>
                <a:ea typeface="Calibri" panose="020F0502020204030204" pitchFamily="34" charset="0"/>
              </a:rPr>
              <a:t> </a:t>
            </a:r>
            <a:r>
              <a:rPr lang="en-US" sz="2800" b="1" dirty="0" err="1" smtClean="0">
                <a:solidFill>
                  <a:srgbClr val="0000FF"/>
                </a:solidFill>
                <a:latin typeface="Times New Roman" panose="02020603050405020304" pitchFamily="18" charset="0"/>
                <a:ea typeface="Calibri" panose="020F0502020204030204" pitchFamily="34" charset="0"/>
              </a:rPr>
              <a:t>của</a:t>
            </a:r>
            <a:r>
              <a:rPr lang="en-US" sz="2800" b="1" dirty="0" smtClean="0">
                <a:solidFill>
                  <a:srgbClr val="0000FF"/>
                </a:solidFill>
                <a:latin typeface="Times New Roman" panose="02020603050405020304" pitchFamily="18" charset="0"/>
                <a:ea typeface="Calibri" panose="020F0502020204030204" pitchFamily="34" charset="0"/>
              </a:rPr>
              <a:t> người cha</a:t>
            </a:r>
            <a:endParaRPr lang="en-US" sz="2800" dirty="0">
              <a:solidFill>
                <a:srgbClr val="0000FF"/>
              </a:solidFill>
              <a:latin typeface="Times New Roman" panose="02020603050405020304" pitchFamily="18" charset="0"/>
              <a:ea typeface="Calibri" panose="020F0502020204030204" pitchFamily="34" charset="0"/>
            </a:endParaRPr>
          </a:p>
        </p:txBody>
      </p:sp>
      <p:sp>
        <p:nvSpPr>
          <p:cNvPr id="9" name="Rectangle 8"/>
          <p:cNvSpPr/>
          <p:nvPr/>
        </p:nvSpPr>
        <p:spPr>
          <a:xfrm>
            <a:off x="235927" y="2358127"/>
            <a:ext cx="11720146" cy="2677656"/>
          </a:xfrm>
          <a:prstGeom prst="rect">
            <a:avLst/>
          </a:prstGeom>
        </p:spPr>
        <p:txBody>
          <a:bodyPr wrap="square">
            <a:spAutoFit/>
          </a:bodyPr>
          <a:lstStyle/>
          <a:p>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Hình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thức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thảo</a:t>
            </a:r>
            <a:r>
              <a:rPr lang="en-US" sz="2400" dirty="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luận</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cặp</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đôi</a:t>
            </a:r>
            <a:endParaRPr lang="en-US" sz="2400" dirty="0">
              <a:latin typeface="Times New Roman" panose="02020603050405020304" pitchFamily="18" charset="0"/>
              <a:ea typeface="Times New Roman" panose="02020603050405020304" pitchFamily="18" charset="0"/>
            </a:endParaRPr>
          </a:p>
          <a:p>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gian</a:t>
            </a:r>
            <a:r>
              <a:rPr lang="en-US" sz="2400" dirty="0">
                <a:latin typeface="Times New Roman" panose="02020603050405020304" pitchFamily="18" charset="0"/>
                <a:ea typeface="Times New Roman" panose="02020603050405020304" pitchFamily="18" charset="0"/>
              </a:rPr>
              <a:t>: 5p</a:t>
            </a:r>
          </a:p>
          <a:p>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Yêu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cầu</a:t>
            </a:r>
            <a:r>
              <a:rPr lang="en-US" sz="2400" dirty="0">
                <a:latin typeface="Times New Roman" panose="02020603050405020304" pitchFamily="18" charset="0"/>
                <a:ea typeface="Times New Roman" panose="02020603050405020304" pitchFamily="18" charset="0"/>
              </a:rPr>
              <a:t>: </a:t>
            </a:r>
          </a:p>
          <a:p>
            <a:r>
              <a:rPr lang="en-US" sz="2400" i="1" dirty="0" smtClean="0">
                <a:latin typeface="Times New Roman" panose="02020603050405020304" pitchFamily="18" charset="0"/>
                <a:ea typeface="Times New Roman" panose="02020603050405020304" pitchFamily="18" charset="0"/>
              </a:rPr>
              <a:t>1. </a:t>
            </a:r>
            <a:r>
              <a:rPr lang="en-US" sz="2400" i="1" dirty="0" err="1" smtClean="0">
                <a:latin typeface="Times New Roman" panose="02020603050405020304" pitchFamily="18" charset="0"/>
                <a:ea typeface="Times New Roman" panose="02020603050405020304" pitchFamily="18" charset="0"/>
              </a:rPr>
              <a:t>Tìm</a:t>
            </a:r>
            <a:r>
              <a:rPr lang="en-US" sz="2400" i="1" dirty="0" smtClean="0">
                <a:latin typeface="Times New Roman" panose="02020603050405020304" pitchFamily="18" charset="0"/>
                <a:ea typeface="Times New Roman" panose="02020603050405020304" pitchFamily="18" charset="0"/>
              </a:rPr>
              <a:t> </a:t>
            </a:r>
            <a:r>
              <a:rPr lang="en-US" sz="2400" i="1" dirty="0" err="1" smtClean="0">
                <a:latin typeface="Times New Roman" panose="02020603050405020304" pitchFamily="18" charset="0"/>
                <a:ea typeface="Times New Roman" panose="02020603050405020304" pitchFamily="18" charset="0"/>
              </a:rPr>
              <a:t>từ</a:t>
            </a:r>
            <a:r>
              <a:rPr lang="en-US" sz="2400" i="1" dirty="0" smtClean="0">
                <a:latin typeface="Times New Roman" panose="02020603050405020304" pitchFamily="18" charset="0"/>
                <a:ea typeface="Times New Roman" panose="02020603050405020304" pitchFamily="18" charset="0"/>
              </a:rPr>
              <a:t> </a:t>
            </a:r>
            <a:r>
              <a:rPr lang="en-US" sz="2400" i="1" dirty="0" err="1" smtClean="0">
                <a:latin typeface="Times New Roman" panose="02020603050405020304" pitchFamily="18" charset="0"/>
                <a:ea typeface="Times New Roman" panose="02020603050405020304" pitchFamily="18" charset="0"/>
              </a:rPr>
              <a:t>ngữ</a:t>
            </a:r>
            <a:r>
              <a:rPr lang="en-US" sz="2400" i="1" dirty="0" smtClean="0">
                <a:latin typeface="Times New Roman" panose="02020603050405020304" pitchFamily="18" charset="0"/>
                <a:ea typeface="Times New Roman" panose="02020603050405020304" pitchFamily="18" charset="0"/>
              </a:rPr>
              <a:t> </a:t>
            </a:r>
            <a:r>
              <a:rPr lang="en-US" sz="2400" i="1" dirty="0" err="1" smtClean="0">
                <a:latin typeface="Times New Roman" panose="02020603050405020304" pitchFamily="18" charset="0"/>
                <a:ea typeface="Times New Roman" panose="02020603050405020304" pitchFamily="18" charset="0"/>
              </a:rPr>
              <a:t>thể</a:t>
            </a:r>
            <a:r>
              <a:rPr lang="en-US" sz="2400" i="1" dirty="0" smtClean="0">
                <a:latin typeface="Times New Roman" panose="02020603050405020304" pitchFamily="18" charset="0"/>
                <a:ea typeface="Times New Roman" panose="02020603050405020304" pitchFamily="18" charset="0"/>
              </a:rPr>
              <a:t> </a:t>
            </a:r>
            <a:r>
              <a:rPr lang="en-US" sz="2400" i="1" dirty="0" err="1" smtClean="0">
                <a:latin typeface="Times New Roman" panose="02020603050405020304" pitchFamily="18" charset="0"/>
                <a:ea typeface="Times New Roman" panose="02020603050405020304" pitchFamily="18" charset="0"/>
              </a:rPr>
              <a:t>hiện</a:t>
            </a:r>
            <a:r>
              <a:rPr lang="en-US" sz="2400" i="1" dirty="0" smtClean="0">
                <a:latin typeface="Times New Roman" panose="02020603050405020304" pitchFamily="18" charset="0"/>
                <a:ea typeface="Times New Roman" panose="02020603050405020304" pitchFamily="18" charset="0"/>
              </a:rPr>
              <a:t> </a:t>
            </a:r>
            <a:r>
              <a:rPr lang="en-US" sz="2400" i="1" dirty="0" err="1" smtClean="0">
                <a:latin typeface="Times New Roman" panose="02020603050405020304" pitchFamily="18" charset="0"/>
                <a:ea typeface="Times New Roman" panose="02020603050405020304" pitchFamily="18" charset="0"/>
              </a:rPr>
              <a:t>suy</a:t>
            </a:r>
            <a:r>
              <a:rPr lang="en-US" sz="2400" i="1" dirty="0" smtClean="0">
                <a:latin typeface="Times New Roman" panose="02020603050405020304" pitchFamily="18" charset="0"/>
                <a:ea typeface="Times New Roman" panose="02020603050405020304" pitchFamily="18" charset="0"/>
              </a:rPr>
              <a:t> </a:t>
            </a:r>
            <a:r>
              <a:rPr lang="en-US" sz="2400" i="1" dirty="0" err="1" smtClean="0">
                <a:latin typeface="Times New Roman" panose="02020603050405020304" pitchFamily="18" charset="0"/>
                <a:ea typeface="Times New Roman" panose="02020603050405020304" pitchFamily="18" charset="0"/>
              </a:rPr>
              <a:t>ngẫm</a:t>
            </a:r>
            <a:r>
              <a:rPr lang="en-US" sz="2400" i="1" dirty="0" smtClean="0">
                <a:latin typeface="Times New Roman" panose="02020603050405020304" pitchFamily="18" charset="0"/>
                <a:ea typeface="Times New Roman" panose="02020603050405020304" pitchFamily="18" charset="0"/>
              </a:rPr>
              <a:t> </a:t>
            </a:r>
            <a:r>
              <a:rPr lang="en-US" sz="2400" i="1" dirty="0" err="1" smtClean="0">
                <a:latin typeface="Times New Roman" panose="02020603050405020304" pitchFamily="18" charset="0"/>
                <a:ea typeface="Times New Roman" panose="02020603050405020304" pitchFamily="18" charset="0"/>
              </a:rPr>
              <a:t>của</a:t>
            </a:r>
            <a:r>
              <a:rPr lang="en-US" sz="2400" i="1" dirty="0" smtClean="0">
                <a:latin typeface="Times New Roman" panose="02020603050405020304" pitchFamily="18" charset="0"/>
                <a:ea typeface="Times New Roman" panose="02020603050405020304" pitchFamily="18" charset="0"/>
              </a:rPr>
              <a:t> người cha? </a:t>
            </a:r>
          </a:p>
          <a:p>
            <a:r>
              <a:rPr lang="en-US" sz="2400" i="1" dirty="0" smtClean="0">
                <a:latin typeface="Times New Roman" panose="02020603050405020304" pitchFamily="18" charset="0"/>
                <a:ea typeface="Times New Roman" panose="02020603050405020304" pitchFamily="18" charset="0"/>
              </a:rPr>
              <a:t>2. </a:t>
            </a:r>
            <a:r>
              <a:rPr lang="vi-VN" sz="2400" i="1" dirty="0">
                <a:latin typeface="Times New Roman" panose="02020603050405020304" pitchFamily="18" charset="0"/>
                <a:ea typeface="Times New Roman" panose="02020603050405020304" pitchFamily="18" charset="0"/>
              </a:rPr>
              <a:t>Tác giả đã sử dụng những </a:t>
            </a:r>
            <a:r>
              <a:rPr lang="en-US" sz="2400" i="1" dirty="0" err="1">
                <a:latin typeface="Times New Roman" panose="02020603050405020304" pitchFamily="18" charset="0"/>
                <a:ea typeface="Times New Roman" panose="02020603050405020304" pitchFamily="18" charset="0"/>
              </a:rPr>
              <a:t>từ</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ngữ</a:t>
            </a:r>
            <a:r>
              <a:rPr lang="en-US" sz="2400" i="1" dirty="0">
                <a:latin typeface="Times New Roman" panose="02020603050405020304" pitchFamily="18" charset="0"/>
                <a:ea typeface="Times New Roman" panose="02020603050405020304" pitchFamily="18" charset="0"/>
              </a:rPr>
              <a:t>, </a:t>
            </a:r>
            <a:r>
              <a:rPr lang="vi-VN" sz="2400" i="1" dirty="0">
                <a:latin typeface="Times New Roman" panose="02020603050405020304" pitchFamily="18" charset="0"/>
                <a:ea typeface="Times New Roman" panose="02020603050405020304" pitchFamily="18" charset="0"/>
              </a:rPr>
              <a:t>biện pháp nghệ thuật </a:t>
            </a:r>
            <a:r>
              <a:rPr lang="en-US" sz="2400" i="1" dirty="0" err="1">
                <a:latin typeface="Times New Roman" panose="02020603050405020304" pitchFamily="18" charset="0"/>
                <a:ea typeface="Times New Roman" panose="02020603050405020304" pitchFamily="18" charset="0"/>
              </a:rPr>
              <a:t>đặc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sắc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nào</a:t>
            </a:r>
            <a:r>
              <a:rPr lang="vi-VN"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Nêu</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tác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dụng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của</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từ</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ngữ</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biện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pháp</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tu</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từ</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đó</a:t>
            </a:r>
            <a:r>
              <a:rPr lang="en-US" sz="2400" i="1" dirty="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r>
              <a:rPr lang="en-US" sz="2400" i="1" dirty="0" smtClean="0">
                <a:solidFill>
                  <a:srgbClr val="000000"/>
                </a:solidFill>
                <a:latin typeface="Times New Roman" panose="02020603050405020304" pitchFamily="18" charset="0"/>
                <a:ea typeface="Times New Roman" panose="02020603050405020304" pitchFamily="18" charset="0"/>
              </a:rPr>
              <a:t>3. </a:t>
            </a:r>
            <a:r>
              <a:rPr lang="en-US" sz="2400" i="1" dirty="0">
                <a:solidFill>
                  <a:srgbClr val="000000"/>
                </a:solidFill>
                <a:latin typeface="Times New Roman" panose="02020603050405020304" pitchFamily="18" charset="0"/>
                <a:ea typeface="Times New Roman" panose="02020603050405020304" pitchFamily="18" charset="0"/>
              </a:rPr>
              <a:t>Em </a:t>
            </a:r>
            <a:r>
              <a:rPr lang="en-US" sz="2400" i="1" dirty="0" err="1" smtClean="0">
                <a:solidFill>
                  <a:srgbClr val="000000"/>
                </a:solidFill>
                <a:latin typeface="Times New Roman" panose="02020603050405020304" pitchFamily="18" charset="0"/>
                <a:ea typeface="Times New Roman" panose="02020603050405020304" pitchFamily="18" charset="0"/>
              </a:rPr>
              <a:t>hiểu</a:t>
            </a:r>
            <a:r>
              <a:rPr lang="en-US" sz="2400" i="1" dirty="0" smtClean="0">
                <a:solidFill>
                  <a:srgbClr val="000000"/>
                </a:solidFill>
                <a:latin typeface="Times New Roman" panose="02020603050405020304" pitchFamily="18" charset="0"/>
                <a:ea typeface="Times New Roman" panose="02020603050405020304" pitchFamily="18" charset="0"/>
              </a:rPr>
              <a:t> </a:t>
            </a:r>
            <a:r>
              <a:rPr lang="en-US" sz="2400" i="1" dirty="0" err="1" smtClean="0">
                <a:solidFill>
                  <a:srgbClr val="000000"/>
                </a:solidFill>
                <a:latin typeface="Times New Roman" panose="02020603050405020304" pitchFamily="18" charset="0"/>
                <a:ea typeface="Times New Roman" panose="02020603050405020304" pitchFamily="18" charset="0"/>
              </a:rPr>
              <a:t>suy</a:t>
            </a:r>
            <a:r>
              <a:rPr lang="en-US" sz="2400" i="1" dirty="0" smtClean="0">
                <a:solidFill>
                  <a:srgbClr val="000000"/>
                </a:solidFill>
                <a:latin typeface="Times New Roman" panose="02020603050405020304" pitchFamily="18" charset="0"/>
                <a:ea typeface="Times New Roman" panose="02020603050405020304" pitchFamily="18" charset="0"/>
              </a:rPr>
              <a:t>  </a:t>
            </a:r>
            <a:r>
              <a:rPr lang="en-US" sz="2400" i="1" dirty="0" err="1" smtClean="0">
                <a:solidFill>
                  <a:srgbClr val="000000"/>
                </a:solidFill>
                <a:latin typeface="Times New Roman" panose="02020603050405020304" pitchFamily="18" charset="0"/>
                <a:ea typeface="Times New Roman" panose="02020603050405020304" pitchFamily="18" charset="0"/>
              </a:rPr>
              <a:t>ngẫm</a:t>
            </a:r>
            <a:r>
              <a:rPr lang="en-US" sz="2400" i="1" dirty="0" smtClean="0">
                <a:solidFill>
                  <a:srgbClr val="000000"/>
                </a:solidFill>
                <a:latin typeface="Times New Roman" panose="02020603050405020304" pitchFamily="18" charset="0"/>
                <a:ea typeface="Times New Roman" panose="02020603050405020304" pitchFamily="18" charset="0"/>
              </a:rPr>
              <a:t>, </a:t>
            </a:r>
            <a:r>
              <a:rPr lang="en-US" sz="2400" i="1" dirty="0" err="1" smtClean="0">
                <a:solidFill>
                  <a:srgbClr val="000000"/>
                </a:solidFill>
                <a:latin typeface="Times New Roman" panose="02020603050405020304" pitchFamily="18" charset="0"/>
                <a:ea typeface="Times New Roman" panose="02020603050405020304" pitchFamily="18" charset="0"/>
              </a:rPr>
              <a:t>tình</a:t>
            </a:r>
            <a:r>
              <a:rPr lang="en-US" sz="2400" i="1" dirty="0" smtClean="0">
                <a:solidFill>
                  <a:srgbClr val="000000"/>
                </a:solidFill>
                <a:latin typeface="Times New Roman" panose="02020603050405020304" pitchFamily="18" charset="0"/>
                <a:ea typeface="Times New Roman" panose="02020603050405020304" pitchFamily="18" charset="0"/>
              </a:rPr>
              <a:t> </a:t>
            </a:r>
            <a:r>
              <a:rPr lang="en-US" sz="2400" i="1" dirty="0" err="1" smtClean="0">
                <a:solidFill>
                  <a:srgbClr val="000000"/>
                </a:solidFill>
                <a:latin typeface="Times New Roman" panose="02020603050405020304" pitchFamily="18" charset="0"/>
                <a:ea typeface="Times New Roman" panose="02020603050405020304" pitchFamily="18" charset="0"/>
              </a:rPr>
              <a:t>cảm</a:t>
            </a:r>
            <a:r>
              <a:rPr lang="en-US" sz="2400" i="1" dirty="0" smtClean="0">
                <a:solidFill>
                  <a:srgbClr val="000000"/>
                </a:solidFill>
                <a:latin typeface="Times New Roman" panose="02020603050405020304" pitchFamily="18" charset="0"/>
                <a:ea typeface="Times New Roman" panose="02020603050405020304" pitchFamily="18" charset="0"/>
              </a:rPr>
              <a:t>, </a:t>
            </a:r>
            <a:r>
              <a:rPr lang="en-US" sz="2400" i="1" dirty="0" err="1" smtClean="0">
                <a:solidFill>
                  <a:srgbClr val="000000"/>
                </a:solidFill>
                <a:latin typeface="Times New Roman" panose="02020603050405020304" pitchFamily="18" charset="0"/>
                <a:ea typeface="Times New Roman" panose="02020603050405020304" pitchFamily="18" charset="0"/>
              </a:rPr>
              <a:t>cảm</a:t>
            </a:r>
            <a:r>
              <a:rPr lang="en-US" sz="2400" i="1" dirty="0" smtClean="0">
                <a:solidFill>
                  <a:srgbClr val="000000"/>
                </a:solidFill>
                <a:latin typeface="Times New Roman" panose="02020603050405020304" pitchFamily="18" charset="0"/>
                <a:ea typeface="Times New Roman" panose="02020603050405020304" pitchFamily="18" charset="0"/>
              </a:rPr>
              <a:t> </a:t>
            </a:r>
            <a:r>
              <a:rPr lang="en-US" sz="2400" i="1" dirty="0" err="1" smtClean="0">
                <a:solidFill>
                  <a:srgbClr val="000000"/>
                </a:solidFill>
                <a:latin typeface="Times New Roman" panose="02020603050405020304" pitchFamily="18" charset="0"/>
                <a:ea typeface="Times New Roman" panose="02020603050405020304" pitchFamily="18" charset="0"/>
              </a:rPr>
              <a:t>xúc</a:t>
            </a:r>
            <a:r>
              <a:rPr lang="en-US" sz="2400" i="1" dirty="0" smtClean="0">
                <a:solidFill>
                  <a:srgbClr val="000000"/>
                </a:solidFill>
                <a:latin typeface="Times New Roman" panose="02020603050405020304" pitchFamily="18" charset="0"/>
                <a:ea typeface="Times New Roman" panose="02020603050405020304" pitchFamily="18" charset="0"/>
              </a:rPr>
              <a:t> </a:t>
            </a:r>
            <a:r>
              <a:rPr lang="en-US" sz="2400" i="1" dirty="0" err="1" smtClean="0">
                <a:solidFill>
                  <a:srgbClr val="000000"/>
                </a:solidFill>
                <a:latin typeface="Times New Roman" panose="02020603050405020304" pitchFamily="18" charset="0"/>
                <a:ea typeface="Times New Roman" panose="02020603050405020304" pitchFamily="18" charset="0"/>
              </a:rPr>
              <a:t>của</a:t>
            </a:r>
            <a:r>
              <a:rPr lang="en-US" sz="2400" i="1" dirty="0" smtClean="0">
                <a:solidFill>
                  <a:srgbClr val="000000"/>
                </a:solidFill>
                <a:latin typeface="Times New Roman" panose="02020603050405020304" pitchFamily="18" charset="0"/>
                <a:ea typeface="Times New Roman" panose="02020603050405020304" pitchFamily="18" charset="0"/>
              </a:rPr>
              <a:t> người cha </a:t>
            </a:r>
            <a:r>
              <a:rPr lang="en-US" sz="2400" i="1" dirty="0" err="1" smtClean="0">
                <a:solidFill>
                  <a:srgbClr val="000000"/>
                </a:solidFill>
                <a:latin typeface="Times New Roman" panose="02020603050405020304" pitchFamily="18" charset="0"/>
                <a:ea typeface="Times New Roman" panose="02020603050405020304" pitchFamily="18" charset="0"/>
              </a:rPr>
              <a:t>như</a:t>
            </a:r>
            <a:r>
              <a:rPr lang="en-US" sz="2400" i="1" dirty="0" smtClean="0">
                <a:solidFill>
                  <a:srgbClr val="000000"/>
                </a:solidFill>
                <a:latin typeface="Times New Roman" panose="02020603050405020304" pitchFamily="18" charset="0"/>
                <a:ea typeface="Times New Roman" panose="02020603050405020304" pitchFamily="18" charset="0"/>
              </a:rPr>
              <a:t> </a:t>
            </a:r>
            <a:r>
              <a:rPr lang="en-US" sz="2400" i="1" dirty="0" err="1" smtClean="0">
                <a:solidFill>
                  <a:srgbClr val="000000"/>
                </a:solidFill>
                <a:latin typeface="Times New Roman" panose="02020603050405020304" pitchFamily="18" charset="0"/>
                <a:ea typeface="Times New Roman" panose="02020603050405020304" pitchFamily="18" charset="0"/>
              </a:rPr>
              <a:t>thế</a:t>
            </a:r>
            <a:r>
              <a:rPr lang="en-US" sz="2400" i="1" dirty="0" smtClean="0">
                <a:solidFill>
                  <a:srgbClr val="000000"/>
                </a:solidFill>
                <a:latin typeface="Times New Roman" panose="02020603050405020304" pitchFamily="18" charset="0"/>
                <a:ea typeface="Times New Roman" panose="02020603050405020304" pitchFamily="18" charset="0"/>
              </a:rPr>
              <a:t> </a:t>
            </a:r>
            <a:r>
              <a:rPr lang="en-US" sz="2400" i="1" dirty="0" err="1" smtClean="0">
                <a:solidFill>
                  <a:srgbClr val="000000"/>
                </a:solidFill>
                <a:latin typeface="Times New Roman" panose="02020603050405020304" pitchFamily="18" charset="0"/>
                <a:ea typeface="Times New Roman" panose="02020603050405020304" pitchFamily="18" charset="0"/>
              </a:rPr>
              <a:t>nào</a:t>
            </a:r>
            <a:r>
              <a:rPr lang="en-US" sz="2400" i="1" dirty="0" smtClean="0">
                <a:solidFill>
                  <a:srgbClr val="000000"/>
                </a:solidFill>
                <a:latin typeface="Times New Roman" panose="02020603050405020304" pitchFamily="18" charset="0"/>
                <a:ea typeface="Times New Roman" panose="02020603050405020304" pitchFamily="18" charset="0"/>
              </a:rPr>
              <a:t>? </a:t>
            </a:r>
            <a:endParaRPr lang="en-US" sz="2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058331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00+ hình nền powerpoint màu xanh dương nhạt - hinhanhsieudep.net">
            <a:extLst>
              <a:ext uri="{FF2B5EF4-FFF2-40B4-BE49-F238E27FC236}">
                <a16:creationId xmlns:a16="http://schemas.microsoft.com/office/drawing/2014/main" id="{692A1F13-E567-5E03-B5E3-EA2F7810A0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1259"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Hộp Văn bản 9">
            <a:extLst>
              <a:ext uri="{FF2B5EF4-FFF2-40B4-BE49-F238E27FC236}">
                <a16:creationId xmlns:a16="http://schemas.microsoft.com/office/drawing/2014/main" id="{9FAB59CC-FE2B-7D64-07C8-7003F4BF2538}"/>
              </a:ext>
            </a:extLst>
          </p:cNvPr>
          <p:cNvSpPr txBox="1"/>
          <p:nvPr/>
        </p:nvSpPr>
        <p:spPr>
          <a:xfrm>
            <a:off x="223243" y="108942"/>
            <a:ext cx="11768032" cy="6231493"/>
          </a:xfrm>
          <a:prstGeom prst="roundRect">
            <a:avLst/>
          </a:prstGeom>
          <a:noFill/>
          <a:ln w="38100">
            <a:solidFill>
              <a:srgbClr val="00B0F0"/>
            </a:solidFill>
          </a:ln>
        </p:spPr>
        <p:txBody>
          <a:bodyPr wrap="square">
            <a:spAutoFit/>
          </a:bodyPr>
          <a:lstStyle/>
          <a:p>
            <a:pPr algn="just"/>
            <a:r>
              <a:rPr lang="vi-VN" sz="2400" b="1" i="1" dirty="0" smtClean="0">
                <a:effectLst/>
                <a:latin typeface="Times New Roman" panose="02020603050405020304" pitchFamily="18" charset="0"/>
                <a:ea typeface="Times New Roman" panose="02020603050405020304" pitchFamily="18" charset="0"/>
              </a:rPr>
              <a:t>- </a:t>
            </a:r>
            <a:r>
              <a:rPr lang="en-US" sz="2400" b="1" i="1" dirty="0" err="1" smtClean="0">
                <a:latin typeface="Times New Roman" panose="02020603050405020304" pitchFamily="18" charset="0"/>
                <a:ea typeface="Times New Roman" panose="02020603050405020304" pitchFamily="18" charset="0"/>
              </a:rPr>
              <a:t>Từ</a:t>
            </a:r>
            <a:r>
              <a:rPr lang="en-US" sz="2400" b="1" i="1" dirty="0" smtClean="0">
                <a:latin typeface="Times New Roman" panose="02020603050405020304" pitchFamily="18" charset="0"/>
                <a:ea typeface="Times New Roman" panose="02020603050405020304" pitchFamily="18" charset="0"/>
              </a:rPr>
              <a:t> </a:t>
            </a:r>
            <a:r>
              <a:rPr lang="en-US" sz="2400" b="1" i="1" dirty="0" err="1" smtClean="0">
                <a:latin typeface="Times New Roman" panose="02020603050405020304" pitchFamily="18" charset="0"/>
                <a:ea typeface="Times New Roman" panose="02020603050405020304" pitchFamily="18" charset="0"/>
              </a:rPr>
              <a:t>ngữ</a:t>
            </a:r>
            <a:r>
              <a:rPr lang="en-US" sz="2400" b="1" i="1" dirty="0" smtClean="0">
                <a:latin typeface="Times New Roman" panose="02020603050405020304" pitchFamily="18" charset="0"/>
                <a:ea typeface="Times New Roman" panose="02020603050405020304" pitchFamily="18" charset="0"/>
              </a:rPr>
              <a:t>: </a:t>
            </a:r>
          </a:p>
          <a:p>
            <a:pPr algn="just"/>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Lời</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của</a:t>
            </a:r>
            <a:r>
              <a:rPr lang="en-US" sz="2400" i="1" dirty="0" smtClean="0">
                <a:effectLst/>
                <a:latin typeface="Times New Roman" panose="02020603050405020304" pitchFamily="18" charset="0"/>
                <a:ea typeface="Times New Roman" panose="02020603050405020304" pitchFamily="18" charset="0"/>
              </a:rPr>
              <a:t> con hay </a:t>
            </a:r>
            <a:r>
              <a:rPr lang="en-US" sz="2400" i="1" dirty="0" err="1" smtClean="0">
                <a:effectLst/>
                <a:latin typeface="Times New Roman" panose="02020603050405020304" pitchFamily="18" charset="0"/>
                <a:ea typeface="Times New Roman" panose="02020603050405020304" pitchFamily="18" charset="0"/>
              </a:rPr>
              <a:t>tiếng</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sóng</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thầm</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thì</a:t>
            </a:r>
            <a:r>
              <a:rPr lang="en-US" sz="2400" i="1" dirty="0" smtClean="0">
                <a:effectLst/>
                <a:latin typeface="Times New Roman" panose="02020603050405020304" pitchFamily="18" charset="0"/>
                <a:ea typeface="Times New Roman" panose="02020603050405020304" pitchFamily="18" charset="0"/>
              </a:rPr>
              <a:t>/ Hay </a:t>
            </a:r>
            <a:r>
              <a:rPr lang="en-US" sz="2400" i="1" dirty="0" err="1" smtClean="0">
                <a:effectLst/>
                <a:latin typeface="Times New Roman" panose="02020603050405020304" pitchFamily="18" charset="0"/>
                <a:ea typeface="Times New Roman" panose="02020603050405020304" pitchFamily="18" charset="0"/>
              </a:rPr>
              <a:t>tiếng</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của</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lòng</a:t>
            </a:r>
            <a:r>
              <a:rPr lang="en-US" sz="2400" i="1" dirty="0" smtClean="0">
                <a:effectLst/>
                <a:latin typeface="Times New Roman" panose="02020603050405020304" pitchFamily="18" charset="0"/>
                <a:ea typeface="Times New Roman" panose="02020603050405020304" pitchFamily="18" charset="0"/>
              </a:rPr>
              <a:t> cha </a:t>
            </a:r>
            <a:r>
              <a:rPr lang="en-US" sz="2400" i="1" dirty="0" err="1" smtClean="0">
                <a:effectLst/>
                <a:latin typeface="Times New Roman" panose="02020603050405020304" pitchFamily="18" charset="0"/>
                <a:ea typeface="Times New Roman" panose="02020603050405020304" pitchFamily="18" charset="0"/>
              </a:rPr>
              <a:t>từ</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một</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thời</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xa</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thẳm</a:t>
            </a:r>
            <a:r>
              <a:rPr lang="en-US" sz="2400" i="1" dirty="0" smtClean="0">
                <a:effectLst/>
                <a:latin typeface="Times New Roman" panose="02020603050405020304" pitchFamily="18" charset="0"/>
                <a:ea typeface="Times New Roman" panose="02020603050405020304" pitchFamily="18" charset="0"/>
              </a:rPr>
              <a:t>? </a:t>
            </a:r>
          </a:p>
          <a:p>
            <a:pPr algn="just"/>
            <a:r>
              <a:rPr lang="en-US" sz="2400" i="1" dirty="0" smtClean="0">
                <a:latin typeface="Times New Roman" panose="02020603050405020304" pitchFamily="18" charset="0"/>
                <a:ea typeface="Times New Roman" panose="02020603050405020304" pitchFamily="18" charset="0"/>
              </a:rPr>
              <a:t>+ Cha </a:t>
            </a:r>
            <a:r>
              <a:rPr lang="en-US" sz="2400" i="1" dirty="0" err="1" smtClean="0">
                <a:latin typeface="Times New Roman" panose="02020603050405020304" pitchFamily="18" charset="0"/>
                <a:ea typeface="Times New Roman" panose="02020603050405020304" pitchFamily="18" charset="0"/>
              </a:rPr>
              <a:t>gặp</a:t>
            </a:r>
            <a:r>
              <a:rPr lang="en-US" sz="2400" i="1" dirty="0" smtClean="0">
                <a:latin typeface="Times New Roman" panose="02020603050405020304" pitchFamily="18" charset="0"/>
                <a:ea typeface="Times New Roman" panose="02020603050405020304" pitchFamily="18" charset="0"/>
              </a:rPr>
              <a:t> </a:t>
            </a:r>
            <a:r>
              <a:rPr lang="en-US" sz="2400" i="1" dirty="0" err="1" smtClean="0">
                <a:latin typeface="Times New Roman" panose="02020603050405020304" pitchFamily="18" charset="0"/>
                <a:ea typeface="Times New Roman" panose="02020603050405020304" pitchFamily="18" charset="0"/>
              </a:rPr>
              <a:t>lại</a:t>
            </a:r>
            <a:r>
              <a:rPr lang="en-US" sz="2400" i="1" dirty="0" smtClean="0">
                <a:latin typeface="Times New Roman" panose="02020603050405020304" pitchFamily="18" charset="0"/>
                <a:ea typeface="Times New Roman" panose="02020603050405020304" pitchFamily="18" charset="0"/>
              </a:rPr>
              <a:t> </a:t>
            </a:r>
            <a:r>
              <a:rPr lang="en-US" sz="2400" i="1" dirty="0" err="1" smtClean="0">
                <a:latin typeface="Times New Roman" panose="02020603050405020304" pitchFamily="18" charset="0"/>
                <a:ea typeface="Times New Roman" panose="02020603050405020304" pitchFamily="18" charset="0"/>
              </a:rPr>
              <a:t>mình</a:t>
            </a:r>
            <a:r>
              <a:rPr lang="en-US" sz="2400" i="1" dirty="0" smtClean="0">
                <a:latin typeface="Times New Roman" panose="02020603050405020304" pitchFamily="18" charset="0"/>
                <a:ea typeface="Times New Roman" panose="02020603050405020304" pitchFamily="18" charset="0"/>
              </a:rPr>
              <a:t> </a:t>
            </a:r>
            <a:r>
              <a:rPr lang="en-US" sz="2400" i="1" dirty="0" err="1" smtClean="0">
                <a:latin typeface="Times New Roman" panose="02020603050405020304" pitchFamily="18" charset="0"/>
                <a:ea typeface="Times New Roman" panose="02020603050405020304" pitchFamily="18" charset="0"/>
              </a:rPr>
              <a:t>trong</a:t>
            </a:r>
            <a:r>
              <a:rPr lang="en-US" sz="2400" i="1" dirty="0" smtClean="0">
                <a:latin typeface="Times New Roman" panose="02020603050405020304" pitchFamily="18" charset="0"/>
                <a:ea typeface="Times New Roman" panose="02020603050405020304" pitchFamily="18" charset="0"/>
              </a:rPr>
              <a:t> </a:t>
            </a:r>
            <a:r>
              <a:rPr lang="en-US" sz="2400" i="1" dirty="0" err="1" smtClean="0">
                <a:latin typeface="Times New Roman" panose="02020603050405020304" pitchFamily="18" charset="0"/>
                <a:ea typeface="Times New Roman" panose="02020603050405020304" pitchFamily="18" charset="0"/>
              </a:rPr>
              <a:t>tiếng</a:t>
            </a:r>
            <a:r>
              <a:rPr lang="en-US" sz="2400" i="1" dirty="0" smtClean="0">
                <a:latin typeface="Times New Roman" panose="02020603050405020304" pitchFamily="18" charset="0"/>
                <a:ea typeface="Times New Roman" panose="02020603050405020304" pitchFamily="18" charset="0"/>
              </a:rPr>
              <a:t> </a:t>
            </a:r>
            <a:r>
              <a:rPr lang="en-US" sz="2400" i="1" dirty="0" err="1" smtClean="0">
                <a:latin typeface="Times New Roman" panose="02020603050405020304" pitchFamily="18" charset="0"/>
                <a:ea typeface="Times New Roman" panose="02020603050405020304" pitchFamily="18" charset="0"/>
              </a:rPr>
              <a:t>ước</a:t>
            </a:r>
            <a:r>
              <a:rPr lang="en-US" sz="2400" i="1" dirty="0" smtClean="0">
                <a:latin typeface="Times New Roman" panose="02020603050405020304" pitchFamily="18" charset="0"/>
                <a:ea typeface="Times New Roman" panose="02020603050405020304" pitchFamily="18" charset="0"/>
              </a:rPr>
              <a:t> </a:t>
            </a:r>
            <a:r>
              <a:rPr lang="en-US" sz="2400" i="1" dirty="0" err="1" smtClean="0">
                <a:latin typeface="Times New Roman" panose="02020603050405020304" pitchFamily="18" charset="0"/>
                <a:ea typeface="Times New Roman" panose="02020603050405020304" pitchFamily="18" charset="0"/>
              </a:rPr>
              <a:t>mơ</a:t>
            </a:r>
            <a:r>
              <a:rPr lang="en-US" sz="2400" i="1" dirty="0" smtClean="0">
                <a:latin typeface="Times New Roman" panose="02020603050405020304" pitchFamily="18" charset="0"/>
                <a:ea typeface="Times New Roman" panose="02020603050405020304" pitchFamily="18" charset="0"/>
              </a:rPr>
              <a:t> con</a:t>
            </a:r>
            <a:endParaRPr lang="en-US" sz="2400" i="1" dirty="0" smtClean="0">
              <a:effectLst/>
              <a:latin typeface="Times New Roman" panose="02020603050405020304" pitchFamily="18" charset="0"/>
              <a:ea typeface="Times New Roman" panose="02020603050405020304" pitchFamily="18" charset="0"/>
            </a:endParaRPr>
          </a:p>
          <a:p>
            <a:pPr algn="just"/>
            <a:r>
              <a:rPr lang="en-US" sz="2400" b="1" i="1" dirty="0" smtClean="0">
                <a:effectLst/>
                <a:latin typeface="Times New Roman" panose="02020603050405020304" pitchFamily="18" charset="0"/>
                <a:ea typeface="Times New Roman" panose="02020603050405020304" pitchFamily="18" charset="0"/>
              </a:rPr>
              <a:t>- </a:t>
            </a:r>
            <a:r>
              <a:rPr lang="en-US" sz="2400" b="1" i="1" dirty="0" err="1" smtClean="0">
                <a:effectLst/>
                <a:latin typeface="Times New Roman" panose="02020603050405020304" pitchFamily="18" charset="0"/>
                <a:ea typeface="Times New Roman" panose="02020603050405020304" pitchFamily="18" charset="0"/>
              </a:rPr>
              <a:t>Nghệ</a:t>
            </a:r>
            <a:r>
              <a:rPr lang="en-US" sz="2400" b="1" i="1" dirty="0" smtClean="0">
                <a:effectLst/>
                <a:latin typeface="Times New Roman" panose="02020603050405020304" pitchFamily="18" charset="0"/>
                <a:ea typeface="Times New Roman" panose="02020603050405020304" pitchFamily="18" charset="0"/>
              </a:rPr>
              <a:t> </a:t>
            </a:r>
            <a:r>
              <a:rPr lang="en-US" sz="2400" b="1" i="1" dirty="0" err="1" smtClean="0">
                <a:effectLst/>
                <a:latin typeface="Times New Roman" panose="02020603050405020304" pitchFamily="18" charset="0"/>
                <a:ea typeface="Times New Roman" panose="02020603050405020304" pitchFamily="18" charset="0"/>
              </a:rPr>
              <a:t>thuật</a:t>
            </a:r>
            <a:r>
              <a:rPr lang="en-US" sz="2400" b="1" i="1" dirty="0" smtClean="0">
                <a:effectLst/>
                <a:latin typeface="Times New Roman" panose="02020603050405020304" pitchFamily="18" charset="0"/>
                <a:ea typeface="Times New Roman" panose="02020603050405020304" pitchFamily="18" charset="0"/>
              </a:rPr>
              <a:t>: </a:t>
            </a:r>
          </a:p>
          <a:p>
            <a:pPr algn="just"/>
            <a:r>
              <a:rPr lang="en-US" sz="2400" b="1" i="1"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Câu</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hỏi</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tu</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từ</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nhân</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hóa</a:t>
            </a:r>
            <a:r>
              <a:rPr lang="en-US" sz="2400" dirty="0" smtClean="0">
                <a:effectLst/>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Lời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của</a:t>
            </a:r>
            <a:r>
              <a:rPr lang="en-US" sz="2400" i="1" dirty="0">
                <a:latin typeface="Times New Roman" panose="02020603050405020304" pitchFamily="18" charset="0"/>
                <a:ea typeface="Times New Roman" panose="02020603050405020304" pitchFamily="18" charset="0"/>
              </a:rPr>
              <a:t> con hay </a:t>
            </a:r>
            <a:r>
              <a:rPr lang="en-US" sz="2400" i="1" dirty="0" err="1">
                <a:latin typeface="Times New Roman" panose="02020603050405020304" pitchFamily="18" charset="0"/>
                <a:ea typeface="Times New Roman" panose="02020603050405020304" pitchFamily="18" charset="0"/>
              </a:rPr>
              <a:t>tiếng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sóng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thầm</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thì</a:t>
            </a:r>
            <a:r>
              <a:rPr lang="en-US" sz="2400" i="1" dirty="0">
                <a:latin typeface="Times New Roman" panose="02020603050405020304" pitchFamily="18" charset="0"/>
                <a:ea typeface="Times New Roman" panose="02020603050405020304" pitchFamily="18" charset="0"/>
              </a:rPr>
              <a:t>/ Hay </a:t>
            </a:r>
            <a:r>
              <a:rPr lang="en-US" sz="2400" i="1" dirty="0" err="1">
                <a:latin typeface="Times New Roman" panose="02020603050405020304" pitchFamily="18" charset="0"/>
                <a:ea typeface="Times New Roman" panose="02020603050405020304" pitchFamily="18" charset="0"/>
              </a:rPr>
              <a:t>tiếng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của</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lòng</a:t>
            </a:r>
            <a:r>
              <a:rPr lang="en-US" sz="2400" i="1" dirty="0">
                <a:latin typeface="Times New Roman" panose="02020603050405020304" pitchFamily="18" charset="0"/>
                <a:ea typeface="Times New Roman" panose="02020603050405020304" pitchFamily="18" charset="0"/>
              </a:rPr>
              <a:t> cha </a:t>
            </a:r>
            <a:r>
              <a:rPr lang="en-US" sz="2400" i="1" dirty="0" err="1">
                <a:latin typeface="Times New Roman" panose="02020603050405020304" pitchFamily="18" charset="0"/>
                <a:ea typeface="Times New Roman" panose="02020603050405020304" pitchFamily="18" charset="0"/>
              </a:rPr>
              <a:t>từ</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một</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thời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xa</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thẳm</a:t>
            </a:r>
            <a:r>
              <a:rPr lang="en-US" sz="2400" i="1" dirty="0">
                <a:latin typeface="Times New Roman" panose="02020603050405020304" pitchFamily="18" charset="0"/>
                <a:ea typeface="Times New Roman" panose="02020603050405020304" pitchFamily="18" charset="0"/>
              </a:rPr>
              <a:t>? </a:t>
            </a:r>
            <a:endParaRPr lang="en-US" sz="2400" i="1" dirty="0" smtClean="0">
              <a:latin typeface="Times New Roman" panose="02020603050405020304" pitchFamily="18" charset="0"/>
              <a:ea typeface="Times New Roman" panose="02020603050405020304" pitchFamily="18" charset="0"/>
            </a:endParaRPr>
          </a:p>
          <a:p>
            <a:pPr algn="just"/>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Điệp</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từ</a:t>
            </a:r>
            <a:r>
              <a:rPr lang="en-US" sz="2400" dirty="0" smtClean="0">
                <a:latin typeface="Times New Roman" panose="02020603050405020304" pitchFamily="18" charset="0"/>
                <a:ea typeface="Times New Roman" panose="02020603050405020304" pitchFamily="18" charset="0"/>
              </a:rPr>
              <a:t> </a:t>
            </a:r>
            <a:r>
              <a:rPr lang="en-US" sz="2400" i="1" dirty="0" smtClean="0">
                <a:latin typeface="Times New Roman" panose="02020603050405020304" pitchFamily="18" charset="0"/>
                <a:ea typeface="Times New Roman" panose="02020603050405020304" pitchFamily="18" charset="0"/>
              </a:rPr>
              <a:t>: hay</a:t>
            </a:r>
            <a:endParaRPr lang="en-US" sz="2400" i="1" dirty="0">
              <a:latin typeface="Times New Roman" panose="02020603050405020304" pitchFamily="18" charset="0"/>
              <a:ea typeface="Times New Roman" panose="02020603050405020304" pitchFamily="18" charset="0"/>
            </a:endParaRPr>
          </a:p>
          <a:p>
            <a:pPr algn="just"/>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Ẩn</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dụ</a:t>
            </a:r>
            <a:r>
              <a:rPr lang="en-US" sz="2400" dirty="0" smtClean="0">
                <a:effectLst/>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gặp</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lại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mình</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trong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tiếng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ước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mơ</a:t>
            </a:r>
            <a:r>
              <a:rPr lang="en-US" sz="2400" i="1" dirty="0">
                <a:latin typeface="Times New Roman" panose="02020603050405020304" pitchFamily="18" charset="0"/>
                <a:ea typeface="Times New Roman" panose="02020603050405020304" pitchFamily="18" charset="0"/>
              </a:rPr>
              <a:t> con</a:t>
            </a:r>
          </a:p>
          <a:p>
            <a:pPr algn="just"/>
            <a:r>
              <a:rPr lang="en-US" sz="2400" b="1" i="1" dirty="0" smtClean="0">
                <a:effectLst/>
                <a:latin typeface="Times New Roman" panose="02020603050405020304" pitchFamily="18" charset="0"/>
                <a:ea typeface="Times New Roman" panose="02020603050405020304" pitchFamily="18" charset="0"/>
              </a:rPr>
              <a:t>- </a:t>
            </a:r>
            <a:r>
              <a:rPr lang="en-US" sz="2400" b="1" i="1" dirty="0" err="1" smtClean="0">
                <a:effectLst/>
                <a:latin typeface="Times New Roman" panose="02020603050405020304" pitchFamily="18" charset="0"/>
                <a:ea typeface="Times New Roman" panose="02020603050405020304" pitchFamily="18" charset="0"/>
              </a:rPr>
              <a:t>Nội</a:t>
            </a:r>
            <a:r>
              <a:rPr lang="en-US" sz="2400" b="1" i="1" dirty="0" smtClean="0">
                <a:effectLst/>
                <a:latin typeface="Times New Roman" panose="02020603050405020304" pitchFamily="18" charset="0"/>
                <a:ea typeface="Times New Roman" panose="02020603050405020304" pitchFamily="18" charset="0"/>
              </a:rPr>
              <a:t> dung: </a:t>
            </a:r>
            <a:endParaRPr lang="en-US" sz="2400" i="1" dirty="0">
              <a:latin typeface="Times New Roman" panose="02020603050405020304" pitchFamily="18" charset="0"/>
              <a:ea typeface="Times New Roman" panose="02020603050405020304" pitchFamily="18" charset="0"/>
            </a:endParaRPr>
          </a:p>
          <a:p>
            <a:pPr algn="just"/>
            <a:r>
              <a:rPr lang="en-US" sz="2400" i="1"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Ước</a:t>
            </a:r>
            <a:r>
              <a:rPr lang="en-US" sz="2400" dirty="0" smtClean="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mơ</a:t>
            </a:r>
            <a:r>
              <a:rPr lang="en-US" sz="2400" dirty="0">
                <a:effectLst/>
                <a:latin typeface="Times New Roman" panose="02020603050405020304" pitchFamily="18" charset="0"/>
                <a:ea typeface="Times New Roman" panose="02020603050405020304" pitchFamily="18" charset="0"/>
              </a:rPr>
              <a:t> </a:t>
            </a:r>
            <a:r>
              <a:rPr lang="vi-VN" sz="2400" dirty="0">
                <a:effectLst/>
                <a:latin typeface="Times New Roman" panose="02020603050405020304" pitchFamily="18" charset="0"/>
                <a:ea typeface="Times New Roman" panose="02020603050405020304" pitchFamily="18" charset="0"/>
              </a:rPr>
              <a:t>của </a:t>
            </a:r>
            <a:r>
              <a:rPr lang="vi-VN" sz="2400" dirty="0" smtClean="0">
                <a:effectLst/>
                <a:latin typeface="Times New Roman" panose="02020603050405020304" pitchFamily="18" charset="0"/>
                <a:ea typeface="Times New Roman" panose="02020603050405020304" pitchFamily="18" charset="0"/>
              </a:rPr>
              <a:t>con </a:t>
            </a:r>
            <a:r>
              <a:rPr lang="en-US" sz="2400" dirty="0" err="1">
                <a:effectLst/>
                <a:latin typeface="Times New Roman" panose="02020603050405020304" pitchFamily="18" charset="0"/>
                <a:ea typeface="Times New Roman" panose="02020603050405020304" pitchFamily="18" charset="0"/>
              </a:rPr>
              <a:t>gợi</a:t>
            </a:r>
            <a:r>
              <a:rPr lang="en-US" sz="2400" dirty="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cho</a:t>
            </a:r>
            <a:r>
              <a:rPr lang="en-US" sz="2400" dirty="0" smtClean="0">
                <a:effectLst/>
                <a:latin typeface="Times New Roman" panose="02020603050405020304" pitchFamily="18" charset="0"/>
                <a:ea typeface="Times New Roman" panose="02020603050405020304" pitchFamily="18" charset="0"/>
              </a:rPr>
              <a:t> </a:t>
            </a:r>
            <a:r>
              <a:rPr lang="vi-VN" sz="2400" dirty="0" smtClean="0">
                <a:effectLst/>
                <a:latin typeface="Times New Roman" panose="02020603050405020304" pitchFamily="18" charset="0"/>
                <a:ea typeface="Times New Roman" panose="02020603050405020304" pitchFamily="18" charset="0"/>
              </a:rPr>
              <a:t>cha </a:t>
            </a:r>
            <a:r>
              <a:rPr lang="en-US" sz="2400" dirty="0" err="1">
                <a:effectLst/>
                <a:latin typeface="Times New Roman" panose="02020603050405020304" pitchFamily="18" charset="0"/>
                <a:ea typeface="Times New Roman" panose="02020603050405020304" pitchFamily="18" charset="0"/>
              </a:rPr>
              <a:t>nhớ</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đến</a:t>
            </a:r>
            <a:r>
              <a:rPr lang="en-US"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những</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ước</a:t>
            </a:r>
            <a:r>
              <a:rPr lang="vi-VN" sz="2400" dirty="0">
                <a:effectLst/>
                <a:latin typeface="Times New Roman" panose="02020603050405020304" pitchFamily="18" charset="0"/>
                <a:ea typeface="Times New Roman" panose="02020603050405020304" pitchFamily="18" charset="0"/>
              </a:rPr>
              <a:t> mơ, </a:t>
            </a:r>
            <a:r>
              <a:rPr lang="vi-VN" sz="2400" dirty="0" err="1">
                <a:effectLst/>
                <a:latin typeface="Times New Roman" panose="02020603050405020304" pitchFamily="18" charset="0"/>
                <a:ea typeface="Times New Roman" panose="02020603050405020304" pitchFamily="18" charset="0"/>
              </a:rPr>
              <a:t>hoài</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bão</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của</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mình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thời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thơ</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ấu</a:t>
            </a:r>
            <a:r>
              <a:rPr lang="vi-VN" sz="2400" dirty="0">
                <a:effectLst/>
                <a:latin typeface="Times New Roman" panose="02020603050405020304" pitchFamily="18" charset="0"/>
                <a:ea typeface="Times New Roman" panose="02020603050405020304" pitchFamily="18" charset="0"/>
              </a:rPr>
              <a:t>.</a:t>
            </a:r>
            <a:r>
              <a:rPr lang="en-US" sz="2400" dirty="0">
                <a:effectLst/>
                <a:latin typeface="Times New Roman" panose="02020603050405020304" pitchFamily="18" charset="0"/>
                <a:ea typeface="Times New Roman" panose="02020603050405020304" pitchFamily="18" charset="0"/>
              </a:rPr>
              <a:t> Người cha </a:t>
            </a:r>
            <a:r>
              <a:rPr lang="en-US" sz="2400" dirty="0" err="1">
                <a:effectLst/>
                <a:latin typeface="Times New Roman" panose="02020603050405020304" pitchFamily="18" charset="0"/>
                <a:ea typeface="Times New Roman" panose="02020603050405020304" pitchFamily="18" charset="0"/>
              </a:rPr>
              <a:t>cũng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từng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khát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vọng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xa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đến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những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vùng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đất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mới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để</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tìm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hiểu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những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điều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mới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lạ</a:t>
            </a:r>
            <a:r>
              <a:rPr lang="en-US" sz="2400" dirty="0" smtClean="0">
                <a:effectLst/>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r>
              <a:rPr lang="vi-VN" sz="2400" dirty="0">
                <a:solidFill>
                  <a:srgbClr val="000000"/>
                </a:solidFill>
                <a:latin typeface="Times New Roman" panose="02020603050405020304" pitchFamily="18" charset="0"/>
                <a:ea typeface="Times New Roman" panose="02020603050405020304" pitchFamily="18" charset="0"/>
              </a:rPr>
              <a:t>=&gt; </a:t>
            </a:r>
            <a:r>
              <a:rPr lang="en-US" sz="2400" dirty="0" err="1" smtClean="0">
                <a:solidFill>
                  <a:srgbClr val="000000"/>
                </a:solidFill>
                <a:latin typeface="Times New Roman" panose="02020603050405020304" pitchFamily="18" charset="0"/>
                <a:ea typeface="Times New Roman" panose="02020603050405020304" pitchFamily="18" charset="0"/>
              </a:rPr>
              <a:t>Niềm</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rPr>
              <a:t>khát</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rPr>
              <a:t>khao</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rPr>
              <a:t>đi</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rPr>
              <a:t>đến</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rPr>
              <a:t>những</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rPr>
              <a:t>vùng</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rPr>
              <a:t>đất</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rPr>
              <a:t>mới</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rPr>
              <a:t>của</a:t>
            </a:r>
            <a:r>
              <a:rPr lang="en-US" sz="2400" dirty="0" smtClean="0">
                <a:solidFill>
                  <a:srgbClr val="000000"/>
                </a:solidFill>
                <a:latin typeface="Times New Roman" panose="02020603050405020304" pitchFamily="18" charset="0"/>
                <a:ea typeface="Times New Roman" panose="02020603050405020304" pitchFamily="18" charset="0"/>
              </a:rPr>
              <a:t> người cha </a:t>
            </a:r>
            <a:r>
              <a:rPr lang="en-US" sz="2400" dirty="0" err="1" smtClean="0">
                <a:solidFill>
                  <a:srgbClr val="000000"/>
                </a:solidFill>
                <a:latin typeface="Times New Roman" panose="02020603050405020304" pitchFamily="18" charset="0"/>
                <a:ea typeface="Times New Roman" panose="02020603050405020304" pitchFamily="18" charset="0"/>
              </a:rPr>
              <a:t>trong</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rPr>
              <a:t>quá</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rPr>
              <a:t>khứ</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rPr>
              <a:t>được</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rPr>
              <a:t>gieo</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rPr>
              <a:t>mầm</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rPr>
              <a:t>trong</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rPr>
              <a:t>ước</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rPr>
              <a:t>mơ</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rPr>
              <a:t>hoài</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rPr>
              <a:t>bão</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rPr>
              <a:t>của</a:t>
            </a:r>
            <a:r>
              <a:rPr lang="en-US" sz="2400" dirty="0" smtClean="0">
                <a:solidFill>
                  <a:srgbClr val="000000"/>
                </a:solidFill>
                <a:latin typeface="Times New Roman" panose="02020603050405020304" pitchFamily="18" charset="0"/>
                <a:ea typeface="Times New Roman" panose="02020603050405020304" pitchFamily="18" charset="0"/>
              </a:rPr>
              <a:t> con -&gt; </a:t>
            </a:r>
            <a:r>
              <a:rPr lang="en-US" sz="2400" dirty="0" err="1" smtClean="0">
                <a:solidFill>
                  <a:srgbClr val="000000"/>
                </a:solidFill>
                <a:latin typeface="Times New Roman" panose="02020603050405020304" pitchFamily="18" charset="0"/>
                <a:ea typeface="Times New Roman" panose="02020603050405020304" pitchFamily="18" charset="0"/>
              </a:rPr>
              <a:t>tạo</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rPr>
              <a:t>ra</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rPr>
              <a:t>sự</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rPr>
              <a:t>gắn</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rPr>
              <a:t>kết</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rPr>
              <a:t>giữa</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rPr>
              <a:t>hai</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rPr>
              <a:t>thế</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rPr>
              <a:t>hệ</a:t>
            </a:r>
            <a:endParaRPr lang="en-US" sz="2400" dirty="0">
              <a:latin typeface="Times New Roman" panose="02020603050405020304" pitchFamily="18" charset="0"/>
              <a:ea typeface="Times New Roman" panose="02020603050405020304" pitchFamily="18" charset="0"/>
            </a:endParaRPr>
          </a:p>
          <a:p>
            <a:pPr algn="just"/>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888250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Nhóm 4">
            <a:extLst>
              <a:ext uri="{FF2B5EF4-FFF2-40B4-BE49-F238E27FC236}">
                <a16:creationId xmlns:a16="http://schemas.microsoft.com/office/drawing/2014/main" id="{2C13D88F-DC4B-DB48-05EE-3A5D41C549DF}"/>
              </a:ext>
            </a:extLst>
          </p:cNvPr>
          <p:cNvGrpSpPr/>
          <p:nvPr/>
        </p:nvGrpSpPr>
        <p:grpSpPr>
          <a:xfrm>
            <a:off x="206801" y="416579"/>
            <a:ext cx="5507710" cy="6024841"/>
            <a:chOff x="1415310" y="356192"/>
            <a:chExt cx="5311143" cy="6024841"/>
          </a:xfrm>
        </p:grpSpPr>
        <p:grpSp>
          <p:nvGrpSpPr>
            <p:cNvPr id="4" name="Nhóm 3">
              <a:extLst>
                <a:ext uri="{FF2B5EF4-FFF2-40B4-BE49-F238E27FC236}">
                  <a16:creationId xmlns:a16="http://schemas.microsoft.com/office/drawing/2014/main" id="{3483B310-8D10-04E7-A5CC-7E0CA0C2F44A}"/>
                </a:ext>
              </a:extLst>
            </p:cNvPr>
            <p:cNvGrpSpPr/>
            <p:nvPr/>
          </p:nvGrpSpPr>
          <p:grpSpPr>
            <a:xfrm>
              <a:off x="1415310" y="356192"/>
              <a:ext cx="5311143" cy="6024841"/>
              <a:chOff x="3120285" y="77021"/>
              <a:chExt cx="5311143" cy="6024841"/>
            </a:xfrm>
          </p:grpSpPr>
          <p:sp>
            <p:nvSpPr>
              <p:cNvPr id="34" name="Hình tự do: Hình 33">
                <a:extLst>
                  <a:ext uri="{FF2B5EF4-FFF2-40B4-BE49-F238E27FC236}">
                    <a16:creationId xmlns:a16="http://schemas.microsoft.com/office/drawing/2014/main" id="{6F4B3F89-286F-CC8C-E962-7C104F129D59}"/>
                  </a:ext>
                </a:extLst>
              </p:cNvPr>
              <p:cNvSpPr/>
              <p:nvPr/>
            </p:nvSpPr>
            <p:spPr>
              <a:xfrm>
                <a:off x="3903786" y="1048925"/>
                <a:ext cx="4236392" cy="4294823"/>
              </a:xfrm>
              <a:custGeom>
                <a:avLst/>
                <a:gdLst>
                  <a:gd name="connsiteX0" fmla="*/ 2124269 w 4248538"/>
                  <a:gd name="connsiteY0" fmla="*/ 0 h 4275672"/>
                  <a:gd name="connsiteX1" fmla="*/ 4248538 w 4248538"/>
                  <a:gd name="connsiteY1" fmla="*/ 2137838 h 4275672"/>
                  <a:gd name="connsiteX2" fmla="*/ 4240124 w 4248538"/>
                  <a:gd name="connsiteY2" fmla="*/ 2329420 h 4275672"/>
                  <a:gd name="connsiteX3" fmla="*/ 4234909 w 4248538"/>
                  <a:gd name="connsiteY3" fmla="*/ 2368770 h 4275672"/>
                  <a:gd name="connsiteX4" fmla="*/ 4111689 w 4248538"/>
                  <a:gd name="connsiteY4" fmla="*/ 2368770 h 4275672"/>
                  <a:gd name="connsiteX5" fmla="*/ 4007686 w 4248538"/>
                  <a:gd name="connsiteY5" fmla="*/ 2368770 h 4275672"/>
                  <a:gd name="connsiteX6" fmla="*/ 4013054 w 4248538"/>
                  <a:gd name="connsiteY6" fmla="*/ 2333345 h 4275672"/>
                  <a:gd name="connsiteX7" fmla="*/ 4022856 w 4248538"/>
                  <a:gd name="connsiteY7" fmla="*/ 2137838 h 4275672"/>
                  <a:gd name="connsiteX8" fmla="*/ 2124269 w 4248538"/>
                  <a:gd name="connsiteY8" fmla="*/ 225682 h 4275672"/>
                  <a:gd name="connsiteX9" fmla="*/ 225682 w 4248538"/>
                  <a:gd name="connsiteY9" fmla="*/ 2137838 h 4275672"/>
                  <a:gd name="connsiteX10" fmla="*/ 1930150 w 4248538"/>
                  <a:gd name="connsiteY10" fmla="*/ 4040122 h 4275672"/>
                  <a:gd name="connsiteX11" fmla="*/ 2124192 w 4248538"/>
                  <a:gd name="connsiteY11" fmla="*/ 4049990 h 4275672"/>
                  <a:gd name="connsiteX12" fmla="*/ 2124182 w 4248538"/>
                  <a:gd name="connsiteY12" fmla="*/ 4275672 h 4275672"/>
                  <a:gd name="connsiteX13" fmla="*/ 1907075 w 4248538"/>
                  <a:gd name="connsiteY13" fmla="*/ 4264639 h 4275672"/>
                  <a:gd name="connsiteX14" fmla="*/ 0 w 4248538"/>
                  <a:gd name="connsiteY14" fmla="*/ 2137838 h 4275672"/>
                  <a:gd name="connsiteX15" fmla="*/ 2124269 w 4248538"/>
                  <a:gd name="connsiteY15" fmla="*/ 0 h 427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48538" h="4275672">
                    <a:moveTo>
                      <a:pt x="2124269" y="0"/>
                    </a:moveTo>
                    <a:cubicBezTo>
                      <a:pt x="3297470" y="0"/>
                      <a:pt x="4248538" y="957143"/>
                      <a:pt x="4248538" y="2137838"/>
                    </a:cubicBezTo>
                    <a:cubicBezTo>
                      <a:pt x="4248538" y="2202407"/>
                      <a:pt x="4245694" y="2266308"/>
                      <a:pt x="4240124" y="2329420"/>
                    </a:cubicBezTo>
                    <a:lnTo>
                      <a:pt x="4234909" y="2368770"/>
                    </a:lnTo>
                    <a:lnTo>
                      <a:pt x="4111689" y="2368770"/>
                    </a:lnTo>
                    <a:lnTo>
                      <a:pt x="4007686" y="2368770"/>
                    </a:lnTo>
                    <a:lnTo>
                      <a:pt x="4013054" y="2333345"/>
                    </a:lnTo>
                    <a:cubicBezTo>
                      <a:pt x="4019536" y="2269064"/>
                      <a:pt x="4022856" y="2203842"/>
                      <a:pt x="4022856" y="2137838"/>
                    </a:cubicBezTo>
                    <a:cubicBezTo>
                      <a:pt x="4022856" y="1081783"/>
                      <a:pt x="3172830" y="225682"/>
                      <a:pt x="2124269" y="225682"/>
                    </a:cubicBezTo>
                    <a:cubicBezTo>
                      <a:pt x="1075708" y="225682"/>
                      <a:pt x="225682" y="1081783"/>
                      <a:pt x="225682" y="2137838"/>
                    </a:cubicBezTo>
                    <a:cubicBezTo>
                      <a:pt x="225682" y="3127890"/>
                      <a:pt x="972775" y="3942201"/>
                      <a:pt x="1930150" y="4040122"/>
                    </a:cubicBezTo>
                    <a:lnTo>
                      <a:pt x="2124192" y="4049990"/>
                    </a:lnTo>
                    <a:lnTo>
                      <a:pt x="2124182" y="4275672"/>
                    </a:lnTo>
                    <a:lnTo>
                      <a:pt x="1907075" y="4264639"/>
                    </a:lnTo>
                    <a:cubicBezTo>
                      <a:pt x="835900" y="4155160"/>
                      <a:pt x="0" y="3244740"/>
                      <a:pt x="0" y="2137838"/>
                    </a:cubicBezTo>
                    <a:cubicBezTo>
                      <a:pt x="0" y="957143"/>
                      <a:pt x="951068" y="0"/>
                      <a:pt x="2124269" y="0"/>
                    </a:cubicBezTo>
                    <a:close/>
                  </a:path>
                </a:pathLst>
              </a:custGeom>
              <a:solidFill>
                <a:srgbClr val="F4A17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endParaRPr>
              </a:p>
            </p:txBody>
          </p:sp>
          <p:sp>
            <p:nvSpPr>
              <p:cNvPr id="31" name="Hình tự do: Hình 30">
                <a:extLst>
                  <a:ext uri="{FF2B5EF4-FFF2-40B4-BE49-F238E27FC236}">
                    <a16:creationId xmlns:a16="http://schemas.microsoft.com/office/drawing/2014/main" id="{FA95DA1B-81F0-7120-4507-8B198F90A7AD}"/>
                  </a:ext>
                </a:extLst>
              </p:cNvPr>
              <p:cNvSpPr/>
              <p:nvPr/>
            </p:nvSpPr>
            <p:spPr>
              <a:xfrm>
                <a:off x="3427360" y="541020"/>
                <a:ext cx="3933560" cy="5256750"/>
              </a:xfrm>
              <a:custGeom>
                <a:avLst/>
                <a:gdLst>
                  <a:gd name="connsiteX0" fmla="*/ 2665445 w 4035341"/>
                  <a:gd name="connsiteY0" fmla="*/ 0 h 5364937"/>
                  <a:gd name="connsiteX1" fmla="*/ 3935955 w 4035341"/>
                  <a:gd name="connsiteY1" fmla="*/ 323760 h 5364937"/>
                  <a:gd name="connsiteX2" fmla="*/ 4035341 w 4035341"/>
                  <a:gd name="connsiteY2" fmla="*/ 384524 h 5364937"/>
                  <a:gd name="connsiteX3" fmla="*/ 3900415 w 4035341"/>
                  <a:gd name="connsiteY3" fmla="*/ 633602 h 5364937"/>
                  <a:gd name="connsiteX4" fmla="*/ 3800976 w 4035341"/>
                  <a:gd name="connsiteY4" fmla="*/ 572759 h 5364937"/>
                  <a:gd name="connsiteX5" fmla="*/ 2665445 w 4035341"/>
                  <a:gd name="connsiteY5" fmla="*/ 283177 h 5364937"/>
                  <a:gd name="connsiteX6" fmla="*/ 283177 w 4035341"/>
                  <a:gd name="connsiteY6" fmla="*/ 2682471 h 5364937"/>
                  <a:gd name="connsiteX7" fmla="*/ 2421872 w 4035341"/>
                  <a:gd name="connsiteY7" fmla="*/ 5069378 h 5364937"/>
                  <a:gd name="connsiteX8" fmla="*/ 2665351 w 4035341"/>
                  <a:gd name="connsiteY8" fmla="*/ 5081760 h 5364937"/>
                  <a:gd name="connsiteX9" fmla="*/ 2665339 w 4035341"/>
                  <a:gd name="connsiteY9" fmla="*/ 5364937 h 5364937"/>
                  <a:gd name="connsiteX10" fmla="*/ 2392919 w 4035341"/>
                  <a:gd name="connsiteY10" fmla="*/ 5351093 h 5364937"/>
                  <a:gd name="connsiteX11" fmla="*/ 0 w 4035341"/>
                  <a:gd name="connsiteY11" fmla="*/ 2682471 h 5364937"/>
                  <a:gd name="connsiteX12" fmla="*/ 2665445 w 4035341"/>
                  <a:gd name="connsiteY12" fmla="*/ 0 h 536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35341" h="5364937">
                    <a:moveTo>
                      <a:pt x="2665445" y="0"/>
                    </a:moveTo>
                    <a:cubicBezTo>
                      <a:pt x="3125472" y="0"/>
                      <a:pt x="3558279" y="117284"/>
                      <a:pt x="3935955" y="323760"/>
                    </a:cubicBezTo>
                    <a:lnTo>
                      <a:pt x="4035341" y="384524"/>
                    </a:lnTo>
                    <a:lnTo>
                      <a:pt x="3900415" y="633602"/>
                    </a:lnTo>
                    <a:lnTo>
                      <a:pt x="3800976" y="572759"/>
                    </a:lnTo>
                    <a:cubicBezTo>
                      <a:pt x="3463424" y="388080"/>
                      <a:pt x="3076598" y="283177"/>
                      <a:pt x="2665445" y="283177"/>
                    </a:cubicBezTo>
                    <a:cubicBezTo>
                      <a:pt x="1349755" y="283177"/>
                      <a:pt x="283177" y="1357378"/>
                      <a:pt x="283177" y="2682471"/>
                    </a:cubicBezTo>
                    <a:cubicBezTo>
                      <a:pt x="283177" y="3924746"/>
                      <a:pt x="1220599" y="4946510"/>
                      <a:pt x="2421872" y="5069378"/>
                    </a:cubicBezTo>
                    <a:lnTo>
                      <a:pt x="2665351" y="5081760"/>
                    </a:lnTo>
                    <a:lnTo>
                      <a:pt x="2665339" y="5364937"/>
                    </a:lnTo>
                    <a:lnTo>
                      <a:pt x="2392919" y="5351093"/>
                    </a:lnTo>
                    <a:cubicBezTo>
                      <a:pt x="1048852" y="5213724"/>
                      <a:pt x="0" y="4071366"/>
                      <a:pt x="0" y="2682471"/>
                    </a:cubicBezTo>
                    <a:cubicBezTo>
                      <a:pt x="0" y="1200983"/>
                      <a:pt x="1193360" y="0"/>
                      <a:pt x="2665445" y="0"/>
                    </a:cubicBezTo>
                    <a:close/>
                  </a:path>
                </a:pathLst>
              </a:custGeom>
              <a:solidFill>
                <a:srgbClr val="F74D1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endParaRPr>
              </a:p>
            </p:txBody>
          </p:sp>
          <p:sp>
            <p:nvSpPr>
              <p:cNvPr id="33" name="Hình tự do: Hình 32">
                <a:extLst>
                  <a:ext uri="{FF2B5EF4-FFF2-40B4-BE49-F238E27FC236}">
                    <a16:creationId xmlns:a16="http://schemas.microsoft.com/office/drawing/2014/main" id="{E68E3DEC-31FD-B025-ABBD-FF60F97855BE}"/>
                  </a:ext>
                </a:extLst>
              </p:cNvPr>
              <p:cNvSpPr/>
              <p:nvPr/>
            </p:nvSpPr>
            <p:spPr>
              <a:xfrm>
                <a:off x="3120285" y="243840"/>
                <a:ext cx="3029055" cy="5858022"/>
              </a:xfrm>
              <a:custGeom>
                <a:avLst/>
                <a:gdLst>
                  <a:gd name="connsiteX0" fmla="*/ 2962263 w 2978386"/>
                  <a:gd name="connsiteY0" fmla="*/ 0 h 5984414"/>
                  <a:gd name="connsiteX1" fmla="*/ 2963351 w 2978386"/>
                  <a:gd name="connsiteY1" fmla="*/ 316116 h 5984414"/>
                  <a:gd name="connsiteX2" fmla="*/ 2701645 w 2978386"/>
                  <a:gd name="connsiteY2" fmla="*/ 329425 h 5984414"/>
                  <a:gd name="connsiteX3" fmla="*/ 315889 w 2978386"/>
                  <a:gd name="connsiteY3" fmla="*/ 2992066 h 5984414"/>
                  <a:gd name="connsiteX4" fmla="*/ 2973355 w 2978386"/>
                  <a:gd name="connsiteY4" fmla="*/ 5668525 h 5984414"/>
                  <a:gd name="connsiteX5" fmla="*/ 2977810 w 2978386"/>
                  <a:gd name="connsiteY5" fmla="*/ 5668299 h 5984414"/>
                  <a:gd name="connsiteX6" fmla="*/ 2978386 w 2978386"/>
                  <a:gd name="connsiteY6" fmla="*/ 5984286 h 5984414"/>
                  <a:gd name="connsiteX7" fmla="*/ 2973355 w 2978386"/>
                  <a:gd name="connsiteY7" fmla="*/ 5984414 h 5984414"/>
                  <a:gd name="connsiteX8" fmla="*/ 0 w 2978386"/>
                  <a:gd name="connsiteY8" fmla="*/ 2992066 h 5984414"/>
                  <a:gd name="connsiteX9" fmla="*/ 2820347 w 2978386"/>
                  <a:gd name="connsiteY9" fmla="*/ 3612 h 5984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78386" h="5984414">
                    <a:moveTo>
                      <a:pt x="2962263" y="0"/>
                    </a:moveTo>
                    <a:lnTo>
                      <a:pt x="2963351" y="316116"/>
                    </a:lnTo>
                    <a:lnTo>
                      <a:pt x="2701645" y="329425"/>
                    </a:lnTo>
                    <a:cubicBezTo>
                      <a:pt x="1361602" y="466487"/>
                      <a:pt x="315889" y="1606285"/>
                      <a:pt x="315889" y="2992066"/>
                    </a:cubicBezTo>
                    <a:cubicBezTo>
                      <a:pt x="315889" y="4470233"/>
                      <a:pt x="1505677" y="5668525"/>
                      <a:pt x="2973355" y="5668525"/>
                    </a:cubicBezTo>
                    <a:lnTo>
                      <a:pt x="2977810" y="5668299"/>
                    </a:lnTo>
                    <a:lnTo>
                      <a:pt x="2978386" y="5984286"/>
                    </a:lnTo>
                    <a:lnTo>
                      <a:pt x="2973355" y="5984414"/>
                    </a:lnTo>
                    <a:cubicBezTo>
                      <a:pt x="1331216" y="5984414"/>
                      <a:pt x="0" y="4644694"/>
                      <a:pt x="0" y="2992066"/>
                    </a:cubicBezTo>
                    <a:cubicBezTo>
                      <a:pt x="0" y="1391083"/>
                      <a:pt x="1249315" y="83756"/>
                      <a:pt x="2820347" y="3612"/>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endParaRPr>
              </a:p>
            </p:txBody>
          </p:sp>
          <p:sp>
            <p:nvSpPr>
              <p:cNvPr id="52" name="Tam giác Vuông 51">
                <a:extLst>
                  <a:ext uri="{FF2B5EF4-FFF2-40B4-BE49-F238E27FC236}">
                    <a16:creationId xmlns:a16="http://schemas.microsoft.com/office/drawing/2014/main" id="{8FBEED4F-7A85-4500-09F3-9EA54EE0AAA6}"/>
                  </a:ext>
                </a:extLst>
              </p:cNvPr>
              <p:cNvSpPr/>
              <p:nvPr/>
            </p:nvSpPr>
            <p:spPr>
              <a:xfrm rot="4927559">
                <a:off x="6600638" y="5125471"/>
                <a:ext cx="257778" cy="1521953"/>
              </a:xfrm>
              <a:custGeom>
                <a:avLst/>
                <a:gdLst>
                  <a:gd name="connsiteX0" fmla="*/ 0 w 206083"/>
                  <a:gd name="connsiteY0" fmla="*/ 1504611 h 1504611"/>
                  <a:gd name="connsiteX1" fmla="*/ 0 w 206083"/>
                  <a:gd name="connsiteY1" fmla="*/ 0 h 1504611"/>
                  <a:gd name="connsiteX2" fmla="*/ 206083 w 206083"/>
                  <a:gd name="connsiteY2" fmla="*/ 1504611 h 1504611"/>
                  <a:gd name="connsiteX3" fmla="*/ 0 w 206083"/>
                  <a:gd name="connsiteY3" fmla="*/ 1504611 h 1504611"/>
                  <a:gd name="connsiteX0" fmla="*/ 0 w 206083"/>
                  <a:gd name="connsiteY0" fmla="*/ 1504611 h 1618132"/>
                  <a:gd name="connsiteX1" fmla="*/ 0 w 206083"/>
                  <a:gd name="connsiteY1" fmla="*/ 0 h 1618132"/>
                  <a:gd name="connsiteX2" fmla="*/ 206083 w 206083"/>
                  <a:gd name="connsiteY2" fmla="*/ 1504611 h 1618132"/>
                  <a:gd name="connsiteX3" fmla="*/ 71518 w 206083"/>
                  <a:gd name="connsiteY3" fmla="*/ 1618132 h 1618132"/>
                  <a:gd name="connsiteX4" fmla="*/ 0 w 206083"/>
                  <a:gd name="connsiteY4" fmla="*/ 1504611 h 1618132"/>
                  <a:gd name="connsiteX0" fmla="*/ 0 w 206083"/>
                  <a:gd name="connsiteY0" fmla="*/ 1504611 h 1618132"/>
                  <a:gd name="connsiteX1" fmla="*/ 0 w 206083"/>
                  <a:gd name="connsiteY1" fmla="*/ 0 h 1618132"/>
                  <a:gd name="connsiteX2" fmla="*/ 206083 w 206083"/>
                  <a:gd name="connsiteY2" fmla="*/ 1504611 h 1618132"/>
                  <a:gd name="connsiteX3" fmla="*/ 71518 w 206083"/>
                  <a:gd name="connsiteY3" fmla="*/ 1618132 h 1618132"/>
                  <a:gd name="connsiteX4" fmla="*/ 0 w 206083"/>
                  <a:gd name="connsiteY4" fmla="*/ 1504611 h 1618132"/>
                  <a:gd name="connsiteX0" fmla="*/ 0 w 206083"/>
                  <a:gd name="connsiteY0" fmla="*/ 1504611 h 1618884"/>
                  <a:gd name="connsiteX1" fmla="*/ 0 w 206083"/>
                  <a:gd name="connsiteY1" fmla="*/ 0 h 1618884"/>
                  <a:gd name="connsiteX2" fmla="*/ 206083 w 206083"/>
                  <a:gd name="connsiteY2" fmla="*/ 1504611 h 1618884"/>
                  <a:gd name="connsiteX3" fmla="*/ 71518 w 206083"/>
                  <a:gd name="connsiteY3" fmla="*/ 1618132 h 1618884"/>
                  <a:gd name="connsiteX4" fmla="*/ 0 w 206083"/>
                  <a:gd name="connsiteY4" fmla="*/ 1504611 h 1618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083" h="1618884">
                    <a:moveTo>
                      <a:pt x="0" y="1504611"/>
                    </a:moveTo>
                    <a:lnTo>
                      <a:pt x="0" y="0"/>
                    </a:lnTo>
                    <a:lnTo>
                      <a:pt x="206083" y="1504611"/>
                    </a:lnTo>
                    <a:cubicBezTo>
                      <a:pt x="170977" y="1508604"/>
                      <a:pt x="121150" y="1629489"/>
                      <a:pt x="71518" y="1618132"/>
                    </a:cubicBezTo>
                    <a:cubicBezTo>
                      <a:pt x="29230" y="1582083"/>
                      <a:pt x="23839" y="1542451"/>
                      <a:pt x="0" y="1504611"/>
                    </a:cubicBezTo>
                    <a:close/>
                  </a:path>
                </a:pathLst>
              </a:custGeom>
              <a:solidFill>
                <a:srgbClr val="967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Hình tự do: Hình 29">
                <a:extLst>
                  <a:ext uri="{FF2B5EF4-FFF2-40B4-BE49-F238E27FC236}">
                    <a16:creationId xmlns:a16="http://schemas.microsoft.com/office/drawing/2014/main" id="{F0C82BEA-E7E1-EA09-FFA7-93F1BFB6FD74}"/>
                  </a:ext>
                </a:extLst>
              </p:cNvPr>
              <p:cNvSpPr/>
              <p:nvPr/>
            </p:nvSpPr>
            <p:spPr>
              <a:xfrm>
                <a:off x="3675185" y="794972"/>
                <a:ext cx="4464994" cy="4758290"/>
              </a:xfrm>
              <a:custGeom>
                <a:avLst/>
                <a:gdLst>
                  <a:gd name="connsiteX0" fmla="*/ 2376196 w 4529790"/>
                  <a:gd name="connsiteY0" fmla="*/ 0 h 4782388"/>
                  <a:gd name="connsiteX1" fmla="*/ 4465598 w 4529790"/>
                  <a:gd name="connsiteY1" fmla="*/ 1251503 h 4782388"/>
                  <a:gd name="connsiteX2" fmla="*/ 4529790 w 4529790"/>
                  <a:gd name="connsiteY2" fmla="*/ 1385608 h 4782388"/>
                  <a:gd name="connsiteX3" fmla="*/ 4310453 w 4529790"/>
                  <a:gd name="connsiteY3" fmla="*/ 1511562 h 4782388"/>
                  <a:gd name="connsiteX4" fmla="*/ 4243620 w 4529790"/>
                  <a:gd name="connsiteY4" fmla="*/ 1371834 h 4782388"/>
                  <a:gd name="connsiteX5" fmla="*/ 2376196 w 4529790"/>
                  <a:gd name="connsiteY5" fmla="*/ 252447 h 4782388"/>
                  <a:gd name="connsiteX6" fmla="*/ 252447 w 4529790"/>
                  <a:gd name="connsiteY6" fmla="*/ 2391374 h 4782388"/>
                  <a:gd name="connsiteX7" fmla="*/ 2159055 w 4529790"/>
                  <a:gd name="connsiteY7" fmla="*/ 4519258 h 4782388"/>
                  <a:gd name="connsiteX8" fmla="*/ 2369936 w 4529790"/>
                  <a:gd name="connsiteY8" fmla="*/ 4529983 h 4782388"/>
                  <a:gd name="connsiteX9" fmla="*/ 2369108 w 4529790"/>
                  <a:gd name="connsiteY9" fmla="*/ 4782388 h 4782388"/>
                  <a:gd name="connsiteX10" fmla="*/ 2133244 w 4529790"/>
                  <a:gd name="connsiteY10" fmla="*/ 4770402 h 4782388"/>
                  <a:gd name="connsiteX11" fmla="*/ 0 w 4529790"/>
                  <a:gd name="connsiteY11" fmla="*/ 2391374 h 4782388"/>
                  <a:gd name="connsiteX12" fmla="*/ 2376196 w 4529790"/>
                  <a:gd name="connsiteY12" fmla="*/ 0 h 4782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29790" h="4782388">
                    <a:moveTo>
                      <a:pt x="2376196" y="0"/>
                    </a:moveTo>
                    <a:cubicBezTo>
                      <a:pt x="3278428" y="0"/>
                      <a:pt x="4063215" y="506052"/>
                      <a:pt x="4465598" y="1251503"/>
                    </a:cubicBezTo>
                    <a:lnTo>
                      <a:pt x="4529790" y="1385608"/>
                    </a:lnTo>
                    <a:lnTo>
                      <a:pt x="4310453" y="1511562"/>
                    </a:lnTo>
                    <a:lnTo>
                      <a:pt x="4243620" y="1371834"/>
                    </a:lnTo>
                    <a:cubicBezTo>
                      <a:pt x="3883986" y="705077"/>
                      <a:pt x="3182575" y="252447"/>
                      <a:pt x="2376196" y="252447"/>
                    </a:cubicBezTo>
                    <a:cubicBezTo>
                      <a:pt x="1203282" y="252447"/>
                      <a:pt x="252447" y="1210077"/>
                      <a:pt x="252447" y="2391374"/>
                    </a:cubicBezTo>
                    <a:cubicBezTo>
                      <a:pt x="252447" y="3498840"/>
                      <a:pt x="1088142" y="4409724"/>
                      <a:pt x="2159055" y="4519258"/>
                    </a:cubicBezTo>
                    <a:lnTo>
                      <a:pt x="2369936" y="4529983"/>
                    </a:lnTo>
                    <a:lnTo>
                      <a:pt x="2369108" y="4782388"/>
                    </a:lnTo>
                    <a:lnTo>
                      <a:pt x="2133244" y="4770402"/>
                    </a:lnTo>
                    <a:cubicBezTo>
                      <a:pt x="935033" y="4647940"/>
                      <a:pt x="0" y="3629548"/>
                      <a:pt x="0" y="2391374"/>
                    </a:cubicBezTo>
                    <a:cubicBezTo>
                      <a:pt x="0" y="1070655"/>
                      <a:pt x="1063859" y="0"/>
                      <a:pt x="2376196" y="0"/>
                    </a:cubicBezTo>
                    <a:close/>
                  </a:path>
                </a:pathLst>
              </a:custGeom>
              <a:solidFill>
                <a:srgbClr val="F07D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endParaRPr>
              </a:p>
            </p:txBody>
          </p:sp>
          <p:sp>
            <p:nvSpPr>
              <p:cNvPr id="51" name="Tam giác Cân 50">
                <a:extLst>
                  <a:ext uri="{FF2B5EF4-FFF2-40B4-BE49-F238E27FC236}">
                    <a16:creationId xmlns:a16="http://schemas.microsoft.com/office/drawing/2014/main" id="{7B45D187-081B-4D97-3B46-E58453393D7D}"/>
                  </a:ext>
                </a:extLst>
              </p:cNvPr>
              <p:cNvSpPr/>
              <p:nvPr/>
            </p:nvSpPr>
            <p:spPr>
              <a:xfrm rot="5564013">
                <a:off x="6412360" y="4818571"/>
                <a:ext cx="570335" cy="1603445"/>
              </a:xfrm>
              <a:custGeom>
                <a:avLst/>
                <a:gdLst>
                  <a:gd name="connsiteX0" fmla="*/ 0 w 645000"/>
                  <a:gd name="connsiteY0" fmla="*/ 1418248 h 1418248"/>
                  <a:gd name="connsiteX1" fmla="*/ 322500 w 645000"/>
                  <a:gd name="connsiteY1" fmla="*/ 0 h 1418248"/>
                  <a:gd name="connsiteX2" fmla="*/ 645000 w 645000"/>
                  <a:gd name="connsiteY2" fmla="*/ 1418248 h 1418248"/>
                  <a:gd name="connsiteX3" fmla="*/ 0 w 645000"/>
                  <a:gd name="connsiteY3" fmla="*/ 1418248 h 1418248"/>
                  <a:gd name="connsiteX0" fmla="*/ 0 w 645000"/>
                  <a:gd name="connsiteY0" fmla="*/ 1418248 h 1430689"/>
                  <a:gd name="connsiteX1" fmla="*/ 322500 w 645000"/>
                  <a:gd name="connsiteY1" fmla="*/ 0 h 1430689"/>
                  <a:gd name="connsiteX2" fmla="*/ 645000 w 645000"/>
                  <a:gd name="connsiteY2" fmla="*/ 1418248 h 1430689"/>
                  <a:gd name="connsiteX3" fmla="*/ 271796 w 645000"/>
                  <a:gd name="connsiteY3" fmla="*/ 1430689 h 1430689"/>
                  <a:gd name="connsiteX4" fmla="*/ 0 w 645000"/>
                  <a:gd name="connsiteY4" fmla="*/ 1418248 h 1430689"/>
                  <a:gd name="connsiteX0" fmla="*/ 0 w 645000"/>
                  <a:gd name="connsiteY0" fmla="*/ 1418248 h 1443458"/>
                  <a:gd name="connsiteX1" fmla="*/ 322500 w 645000"/>
                  <a:gd name="connsiteY1" fmla="*/ 0 h 1443458"/>
                  <a:gd name="connsiteX2" fmla="*/ 645000 w 645000"/>
                  <a:gd name="connsiteY2" fmla="*/ 1418248 h 1443458"/>
                  <a:gd name="connsiteX3" fmla="*/ 271796 w 645000"/>
                  <a:gd name="connsiteY3" fmla="*/ 1430689 h 1443458"/>
                  <a:gd name="connsiteX4" fmla="*/ 0 w 645000"/>
                  <a:gd name="connsiteY4" fmla="*/ 1418248 h 1443458"/>
                  <a:gd name="connsiteX0" fmla="*/ 0 w 645000"/>
                  <a:gd name="connsiteY0" fmla="*/ 1418248 h 1461547"/>
                  <a:gd name="connsiteX1" fmla="*/ 322500 w 645000"/>
                  <a:gd name="connsiteY1" fmla="*/ 0 h 1461547"/>
                  <a:gd name="connsiteX2" fmla="*/ 645000 w 645000"/>
                  <a:gd name="connsiteY2" fmla="*/ 1418248 h 1461547"/>
                  <a:gd name="connsiteX3" fmla="*/ 271796 w 645000"/>
                  <a:gd name="connsiteY3" fmla="*/ 1430689 h 1461547"/>
                  <a:gd name="connsiteX4" fmla="*/ 0 w 645000"/>
                  <a:gd name="connsiteY4" fmla="*/ 1418248 h 1461547"/>
                  <a:gd name="connsiteX0" fmla="*/ 0 w 645000"/>
                  <a:gd name="connsiteY0" fmla="*/ 1418248 h 1595529"/>
                  <a:gd name="connsiteX1" fmla="*/ 322500 w 645000"/>
                  <a:gd name="connsiteY1" fmla="*/ 0 h 1595529"/>
                  <a:gd name="connsiteX2" fmla="*/ 645000 w 645000"/>
                  <a:gd name="connsiteY2" fmla="*/ 1418248 h 1595529"/>
                  <a:gd name="connsiteX3" fmla="*/ 0 w 645000"/>
                  <a:gd name="connsiteY3" fmla="*/ 1418248 h 1595529"/>
                  <a:gd name="connsiteX0" fmla="*/ 298 w 645298"/>
                  <a:gd name="connsiteY0" fmla="*/ 1418248 h 1618612"/>
                  <a:gd name="connsiteX1" fmla="*/ 322798 w 645298"/>
                  <a:gd name="connsiteY1" fmla="*/ 0 h 1618612"/>
                  <a:gd name="connsiteX2" fmla="*/ 645298 w 645298"/>
                  <a:gd name="connsiteY2" fmla="*/ 1418248 h 1618612"/>
                  <a:gd name="connsiteX3" fmla="*/ 272095 w 645298"/>
                  <a:gd name="connsiteY3" fmla="*/ 1607969 h 1618612"/>
                  <a:gd name="connsiteX4" fmla="*/ 298 w 645298"/>
                  <a:gd name="connsiteY4" fmla="*/ 1418248 h 1618612"/>
                  <a:gd name="connsiteX0" fmla="*/ 253 w 645253"/>
                  <a:gd name="connsiteY0" fmla="*/ 1418248 h 1676490"/>
                  <a:gd name="connsiteX1" fmla="*/ 322753 w 645253"/>
                  <a:gd name="connsiteY1" fmla="*/ 0 h 1676490"/>
                  <a:gd name="connsiteX2" fmla="*/ 645253 w 645253"/>
                  <a:gd name="connsiteY2" fmla="*/ 1418248 h 1676490"/>
                  <a:gd name="connsiteX3" fmla="*/ 272050 w 645253"/>
                  <a:gd name="connsiteY3" fmla="*/ 1607969 h 1676490"/>
                  <a:gd name="connsiteX4" fmla="*/ 253 w 645253"/>
                  <a:gd name="connsiteY4" fmla="*/ 1418248 h 1676490"/>
                  <a:gd name="connsiteX0" fmla="*/ 0 w 645000"/>
                  <a:gd name="connsiteY0" fmla="*/ 1418248 h 1595529"/>
                  <a:gd name="connsiteX1" fmla="*/ 322500 w 645000"/>
                  <a:gd name="connsiteY1" fmla="*/ 0 h 1595529"/>
                  <a:gd name="connsiteX2" fmla="*/ 645000 w 645000"/>
                  <a:gd name="connsiteY2" fmla="*/ 1418248 h 1595529"/>
                  <a:gd name="connsiteX3" fmla="*/ 0 w 645000"/>
                  <a:gd name="connsiteY3" fmla="*/ 1418248 h 1595529"/>
                </a:gdLst>
                <a:ahLst/>
                <a:cxnLst>
                  <a:cxn ang="0">
                    <a:pos x="connsiteX0" y="connsiteY0"/>
                  </a:cxn>
                  <a:cxn ang="0">
                    <a:pos x="connsiteX1" y="connsiteY1"/>
                  </a:cxn>
                  <a:cxn ang="0">
                    <a:pos x="connsiteX2" y="connsiteY2"/>
                  </a:cxn>
                  <a:cxn ang="0">
                    <a:pos x="connsiteX3" y="connsiteY3"/>
                  </a:cxn>
                </a:cxnLst>
                <a:rect l="l" t="t" r="r" b="b"/>
                <a:pathLst>
                  <a:path w="645000" h="1595529">
                    <a:moveTo>
                      <a:pt x="0" y="1418248"/>
                    </a:moveTo>
                    <a:lnTo>
                      <a:pt x="322500" y="0"/>
                    </a:lnTo>
                    <a:lnTo>
                      <a:pt x="645000" y="1418248"/>
                    </a:lnTo>
                    <a:cubicBezTo>
                      <a:pt x="591250" y="1654623"/>
                      <a:pt x="53750" y="1654623"/>
                      <a:pt x="0" y="1418248"/>
                    </a:cubicBez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am giác Vuông 51">
                <a:extLst>
                  <a:ext uri="{FF2B5EF4-FFF2-40B4-BE49-F238E27FC236}">
                    <a16:creationId xmlns:a16="http://schemas.microsoft.com/office/drawing/2014/main" id="{94EC2EB5-E551-1166-E322-1B3FFF568203}"/>
                  </a:ext>
                </a:extLst>
              </p:cNvPr>
              <p:cNvSpPr/>
              <p:nvPr/>
            </p:nvSpPr>
            <p:spPr>
              <a:xfrm rot="16943542" flipV="1">
                <a:off x="6593894" y="4538878"/>
                <a:ext cx="220350" cy="1660588"/>
              </a:xfrm>
              <a:custGeom>
                <a:avLst/>
                <a:gdLst>
                  <a:gd name="connsiteX0" fmla="*/ 0 w 206083"/>
                  <a:gd name="connsiteY0" fmla="*/ 1504611 h 1504611"/>
                  <a:gd name="connsiteX1" fmla="*/ 0 w 206083"/>
                  <a:gd name="connsiteY1" fmla="*/ 0 h 1504611"/>
                  <a:gd name="connsiteX2" fmla="*/ 206083 w 206083"/>
                  <a:gd name="connsiteY2" fmla="*/ 1504611 h 1504611"/>
                  <a:gd name="connsiteX3" fmla="*/ 0 w 206083"/>
                  <a:gd name="connsiteY3" fmla="*/ 1504611 h 1504611"/>
                  <a:gd name="connsiteX0" fmla="*/ 0 w 206083"/>
                  <a:gd name="connsiteY0" fmla="*/ 1504611 h 1618132"/>
                  <a:gd name="connsiteX1" fmla="*/ 0 w 206083"/>
                  <a:gd name="connsiteY1" fmla="*/ 0 h 1618132"/>
                  <a:gd name="connsiteX2" fmla="*/ 206083 w 206083"/>
                  <a:gd name="connsiteY2" fmla="*/ 1504611 h 1618132"/>
                  <a:gd name="connsiteX3" fmla="*/ 71518 w 206083"/>
                  <a:gd name="connsiteY3" fmla="*/ 1618132 h 1618132"/>
                  <a:gd name="connsiteX4" fmla="*/ 0 w 206083"/>
                  <a:gd name="connsiteY4" fmla="*/ 1504611 h 1618132"/>
                  <a:gd name="connsiteX0" fmla="*/ 0 w 206083"/>
                  <a:gd name="connsiteY0" fmla="*/ 1504611 h 1618132"/>
                  <a:gd name="connsiteX1" fmla="*/ 0 w 206083"/>
                  <a:gd name="connsiteY1" fmla="*/ 0 h 1618132"/>
                  <a:gd name="connsiteX2" fmla="*/ 206083 w 206083"/>
                  <a:gd name="connsiteY2" fmla="*/ 1504611 h 1618132"/>
                  <a:gd name="connsiteX3" fmla="*/ 71518 w 206083"/>
                  <a:gd name="connsiteY3" fmla="*/ 1618132 h 1618132"/>
                  <a:gd name="connsiteX4" fmla="*/ 0 w 206083"/>
                  <a:gd name="connsiteY4" fmla="*/ 1504611 h 1618132"/>
                  <a:gd name="connsiteX0" fmla="*/ 0 w 206083"/>
                  <a:gd name="connsiteY0" fmla="*/ 1504611 h 1618884"/>
                  <a:gd name="connsiteX1" fmla="*/ 0 w 206083"/>
                  <a:gd name="connsiteY1" fmla="*/ 0 h 1618884"/>
                  <a:gd name="connsiteX2" fmla="*/ 206083 w 206083"/>
                  <a:gd name="connsiteY2" fmla="*/ 1504611 h 1618884"/>
                  <a:gd name="connsiteX3" fmla="*/ 71518 w 206083"/>
                  <a:gd name="connsiteY3" fmla="*/ 1618132 h 1618884"/>
                  <a:gd name="connsiteX4" fmla="*/ 0 w 206083"/>
                  <a:gd name="connsiteY4" fmla="*/ 1504611 h 1618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083" h="1618884">
                    <a:moveTo>
                      <a:pt x="0" y="1504611"/>
                    </a:moveTo>
                    <a:lnTo>
                      <a:pt x="0" y="0"/>
                    </a:lnTo>
                    <a:lnTo>
                      <a:pt x="206083" y="1504611"/>
                    </a:lnTo>
                    <a:cubicBezTo>
                      <a:pt x="170977" y="1508604"/>
                      <a:pt x="121150" y="1629489"/>
                      <a:pt x="71518" y="1618132"/>
                    </a:cubicBezTo>
                    <a:cubicBezTo>
                      <a:pt x="29230" y="1582083"/>
                      <a:pt x="23839" y="1542451"/>
                      <a:pt x="0" y="1504611"/>
                    </a:cubicBezTo>
                    <a:close/>
                  </a:path>
                </a:pathLst>
              </a:custGeom>
              <a:solidFill>
                <a:srgbClr val="967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am giác Cân 55">
                <a:extLst>
                  <a:ext uri="{FF2B5EF4-FFF2-40B4-BE49-F238E27FC236}">
                    <a16:creationId xmlns:a16="http://schemas.microsoft.com/office/drawing/2014/main" id="{2AF210B7-44A5-52F2-9625-8CFEEFACB530}"/>
                  </a:ext>
                </a:extLst>
              </p:cNvPr>
              <p:cNvSpPr/>
              <p:nvPr/>
            </p:nvSpPr>
            <p:spPr>
              <a:xfrm rot="5573671">
                <a:off x="6889121" y="5274333"/>
                <a:ext cx="432558" cy="736181"/>
              </a:xfrm>
              <a:custGeom>
                <a:avLst/>
                <a:gdLst>
                  <a:gd name="connsiteX0" fmla="*/ 0 w 432558"/>
                  <a:gd name="connsiteY0" fmla="*/ 592214 h 592214"/>
                  <a:gd name="connsiteX1" fmla="*/ 216279 w 432558"/>
                  <a:gd name="connsiteY1" fmla="*/ 0 h 592214"/>
                  <a:gd name="connsiteX2" fmla="*/ 432558 w 432558"/>
                  <a:gd name="connsiteY2" fmla="*/ 592214 h 592214"/>
                  <a:gd name="connsiteX3" fmla="*/ 0 w 432558"/>
                  <a:gd name="connsiteY3" fmla="*/ 592214 h 592214"/>
                  <a:gd name="connsiteX0" fmla="*/ 0 w 432558"/>
                  <a:gd name="connsiteY0" fmla="*/ 592214 h 599752"/>
                  <a:gd name="connsiteX1" fmla="*/ 216279 w 432558"/>
                  <a:gd name="connsiteY1" fmla="*/ 0 h 599752"/>
                  <a:gd name="connsiteX2" fmla="*/ 432558 w 432558"/>
                  <a:gd name="connsiteY2" fmla="*/ 592214 h 599752"/>
                  <a:gd name="connsiteX3" fmla="*/ 231993 w 432558"/>
                  <a:gd name="connsiteY3" fmla="*/ 599752 h 599752"/>
                  <a:gd name="connsiteX4" fmla="*/ 0 w 432558"/>
                  <a:gd name="connsiteY4" fmla="*/ 592214 h 599752"/>
                  <a:gd name="connsiteX0" fmla="*/ 0 w 432558"/>
                  <a:gd name="connsiteY0" fmla="*/ 592214 h 730281"/>
                  <a:gd name="connsiteX1" fmla="*/ 216279 w 432558"/>
                  <a:gd name="connsiteY1" fmla="*/ 0 h 730281"/>
                  <a:gd name="connsiteX2" fmla="*/ 432558 w 432558"/>
                  <a:gd name="connsiteY2" fmla="*/ 592214 h 730281"/>
                  <a:gd name="connsiteX3" fmla="*/ 215704 w 432558"/>
                  <a:gd name="connsiteY3" fmla="*/ 730281 h 730281"/>
                  <a:gd name="connsiteX4" fmla="*/ 0 w 432558"/>
                  <a:gd name="connsiteY4" fmla="*/ 592214 h 730281"/>
                  <a:gd name="connsiteX0" fmla="*/ 0 w 432558"/>
                  <a:gd name="connsiteY0" fmla="*/ 592214 h 736181"/>
                  <a:gd name="connsiteX1" fmla="*/ 216279 w 432558"/>
                  <a:gd name="connsiteY1" fmla="*/ 0 h 736181"/>
                  <a:gd name="connsiteX2" fmla="*/ 432558 w 432558"/>
                  <a:gd name="connsiteY2" fmla="*/ 592214 h 736181"/>
                  <a:gd name="connsiteX3" fmla="*/ 215704 w 432558"/>
                  <a:gd name="connsiteY3" fmla="*/ 730281 h 736181"/>
                  <a:gd name="connsiteX4" fmla="*/ 0 w 432558"/>
                  <a:gd name="connsiteY4" fmla="*/ 592214 h 736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58" h="736181">
                    <a:moveTo>
                      <a:pt x="0" y="592214"/>
                    </a:moveTo>
                    <a:lnTo>
                      <a:pt x="216279" y="0"/>
                    </a:lnTo>
                    <a:lnTo>
                      <a:pt x="432558" y="592214"/>
                    </a:lnTo>
                    <a:cubicBezTo>
                      <a:pt x="360273" y="638236"/>
                      <a:pt x="363323" y="764845"/>
                      <a:pt x="215704" y="730281"/>
                    </a:cubicBezTo>
                    <a:cubicBezTo>
                      <a:pt x="68085" y="695717"/>
                      <a:pt x="71901" y="638236"/>
                      <a:pt x="0" y="592214"/>
                    </a:cubicBezTo>
                    <a:close/>
                  </a:path>
                </a:pathLst>
              </a:custGeom>
              <a:gradFill flip="none" rotWithShape="1">
                <a:gsLst>
                  <a:gs pos="36000">
                    <a:schemeClr val="tx1"/>
                  </a:gs>
                  <a:gs pos="50000">
                    <a:schemeClr val="bg1"/>
                  </a:gs>
                  <a:gs pos="50000">
                    <a:schemeClr val="accent3">
                      <a:lumMod val="89000"/>
                    </a:schemeClr>
                  </a:gs>
                  <a:gs pos="50000">
                    <a:schemeClr val="bg1"/>
                  </a:gs>
                  <a:gs pos="66000">
                    <a:schemeClr val="tx1"/>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Lưu đồ: Đường kết nối 1">
                <a:extLst>
                  <a:ext uri="{FF2B5EF4-FFF2-40B4-BE49-F238E27FC236}">
                    <a16:creationId xmlns:a16="http://schemas.microsoft.com/office/drawing/2014/main" id="{393B3D5B-CE59-714E-B70B-227DAA3BA3EA}"/>
                  </a:ext>
                </a:extLst>
              </p:cNvPr>
              <p:cNvSpPr/>
              <p:nvPr/>
            </p:nvSpPr>
            <p:spPr>
              <a:xfrm>
                <a:off x="5992897" y="77021"/>
                <a:ext cx="531728" cy="507905"/>
              </a:xfrm>
              <a:prstGeom prst="flowChartConnector">
                <a:avLst/>
              </a:prstGeom>
              <a:solidFill>
                <a:schemeClr val="bg1"/>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Lưu đồ: Đường kết nối 10">
                <a:extLst>
                  <a:ext uri="{FF2B5EF4-FFF2-40B4-BE49-F238E27FC236}">
                    <a16:creationId xmlns:a16="http://schemas.microsoft.com/office/drawing/2014/main" id="{155F948D-7EC1-B1AD-0719-0CD981C15092}"/>
                  </a:ext>
                </a:extLst>
              </p:cNvPr>
              <p:cNvSpPr/>
              <p:nvPr/>
            </p:nvSpPr>
            <p:spPr>
              <a:xfrm>
                <a:off x="7216833" y="756138"/>
                <a:ext cx="499623" cy="540212"/>
              </a:xfrm>
              <a:prstGeom prst="flowChartConnector">
                <a:avLst/>
              </a:prstGeom>
              <a:solidFill>
                <a:schemeClr val="bg1"/>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Lưu đồ: Đường kết nối 11">
                <a:extLst>
                  <a:ext uri="{FF2B5EF4-FFF2-40B4-BE49-F238E27FC236}">
                    <a16:creationId xmlns:a16="http://schemas.microsoft.com/office/drawing/2014/main" id="{006F5CB6-687C-2CE4-BCF9-FC6BD06DEB19}"/>
                  </a:ext>
                </a:extLst>
              </p:cNvPr>
              <p:cNvSpPr/>
              <p:nvPr/>
            </p:nvSpPr>
            <p:spPr>
              <a:xfrm>
                <a:off x="7915740" y="2024758"/>
                <a:ext cx="515688" cy="492162"/>
              </a:xfrm>
              <a:prstGeom prst="flowChartConnector">
                <a:avLst/>
              </a:prstGeom>
              <a:solidFill>
                <a:schemeClr val="bg1"/>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Lưu đồ: Đường kết nối 12">
                <a:extLst>
                  <a:ext uri="{FF2B5EF4-FFF2-40B4-BE49-F238E27FC236}">
                    <a16:creationId xmlns:a16="http://schemas.microsoft.com/office/drawing/2014/main" id="{64D5F71A-69BC-4BFC-54AA-C8DEDC3B0947}"/>
                  </a:ext>
                </a:extLst>
              </p:cNvPr>
              <p:cNvSpPr/>
              <p:nvPr/>
            </p:nvSpPr>
            <p:spPr>
              <a:xfrm>
                <a:off x="7896634" y="3248665"/>
                <a:ext cx="448495" cy="424870"/>
              </a:xfrm>
              <a:prstGeom prst="flowChartConnector">
                <a:avLst/>
              </a:prstGeom>
              <a:solidFill>
                <a:schemeClr val="bg1"/>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Hộp Văn bản 35">
                <a:extLst>
                  <a:ext uri="{FF2B5EF4-FFF2-40B4-BE49-F238E27FC236}">
                    <a16:creationId xmlns:a16="http://schemas.microsoft.com/office/drawing/2014/main" id="{4FD2CA67-12E8-9AC5-14F8-B2A811FA8561}"/>
                  </a:ext>
                </a:extLst>
              </p:cNvPr>
              <p:cNvSpPr txBox="1"/>
              <p:nvPr/>
            </p:nvSpPr>
            <p:spPr>
              <a:xfrm>
                <a:off x="7257972" y="733856"/>
                <a:ext cx="451162" cy="584775"/>
              </a:xfrm>
              <a:prstGeom prst="rect">
                <a:avLst/>
              </a:prstGeom>
              <a:noFill/>
            </p:spPr>
            <p:txBody>
              <a:bodyPr wrap="square" rtlCol="0">
                <a:spAutoFit/>
              </a:bodyPr>
              <a:lstStyle/>
              <a:p>
                <a:r>
                  <a:rPr lang="en-US" sz="3200" b="1" dirty="0">
                    <a:solidFill>
                      <a:srgbClr val="F74D11"/>
                    </a:solidFill>
                    <a:latin typeface="Broadway" panose="04040905080B02020502" pitchFamily="82" charset="0"/>
                    <a:cs typeface="Times New Roman" panose="02020603050405020304" pitchFamily="18" charset="0"/>
                  </a:rPr>
                  <a:t>2</a:t>
                </a:r>
              </a:p>
            </p:txBody>
          </p:sp>
          <p:sp>
            <p:nvSpPr>
              <p:cNvPr id="37" name="Hộp Văn bản 36">
                <a:extLst>
                  <a:ext uri="{FF2B5EF4-FFF2-40B4-BE49-F238E27FC236}">
                    <a16:creationId xmlns:a16="http://schemas.microsoft.com/office/drawing/2014/main" id="{4014CC89-2314-6976-68C6-189E73D44393}"/>
                  </a:ext>
                </a:extLst>
              </p:cNvPr>
              <p:cNvSpPr txBox="1"/>
              <p:nvPr/>
            </p:nvSpPr>
            <p:spPr>
              <a:xfrm>
                <a:off x="7932843" y="1954654"/>
                <a:ext cx="352961" cy="584775"/>
              </a:xfrm>
              <a:prstGeom prst="rect">
                <a:avLst/>
              </a:prstGeom>
              <a:noFill/>
            </p:spPr>
            <p:txBody>
              <a:bodyPr wrap="square" rtlCol="0">
                <a:spAutoFit/>
              </a:bodyPr>
              <a:lstStyle/>
              <a:p>
                <a:r>
                  <a:rPr lang="en-US" sz="3200" b="1" dirty="0">
                    <a:solidFill>
                      <a:srgbClr val="F07D4A"/>
                    </a:solidFill>
                    <a:latin typeface="Broadway" panose="04040905080B02020502" pitchFamily="82" charset="0"/>
                    <a:cs typeface="Times New Roman" panose="02020603050405020304" pitchFamily="18" charset="0"/>
                  </a:rPr>
                  <a:t>3</a:t>
                </a:r>
              </a:p>
            </p:txBody>
          </p:sp>
          <p:sp>
            <p:nvSpPr>
              <p:cNvPr id="38" name="Hộp Văn bản 37">
                <a:extLst>
                  <a:ext uri="{FF2B5EF4-FFF2-40B4-BE49-F238E27FC236}">
                    <a16:creationId xmlns:a16="http://schemas.microsoft.com/office/drawing/2014/main" id="{3E13BBBC-F0D7-3AF0-2A67-8DA4E89C3C9F}"/>
                  </a:ext>
                </a:extLst>
              </p:cNvPr>
              <p:cNvSpPr txBox="1"/>
              <p:nvPr/>
            </p:nvSpPr>
            <p:spPr>
              <a:xfrm>
                <a:off x="7887708" y="3136610"/>
                <a:ext cx="448495" cy="584775"/>
              </a:xfrm>
              <a:prstGeom prst="rect">
                <a:avLst/>
              </a:prstGeom>
              <a:noFill/>
            </p:spPr>
            <p:txBody>
              <a:bodyPr wrap="square" rtlCol="0">
                <a:spAutoFit/>
              </a:bodyPr>
              <a:lstStyle/>
              <a:p>
                <a:r>
                  <a:rPr lang="en-US" sz="3200" b="1" dirty="0">
                    <a:solidFill>
                      <a:srgbClr val="F4A17C"/>
                    </a:solidFill>
                    <a:latin typeface="Broadway" panose="04040905080B02020502" pitchFamily="82" charset="0"/>
                    <a:cs typeface="Times New Roman" panose="02020603050405020304" pitchFamily="18" charset="0"/>
                  </a:rPr>
                  <a:t>4</a:t>
                </a:r>
              </a:p>
            </p:txBody>
          </p:sp>
        </p:grpSp>
        <p:sp>
          <p:nvSpPr>
            <p:cNvPr id="3" name="Hộp Văn bản 2">
              <a:extLst>
                <a:ext uri="{FF2B5EF4-FFF2-40B4-BE49-F238E27FC236}">
                  <a16:creationId xmlns:a16="http://schemas.microsoft.com/office/drawing/2014/main" id="{80D9C969-A9FB-1230-70F9-8D0CAC549EA7}"/>
                </a:ext>
              </a:extLst>
            </p:cNvPr>
            <p:cNvSpPr txBox="1"/>
            <p:nvPr/>
          </p:nvSpPr>
          <p:spPr>
            <a:xfrm>
              <a:off x="4270246" y="356192"/>
              <a:ext cx="352961" cy="584775"/>
            </a:xfrm>
            <a:prstGeom prst="rect">
              <a:avLst/>
            </a:prstGeom>
            <a:noFill/>
          </p:spPr>
          <p:txBody>
            <a:bodyPr wrap="square" rtlCol="0">
              <a:spAutoFit/>
            </a:bodyPr>
            <a:lstStyle/>
            <a:p>
              <a:r>
                <a:rPr lang="en-US" sz="3200" b="1" dirty="0">
                  <a:solidFill>
                    <a:srgbClr val="FF0000"/>
                  </a:solidFill>
                  <a:latin typeface="Broadway" panose="04040905080B02020502" pitchFamily="82" charset="0"/>
                  <a:cs typeface="Times New Roman" panose="02020603050405020304" pitchFamily="18" charset="0"/>
                </a:rPr>
                <a:t>1</a:t>
              </a:r>
            </a:p>
          </p:txBody>
        </p:sp>
      </p:grpSp>
      <p:cxnSp>
        <p:nvCxnSpPr>
          <p:cNvPr id="73" name="Đường kết nối: Mũi tên Gấp khúc 72">
            <a:extLst>
              <a:ext uri="{FF2B5EF4-FFF2-40B4-BE49-F238E27FC236}">
                <a16:creationId xmlns:a16="http://schemas.microsoft.com/office/drawing/2014/main" id="{7CA7EB31-6D0A-308D-2BC1-976D144A8419}"/>
              </a:ext>
            </a:extLst>
          </p:cNvPr>
          <p:cNvCxnSpPr>
            <a:cxnSpLocks/>
          </p:cNvCxnSpPr>
          <p:nvPr/>
        </p:nvCxnSpPr>
        <p:spPr>
          <a:xfrm>
            <a:off x="3774549" y="578085"/>
            <a:ext cx="3008215" cy="419214"/>
          </a:xfrm>
          <a:prstGeom prst="bentConnector3">
            <a:avLst>
              <a:gd name="adj1" fmla="val 5217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Đường kết nối: Mũi tên Gấp khúc 73">
            <a:extLst>
              <a:ext uri="{FF2B5EF4-FFF2-40B4-BE49-F238E27FC236}">
                <a16:creationId xmlns:a16="http://schemas.microsoft.com/office/drawing/2014/main" id="{583E48B1-8B2C-52AD-A01D-20F5B9F569F6}"/>
              </a:ext>
            </a:extLst>
          </p:cNvPr>
          <p:cNvCxnSpPr>
            <a:cxnSpLocks/>
            <a:stCxn id="38" idx="2"/>
            <a:endCxn id="41" idx="1"/>
          </p:cNvCxnSpPr>
          <p:nvPr/>
        </p:nvCxnSpPr>
        <p:spPr>
          <a:xfrm rot="16200000" flipH="1">
            <a:off x="5305889" y="4138268"/>
            <a:ext cx="1602769" cy="1448117"/>
          </a:xfrm>
          <a:prstGeom prst="bentConnector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Đường kết nối: Mũi tên Gấp khúc 74">
            <a:extLst>
              <a:ext uri="{FF2B5EF4-FFF2-40B4-BE49-F238E27FC236}">
                <a16:creationId xmlns:a16="http://schemas.microsoft.com/office/drawing/2014/main" id="{E42AA74B-1785-9F1A-BCEE-39816714A9B4}"/>
              </a:ext>
            </a:extLst>
          </p:cNvPr>
          <p:cNvCxnSpPr>
            <a:cxnSpLocks/>
            <a:stCxn id="12" idx="6"/>
            <a:endCxn id="40" idx="1"/>
          </p:cNvCxnSpPr>
          <p:nvPr/>
        </p:nvCxnSpPr>
        <p:spPr>
          <a:xfrm>
            <a:off x="5714511" y="2610397"/>
            <a:ext cx="1116821" cy="1677044"/>
          </a:xfrm>
          <a:prstGeom prst="bentConnector3">
            <a:avLst>
              <a:gd name="adj1"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Đường kết nối: Mũi tên Gấp khúc 75">
            <a:extLst>
              <a:ext uri="{FF2B5EF4-FFF2-40B4-BE49-F238E27FC236}">
                <a16:creationId xmlns:a16="http://schemas.microsoft.com/office/drawing/2014/main" id="{56674A8E-737C-3862-4B6A-42D84DFF5A20}"/>
              </a:ext>
            </a:extLst>
          </p:cNvPr>
          <p:cNvCxnSpPr>
            <a:cxnSpLocks/>
            <a:stCxn id="36" idx="3"/>
            <a:endCxn id="39" idx="1"/>
          </p:cNvCxnSpPr>
          <p:nvPr/>
        </p:nvCxnSpPr>
        <p:spPr>
          <a:xfrm>
            <a:off x="4965485" y="1365802"/>
            <a:ext cx="1849695" cy="1361209"/>
          </a:xfrm>
          <a:prstGeom prst="bentConnector3">
            <a:avLst>
              <a:gd name="adj1" fmla="val 8136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Nhóm 21">
            <a:extLst>
              <a:ext uri="{FF2B5EF4-FFF2-40B4-BE49-F238E27FC236}">
                <a16:creationId xmlns:a16="http://schemas.microsoft.com/office/drawing/2014/main" id="{30D8DF49-CFE8-B8A1-07A8-1F79AAB4A158}"/>
              </a:ext>
            </a:extLst>
          </p:cNvPr>
          <p:cNvGrpSpPr/>
          <p:nvPr/>
        </p:nvGrpSpPr>
        <p:grpSpPr>
          <a:xfrm>
            <a:off x="6767765" y="432386"/>
            <a:ext cx="4820806" cy="1043001"/>
            <a:chOff x="6801333" y="482001"/>
            <a:chExt cx="4820806" cy="1043001"/>
          </a:xfrm>
        </p:grpSpPr>
        <p:sp>
          <p:nvSpPr>
            <p:cNvPr id="6" name="Hình chữ nhật: Góc Tròn 5">
              <a:extLst>
                <a:ext uri="{FF2B5EF4-FFF2-40B4-BE49-F238E27FC236}">
                  <a16:creationId xmlns:a16="http://schemas.microsoft.com/office/drawing/2014/main" id="{722BF428-B2AE-243A-604D-E60C3CB077A0}"/>
                </a:ext>
              </a:extLst>
            </p:cNvPr>
            <p:cNvSpPr/>
            <p:nvPr/>
          </p:nvSpPr>
          <p:spPr>
            <a:xfrm>
              <a:off x="6801333" y="482001"/>
              <a:ext cx="4820806" cy="1043001"/>
            </a:xfrm>
            <a:prstGeom prst="roundRect">
              <a:avLst>
                <a:gd name="adj" fmla="val 50000"/>
              </a:avLst>
            </a:prstGeom>
            <a:gradFill>
              <a:gsLst>
                <a:gs pos="23000">
                  <a:srgbClr val="DFDA00">
                    <a:alpha val="56863"/>
                  </a:srgbClr>
                </a:gs>
                <a:gs pos="73000">
                  <a:srgbClr val="FF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Nhóm 6">
              <a:extLst>
                <a:ext uri="{FF2B5EF4-FFF2-40B4-BE49-F238E27FC236}">
                  <a16:creationId xmlns:a16="http://schemas.microsoft.com/office/drawing/2014/main" id="{DC944112-1F5B-B2AD-18B1-0386710443BD}"/>
                </a:ext>
              </a:extLst>
            </p:cNvPr>
            <p:cNvGrpSpPr/>
            <p:nvPr/>
          </p:nvGrpSpPr>
          <p:grpSpPr>
            <a:xfrm>
              <a:off x="7054922" y="639572"/>
              <a:ext cx="4198367" cy="811822"/>
              <a:chOff x="7026711" y="642622"/>
              <a:chExt cx="4198367" cy="811822"/>
            </a:xfrm>
          </p:grpSpPr>
          <p:sp>
            <p:nvSpPr>
              <p:cNvPr id="50" name="Lưu đồ: Đường kết nối 49">
                <a:extLst>
                  <a:ext uri="{FF2B5EF4-FFF2-40B4-BE49-F238E27FC236}">
                    <a16:creationId xmlns:a16="http://schemas.microsoft.com/office/drawing/2014/main" id="{1B581892-3416-64A1-050A-5D321E71A4C7}"/>
                  </a:ext>
                </a:extLst>
              </p:cNvPr>
              <p:cNvSpPr/>
              <p:nvPr/>
            </p:nvSpPr>
            <p:spPr>
              <a:xfrm>
                <a:off x="7026711" y="642622"/>
                <a:ext cx="909116" cy="811822"/>
              </a:xfrm>
              <a:prstGeom prst="flowChartConnector">
                <a:avLst/>
              </a:prstGeom>
              <a:solidFill>
                <a:schemeClr val="bg1"/>
              </a:solidFill>
              <a:ln>
                <a:solidFill>
                  <a:schemeClr val="bg1"/>
                </a:solidFill>
              </a:ln>
              <a:effectLst>
                <a:outerShdw blurRad="190500" dist="38100" dir="2700000" sx="104000" sy="104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4" name="Hình ảnh 53">
                <a:extLst>
                  <a:ext uri="{FF2B5EF4-FFF2-40B4-BE49-F238E27FC236}">
                    <a16:creationId xmlns:a16="http://schemas.microsoft.com/office/drawing/2014/main" id="{104A292C-0FBD-B41D-7E99-0BF69B3A7C7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179826" y="696269"/>
                <a:ext cx="621681" cy="621681"/>
              </a:xfrm>
              <a:prstGeom prst="rect">
                <a:avLst/>
              </a:prstGeom>
            </p:spPr>
          </p:pic>
          <p:sp>
            <p:nvSpPr>
              <p:cNvPr id="91" name="Hộp Văn bản 90">
                <a:extLst>
                  <a:ext uri="{FF2B5EF4-FFF2-40B4-BE49-F238E27FC236}">
                    <a16:creationId xmlns:a16="http://schemas.microsoft.com/office/drawing/2014/main" id="{80DEBFCA-77F8-A074-7468-570428C766BB}"/>
                  </a:ext>
                </a:extLst>
              </p:cNvPr>
              <p:cNvSpPr txBox="1"/>
              <p:nvPr/>
            </p:nvSpPr>
            <p:spPr>
              <a:xfrm flipH="1">
                <a:off x="8001317" y="687230"/>
                <a:ext cx="3223761" cy="677108"/>
              </a:xfrm>
              <a:prstGeom prst="rect">
                <a:avLst/>
              </a:prstGeom>
              <a:noFill/>
            </p:spPr>
            <p:txBody>
              <a:bodyPr wrap="square" rtlCol="0">
                <a:spAutoFit/>
              </a:bodyPr>
              <a:lstStyle/>
              <a:p>
                <a:r>
                  <a:rPr lang="en-US" sz="3800" b="1" dirty="0">
                    <a:solidFill>
                      <a:schemeClr val="bg1"/>
                    </a:solidFill>
                    <a:latin typeface="Cooper Black" panose="0208090404030B020404" pitchFamily="18" charset="0"/>
                  </a:rPr>
                  <a:t>KHỞI ĐỘNG</a:t>
                </a:r>
              </a:p>
            </p:txBody>
          </p:sp>
        </p:grpSp>
      </p:grpSp>
      <p:grpSp>
        <p:nvGrpSpPr>
          <p:cNvPr id="16" name="Nhóm 15">
            <a:extLst>
              <a:ext uri="{FF2B5EF4-FFF2-40B4-BE49-F238E27FC236}">
                <a16:creationId xmlns:a16="http://schemas.microsoft.com/office/drawing/2014/main" id="{D6CB7138-6538-D3A7-4C98-624CEAE50031}"/>
              </a:ext>
            </a:extLst>
          </p:cNvPr>
          <p:cNvGrpSpPr/>
          <p:nvPr/>
        </p:nvGrpSpPr>
        <p:grpSpPr>
          <a:xfrm>
            <a:off x="6831332" y="3765940"/>
            <a:ext cx="4790808" cy="1043001"/>
            <a:chOff x="6831332" y="3765940"/>
            <a:chExt cx="4790808" cy="1043001"/>
          </a:xfrm>
        </p:grpSpPr>
        <p:grpSp>
          <p:nvGrpSpPr>
            <p:cNvPr id="14" name="Nhóm 13">
              <a:extLst>
                <a:ext uri="{FF2B5EF4-FFF2-40B4-BE49-F238E27FC236}">
                  <a16:creationId xmlns:a16="http://schemas.microsoft.com/office/drawing/2014/main" id="{CE5C4FF8-7614-4FAE-DAD3-C1D287B730E7}"/>
                </a:ext>
              </a:extLst>
            </p:cNvPr>
            <p:cNvGrpSpPr/>
            <p:nvPr/>
          </p:nvGrpSpPr>
          <p:grpSpPr>
            <a:xfrm>
              <a:off x="6831332" y="3765940"/>
              <a:ext cx="4790808" cy="1043001"/>
              <a:chOff x="6831332" y="3756952"/>
              <a:chExt cx="4790808" cy="1043001"/>
            </a:xfrm>
          </p:grpSpPr>
          <p:sp>
            <p:nvSpPr>
              <p:cNvPr id="40" name="Hình chữ nhật: Góc Tròn 39">
                <a:extLst>
                  <a:ext uri="{FF2B5EF4-FFF2-40B4-BE49-F238E27FC236}">
                    <a16:creationId xmlns:a16="http://schemas.microsoft.com/office/drawing/2014/main" id="{C34867B9-ADE2-757C-AE98-D8C50D26DCDE}"/>
                  </a:ext>
                </a:extLst>
              </p:cNvPr>
              <p:cNvSpPr/>
              <p:nvPr/>
            </p:nvSpPr>
            <p:spPr>
              <a:xfrm>
                <a:off x="6831332" y="3756952"/>
                <a:ext cx="4790808" cy="1043001"/>
              </a:xfrm>
              <a:prstGeom prst="roundRect">
                <a:avLst>
                  <a:gd name="adj" fmla="val 50000"/>
                </a:avLst>
              </a:prstGeom>
              <a:gradFill>
                <a:gsLst>
                  <a:gs pos="23000">
                    <a:srgbClr val="3366FF">
                      <a:alpha val="56863"/>
                    </a:srgbClr>
                  </a:gs>
                  <a:gs pos="73000">
                    <a:srgbClr val="3333F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Lưu đồ: Đường kết nối 45">
                <a:extLst>
                  <a:ext uri="{FF2B5EF4-FFF2-40B4-BE49-F238E27FC236}">
                    <a16:creationId xmlns:a16="http://schemas.microsoft.com/office/drawing/2014/main" id="{2C120EA7-1D39-777C-46E7-77D049592F68}"/>
                  </a:ext>
                </a:extLst>
              </p:cNvPr>
              <p:cNvSpPr/>
              <p:nvPr/>
            </p:nvSpPr>
            <p:spPr>
              <a:xfrm>
                <a:off x="7026711" y="3859800"/>
                <a:ext cx="909116" cy="811822"/>
              </a:xfrm>
              <a:prstGeom prst="flowChartConnector">
                <a:avLst/>
              </a:prstGeom>
              <a:solidFill>
                <a:schemeClr val="bg1"/>
              </a:solidFill>
              <a:ln>
                <a:solidFill>
                  <a:schemeClr val="bg1"/>
                </a:solidFill>
              </a:ln>
              <a:effectLst>
                <a:outerShdw blurRad="190500" dist="38100" dir="2700000" sx="104000" sy="104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7" name="Hình ảnh 56">
                <a:extLst>
                  <a:ext uri="{FF2B5EF4-FFF2-40B4-BE49-F238E27FC236}">
                    <a16:creationId xmlns:a16="http://schemas.microsoft.com/office/drawing/2014/main" id="{901C90A3-A8D8-7E9D-0836-2FF08D8B75D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222754" y="4032978"/>
                <a:ext cx="517026" cy="517026"/>
              </a:xfrm>
              <a:prstGeom prst="rect">
                <a:avLst/>
              </a:prstGeom>
            </p:spPr>
          </p:pic>
        </p:grpSp>
        <p:sp>
          <p:nvSpPr>
            <p:cNvPr id="100" name="Hộp Văn bản 99">
              <a:extLst>
                <a:ext uri="{FF2B5EF4-FFF2-40B4-BE49-F238E27FC236}">
                  <a16:creationId xmlns:a16="http://schemas.microsoft.com/office/drawing/2014/main" id="{3C32562C-77C3-BFBB-8C6C-C261125E409A}"/>
                </a:ext>
              </a:extLst>
            </p:cNvPr>
            <p:cNvSpPr txBox="1"/>
            <p:nvPr/>
          </p:nvSpPr>
          <p:spPr>
            <a:xfrm flipH="1">
              <a:off x="8001316" y="3991031"/>
              <a:ext cx="3223761" cy="677108"/>
            </a:xfrm>
            <a:prstGeom prst="rect">
              <a:avLst/>
            </a:prstGeom>
            <a:noFill/>
          </p:spPr>
          <p:txBody>
            <a:bodyPr wrap="square" rtlCol="0">
              <a:spAutoFit/>
            </a:bodyPr>
            <a:lstStyle/>
            <a:p>
              <a:r>
                <a:rPr lang="en-US" sz="3800" b="1" dirty="0">
                  <a:solidFill>
                    <a:schemeClr val="bg1"/>
                  </a:solidFill>
                  <a:latin typeface="Cooper Black" panose="0208090404030B020404" pitchFamily="18" charset="0"/>
                </a:rPr>
                <a:t>LUYỆN TẬP</a:t>
              </a:r>
            </a:p>
          </p:txBody>
        </p:sp>
      </p:grpSp>
      <p:grpSp>
        <p:nvGrpSpPr>
          <p:cNvPr id="15" name="Nhóm 14">
            <a:extLst>
              <a:ext uri="{FF2B5EF4-FFF2-40B4-BE49-F238E27FC236}">
                <a16:creationId xmlns:a16="http://schemas.microsoft.com/office/drawing/2014/main" id="{1DCC09E0-A459-4C60-4FD0-E9D1A36DF9FA}"/>
              </a:ext>
            </a:extLst>
          </p:cNvPr>
          <p:cNvGrpSpPr/>
          <p:nvPr/>
        </p:nvGrpSpPr>
        <p:grpSpPr>
          <a:xfrm>
            <a:off x="6831332" y="5142211"/>
            <a:ext cx="4790807" cy="1043001"/>
            <a:chOff x="6831332" y="5142211"/>
            <a:chExt cx="4790807" cy="1043001"/>
          </a:xfrm>
        </p:grpSpPr>
        <p:sp>
          <p:nvSpPr>
            <p:cNvPr id="41" name="Hình chữ nhật: Góc Tròn 40">
              <a:extLst>
                <a:ext uri="{FF2B5EF4-FFF2-40B4-BE49-F238E27FC236}">
                  <a16:creationId xmlns:a16="http://schemas.microsoft.com/office/drawing/2014/main" id="{3023CD5B-44BE-58BD-B18A-DA302BC9E072}"/>
                </a:ext>
              </a:extLst>
            </p:cNvPr>
            <p:cNvSpPr/>
            <p:nvPr/>
          </p:nvSpPr>
          <p:spPr>
            <a:xfrm>
              <a:off x="6831332" y="5142211"/>
              <a:ext cx="4790807" cy="1043001"/>
            </a:xfrm>
            <a:prstGeom prst="roundRect">
              <a:avLst>
                <a:gd name="adj" fmla="val 50000"/>
              </a:avLst>
            </a:prstGeom>
            <a:gradFill>
              <a:gsLst>
                <a:gs pos="23000">
                  <a:srgbClr val="33CC33">
                    <a:alpha val="56863"/>
                  </a:srgbClr>
                </a:gs>
                <a:gs pos="73000">
                  <a:srgbClr val="00CC6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Lưu đồ: Đường kết nối 44">
              <a:extLst>
                <a:ext uri="{FF2B5EF4-FFF2-40B4-BE49-F238E27FC236}">
                  <a16:creationId xmlns:a16="http://schemas.microsoft.com/office/drawing/2014/main" id="{8DE45B2A-27BE-A814-963D-F2F1B82CCA3D}"/>
                </a:ext>
              </a:extLst>
            </p:cNvPr>
            <p:cNvSpPr/>
            <p:nvPr/>
          </p:nvSpPr>
          <p:spPr>
            <a:xfrm>
              <a:off x="7026711" y="5271567"/>
              <a:ext cx="909116" cy="811822"/>
            </a:xfrm>
            <a:prstGeom prst="flowChartConnector">
              <a:avLst/>
            </a:prstGeom>
            <a:solidFill>
              <a:schemeClr val="bg1"/>
            </a:solidFill>
            <a:ln>
              <a:solidFill>
                <a:schemeClr val="bg1"/>
              </a:solidFill>
            </a:ln>
            <a:effectLst>
              <a:outerShdw blurRad="190500" dist="38100" dir="2700000" sx="104000" sy="104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1" name="Hình ảnh 70">
              <a:extLst>
                <a:ext uri="{FF2B5EF4-FFF2-40B4-BE49-F238E27FC236}">
                  <a16:creationId xmlns:a16="http://schemas.microsoft.com/office/drawing/2014/main" id="{F927B92E-81E9-6A1D-0878-87755976ADE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170427" y="5438898"/>
              <a:ext cx="621438" cy="621438"/>
            </a:xfrm>
            <a:prstGeom prst="rect">
              <a:avLst/>
            </a:prstGeom>
          </p:spPr>
        </p:pic>
        <p:sp>
          <p:nvSpPr>
            <p:cNvPr id="101" name="Hộp Văn bản 100">
              <a:extLst>
                <a:ext uri="{FF2B5EF4-FFF2-40B4-BE49-F238E27FC236}">
                  <a16:creationId xmlns:a16="http://schemas.microsoft.com/office/drawing/2014/main" id="{6DD45F76-526E-16B0-A64B-C2BE0E9F6017}"/>
                </a:ext>
              </a:extLst>
            </p:cNvPr>
            <p:cNvSpPr txBox="1"/>
            <p:nvPr/>
          </p:nvSpPr>
          <p:spPr>
            <a:xfrm flipH="1">
              <a:off x="7938053" y="5301171"/>
              <a:ext cx="3223761" cy="677108"/>
            </a:xfrm>
            <a:prstGeom prst="rect">
              <a:avLst/>
            </a:prstGeom>
            <a:noFill/>
          </p:spPr>
          <p:txBody>
            <a:bodyPr wrap="square" rtlCol="0">
              <a:spAutoFit/>
            </a:bodyPr>
            <a:lstStyle/>
            <a:p>
              <a:r>
                <a:rPr lang="en-US" sz="3800" b="1" dirty="0">
                  <a:solidFill>
                    <a:schemeClr val="bg1"/>
                  </a:solidFill>
                  <a:latin typeface="Cooper Black" panose="0208090404030B020404" pitchFamily="18" charset="0"/>
                </a:rPr>
                <a:t>VẬN DỤNG</a:t>
              </a:r>
            </a:p>
          </p:txBody>
        </p:sp>
      </p:grpSp>
      <p:sp>
        <p:nvSpPr>
          <p:cNvPr id="110" name="Hộp Văn bản 109">
            <a:extLst>
              <a:ext uri="{FF2B5EF4-FFF2-40B4-BE49-F238E27FC236}">
                <a16:creationId xmlns:a16="http://schemas.microsoft.com/office/drawing/2014/main" id="{503AE699-5800-D411-E4B0-5CA8CB17E447}"/>
              </a:ext>
            </a:extLst>
          </p:cNvPr>
          <p:cNvSpPr txBox="1"/>
          <p:nvPr/>
        </p:nvSpPr>
        <p:spPr>
          <a:xfrm flipH="1">
            <a:off x="1345719" y="2550823"/>
            <a:ext cx="3653084" cy="2169825"/>
          </a:xfrm>
          <a:prstGeom prst="rect">
            <a:avLst/>
          </a:prstGeom>
          <a:noFill/>
        </p:spPr>
        <p:txBody>
          <a:bodyPr wrap="square" rtlCol="0">
            <a:spAutoFit/>
          </a:bodyPr>
          <a:lstStyle/>
          <a:p>
            <a:pPr algn="ctr"/>
            <a:r>
              <a:rPr lang="en-US" sz="4500" b="1" dirty="0">
                <a:solidFill>
                  <a:srgbClr val="33CC33"/>
                </a:solidFill>
                <a:latin typeface="Goudy Stout" panose="0202090407030B020401" pitchFamily="18" charset="0"/>
              </a:rPr>
              <a:t>NHỮNG CÁNH BUỒM</a:t>
            </a:r>
          </a:p>
        </p:txBody>
      </p:sp>
      <p:grpSp>
        <p:nvGrpSpPr>
          <p:cNvPr id="9" name="Nhóm 8">
            <a:extLst>
              <a:ext uri="{FF2B5EF4-FFF2-40B4-BE49-F238E27FC236}">
                <a16:creationId xmlns:a16="http://schemas.microsoft.com/office/drawing/2014/main" id="{5C24B065-1FE0-3F0F-0084-60D7B2E38001}"/>
              </a:ext>
            </a:extLst>
          </p:cNvPr>
          <p:cNvGrpSpPr/>
          <p:nvPr/>
        </p:nvGrpSpPr>
        <p:grpSpPr>
          <a:xfrm>
            <a:off x="6815180" y="2025022"/>
            <a:ext cx="4790808" cy="1403978"/>
            <a:chOff x="6801333" y="1938988"/>
            <a:chExt cx="4790808" cy="1403978"/>
          </a:xfrm>
        </p:grpSpPr>
        <p:grpSp>
          <p:nvGrpSpPr>
            <p:cNvPr id="8" name="Nhóm 7">
              <a:extLst>
                <a:ext uri="{FF2B5EF4-FFF2-40B4-BE49-F238E27FC236}">
                  <a16:creationId xmlns:a16="http://schemas.microsoft.com/office/drawing/2014/main" id="{D0CFD612-7BAA-C17E-C6D0-1B42A0E75FEC}"/>
                </a:ext>
              </a:extLst>
            </p:cNvPr>
            <p:cNvGrpSpPr/>
            <p:nvPr/>
          </p:nvGrpSpPr>
          <p:grpSpPr>
            <a:xfrm>
              <a:off x="6801333" y="1938988"/>
              <a:ext cx="4790808" cy="1403978"/>
              <a:chOff x="6831332" y="1874531"/>
              <a:chExt cx="4790808" cy="1403978"/>
            </a:xfrm>
          </p:grpSpPr>
          <p:sp>
            <p:nvSpPr>
              <p:cNvPr id="39" name="Hình chữ nhật: Góc Tròn 38">
                <a:extLst>
                  <a:ext uri="{FF2B5EF4-FFF2-40B4-BE49-F238E27FC236}">
                    <a16:creationId xmlns:a16="http://schemas.microsoft.com/office/drawing/2014/main" id="{D74668F7-169A-4B0D-D5AB-979711B67CAB}"/>
                  </a:ext>
                </a:extLst>
              </p:cNvPr>
              <p:cNvSpPr/>
              <p:nvPr/>
            </p:nvSpPr>
            <p:spPr>
              <a:xfrm>
                <a:off x="6831332" y="1874531"/>
                <a:ext cx="4790808" cy="1403978"/>
              </a:xfrm>
              <a:prstGeom prst="roundRect">
                <a:avLst>
                  <a:gd name="adj" fmla="val 50000"/>
                </a:avLst>
              </a:prstGeom>
              <a:gradFill>
                <a:gsLst>
                  <a:gs pos="23000">
                    <a:srgbClr val="EF89E3">
                      <a:alpha val="56863"/>
                    </a:srgbClr>
                  </a:gs>
                  <a:gs pos="73000">
                    <a:srgbClr val="FF33C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Lưu đồ: Đường kết nối 46">
                <a:extLst>
                  <a:ext uri="{FF2B5EF4-FFF2-40B4-BE49-F238E27FC236}">
                    <a16:creationId xmlns:a16="http://schemas.microsoft.com/office/drawing/2014/main" id="{E77929A3-711E-9C61-7EF2-223C9FB5C343}"/>
                  </a:ext>
                </a:extLst>
              </p:cNvPr>
              <p:cNvSpPr/>
              <p:nvPr/>
            </p:nvSpPr>
            <p:spPr>
              <a:xfrm>
                <a:off x="7002763" y="2206699"/>
                <a:ext cx="909116" cy="811822"/>
              </a:xfrm>
              <a:prstGeom prst="flowChartConnector">
                <a:avLst/>
              </a:prstGeom>
              <a:solidFill>
                <a:schemeClr val="bg1"/>
              </a:solidFill>
              <a:ln>
                <a:solidFill>
                  <a:schemeClr val="bg1"/>
                </a:solidFill>
              </a:ln>
              <a:effectLst>
                <a:outerShdw blurRad="190500" dist="38100" dir="2700000" sx="104000" sy="104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Hộp Văn bản 98">
                <a:extLst>
                  <a:ext uri="{FF2B5EF4-FFF2-40B4-BE49-F238E27FC236}">
                    <a16:creationId xmlns:a16="http://schemas.microsoft.com/office/drawing/2014/main" id="{6BB01C8A-A651-8D0C-AA43-CF55FEDA6BE4}"/>
                  </a:ext>
                </a:extLst>
              </p:cNvPr>
              <p:cNvSpPr txBox="1"/>
              <p:nvPr/>
            </p:nvSpPr>
            <p:spPr>
              <a:xfrm flipH="1">
                <a:off x="7875538" y="1998290"/>
                <a:ext cx="3693566" cy="1261884"/>
              </a:xfrm>
              <a:prstGeom prst="rect">
                <a:avLst/>
              </a:prstGeom>
              <a:noFill/>
            </p:spPr>
            <p:txBody>
              <a:bodyPr wrap="square" rtlCol="0">
                <a:spAutoFit/>
              </a:bodyPr>
              <a:lstStyle/>
              <a:p>
                <a:pPr algn="just"/>
                <a:r>
                  <a:rPr lang="en-US" sz="3800" b="1" dirty="0">
                    <a:solidFill>
                      <a:schemeClr val="bg1"/>
                    </a:solidFill>
                    <a:latin typeface="Cooper Black" panose="0208090404030B020404" pitchFamily="18" charset="0"/>
                  </a:rPr>
                  <a:t>HÌNH THÀNH KIẾN THỨC</a:t>
                </a:r>
              </a:p>
            </p:txBody>
          </p:sp>
        </p:grpSp>
        <p:pic>
          <p:nvPicPr>
            <p:cNvPr id="10" name="Hình ảnh 9">
              <a:extLst>
                <a:ext uri="{FF2B5EF4-FFF2-40B4-BE49-F238E27FC236}">
                  <a16:creationId xmlns:a16="http://schemas.microsoft.com/office/drawing/2014/main" id="{E58897DB-9224-74C2-5656-E92E6552FA4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222754" y="2459382"/>
              <a:ext cx="435369" cy="435369"/>
            </a:xfrm>
            <a:prstGeom prst="rect">
              <a:avLst/>
            </a:prstGeom>
          </p:spPr>
        </p:pic>
      </p:grpSp>
    </p:spTree>
    <p:extLst>
      <p:ext uri="{BB962C8B-B14F-4D97-AF65-F5344CB8AC3E}">
        <p14:creationId xmlns:p14="http://schemas.microsoft.com/office/powerpoint/2010/main" val="1328120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barn(inVertical)">
                                      <p:cBhvr>
                                        <p:cTn id="7" dur="500"/>
                                        <p:tgtEl>
                                          <p:spTgt spid="73"/>
                                        </p:tgtEl>
                                      </p:cBhvr>
                                    </p:animEffect>
                                  </p:childTnLst>
                                </p:cTn>
                              </p:par>
                              <p:par>
                                <p:cTn id="8" presetID="16" presetClass="entr" presetSubtype="21"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6"/>
                                        </p:tgtEl>
                                        <p:attrNameLst>
                                          <p:attrName>style.visibility</p:attrName>
                                        </p:attrNameLst>
                                      </p:cBhvr>
                                      <p:to>
                                        <p:strVal val="visible"/>
                                      </p:to>
                                    </p:set>
                                    <p:animEffect transition="in" filter="barn(inVertical)">
                                      <p:cBhvr>
                                        <p:cTn id="15" dur="500"/>
                                        <p:tgtEl>
                                          <p:spTgt spid="76"/>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nodeType="withEffect">
                                  <p:stCondLst>
                                    <p:cond delay="0"/>
                                  </p:stCondLst>
                                  <p:childTnLst>
                                    <p:set>
                                      <p:cBhvr>
                                        <p:cTn id="25" dur="1" fill="hold">
                                          <p:stCondLst>
                                            <p:cond delay="0"/>
                                          </p:stCondLst>
                                        </p:cTn>
                                        <p:tgtEl>
                                          <p:spTgt spid="75"/>
                                        </p:tgtEl>
                                        <p:attrNameLst>
                                          <p:attrName>style.visibility</p:attrName>
                                        </p:attrNameLst>
                                      </p:cBhvr>
                                      <p:to>
                                        <p:strVal val="visible"/>
                                      </p:to>
                                    </p:set>
                                    <p:animEffect transition="in" filter="barn(inVertical)">
                                      <p:cBhvr>
                                        <p:cTn id="26" dur="500"/>
                                        <p:tgtEl>
                                          <p:spTgt spid="7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74"/>
                                        </p:tgtEl>
                                        <p:attrNameLst>
                                          <p:attrName>style.visibility</p:attrName>
                                        </p:attrNameLst>
                                      </p:cBhvr>
                                      <p:to>
                                        <p:strVal val="visible"/>
                                      </p:to>
                                    </p:set>
                                    <p:animEffect transition="in" filter="barn(inVertical)">
                                      <p:cBhvr>
                                        <p:cTn id="31" dur="500"/>
                                        <p:tgtEl>
                                          <p:spTgt spid="74"/>
                                        </p:tgtEl>
                                      </p:cBhvr>
                                    </p:animEffect>
                                  </p:childTnLst>
                                </p:cTn>
                              </p:par>
                              <p:par>
                                <p:cTn id="32" presetID="16" presetClass="entr" presetSubtype="21"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00+ hình nền powerpoint màu xanh dương nhạt - hinhanhsieudep.net">
            <a:extLst>
              <a:ext uri="{FF2B5EF4-FFF2-40B4-BE49-F238E27FC236}">
                <a16:creationId xmlns:a16="http://schemas.microsoft.com/office/drawing/2014/main" id="{692A1F13-E567-5E03-B5E3-EA2F7810A0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17452"/>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7804A7C2-B112-8E11-FCEF-CD0B94FFD5DB}"/>
              </a:ext>
            </a:extLst>
          </p:cNvPr>
          <p:cNvSpPr txBox="1"/>
          <p:nvPr/>
        </p:nvSpPr>
        <p:spPr>
          <a:xfrm>
            <a:off x="355874" y="3199511"/>
            <a:ext cx="11654418" cy="954107"/>
          </a:xfrm>
          <a:prstGeom prst="rect">
            <a:avLst/>
          </a:prstGeom>
          <a:noFill/>
        </p:spPr>
        <p:txBody>
          <a:bodyPr wrap="square">
            <a:spAutoFit/>
          </a:bodyPr>
          <a:lstStyle/>
          <a:p>
            <a:pPr marL="0" marR="0" algn="just">
              <a:spcBef>
                <a:spcPts val="0"/>
              </a:spcBef>
              <a:spcAft>
                <a:spcPts val="0"/>
              </a:spcAft>
            </a:pPr>
            <a:r>
              <a:rPr lang="en-US" sz="2800" b="1" dirty="0">
                <a:solidFill>
                  <a:srgbClr val="0070C0"/>
                </a:solidFill>
                <a:effectLst/>
                <a:latin typeface="Times New Roman" panose="02020603050405020304" pitchFamily="18" charset="0"/>
                <a:ea typeface="Calibri" panose="020F0502020204030204" pitchFamily="34" charset="0"/>
              </a:rPr>
              <a:t>-&gt; </a:t>
            </a:r>
            <a:r>
              <a:rPr lang="en-US" sz="2800" b="1" dirty="0" err="1">
                <a:solidFill>
                  <a:srgbClr val="0070C0"/>
                </a:solidFill>
                <a:effectLst/>
                <a:latin typeface="Times New Roman" panose="02020603050405020304" pitchFamily="18" charset="0"/>
                <a:ea typeface="Calibri" panose="020F0502020204030204" pitchFamily="34" charset="0"/>
              </a:rPr>
              <a:t>Bộc</a:t>
            </a:r>
            <a:r>
              <a:rPr lang="en-US" sz="2800" b="1" dirty="0">
                <a:solidFill>
                  <a:srgbClr val="0070C0"/>
                </a:solidFill>
                <a:effectLst/>
                <a:latin typeface="Times New Roman" panose="02020603050405020304" pitchFamily="18" charset="0"/>
                <a:ea typeface="Calibri" panose="020F0502020204030204" pitchFamily="34" charset="0"/>
              </a:rPr>
              <a:t> </a:t>
            </a:r>
            <a:r>
              <a:rPr lang="en-US" sz="2800" b="1" dirty="0" err="1">
                <a:solidFill>
                  <a:srgbClr val="0070C0"/>
                </a:solidFill>
                <a:effectLst/>
                <a:latin typeface="Times New Roman" panose="02020603050405020304" pitchFamily="18" charset="0"/>
                <a:ea typeface="Calibri" panose="020F0502020204030204" pitchFamily="34" charset="0"/>
              </a:rPr>
              <a:t>lộ</a:t>
            </a:r>
            <a:r>
              <a:rPr lang="en-US" sz="2800" b="1" dirty="0">
                <a:solidFill>
                  <a:srgbClr val="0070C0"/>
                </a:solidFill>
                <a:effectLst/>
                <a:latin typeface="Times New Roman" panose="02020603050405020304" pitchFamily="18" charset="0"/>
                <a:ea typeface="Calibri" panose="020F0502020204030204" pitchFamily="34" charset="0"/>
              </a:rPr>
              <a:t> </a:t>
            </a:r>
            <a:r>
              <a:rPr lang="en-US" sz="2800" b="1" dirty="0" err="1">
                <a:solidFill>
                  <a:srgbClr val="0070C0"/>
                </a:solidFill>
                <a:effectLst/>
                <a:latin typeface="Times New Roman" panose="02020603050405020304" pitchFamily="18" charset="0"/>
                <a:ea typeface="Calibri" panose="020F0502020204030204" pitchFamily="34" charset="0"/>
              </a:rPr>
              <a:t>tình</a:t>
            </a:r>
            <a:r>
              <a:rPr lang="en-US" sz="2800" b="1" dirty="0">
                <a:solidFill>
                  <a:srgbClr val="0070C0"/>
                </a:solidFill>
                <a:effectLst/>
                <a:latin typeface="Times New Roman" panose="02020603050405020304" pitchFamily="18" charset="0"/>
                <a:ea typeface="Calibri" panose="020F0502020204030204" pitchFamily="34" charset="0"/>
              </a:rPr>
              <a:t> </a:t>
            </a:r>
            <a:r>
              <a:rPr lang="en-US" sz="2800" b="1" dirty="0" err="1">
                <a:solidFill>
                  <a:srgbClr val="0070C0"/>
                </a:solidFill>
                <a:effectLst/>
                <a:latin typeface="Times New Roman" panose="02020603050405020304" pitchFamily="18" charset="0"/>
                <a:ea typeface="Calibri" panose="020F0502020204030204" pitchFamily="34" charset="0"/>
              </a:rPr>
              <a:t>cảm</a:t>
            </a:r>
            <a:r>
              <a:rPr lang="en-US" sz="2800" b="1" dirty="0">
                <a:solidFill>
                  <a:srgbClr val="0070C0"/>
                </a:solidFill>
                <a:effectLst/>
                <a:latin typeface="Times New Roman" panose="02020603050405020304" pitchFamily="18" charset="0"/>
                <a:ea typeface="Calibri" panose="020F0502020204030204" pitchFamily="34" charset="0"/>
              </a:rPr>
              <a:t> </a:t>
            </a:r>
            <a:r>
              <a:rPr lang="en-US" sz="2800" b="1" dirty="0" err="1">
                <a:solidFill>
                  <a:srgbClr val="0070C0"/>
                </a:solidFill>
                <a:effectLst/>
                <a:latin typeface="Times New Roman" panose="02020603050405020304" pitchFamily="18" charset="0"/>
                <a:ea typeface="Calibri" panose="020F0502020204030204" pitchFamily="34" charset="0"/>
              </a:rPr>
              <a:t>trân</a:t>
            </a:r>
            <a:r>
              <a:rPr lang="en-US" sz="2800" b="1" dirty="0">
                <a:solidFill>
                  <a:srgbClr val="0070C0"/>
                </a:solidFill>
                <a:effectLst/>
                <a:latin typeface="Times New Roman" panose="02020603050405020304" pitchFamily="18" charset="0"/>
                <a:ea typeface="Calibri" panose="020F0502020204030204" pitchFamily="34" charset="0"/>
              </a:rPr>
              <a:t> </a:t>
            </a:r>
            <a:r>
              <a:rPr lang="en-US" sz="2800" b="1" dirty="0" err="1">
                <a:solidFill>
                  <a:srgbClr val="0070C0"/>
                </a:solidFill>
                <a:effectLst/>
                <a:latin typeface="Times New Roman" panose="02020603050405020304" pitchFamily="18" charset="0"/>
                <a:ea typeface="Calibri" panose="020F0502020204030204" pitchFamily="34" charset="0"/>
              </a:rPr>
              <a:t>trọng</a:t>
            </a:r>
            <a:r>
              <a:rPr lang="en-US" sz="2800" b="1" dirty="0">
                <a:solidFill>
                  <a:srgbClr val="0070C0"/>
                </a:solidFill>
                <a:effectLst/>
                <a:latin typeface="Times New Roman" panose="02020603050405020304" pitchFamily="18" charset="0"/>
                <a:ea typeface="Calibri" panose="020F0502020204030204" pitchFamily="34" charset="0"/>
              </a:rPr>
              <a:t> </a:t>
            </a:r>
            <a:r>
              <a:rPr lang="en-US" sz="2800" b="1" dirty="0" err="1">
                <a:solidFill>
                  <a:srgbClr val="0070C0"/>
                </a:solidFill>
                <a:effectLst/>
                <a:latin typeface="Times New Roman" panose="02020603050405020304" pitchFamily="18" charset="0"/>
                <a:ea typeface="Calibri" panose="020F0502020204030204" pitchFamily="34" charset="0"/>
              </a:rPr>
              <a:t>tình</a:t>
            </a:r>
            <a:r>
              <a:rPr lang="en-US" sz="2800" b="1" dirty="0">
                <a:solidFill>
                  <a:srgbClr val="0070C0"/>
                </a:solidFill>
                <a:effectLst/>
                <a:latin typeface="Times New Roman" panose="02020603050405020304" pitchFamily="18" charset="0"/>
                <a:ea typeface="Calibri" panose="020F0502020204030204" pitchFamily="34" charset="0"/>
              </a:rPr>
              <a:t> </a:t>
            </a:r>
            <a:r>
              <a:rPr lang="en-US" sz="2800" b="1" dirty="0" err="1">
                <a:solidFill>
                  <a:srgbClr val="0070C0"/>
                </a:solidFill>
                <a:effectLst/>
                <a:latin typeface="Times New Roman" panose="02020603050405020304" pitchFamily="18" charset="0"/>
                <a:ea typeface="Calibri" panose="020F0502020204030204" pitchFamily="34" charset="0"/>
              </a:rPr>
              <a:t>cảm</a:t>
            </a:r>
            <a:r>
              <a:rPr lang="en-US" sz="2800" b="1" dirty="0">
                <a:solidFill>
                  <a:srgbClr val="0070C0"/>
                </a:solidFill>
                <a:effectLst/>
                <a:latin typeface="Times New Roman" panose="02020603050405020304" pitchFamily="18" charset="0"/>
                <a:ea typeface="Calibri" panose="020F0502020204030204" pitchFamily="34" charset="0"/>
              </a:rPr>
              <a:t> cha con </a:t>
            </a:r>
            <a:r>
              <a:rPr lang="en-US" sz="2800" b="1" dirty="0" err="1">
                <a:solidFill>
                  <a:srgbClr val="0070C0"/>
                </a:solidFill>
                <a:effectLst/>
                <a:latin typeface="Times New Roman" panose="02020603050405020304" pitchFamily="18" charset="0"/>
                <a:ea typeface="Calibri" panose="020F0502020204030204" pitchFamily="34" charset="0"/>
              </a:rPr>
              <a:t>thiêng</a:t>
            </a:r>
            <a:r>
              <a:rPr lang="en-US" sz="2800" b="1" dirty="0">
                <a:solidFill>
                  <a:srgbClr val="0070C0"/>
                </a:solidFill>
                <a:effectLst/>
                <a:latin typeface="Times New Roman" panose="02020603050405020304" pitchFamily="18" charset="0"/>
                <a:ea typeface="Calibri" panose="020F0502020204030204" pitchFamily="34" charset="0"/>
              </a:rPr>
              <a:t> </a:t>
            </a:r>
            <a:r>
              <a:rPr lang="en-US" sz="2800" b="1" dirty="0" err="1">
                <a:solidFill>
                  <a:srgbClr val="0070C0"/>
                </a:solidFill>
                <a:effectLst/>
                <a:latin typeface="Times New Roman" panose="02020603050405020304" pitchFamily="18" charset="0"/>
                <a:ea typeface="Calibri" panose="020F0502020204030204" pitchFamily="34" charset="0"/>
              </a:rPr>
              <a:t>liêng</a:t>
            </a:r>
            <a:r>
              <a:rPr lang="en-US" sz="2800" b="1" dirty="0">
                <a:solidFill>
                  <a:srgbClr val="0070C0"/>
                </a:solidFill>
                <a:effectLst/>
                <a:latin typeface="Times New Roman" panose="02020603050405020304" pitchFamily="18" charset="0"/>
                <a:ea typeface="Calibri" panose="020F0502020204030204" pitchFamily="34" charset="0"/>
              </a:rPr>
              <a:t> </a:t>
            </a:r>
            <a:r>
              <a:rPr lang="en-US" sz="2800" b="1" dirty="0" err="1">
                <a:solidFill>
                  <a:srgbClr val="0070C0"/>
                </a:solidFill>
                <a:effectLst/>
                <a:latin typeface="Times New Roman" panose="02020603050405020304" pitchFamily="18" charset="0"/>
                <a:ea typeface="Calibri" panose="020F0502020204030204" pitchFamily="34" charset="0"/>
              </a:rPr>
              <a:t>trong</a:t>
            </a:r>
            <a:r>
              <a:rPr lang="en-US" sz="2800" b="1" dirty="0">
                <a:solidFill>
                  <a:srgbClr val="0070C0"/>
                </a:solidFill>
                <a:effectLst/>
                <a:latin typeface="Times New Roman" panose="02020603050405020304" pitchFamily="18" charset="0"/>
                <a:ea typeface="Calibri" panose="020F0502020204030204" pitchFamily="34" charset="0"/>
              </a:rPr>
              <a:t> </a:t>
            </a:r>
            <a:r>
              <a:rPr lang="en-US" sz="2800" b="1" dirty="0" err="1">
                <a:solidFill>
                  <a:srgbClr val="0070C0"/>
                </a:solidFill>
                <a:effectLst/>
                <a:latin typeface="Times New Roman" panose="02020603050405020304" pitchFamily="18" charset="0"/>
                <a:ea typeface="Calibri" panose="020F0502020204030204" pitchFamily="34" charset="0"/>
              </a:rPr>
              <a:t>cuộc</a:t>
            </a:r>
            <a:r>
              <a:rPr lang="en-US" sz="2800" b="1" dirty="0">
                <a:solidFill>
                  <a:srgbClr val="0070C0"/>
                </a:solidFill>
                <a:effectLst/>
                <a:latin typeface="Times New Roman" panose="02020603050405020304" pitchFamily="18" charset="0"/>
                <a:ea typeface="Calibri" panose="020F0502020204030204" pitchFamily="34" charset="0"/>
              </a:rPr>
              <a:t> </a:t>
            </a:r>
            <a:r>
              <a:rPr lang="en-US" sz="2800" b="1" dirty="0" err="1">
                <a:solidFill>
                  <a:srgbClr val="0070C0"/>
                </a:solidFill>
                <a:effectLst/>
                <a:latin typeface="Times New Roman" panose="02020603050405020304" pitchFamily="18" charset="0"/>
                <a:ea typeface="Calibri" panose="020F0502020204030204" pitchFamily="34" charset="0"/>
              </a:rPr>
              <a:t>đời</a:t>
            </a:r>
            <a:r>
              <a:rPr lang="en-US" sz="2800" b="1" dirty="0">
                <a:solidFill>
                  <a:srgbClr val="0070C0"/>
                </a:solidFill>
                <a:effectLst/>
                <a:latin typeface="Times New Roman" panose="02020603050405020304" pitchFamily="18" charset="0"/>
                <a:ea typeface="Calibri" panose="020F0502020204030204" pitchFamily="34" charset="0"/>
              </a:rPr>
              <a:t>, </a:t>
            </a:r>
            <a:r>
              <a:rPr lang="en-US" sz="2800" b="1" dirty="0" err="1">
                <a:solidFill>
                  <a:srgbClr val="0070C0"/>
                </a:solidFill>
                <a:effectLst/>
                <a:latin typeface="Times New Roman" panose="02020603050405020304" pitchFamily="18" charset="0"/>
                <a:ea typeface="Calibri" panose="020F0502020204030204" pitchFamily="34" charset="0"/>
              </a:rPr>
              <a:t>trân</a:t>
            </a:r>
            <a:r>
              <a:rPr lang="en-US" sz="2800" b="1" dirty="0">
                <a:solidFill>
                  <a:srgbClr val="0070C0"/>
                </a:solidFill>
                <a:effectLst/>
                <a:latin typeface="Times New Roman" panose="02020603050405020304" pitchFamily="18" charset="0"/>
                <a:ea typeface="Calibri" panose="020F0502020204030204" pitchFamily="34" charset="0"/>
              </a:rPr>
              <a:t> </a:t>
            </a:r>
            <a:r>
              <a:rPr lang="en-US" sz="2800" b="1" dirty="0" err="1">
                <a:solidFill>
                  <a:srgbClr val="0070C0"/>
                </a:solidFill>
                <a:effectLst/>
                <a:latin typeface="Times New Roman" panose="02020603050405020304" pitchFamily="18" charset="0"/>
                <a:ea typeface="Calibri" panose="020F0502020204030204" pitchFamily="34" charset="0"/>
              </a:rPr>
              <a:t>trọng</a:t>
            </a:r>
            <a:r>
              <a:rPr lang="en-US" sz="2800" b="1" dirty="0">
                <a:solidFill>
                  <a:srgbClr val="0070C0"/>
                </a:solidFill>
                <a:effectLst/>
                <a:latin typeface="Times New Roman" panose="02020603050405020304" pitchFamily="18" charset="0"/>
                <a:ea typeface="Calibri" panose="020F0502020204030204" pitchFamily="34" charset="0"/>
              </a:rPr>
              <a:t> </a:t>
            </a:r>
            <a:r>
              <a:rPr lang="en-US" sz="2800" b="1" dirty="0" err="1">
                <a:solidFill>
                  <a:srgbClr val="0070C0"/>
                </a:solidFill>
                <a:effectLst/>
                <a:latin typeface="Times New Roman" panose="02020603050405020304" pitchFamily="18" charset="0"/>
                <a:ea typeface="Calibri" panose="020F0502020204030204" pitchFamily="34" charset="0"/>
              </a:rPr>
              <a:t>những</a:t>
            </a:r>
            <a:r>
              <a:rPr lang="en-US" sz="2800" b="1" dirty="0">
                <a:solidFill>
                  <a:srgbClr val="0070C0"/>
                </a:solidFill>
                <a:effectLst/>
                <a:latin typeface="Times New Roman" panose="02020603050405020304" pitchFamily="18" charset="0"/>
                <a:ea typeface="Calibri" panose="020F0502020204030204" pitchFamily="34" charset="0"/>
              </a:rPr>
              <a:t> </a:t>
            </a:r>
            <a:r>
              <a:rPr lang="en-US" sz="2800" b="1" dirty="0" err="1">
                <a:solidFill>
                  <a:srgbClr val="0070C0"/>
                </a:solidFill>
                <a:effectLst/>
                <a:latin typeface="Times New Roman" panose="02020603050405020304" pitchFamily="18" charset="0"/>
                <a:ea typeface="Calibri" panose="020F0502020204030204" pitchFamily="34" charset="0"/>
              </a:rPr>
              <a:t>ước</a:t>
            </a:r>
            <a:r>
              <a:rPr lang="en-US" sz="2800" b="1" dirty="0">
                <a:solidFill>
                  <a:srgbClr val="0070C0"/>
                </a:solidFill>
                <a:effectLst/>
                <a:latin typeface="Times New Roman" panose="02020603050405020304" pitchFamily="18" charset="0"/>
                <a:ea typeface="Calibri" panose="020F0502020204030204" pitchFamily="34" charset="0"/>
              </a:rPr>
              <a:t> </a:t>
            </a:r>
            <a:r>
              <a:rPr lang="en-US" sz="2800" b="1" dirty="0" err="1">
                <a:solidFill>
                  <a:srgbClr val="0070C0"/>
                </a:solidFill>
                <a:effectLst/>
                <a:latin typeface="Times New Roman" panose="02020603050405020304" pitchFamily="18" charset="0"/>
                <a:ea typeface="Calibri" panose="020F0502020204030204" pitchFamily="34" charset="0"/>
              </a:rPr>
              <a:t>mơ</a:t>
            </a:r>
            <a:r>
              <a:rPr lang="en-US" sz="2800" b="1" dirty="0">
                <a:solidFill>
                  <a:srgbClr val="0070C0"/>
                </a:solidFill>
                <a:effectLst/>
                <a:latin typeface="Times New Roman" panose="02020603050405020304" pitchFamily="18" charset="0"/>
                <a:ea typeface="Calibri" panose="020F0502020204030204" pitchFamily="34" charset="0"/>
              </a:rPr>
              <a:t> </a:t>
            </a:r>
            <a:r>
              <a:rPr lang="en-US" sz="2800" b="1" dirty="0" err="1">
                <a:solidFill>
                  <a:srgbClr val="0070C0"/>
                </a:solidFill>
                <a:effectLst/>
                <a:latin typeface="Times New Roman" panose="02020603050405020304" pitchFamily="18" charset="0"/>
                <a:ea typeface="Calibri" panose="020F0502020204030204" pitchFamily="34" charset="0"/>
              </a:rPr>
              <a:t>tuổi</a:t>
            </a:r>
            <a:r>
              <a:rPr lang="en-US" sz="2800" b="1" dirty="0">
                <a:solidFill>
                  <a:srgbClr val="0070C0"/>
                </a:solidFill>
                <a:effectLst/>
                <a:latin typeface="Times New Roman" panose="02020603050405020304" pitchFamily="18" charset="0"/>
                <a:ea typeface="Calibri" panose="020F0502020204030204" pitchFamily="34" charset="0"/>
              </a:rPr>
              <a:t> </a:t>
            </a:r>
            <a:r>
              <a:rPr lang="en-US" sz="2800" b="1" dirty="0" err="1">
                <a:solidFill>
                  <a:srgbClr val="0070C0"/>
                </a:solidFill>
                <a:effectLst/>
                <a:latin typeface="Times New Roman" panose="02020603050405020304" pitchFamily="18" charset="0"/>
                <a:ea typeface="Calibri" panose="020F0502020204030204" pitchFamily="34" charset="0"/>
              </a:rPr>
              <a:t>thơ</a:t>
            </a:r>
            <a:r>
              <a:rPr lang="en-US" sz="2800" b="1" dirty="0">
                <a:solidFill>
                  <a:srgbClr val="0070C0"/>
                </a:solidFill>
                <a:effectLst/>
                <a:latin typeface="Times New Roman" panose="02020603050405020304" pitchFamily="18" charset="0"/>
                <a:ea typeface="Calibri" panose="020F0502020204030204" pitchFamily="34" charset="0"/>
              </a:rPr>
              <a:t>.</a:t>
            </a:r>
            <a:endParaRPr lang="en-US" sz="2400" b="1" dirty="0">
              <a:solidFill>
                <a:srgbClr val="0070C0"/>
              </a:solidFill>
              <a:effectLst/>
              <a:latin typeface="Times New Roman" panose="02020603050405020304" pitchFamily="18" charset="0"/>
              <a:ea typeface="Calibri" panose="020F0502020204030204" pitchFamily="34" charset="0"/>
            </a:endParaRPr>
          </a:p>
        </p:txBody>
      </p:sp>
      <p:sp>
        <p:nvSpPr>
          <p:cNvPr id="10" name="Hộp Văn bản 9">
            <a:extLst>
              <a:ext uri="{FF2B5EF4-FFF2-40B4-BE49-F238E27FC236}">
                <a16:creationId xmlns:a16="http://schemas.microsoft.com/office/drawing/2014/main" id="{9FAB59CC-FE2B-7D64-07C8-7003F4BF2538}"/>
              </a:ext>
            </a:extLst>
          </p:cNvPr>
          <p:cNvSpPr txBox="1"/>
          <p:nvPr/>
        </p:nvSpPr>
        <p:spPr>
          <a:xfrm>
            <a:off x="461380" y="1449962"/>
            <a:ext cx="11012933" cy="1532334"/>
          </a:xfrm>
          <a:prstGeom prst="roundRect">
            <a:avLst/>
          </a:prstGeom>
          <a:noFill/>
          <a:ln w="38100">
            <a:solidFill>
              <a:srgbClr val="00B0F0"/>
            </a:solidFill>
          </a:ln>
        </p:spPr>
        <p:txBody>
          <a:bodyPr wrap="square">
            <a:spAutoFit/>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 - </a:t>
            </a:r>
            <a:r>
              <a:rPr lang="en-US" sz="2800" dirty="0" err="1">
                <a:effectLst/>
                <a:latin typeface="Times New Roman" panose="02020603050405020304" pitchFamily="18" charset="0"/>
                <a:ea typeface="Times New Roman" panose="02020603050405020304" pitchFamily="18" charset="0"/>
              </a:rPr>
              <a:t>Tác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giả</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như</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hoá</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thân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hình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ảnh</a:t>
            </a:r>
            <a:r>
              <a:rPr lang="en-US" sz="2800" dirty="0">
                <a:effectLst/>
                <a:latin typeface="Times New Roman" panose="02020603050405020304" pitchFamily="18" charset="0"/>
                <a:ea typeface="Times New Roman" panose="02020603050405020304" pitchFamily="18" charset="0"/>
              </a:rPr>
              <a:t> người cha </a:t>
            </a:r>
            <a:r>
              <a:rPr lang="en-US" sz="2800" dirty="0" err="1">
                <a:effectLst/>
                <a:latin typeface="Times New Roman" panose="02020603050405020304" pitchFamily="18" charset="0"/>
                <a:ea typeface="Times New Roman" panose="02020603050405020304" pitchFamily="18" charset="0"/>
              </a:rPr>
              <a:t>nói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ra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những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suy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nghĩ</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thể</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hiện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tình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cảm</a:t>
            </a:r>
            <a:r>
              <a:rPr lang="en-US" sz="2800" dirty="0">
                <a:effectLst/>
                <a:latin typeface="Times New Roman" panose="02020603050405020304" pitchFamily="18" charset="0"/>
                <a:ea typeface="Times New Roman" panose="02020603050405020304" pitchFamily="18" charset="0"/>
              </a:rPr>
              <a:t> cha con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đã</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gieo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lòng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bạn</a:t>
            </a:r>
            <a:r>
              <a:rPr lang="en-US" sz="2800" dirty="0">
                <a:effectLst/>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nhỏ</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khát</a:t>
            </a:r>
            <a:r>
              <a:rPr lang="en-US" sz="2800" dirty="0" smtClean="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vọng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ước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mơ</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khám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phá</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chinh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phục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những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vùng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đất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mới</a:t>
            </a:r>
            <a:r>
              <a:rPr lang="en-US" sz="2800"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2" name="Hộp Văn bản 1">
            <a:extLst>
              <a:ext uri="{FF2B5EF4-FFF2-40B4-BE49-F238E27FC236}">
                <a16:creationId xmlns:a16="http://schemas.microsoft.com/office/drawing/2014/main" id="{679DD9D7-700A-9550-ED81-BE7CB39B6316}"/>
              </a:ext>
            </a:extLst>
          </p:cNvPr>
          <p:cNvSpPr txBox="1"/>
          <p:nvPr/>
        </p:nvSpPr>
        <p:spPr>
          <a:xfrm>
            <a:off x="355873" y="510914"/>
            <a:ext cx="6999601" cy="578882"/>
          </a:xfrm>
          <a:prstGeom prst="roundRect">
            <a:avLst/>
          </a:prstGeom>
          <a:solidFill>
            <a:srgbClr val="00B0F0"/>
          </a:solidFill>
          <a:ln w="38100">
            <a:solidFill>
              <a:srgbClr val="0066FF"/>
            </a:solidFill>
          </a:ln>
        </p:spPr>
        <p:txBody>
          <a:bodyPr wrap="square">
            <a:spAutoFit/>
          </a:bodyPr>
          <a:lstStyle/>
          <a:p>
            <a:pPr algn="just"/>
            <a:r>
              <a:rPr lang="en-US" sz="2800" b="1" dirty="0">
                <a:solidFill>
                  <a:schemeClr val="bg1"/>
                </a:solidFill>
                <a:effectLst/>
                <a:latin typeface="Times New Roman" panose="02020603050405020304" pitchFamily="18" charset="0"/>
                <a:ea typeface="Times New Roman" panose="02020603050405020304" pitchFamily="18" charset="0"/>
              </a:rPr>
              <a:t>*</a:t>
            </a:r>
            <a:r>
              <a:rPr lang="en-US" sz="2800" b="1" dirty="0" err="1">
                <a:solidFill>
                  <a:schemeClr val="bg1"/>
                </a:solidFill>
                <a:effectLst/>
                <a:latin typeface="Times New Roman" panose="02020603050405020304" pitchFamily="18" charset="0"/>
                <a:ea typeface="Times New Roman" panose="02020603050405020304" pitchFamily="18" charset="0"/>
              </a:rPr>
              <a:t>Tình</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cảm</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cảm</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xúc</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của</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tác</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giả</a:t>
            </a:r>
            <a:r>
              <a:rPr lang="en-US" sz="2800" b="1" dirty="0">
                <a:solidFill>
                  <a:schemeClr val="bg1"/>
                </a:solidFill>
                <a:effectLst/>
                <a:latin typeface="Times New Roman" panose="02020603050405020304" pitchFamily="18" charset="0"/>
                <a:ea typeface="Times New Roman" panose="02020603050405020304" pitchFamily="18" charset="0"/>
              </a:rPr>
              <a:t> qua </a:t>
            </a:r>
            <a:r>
              <a:rPr lang="en-US" sz="2800" b="1" dirty="0" err="1">
                <a:solidFill>
                  <a:schemeClr val="bg1"/>
                </a:solidFill>
                <a:effectLst/>
                <a:latin typeface="Times New Roman" panose="02020603050405020304" pitchFamily="18" charset="0"/>
                <a:ea typeface="Times New Roman" panose="02020603050405020304" pitchFamily="18" charset="0"/>
              </a:rPr>
              <a:t>bài</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thơ</a:t>
            </a:r>
            <a:r>
              <a:rPr lang="en-US" sz="2800" dirty="0">
                <a:solidFill>
                  <a:schemeClr val="bg1"/>
                </a:solidFill>
                <a:effectLst/>
                <a:latin typeface="Times New Roman" panose="02020603050405020304" pitchFamily="18" charset="0"/>
                <a:ea typeface="Times New Roman" panose="02020603050405020304" pitchFamily="18" charset="0"/>
              </a:rPr>
              <a:t>:</a:t>
            </a:r>
            <a:endParaRPr lang="en-US" sz="24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52499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00+ hình nền powerpoint màu xanh dương nhạt - hinhanhsieudep.net">
            <a:extLst>
              <a:ext uri="{FF2B5EF4-FFF2-40B4-BE49-F238E27FC236}">
                <a16:creationId xmlns:a16="http://schemas.microsoft.com/office/drawing/2014/main" id="{F268EBDD-CECF-2C52-84F0-F5BD5C7FC2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127"/>
            <a:ext cx="12192000" cy="6937127"/>
          </a:xfrm>
          <a:prstGeom prst="rect">
            <a:avLst/>
          </a:prstGeom>
          <a:noFill/>
          <a:extLst>
            <a:ext uri="{909E8E84-426E-40DD-AFC4-6F175D3DCCD1}">
              <a14:hiddenFill xmlns:a14="http://schemas.microsoft.com/office/drawing/2010/main">
                <a:solidFill>
                  <a:srgbClr val="FFFFFF"/>
                </a:solidFill>
              </a14:hiddenFill>
            </a:ext>
          </a:extLst>
        </p:spPr>
      </p:pic>
      <p:sp>
        <p:nvSpPr>
          <p:cNvPr id="4" name="Hộp Văn bản 3">
            <a:extLst>
              <a:ext uri="{FF2B5EF4-FFF2-40B4-BE49-F238E27FC236}">
                <a16:creationId xmlns:a16="http://schemas.microsoft.com/office/drawing/2014/main" id="{CD69F882-CAF9-2648-CBEA-C37C461259EC}"/>
              </a:ext>
            </a:extLst>
          </p:cNvPr>
          <p:cNvSpPr txBox="1"/>
          <p:nvPr/>
        </p:nvSpPr>
        <p:spPr>
          <a:xfrm>
            <a:off x="348727" y="236271"/>
            <a:ext cx="2952034" cy="583750"/>
          </a:xfrm>
          <a:prstGeom prst="rect">
            <a:avLst/>
          </a:prstGeom>
          <a:solidFill>
            <a:srgbClr val="0066FF"/>
          </a:solidFill>
        </p:spPr>
        <p:txBody>
          <a:bodyPr wrap="square">
            <a:spAutoFit/>
          </a:bodyPr>
          <a:lstStyle/>
          <a:p>
            <a:pPr marL="0" marR="0" algn="just">
              <a:lnSpc>
                <a:spcPct val="107000"/>
              </a:lnSpc>
              <a:spcBef>
                <a:spcPts val="0"/>
              </a:spcBef>
              <a:spcAft>
                <a:spcPts val="800"/>
              </a:spcAft>
            </a:pPr>
            <a:r>
              <a:rPr lang="en-US" sz="32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III. </a:t>
            </a:r>
            <a:r>
              <a:rPr lang="en-US" sz="32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Tổng</a:t>
            </a:r>
            <a:r>
              <a:rPr lang="en-US" sz="32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kết</a:t>
            </a:r>
            <a:endParaRPr lang="en-US" sz="3200" dirty="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6" name="Hộp Văn bản 5">
            <a:extLst>
              <a:ext uri="{FF2B5EF4-FFF2-40B4-BE49-F238E27FC236}">
                <a16:creationId xmlns:a16="http://schemas.microsoft.com/office/drawing/2014/main" id="{7E86F349-A3F1-7A98-B599-98758D33601C}"/>
              </a:ext>
            </a:extLst>
          </p:cNvPr>
          <p:cNvSpPr txBox="1"/>
          <p:nvPr/>
        </p:nvSpPr>
        <p:spPr>
          <a:xfrm>
            <a:off x="348727" y="812677"/>
            <a:ext cx="4557662" cy="623248"/>
          </a:xfrm>
          <a:prstGeom prst="rect">
            <a:avLst/>
          </a:prstGeom>
          <a:noFill/>
        </p:spPr>
        <p:txBody>
          <a:bodyPr wrap="square">
            <a:spAutoFit/>
          </a:bodyPr>
          <a:lstStyle/>
          <a:p>
            <a:pPr marR="30480" algn="just">
              <a:lnSpc>
                <a:spcPct val="115000"/>
              </a:lnSpc>
              <a:spcBef>
                <a:spcPts val="600"/>
              </a:spcBef>
              <a:spcAft>
                <a:spcPts val="600"/>
              </a:spcAft>
            </a:pPr>
            <a:r>
              <a:rPr lang="en-US" sz="3000" b="1" dirty="0">
                <a:solidFill>
                  <a:srgbClr val="0066FF"/>
                </a:solidFill>
                <a:effectLst/>
                <a:latin typeface="Times New Roman" panose="02020603050405020304" pitchFamily="18" charset="0"/>
                <a:ea typeface="Tahoma" panose="020B0604030504040204" pitchFamily="34" charset="0"/>
                <a:cs typeface="Times New Roman" panose="02020603050405020304" pitchFamily="18" charset="0"/>
              </a:rPr>
              <a:t>1. </a:t>
            </a:r>
            <a:r>
              <a:rPr lang="en-US" sz="3000" b="1" dirty="0">
                <a:solidFill>
                  <a:srgbClr val="0066FF"/>
                </a:solidFill>
                <a:latin typeface="Times New Roman" panose="02020603050405020304" pitchFamily="18" charset="0"/>
                <a:ea typeface="Tahoma" panose="020B0604030504040204" pitchFamily="34" charset="0"/>
                <a:cs typeface="Times New Roman" panose="02020603050405020304" pitchFamily="18" charset="0"/>
              </a:rPr>
              <a:t>N</a:t>
            </a:r>
            <a:r>
              <a:rPr lang="vi-VN" sz="3000" b="1" dirty="0" err="1">
                <a:solidFill>
                  <a:srgbClr val="0066FF"/>
                </a:solidFill>
                <a:effectLst/>
                <a:latin typeface="Times New Roman" panose="02020603050405020304" pitchFamily="18" charset="0"/>
                <a:ea typeface="Tahoma" panose="020B0604030504040204" pitchFamily="34" charset="0"/>
                <a:cs typeface="Times New Roman" panose="02020603050405020304" pitchFamily="18" charset="0"/>
              </a:rPr>
              <a:t>ghệ</a:t>
            </a:r>
            <a:r>
              <a:rPr lang="vi-VN" sz="3000" b="1" dirty="0">
                <a:solidFill>
                  <a:srgbClr val="0066FF"/>
                </a:solidFill>
                <a:effectLst/>
                <a:latin typeface="Times New Roman" panose="02020603050405020304" pitchFamily="18" charset="0"/>
                <a:ea typeface="Tahoma" panose="020B0604030504040204" pitchFamily="34" charset="0"/>
                <a:cs typeface="Times New Roman" panose="02020603050405020304" pitchFamily="18" charset="0"/>
              </a:rPr>
              <a:t> </a:t>
            </a:r>
            <a:r>
              <a:rPr lang="vi-VN" sz="3000" b="1" dirty="0" err="1">
                <a:solidFill>
                  <a:srgbClr val="0066FF"/>
                </a:solidFill>
                <a:effectLst/>
                <a:latin typeface="Times New Roman" panose="02020603050405020304" pitchFamily="18" charset="0"/>
                <a:ea typeface="Tahoma" panose="020B0604030504040204" pitchFamily="34" charset="0"/>
                <a:cs typeface="Times New Roman" panose="02020603050405020304" pitchFamily="18" charset="0"/>
              </a:rPr>
              <a:t>thuật</a:t>
            </a:r>
            <a:endParaRPr lang="en-US" sz="3000" dirty="0">
              <a:solidFill>
                <a:srgbClr val="0066FF"/>
              </a:solidFill>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Hộp Văn bản 7">
            <a:extLst>
              <a:ext uri="{FF2B5EF4-FFF2-40B4-BE49-F238E27FC236}">
                <a16:creationId xmlns:a16="http://schemas.microsoft.com/office/drawing/2014/main" id="{B0BDEAEE-9968-0120-C89F-2BEA7D65DDBB}"/>
              </a:ext>
            </a:extLst>
          </p:cNvPr>
          <p:cNvSpPr txBox="1"/>
          <p:nvPr/>
        </p:nvSpPr>
        <p:spPr>
          <a:xfrm>
            <a:off x="447339" y="1439943"/>
            <a:ext cx="3784002" cy="578882"/>
          </a:xfrm>
          <a:prstGeom prst="roundRect">
            <a:avLst/>
          </a:prstGeom>
          <a:noFill/>
          <a:ln w="38100">
            <a:solidFill>
              <a:srgbClr val="0066FF"/>
            </a:solidFill>
          </a:ln>
        </p:spPr>
        <p:txBody>
          <a:bodyPr wrap="square">
            <a:spAutoFit/>
          </a:bodyPr>
          <a:lstStyle/>
          <a:p>
            <a:pPr>
              <a:tabLst>
                <a:tab pos="1386840" algn="l"/>
              </a:tabLst>
            </a:pPr>
            <a:r>
              <a:rPr lang="pt-BR" sz="2800" dirty="0">
                <a:effectLst/>
                <a:latin typeface="Times New Roman" panose="02020603050405020304" pitchFamily="18" charset="0"/>
                <a:ea typeface="MS Mincho" panose="02020609040205080304" pitchFamily="49" charset="-128"/>
              </a:rPr>
              <a:t>- Thể thơ tự do linh hoạt</a:t>
            </a:r>
            <a:endParaRPr lang="en-US" sz="2400" dirty="0">
              <a:effectLst/>
              <a:latin typeface="Times New Roman" panose="02020603050405020304" pitchFamily="18" charset="0"/>
              <a:ea typeface="Times New Roman" panose="02020603050405020304" pitchFamily="18" charset="0"/>
            </a:endParaRPr>
          </a:p>
        </p:txBody>
      </p:sp>
      <p:sp>
        <p:nvSpPr>
          <p:cNvPr id="9" name="Hộp Văn bản 8">
            <a:extLst>
              <a:ext uri="{FF2B5EF4-FFF2-40B4-BE49-F238E27FC236}">
                <a16:creationId xmlns:a16="http://schemas.microsoft.com/office/drawing/2014/main" id="{D5EF9232-D24E-A64A-FDCA-530251D00CA9}"/>
              </a:ext>
            </a:extLst>
          </p:cNvPr>
          <p:cNvSpPr txBox="1"/>
          <p:nvPr/>
        </p:nvSpPr>
        <p:spPr>
          <a:xfrm>
            <a:off x="447339" y="2122472"/>
            <a:ext cx="6374802" cy="578882"/>
          </a:xfrm>
          <a:prstGeom prst="roundRect">
            <a:avLst/>
          </a:prstGeom>
          <a:noFill/>
          <a:ln w="38100">
            <a:solidFill>
              <a:srgbClr val="0066FF"/>
            </a:solidFill>
          </a:ln>
        </p:spPr>
        <p:txBody>
          <a:bodyPr wrap="square">
            <a:spAutoFit/>
          </a:bodyPr>
          <a:lstStyle/>
          <a:p>
            <a:pPr algn="just">
              <a:tabLst>
                <a:tab pos="216535" algn="l"/>
              </a:tabLst>
            </a:pPr>
            <a:r>
              <a:rPr lang="en-US"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Có</a:t>
            </a:r>
            <a:r>
              <a:rPr lang="vi-VN" sz="2800" spc="5"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sự</a:t>
            </a:r>
            <a:r>
              <a:rPr lang="vi-VN" sz="2800" spc="-5" dirty="0">
                <a:effectLst/>
                <a:latin typeface="Times New Roman" panose="02020603050405020304" pitchFamily="18" charset="0"/>
                <a:ea typeface="Times New Roman" panose="02020603050405020304" pitchFamily="18" charset="0"/>
              </a:rPr>
              <a:t> </a:t>
            </a:r>
            <a:r>
              <a:rPr lang="vi-VN" sz="2800" spc="-5" dirty="0" err="1">
                <a:effectLst/>
                <a:latin typeface="Times New Roman" panose="02020603050405020304" pitchFamily="18" charset="0"/>
                <a:ea typeface="Times New Roman" panose="02020603050405020304" pitchFamily="18" charset="0"/>
              </a:rPr>
              <a:t>kết</a:t>
            </a:r>
            <a:r>
              <a:rPr lang="vi-VN" sz="2800" spc="-15"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hợp</a:t>
            </a:r>
            <a:r>
              <a:rPr lang="vi-VN" sz="2800" spc="-15"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tự</a:t>
            </a: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sự</a:t>
            </a:r>
            <a:r>
              <a:rPr lang="vi-VN" sz="2800" spc="5" dirty="0">
                <a:effectLst/>
                <a:latin typeface="Times New Roman" panose="02020603050405020304" pitchFamily="18" charset="0"/>
                <a:ea typeface="Times New Roman" panose="02020603050405020304" pitchFamily="18" charset="0"/>
              </a:rPr>
              <a:t>, </a:t>
            </a:r>
            <a:r>
              <a:rPr lang="vi-VN" sz="2800" spc="-5" dirty="0">
                <a:effectLst/>
                <a:latin typeface="Times New Roman" panose="02020603050405020304" pitchFamily="18" charset="0"/>
                <a:ea typeface="Times New Roman" panose="02020603050405020304" pitchFamily="18" charset="0"/>
              </a:rPr>
              <a:t>miêu</a:t>
            </a:r>
            <a:r>
              <a:rPr lang="vi-VN" sz="2800" spc="5"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tả</a:t>
            </a: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và</a:t>
            </a:r>
            <a:r>
              <a:rPr lang="vi-VN" sz="2800" spc="-15" dirty="0">
                <a:effectLst/>
                <a:latin typeface="Times New Roman" panose="02020603050405020304" pitchFamily="18" charset="0"/>
                <a:ea typeface="Times New Roman" panose="02020603050405020304" pitchFamily="18" charset="0"/>
              </a:rPr>
              <a:t> </a:t>
            </a:r>
            <a:r>
              <a:rPr lang="vi-VN" sz="2800" spc="-5" dirty="0" err="1">
                <a:effectLst/>
                <a:latin typeface="Times New Roman" panose="02020603050405020304" pitchFamily="18" charset="0"/>
                <a:ea typeface="Times New Roman" panose="02020603050405020304" pitchFamily="18" charset="0"/>
              </a:rPr>
              <a:t>biểu</a:t>
            </a:r>
            <a:r>
              <a:rPr lang="vi-VN" sz="2800" spc="-1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cảm</a:t>
            </a:r>
            <a:r>
              <a:rPr lang="en-US" sz="2800"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0" name="Hộp Văn bản 9">
            <a:extLst>
              <a:ext uri="{FF2B5EF4-FFF2-40B4-BE49-F238E27FC236}">
                <a16:creationId xmlns:a16="http://schemas.microsoft.com/office/drawing/2014/main" id="{F2444C87-DF25-3230-C2F9-9BCE6940AA87}"/>
              </a:ext>
            </a:extLst>
          </p:cNvPr>
          <p:cNvSpPr txBox="1"/>
          <p:nvPr/>
        </p:nvSpPr>
        <p:spPr>
          <a:xfrm>
            <a:off x="447339" y="2786630"/>
            <a:ext cx="10624073" cy="578882"/>
          </a:xfrm>
          <a:prstGeom prst="roundRect">
            <a:avLst/>
          </a:prstGeom>
          <a:noFill/>
          <a:ln w="38100">
            <a:solidFill>
              <a:srgbClr val="0066FF"/>
            </a:solidFill>
          </a:ln>
        </p:spPr>
        <p:txBody>
          <a:bodyPr wrap="square">
            <a:spAutoFit/>
          </a:bodyPr>
          <a:lstStyle/>
          <a:p>
            <a:pPr algn="just">
              <a:tabLst>
                <a:tab pos="216535" algn="l"/>
              </a:tabLst>
            </a:pPr>
            <a:r>
              <a:rPr lang="en-US"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Sử</a:t>
            </a: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dụng</a:t>
            </a: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nhiều</a:t>
            </a: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biện</a:t>
            </a: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pháp</a:t>
            </a: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nghệ</a:t>
            </a: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thuật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ẩn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dụ</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điệp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ngữ</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từ</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láy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đối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lập</a:t>
            </a:r>
            <a:r>
              <a:rPr lang="en-US" sz="2800"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1" name="Hộp Văn bản 10">
            <a:extLst>
              <a:ext uri="{FF2B5EF4-FFF2-40B4-BE49-F238E27FC236}">
                <a16:creationId xmlns:a16="http://schemas.microsoft.com/office/drawing/2014/main" id="{664DD7F8-B09F-EF67-628E-5CD5B9B71A33}"/>
              </a:ext>
            </a:extLst>
          </p:cNvPr>
          <p:cNvSpPr txBox="1"/>
          <p:nvPr/>
        </p:nvSpPr>
        <p:spPr>
          <a:xfrm>
            <a:off x="447338" y="3441634"/>
            <a:ext cx="10624073" cy="1055608"/>
          </a:xfrm>
          <a:prstGeom prst="roundRect">
            <a:avLst/>
          </a:prstGeom>
          <a:noFill/>
          <a:ln w="38100">
            <a:solidFill>
              <a:srgbClr val="0066FF"/>
            </a:solidFill>
          </a:ln>
        </p:spPr>
        <p:txBody>
          <a:bodyPr wrap="square">
            <a:spAutoFit/>
          </a:bodyPr>
          <a:lstStyle/>
          <a:p>
            <a:pPr algn="just">
              <a:tabLst>
                <a:tab pos="216535" algn="l"/>
              </a:tabLst>
            </a:pPr>
            <a:r>
              <a:rPr lang="pt-BR" sz="2800" dirty="0">
                <a:effectLst/>
                <a:latin typeface="Times New Roman" panose="02020603050405020304" pitchFamily="18" charset="0"/>
                <a:ea typeface="Times New Roman" panose="02020603050405020304" pitchFamily="18" charset="0"/>
              </a:rPr>
              <a:t>- Hình</a:t>
            </a:r>
            <a:r>
              <a:rPr lang="vi-VN" sz="2800" dirty="0">
                <a:effectLst/>
                <a:latin typeface="Times New Roman" panose="02020603050405020304" pitchFamily="18" charset="0"/>
                <a:ea typeface="Times New Roman" panose="02020603050405020304" pitchFamily="18" charset="0"/>
              </a:rPr>
              <a:t> ảnh thơ độc đáo, từ ngữ chắt lọc, </a:t>
            </a:r>
            <a:r>
              <a:rPr lang="vi-VN" sz="2800" dirty="0" smtClean="0">
                <a:effectLst/>
                <a:latin typeface="Times New Roman" panose="02020603050405020304" pitchFamily="18" charset="0"/>
                <a:ea typeface="Times New Roman" panose="02020603050405020304" pitchFamily="18" charset="0"/>
              </a:rPr>
              <a:t>lời </a:t>
            </a:r>
            <a:r>
              <a:rPr lang="vi-VN" sz="2800" dirty="0">
                <a:effectLst/>
                <a:latin typeface="Times New Roman" panose="02020603050405020304" pitchFamily="18" charset="0"/>
                <a:ea typeface="Times New Roman" panose="02020603050405020304" pitchFamily="18" charset="0"/>
              </a:rPr>
              <a:t>thơ giản </a:t>
            </a:r>
            <a:r>
              <a:rPr lang="vi-VN" sz="2800" dirty="0" smtClean="0">
                <a:effectLst/>
                <a:latin typeface="Times New Roman" panose="02020603050405020304" pitchFamily="18" charset="0"/>
                <a:ea typeface="Times New Roman" panose="02020603050405020304" pitchFamily="18" charset="0"/>
              </a:rPr>
              <a:t>dị,</a:t>
            </a:r>
            <a:r>
              <a:rPr lang="en-US" sz="2800" dirty="0" smtClean="0">
                <a:effectLst/>
                <a:latin typeface="Times New Roman" panose="02020603050405020304" pitchFamily="18" charset="0"/>
                <a:ea typeface="Times New Roman" panose="02020603050405020304" pitchFamily="18" charset="0"/>
              </a:rPr>
              <a:t> </a:t>
            </a:r>
            <a:r>
              <a:rPr lang="vi-VN" sz="2800" dirty="0" smtClean="0">
                <a:effectLst/>
                <a:latin typeface="Times New Roman" panose="02020603050405020304" pitchFamily="18" charset="0"/>
                <a:ea typeface="Times New Roman" panose="02020603050405020304" pitchFamily="18" charset="0"/>
              </a:rPr>
              <a:t>ngôn </a:t>
            </a:r>
            <a:r>
              <a:rPr lang="vi-VN" sz="2800" dirty="0">
                <a:effectLst/>
                <a:latin typeface="Times New Roman" panose="02020603050405020304" pitchFamily="18" charset="0"/>
                <a:ea typeface="Times New Roman" panose="02020603050405020304" pitchFamily="18" charset="0"/>
              </a:rPr>
              <a:t>ngữ đối thoại mang tính thẩm mĩ cao</a:t>
            </a:r>
            <a:endParaRPr lang="en-US" sz="2400" dirty="0">
              <a:effectLst/>
              <a:latin typeface="Times New Roman" panose="02020603050405020304" pitchFamily="18" charset="0"/>
              <a:ea typeface="Times New Roman" panose="02020603050405020304" pitchFamily="18" charset="0"/>
            </a:endParaRPr>
          </a:p>
        </p:txBody>
      </p:sp>
      <p:sp>
        <p:nvSpPr>
          <p:cNvPr id="12" name="Hộp Văn bản 11">
            <a:extLst>
              <a:ext uri="{FF2B5EF4-FFF2-40B4-BE49-F238E27FC236}">
                <a16:creationId xmlns:a16="http://schemas.microsoft.com/office/drawing/2014/main" id="{CD36CB9B-3B5F-0DF6-5222-2A98EB5A375F}"/>
              </a:ext>
            </a:extLst>
          </p:cNvPr>
          <p:cNvSpPr txBox="1"/>
          <p:nvPr/>
        </p:nvSpPr>
        <p:spPr>
          <a:xfrm>
            <a:off x="447338" y="4622013"/>
            <a:ext cx="10624073" cy="1055608"/>
          </a:xfrm>
          <a:prstGeom prst="roundRect">
            <a:avLst/>
          </a:prstGeom>
          <a:noFill/>
          <a:ln w="38100">
            <a:solidFill>
              <a:srgbClr val="0066FF"/>
            </a:solidFill>
          </a:ln>
        </p:spPr>
        <p:txBody>
          <a:bodyPr wrap="square">
            <a:spAutoFit/>
          </a:bodyPr>
          <a:lstStyle/>
          <a:p>
            <a:pPr algn="just">
              <a:tabLst>
                <a:tab pos="216535" algn="l"/>
              </a:tabLst>
            </a:pPr>
            <a:r>
              <a:rPr lang="vi-VN" sz="2800" b="1" dirty="0">
                <a:effectLst/>
                <a:latin typeface="Times New Roman" panose="02020603050405020304" pitchFamily="18" charset="0"/>
                <a:ea typeface="Times New Roman" panose="02020603050405020304" pitchFamily="18" charset="0"/>
              </a:rPr>
              <a:t>-</a:t>
            </a: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Nhịp</a:t>
            </a:r>
            <a:r>
              <a:rPr lang="vi-VN" sz="2800" dirty="0">
                <a:effectLst/>
                <a:latin typeface="Times New Roman" panose="02020603050405020304" pitchFamily="18" charset="0"/>
                <a:ea typeface="Times New Roman" panose="02020603050405020304" pitchFamily="18" charset="0"/>
              </a:rPr>
              <a:t> thơ </a:t>
            </a:r>
            <a:r>
              <a:rPr lang="vi-VN" sz="2800" dirty="0" err="1">
                <a:effectLst/>
                <a:latin typeface="Times New Roman" panose="02020603050405020304" pitchFamily="18" charset="0"/>
                <a:ea typeface="Times New Roman" panose="02020603050405020304" pitchFamily="18" charset="0"/>
              </a:rPr>
              <a:t>trầm</a:t>
            </a: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lắng</a:t>
            </a:r>
            <a:r>
              <a:rPr lang="vi-VN" sz="2800" dirty="0">
                <a:effectLst/>
                <a:latin typeface="Times New Roman" panose="02020603050405020304" pitchFamily="18" charset="0"/>
                <a:ea typeface="Times New Roman" panose="02020603050405020304" pitchFamily="18" charset="0"/>
              </a:rPr>
              <a:t>, bay </a:t>
            </a:r>
            <a:r>
              <a:rPr lang="vi-VN" sz="2800" dirty="0" err="1">
                <a:effectLst/>
                <a:latin typeface="Times New Roman" panose="02020603050405020304" pitchFamily="18" charset="0"/>
                <a:ea typeface="Times New Roman" panose="02020603050405020304" pitchFamily="18" charset="0"/>
              </a:rPr>
              <a:t>bổng</a:t>
            </a: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thể</a:t>
            </a: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hiện</a:t>
            </a: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được</a:t>
            </a: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tình</a:t>
            </a: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cảm</a:t>
            </a:r>
            <a:r>
              <a:rPr lang="vi-VN" sz="2800" dirty="0">
                <a:effectLst/>
                <a:latin typeface="Times New Roman" panose="02020603050405020304" pitchFamily="18" charset="0"/>
                <a:ea typeface="Times New Roman" panose="02020603050405020304" pitchFamily="18" charset="0"/>
              </a:rPr>
              <a:t> c</a:t>
            </a:r>
            <a:r>
              <a:rPr lang="en-US" sz="2800" dirty="0">
                <a:effectLst/>
                <a:latin typeface="Times New Roman" panose="02020603050405020304" pitchFamily="18" charset="0"/>
                <a:ea typeface="Times New Roman" panose="02020603050405020304" pitchFamily="18" charset="0"/>
              </a:rPr>
              <a:t>h</a:t>
            </a:r>
            <a:r>
              <a:rPr lang="vi-VN" sz="2800" dirty="0">
                <a:effectLst/>
                <a:latin typeface="Times New Roman" panose="02020603050405020304" pitchFamily="18" charset="0"/>
                <a:ea typeface="Times New Roman" panose="02020603050405020304" pitchFamily="18" charset="0"/>
              </a:rPr>
              <a:t>a con </a:t>
            </a:r>
            <a:r>
              <a:rPr lang="vi-VN" sz="2800" dirty="0" err="1">
                <a:effectLst/>
                <a:latin typeface="Times New Roman" panose="02020603050405020304" pitchFamily="18" charset="0"/>
                <a:ea typeface="Times New Roman" panose="02020603050405020304" pitchFamily="18" charset="0"/>
              </a:rPr>
              <a:t>thiết</a:t>
            </a:r>
            <a:r>
              <a:rPr lang="vi-VN" sz="2800" dirty="0">
                <a:effectLst/>
                <a:latin typeface="Times New Roman" panose="02020603050405020304" pitchFamily="18" charset="0"/>
                <a:ea typeface="Times New Roman" panose="02020603050405020304" pitchFamily="18" charset="0"/>
              </a:rPr>
              <a:t> tha, sâu </a:t>
            </a:r>
            <a:r>
              <a:rPr lang="vi-VN" sz="2800" dirty="0" err="1">
                <a:effectLst/>
                <a:latin typeface="Times New Roman" panose="02020603050405020304" pitchFamily="18" charset="0"/>
                <a:ea typeface="Times New Roman" panose="02020603050405020304" pitchFamily="18" charset="0"/>
              </a:rPr>
              <a:t>lắng</a:t>
            </a:r>
            <a:r>
              <a:rPr lang="vi-VN" sz="2800"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484585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00+ hình nền powerpoint màu xanh dương nhạt - hinhanhsieudep.net">
            <a:extLst>
              <a:ext uri="{FF2B5EF4-FFF2-40B4-BE49-F238E27FC236}">
                <a16:creationId xmlns:a16="http://schemas.microsoft.com/office/drawing/2014/main" id="{F268EBDD-CECF-2C52-84F0-F5BD5C7FC2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127"/>
            <a:ext cx="12192000" cy="6937127"/>
          </a:xfrm>
          <a:prstGeom prst="rect">
            <a:avLst/>
          </a:prstGeom>
          <a:noFill/>
          <a:extLst>
            <a:ext uri="{909E8E84-426E-40DD-AFC4-6F175D3DCCD1}">
              <a14:hiddenFill xmlns:a14="http://schemas.microsoft.com/office/drawing/2010/main">
                <a:solidFill>
                  <a:srgbClr val="FFFFFF"/>
                </a:solidFill>
              </a14:hiddenFill>
            </a:ext>
          </a:extLst>
        </p:spPr>
      </p:pic>
      <p:sp>
        <p:nvSpPr>
          <p:cNvPr id="4" name="Hộp Văn bản 3">
            <a:extLst>
              <a:ext uri="{FF2B5EF4-FFF2-40B4-BE49-F238E27FC236}">
                <a16:creationId xmlns:a16="http://schemas.microsoft.com/office/drawing/2014/main" id="{CD69F882-CAF9-2648-CBEA-C37C461259EC}"/>
              </a:ext>
            </a:extLst>
          </p:cNvPr>
          <p:cNvSpPr txBox="1"/>
          <p:nvPr/>
        </p:nvSpPr>
        <p:spPr>
          <a:xfrm>
            <a:off x="348727" y="0"/>
            <a:ext cx="2952034" cy="583750"/>
          </a:xfrm>
          <a:prstGeom prst="rect">
            <a:avLst/>
          </a:prstGeom>
          <a:solidFill>
            <a:srgbClr val="0066FF"/>
          </a:solidFill>
        </p:spPr>
        <p:txBody>
          <a:bodyPr wrap="square">
            <a:spAutoFit/>
          </a:bodyPr>
          <a:lstStyle/>
          <a:p>
            <a:pPr marL="0" marR="0" algn="just">
              <a:lnSpc>
                <a:spcPct val="107000"/>
              </a:lnSpc>
              <a:spcBef>
                <a:spcPts val="0"/>
              </a:spcBef>
              <a:spcAft>
                <a:spcPts val="800"/>
              </a:spcAft>
            </a:pPr>
            <a:r>
              <a:rPr lang="en-US" sz="32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III. </a:t>
            </a:r>
            <a:r>
              <a:rPr lang="en-US" sz="32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Tổng</a:t>
            </a:r>
            <a:r>
              <a:rPr lang="en-US" sz="32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kết</a:t>
            </a:r>
            <a:endParaRPr lang="en-US" sz="3200" dirty="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Hộp Văn bản 10">
            <a:extLst>
              <a:ext uri="{FF2B5EF4-FFF2-40B4-BE49-F238E27FC236}">
                <a16:creationId xmlns:a16="http://schemas.microsoft.com/office/drawing/2014/main" id="{65FD0C40-4425-CC62-E722-E20773131089}"/>
              </a:ext>
            </a:extLst>
          </p:cNvPr>
          <p:cNvSpPr txBox="1"/>
          <p:nvPr/>
        </p:nvSpPr>
        <p:spPr>
          <a:xfrm>
            <a:off x="348727" y="565864"/>
            <a:ext cx="5639478" cy="580672"/>
          </a:xfrm>
          <a:prstGeom prst="rect">
            <a:avLst/>
          </a:prstGeom>
          <a:noFill/>
        </p:spPr>
        <p:txBody>
          <a:bodyPr wrap="square">
            <a:spAutoFit/>
          </a:bodyPr>
          <a:lstStyle/>
          <a:p>
            <a:pPr marR="30480" algn="just">
              <a:lnSpc>
                <a:spcPct val="115000"/>
              </a:lnSpc>
              <a:spcBef>
                <a:spcPts val="600"/>
              </a:spcBef>
              <a:spcAft>
                <a:spcPts val="600"/>
              </a:spcAft>
            </a:pPr>
            <a:r>
              <a:rPr lang="en-US" sz="3000" b="1" dirty="0">
                <a:solidFill>
                  <a:srgbClr val="0066FF"/>
                </a:solidFill>
                <a:latin typeface="Times New Roman" panose="02020603050405020304" pitchFamily="18" charset="0"/>
                <a:ea typeface="Tahoma" panose="020B0604030504040204" pitchFamily="34" charset="0"/>
                <a:cs typeface="Times New Roman" panose="02020603050405020304" pitchFamily="18" charset="0"/>
              </a:rPr>
              <a:t>2. </a:t>
            </a:r>
            <a:r>
              <a:rPr lang="en-US" sz="3000" b="1" dirty="0" err="1">
                <a:solidFill>
                  <a:srgbClr val="0066FF"/>
                </a:solidFill>
                <a:latin typeface="Times New Roman" panose="02020603050405020304" pitchFamily="18" charset="0"/>
                <a:ea typeface="Tahoma" panose="020B0604030504040204" pitchFamily="34" charset="0"/>
                <a:cs typeface="Times New Roman" panose="02020603050405020304" pitchFamily="18" charset="0"/>
              </a:rPr>
              <a:t>Nội</a:t>
            </a:r>
            <a:r>
              <a:rPr lang="en-US" sz="3000" b="1" dirty="0">
                <a:solidFill>
                  <a:srgbClr val="0066FF"/>
                </a:solidFill>
                <a:latin typeface="Times New Roman" panose="02020603050405020304" pitchFamily="18" charset="0"/>
                <a:ea typeface="Tahoma" panose="020B0604030504040204" pitchFamily="34" charset="0"/>
                <a:cs typeface="Times New Roman" panose="02020603050405020304" pitchFamily="18" charset="0"/>
              </a:rPr>
              <a:t> dung</a:t>
            </a:r>
            <a:endParaRPr lang="en-US" sz="3000" dirty="0">
              <a:solidFill>
                <a:srgbClr val="0066FF"/>
              </a:solidFill>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9" name="Hộp Văn bản 8">
            <a:extLst>
              <a:ext uri="{FF2B5EF4-FFF2-40B4-BE49-F238E27FC236}">
                <a16:creationId xmlns:a16="http://schemas.microsoft.com/office/drawing/2014/main" id="{D0AAA0D6-F760-75BB-7B5E-D6F7BB11A0D3}"/>
              </a:ext>
            </a:extLst>
          </p:cNvPr>
          <p:cNvSpPr txBox="1"/>
          <p:nvPr/>
        </p:nvSpPr>
        <p:spPr>
          <a:xfrm>
            <a:off x="689019" y="1492550"/>
            <a:ext cx="10286796" cy="1055608"/>
          </a:xfrm>
          <a:prstGeom prst="roundRect">
            <a:avLst/>
          </a:prstGeom>
          <a:noFill/>
          <a:ln w="38100">
            <a:solidFill>
              <a:srgbClr val="0066FF"/>
            </a:solidFill>
          </a:ln>
        </p:spPr>
        <p:txBody>
          <a:bodyPr wrap="square">
            <a:spAutoFit/>
          </a:bodyPr>
          <a:lstStyle/>
          <a:p>
            <a:pPr algn="just">
              <a:tabLst>
                <a:tab pos="1386840" algn="l"/>
              </a:tabLst>
            </a:pP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Bài</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thơ</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viết</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về</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cuộc</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trò</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chuyện</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của</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hai</a:t>
            </a:r>
            <a:r>
              <a:rPr lang="en-US" sz="2800" dirty="0">
                <a:effectLst/>
                <a:latin typeface="Times New Roman" panose="02020603050405020304" pitchFamily="18" charset="0"/>
                <a:ea typeface="MS Mincho" panose="02020609040205080304" pitchFamily="49" charset="-128"/>
              </a:rPr>
              <a:t> cha con </a:t>
            </a:r>
            <a:r>
              <a:rPr lang="en-US" sz="2800" dirty="0" err="1">
                <a:effectLst/>
                <a:latin typeface="Times New Roman" panose="02020603050405020304" pitchFamily="18" charset="0"/>
                <a:ea typeface="MS Mincho" panose="02020609040205080304" pitchFamily="49" charset="-128"/>
              </a:rPr>
              <a:t>về</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sự</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mênh</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mông</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vô</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tận</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của</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biển</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khơi</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và</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khát</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vọng</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khám</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phá</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những</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vùng</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đất</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xa</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xôi</a:t>
            </a:r>
            <a:r>
              <a:rPr lang="en-US" sz="2800" b="1" dirty="0">
                <a:effectLst/>
                <a:latin typeface="Times New Roman" panose="02020603050405020304" pitchFamily="18" charset="0"/>
                <a:ea typeface="MS Mincho" panose="02020609040205080304" pitchFamily="49" charset="-128"/>
              </a:rPr>
              <a:t>.</a:t>
            </a:r>
            <a:endParaRPr lang="en-US" sz="2400" dirty="0">
              <a:effectLst/>
              <a:latin typeface="Times New Roman" panose="02020603050405020304" pitchFamily="18" charset="0"/>
              <a:ea typeface="Times New Roman" panose="02020603050405020304" pitchFamily="18" charset="0"/>
            </a:endParaRPr>
          </a:p>
        </p:txBody>
      </p:sp>
      <p:sp>
        <p:nvSpPr>
          <p:cNvPr id="10" name="Hộp Văn bản 9">
            <a:extLst>
              <a:ext uri="{FF2B5EF4-FFF2-40B4-BE49-F238E27FC236}">
                <a16:creationId xmlns:a16="http://schemas.microsoft.com/office/drawing/2014/main" id="{A67B9B15-4638-F572-90A9-A974A973D0DA}"/>
              </a:ext>
            </a:extLst>
          </p:cNvPr>
          <p:cNvSpPr txBox="1"/>
          <p:nvPr/>
        </p:nvSpPr>
        <p:spPr>
          <a:xfrm>
            <a:off x="689019" y="2762496"/>
            <a:ext cx="10286796" cy="1055608"/>
          </a:xfrm>
          <a:prstGeom prst="roundRect">
            <a:avLst/>
          </a:prstGeom>
          <a:noFill/>
          <a:ln w="38100">
            <a:solidFill>
              <a:srgbClr val="0066FF"/>
            </a:solidFill>
          </a:ln>
        </p:spPr>
        <p:txBody>
          <a:bodyPr wrap="square">
            <a:spAutoFit/>
          </a:bodyPr>
          <a:lstStyle/>
          <a:p>
            <a:r>
              <a:rPr lang="en-US" sz="2800" dirty="0">
                <a:effectLst/>
                <a:latin typeface="Times New Roman" panose="02020603050405020304" pitchFamily="18" charset="0"/>
                <a:ea typeface="Times New Roman" panose="02020603050405020304" pitchFamily="18" charset="0"/>
              </a:rPr>
              <a:t>- Ca </a:t>
            </a:r>
            <a:r>
              <a:rPr lang="en-US" sz="2800" dirty="0" err="1">
                <a:effectLst/>
                <a:latin typeface="Times New Roman" panose="02020603050405020304" pitchFamily="18" charset="0"/>
                <a:ea typeface="Times New Roman" panose="02020603050405020304" pitchFamily="18" charset="0"/>
              </a:rPr>
              <a:t>ngợi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tình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cảm</a:t>
            </a:r>
            <a:r>
              <a:rPr lang="en-US" sz="2800" dirty="0">
                <a:effectLst/>
                <a:latin typeface="Times New Roman" panose="02020603050405020304" pitchFamily="18" charset="0"/>
                <a:ea typeface="Times New Roman" panose="02020603050405020304" pitchFamily="18" charset="0"/>
              </a:rPr>
              <a:t> cha con </a:t>
            </a:r>
            <a:r>
              <a:rPr lang="en-US" sz="2800" dirty="0" err="1">
                <a:effectLst/>
                <a:latin typeface="Times New Roman" panose="02020603050405020304" pitchFamily="18" charset="0"/>
                <a:ea typeface="Times New Roman" panose="02020603050405020304" pitchFamily="18" charset="0"/>
              </a:rPr>
              <a:t>thiêng</a:t>
            </a:r>
            <a:r>
              <a:rPr lang="en-US" sz="2800" dirty="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liêng</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sâu</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nặng</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và</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sự</a:t>
            </a:r>
            <a:r>
              <a:rPr lang="en-US" sz="2800" dirty="0" smtClean="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trân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trọng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những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ước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mơ</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tuổi</a:t>
            </a:r>
            <a:r>
              <a:rPr lang="en-US" sz="2800" dirty="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thơ</a:t>
            </a:r>
            <a:r>
              <a:rPr lang="en-US" sz="2800" dirty="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đẹp</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đẽ</a:t>
            </a:r>
            <a:r>
              <a:rPr lang="en-US" sz="2800" dirty="0" smtClean="0">
                <a:latin typeface="Times New Roman" panose="02020603050405020304" pitchFamily="18" charset="0"/>
                <a:ea typeface="Times New Roman" panose="02020603050405020304" pitchFamily="18" charset="0"/>
              </a:rPr>
              <a:t>.</a:t>
            </a:r>
            <a:endParaRPr lang="en-US" sz="2800" dirty="0"/>
          </a:p>
        </p:txBody>
      </p:sp>
    </p:spTree>
    <p:extLst>
      <p:ext uri="{BB962C8B-B14F-4D97-AF65-F5344CB8AC3E}">
        <p14:creationId xmlns:p14="http://schemas.microsoft.com/office/powerpoint/2010/main" val="3877595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00+ hình nền powerpoint màu xanh dương nhạt - hinhanhsieudep.net">
            <a:extLst>
              <a:ext uri="{FF2B5EF4-FFF2-40B4-BE49-F238E27FC236}">
                <a16:creationId xmlns:a16="http://schemas.microsoft.com/office/drawing/2014/main" id="{149C7CD1-0F00-1E90-3025-BA402BF41E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127"/>
            <a:ext cx="12192000" cy="693712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Đối tượng 1">
            <a:extLst>
              <a:ext uri="{FF2B5EF4-FFF2-40B4-BE49-F238E27FC236}">
                <a16:creationId xmlns:a16="http://schemas.microsoft.com/office/drawing/2014/main" id="{6B292B20-5763-B0F8-5851-2D0775A9B6EC}"/>
              </a:ext>
            </a:extLst>
          </p:cNvPr>
          <p:cNvGraphicFramePr>
            <a:graphicFrameLocks noChangeAspect="1"/>
          </p:cNvGraphicFramePr>
          <p:nvPr>
            <p:extLst>
              <p:ext uri="{D42A27DB-BD31-4B8C-83A1-F6EECF244321}">
                <p14:modId xmlns:p14="http://schemas.microsoft.com/office/powerpoint/2010/main" val="4111814105"/>
              </p:ext>
            </p:extLst>
          </p:nvPr>
        </p:nvGraphicFramePr>
        <p:xfrm>
          <a:off x="1628269" y="3028566"/>
          <a:ext cx="914400" cy="215900"/>
        </p:xfrm>
        <a:graphic>
          <a:graphicData uri="http://schemas.openxmlformats.org/presentationml/2006/ole">
            <mc:AlternateContent xmlns:mc="http://schemas.openxmlformats.org/markup-compatibility/2006">
              <mc:Choice xmlns:v="urn:schemas-microsoft-com:vml" Requires="v">
                <p:oleObj spid="_x0000_s1167" name="Equation" r:id="rId4" imgW="914400" imgH="216000" progId="Equation.DSMT4">
                  <p:embed/>
                </p:oleObj>
              </mc:Choice>
              <mc:Fallback>
                <p:oleObj name="Equation" r:id="rId4" imgW="914400" imgH="216000" progId="Equation.DSMT4">
                  <p:embed/>
                  <p:pic>
                    <p:nvPicPr>
                      <p:cNvPr id="2" name="Đối tượng 1">
                        <a:extLst>
                          <a:ext uri="{FF2B5EF4-FFF2-40B4-BE49-F238E27FC236}">
                            <a16:creationId xmlns:a16="http://schemas.microsoft.com/office/drawing/2014/main" id="{6B292B20-5763-B0F8-5851-2D0775A9B6EC}"/>
                          </a:ext>
                        </a:extLst>
                      </p:cNvPr>
                      <p:cNvPicPr/>
                      <p:nvPr/>
                    </p:nvPicPr>
                    <p:blipFill>
                      <a:blip r:embed="rId5"/>
                      <a:stretch>
                        <a:fillRect/>
                      </a:stretch>
                    </p:blipFill>
                    <p:spPr>
                      <a:xfrm>
                        <a:off x="1628269" y="3028566"/>
                        <a:ext cx="914400" cy="215900"/>
                      </a:xfrm>
                      <a:prstGeom prst="rect">
                        <a:avLst/>
                      </a:prstGeom>
                    </p:spPr>
                  </p:pic>
                </p:oleObj>
              </mc:Fallback>
            </mc:AlternateContent>
          </a:graphicData>
        </a:graphic>
      </p:graphicFrame>
      <p:pic>
        <p:nvPicPr>
          <p:cNvPr id="6" name="Hình ảnh 5">
            <a:extLst>
              <a:ext uri="{FF2B5EF4-FFF2-40B4-BE49-F238E27FC236}">
                <a16:creationId xmlns:a16="http://schemas.microsoft.com/office/drawing/2014/main" id="{845D8CB5-3AD1-6C16-A673-477345781D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5249" y="-101292"/>
            <a:ext cx="2490799" cy="1818071"/>
          </a:xfrm>
          <a:prstGeom prst="rect">
            <a:avLst/>
          </a:prstGeom>
        </p:spPr>
      </p:pic>
      <p:pic>
        <p:nvPicPr>
          <p:cNvPr id="5" name="Hình ảnh 4">
            <a:extLst>
              <a:ext uri="{FF2B5EF4-FFF2-40B4-BE49-F238E27FC236}">
                <a16:creationId xmlns:a16="http://schemas.microsoft.com/office/drawing/2014/main" id="{B4EB43F4-A907-DD81-6328-8897B4F024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22820" y="3883894"/>
            <a:ext cx="2470204" cy="3036305"/>
          </a:xfrm>
          <a:prstGeom prst="rect">
            <a:avLst/>
          </a:prstGeom>
        </p:spPr>
      </p:pic>
      <p:sp>
        <p:nvSpPr>
          <p:cNvPr id="11" name="Cuộn: Ngang 10">
            <a:extLst>
              <a:ext uri="{FF2B5EF4-FFF2-40B4-BE49-F238E27FC236}">
                <a16:creationId xmlns:a16="http://schemas.microsoft.com/office/drawing/2014/main" id="{9C751495-63C0-E27F-1D85-A807C976AD09}"/>
              </a:ext>
            </a:extLst>
          </p:cNvPr>
          <p:cNvSpPr/>
          <p:nvPr/>
        </p:nvSpPr>
        <p:spPr>
          <a:xfrm>
            <a:off x="3721697" y="1360596"/>
            <a:ext cx="5459403" cy="1964672"/>
          </a:xfrm>
          <a:prstGeom prst="horizontalScroll">
            <a:avLst>
              <a:gd name="adj" fmla="val 16223"/>
            </a:avLst>
          </a:prstGeom>
          <a:noFill/>
          <a:ln w="76200">
            <a:solidFill>
              <a:srgbClr val="1F75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endParaRPr>
          </a:p>
        </p:txBody>
      </p:sp>
      <p:pic>
        <p:nvPicPr>
          <p:cNvPr id="12" name="Hình ảnh 11">
            <a:extLst>
              <a:ext uri="{FF2B5EF4-FFF2-40B4-BE49-F238E27FC236}">
                <a16:creationId xmlns:a16="http://schemas.microsoft.com/office/drawing/2014/main" id="{538F045B-4119-98CE-7876-3B8071C4D58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3404656" y="1457700"/>
            <a:ext cx="1431847" cy="1268944"/>
          </a:xfrm>
          <a:prstGeom prst="rect">
            <a:avLst/>
          </a:prstGeom>
        </p:spPr>
      </p:pic>
      <p:grpSp>
        <p:nvGrpSpPr>
          <p:cNvPr id="8" name="Nhóm 7">
            <a:extLst>
              <a:ext uri="{FF2B5EF4-FFF2-40B4-BE49-F238E27FC236}">
                <a16:creationId xmlns:a16="http://schemas.microsoft.com/office/drawing/2014/main" id="{054E1041-DE6B-421E-CBB3-32449804CCEF}"/>
              </a:ext>
            </a:extLst>
          </p:cNvPr>
          <p:cNvGrpSpPr/>
          <p:nvPr/>
        </p:nvGrpSpPr>
        <p:grpSpPr>
          <a:xfrm>
            <a:off x="3906117" y="127059"/>
            <a:ext cx="4790808" cy="1043001"/>
            <a:chOff x="6831332" y="3765940"/>
            <a:chExt cx="4790808" cy="1043001"/>
          </a:xfrm>
        </p:grpSpPr>
        <p:grpSp>
          <p:nvGrpSpPr>
            <p:cNvPr id="9" name="Nhóm 8">
              <a:extLst>
                <a:ext uri="{FF2B5EF4-FFF2-40B4-BE49-F238E27FC236}">
                  <a16:creationId xmlns:a16="http://schemas.microsoft.com/office/drawing/2014/main" id="{166C0DEC-06AB-6864-6E5E-39F429EF19A9}"/>
                </a:ext>
              </a:extLst>
            </p:cNvPr>
            <p:cNvGrpSpPr/>
            <p:nvPr/>
          </p:nvGrpSpPr>
          <p:grpSpPr>
            <a:xfrm>
              <a:off x="6831332" y="3765940"/>
              <a:ext cx="4790808" cy="1043001"/>
              <a:chOff x="6831332" y="3756952"/>
              <a:chExt cx="4790808" cy="1043001"/>
            </a:xfrm>
          </p:grpSpPr>
          <p:sp>
            <p:nvSpPr>
              <p:cNvPr id="14" name="Hình chữ nhật: Góc Tròn 13">
                <a:extLst>
                  <a:ext uri="{FF2B5EF4-FFF2-40B4-BE49-F238E27FC236}">
                    <a16:creationId xmlns:a16="http://schemas.microsoft.com/office/drawing/2014/main" id="{A52BA8E2-D317-81BD-9C3D-B7ACF051766D}"/>
                  </a:ext>
                </a:extLst>
              </p:cNvPr>
              <p:cNvSpPr/>
              <p:nvPr/>
            </p:nvSpPr>
            <p:spPr>
              <a:xfrm>
                <a:off x="6831332" y="3756952"/>
                <a:ext cx="4790808" cy="1043001"/>
              </a:xfrm>
              <a:prstGeom prst="roundRect">
                <a:avLst>
                  <a:gd name="adj" fmla="val 50000"/>
                </a:avLst>
              </a:prstGeom>
              <a:gradFill>
                <a:gsLst>
                  <a:gs pos="23000">
                    <a:srgbClr val="3366FF">
                      <a:alpha val="56863"/>
                    </a:srgbClr>
                  </a:gs>
                  <a:gs pos="73000">
                    <a:srgbClr val="3333F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ưu đồ: Đường kết nối 14">
                <a:extLst>
                  <a:ext uri="{FF2B5EF4-FFF2-40B4-BE49-F238E27FC236}">
                    <a16:creationId xmlns:a16="http://schemas.microsoft.com/office/drawing/2014/main" id="{E97FFE1D-7765-6C91-D7B0-3474C2CA3BE0}"/>
                  </a:ext>
                </a:extLst>
              </p:cNvPr>
              <p:cNvSpPr/>
              <p:nvPr/>
            </p:nvSpPr>
            <p:spPr>
              <a:xfrm>
                <a:off x="7026711" y="3859800"/>
                <a:ext cx="909116" cy="811822"/>
              </a:xfrm>
              <a:prstGeom prst="flowChartConnector">
                <a:avLst/>
              </a:prstGeom>
              <a:solidFill>
                <a:schemeClr val="bg1"/>
              </a:solidFill>
              <a:ln>
                <a:solidFill>
                  <a:schemeClr val="bg1"/>
                </a:solidFill>
              </a:ln>
              <a:effectLst>
                <a:outerShdw blurRad="190500" dist="38100" dir="2700000" sx="104000" sy="104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Hình ảnh 15">
                <a:extLst>
                  <a:ext uri="{FF2B5EF4-FFF2-40B4-BE49-F238E27FC236}">
                    <a16:creationId xmlns:a16="http://schemas.microsoft.com/office/drawing/2014/main" id="{2399B339-0ECA-C0D0-517E-1A84ECC72FFD}"/>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222754" y="4032978"/>
                <a:ext cx="517026" cy="517026"/>
              </a:xfrm>
              <a:prstGeom prst="rect">
                <a:avLst/>
              </a:prstGeom>
            </p:spPr>
          </p:pic>
        </p:grpSp>
        <p:sp>
          <p:nvSpPr>
            <p:cNvPr id="13" name="Hộp Văn bản 12">
              <a:extLst>
                <a:ext uri="{FF2B5EF4-FFF2-40B4-BE49-F238E27FC236}">
                  <a16:creationId xmlns:a16="http://schemas.microsoft.com/office/drawing/2014/main" id="{970AFD77-0BF0-19EB-CA0F-DDD15F7CA69E}"/>
                </a:ext>
              </a:extLst>
            </p:cNvPr>
            <p:cNvSpPr txBox="1"/>
            <p:nvPr/>
          </p:nvSpPr>
          <p:spPr>
            <a:xfrm flipH="1">
              <a:off x="8001316" y="3991031"/>
              <a:ext cx="3223761" cy="677108"/>
            </a:xfrm>
            <a:prstGeom prst="rect">
              <a:avLst/>
            </a:prstGeom>
            <a:noFill/>
          </p:spPr>
          <p:txBody>
            <a:bodyPr wrap="square" rtlCol="0">
              <a:spAutoFit/>
            </a:bodyPr>
            <a:lstStyle/>
            <a:p>
              <a:r>
                <a:rPr lang="en-US" sz="3800" b="1" dirty="0">
                  <a:solidFill>
                    <a:schemeClr val="bg1"/>
                  </a:solidFill>
                  <a:latin typeface="Cooper Black" panose="0208090404030B020404" pitchFamily="18" charset="0"/>
                </a:rPr>
                <a:t>LUYỆN TẬP</a:t>
              </a:r>
            </a:p>
          </p:txBody>
        </p:sp>
      </p:grpSp>
      <p:sp>
        <p:nvSpPr>
          <p:cNvPr id="3" name="Rectangle 2">
            <a:extLst>
              <a:ext uri="{FF2B5EF4-FFF2-40B4-BE49-F238E27FC236}">
                <a16:creationId xmlns:a16="http://schemas.microsoft.com/office/drawing/2014/main" id="{92D74EE6-E311-5866-DCA7-B08B5346345F}"/>
              </a:ext>
            </a:extLst>
          </p:cNvPr>
          <p:cNvSpPr/>
          <p:nvPr/>
        </p:nvSpPr>
        <p:spPr>
          <a:xfrm>
            <a:off x="3562476" y="3515804"/>
            <a:ext cx="5978535" cy="830997"/>
          </a:xfrm>
          <a:prstGeom prst="rect">
            <a:avLst/>
          </a:prstGeom>
        </p:spPr>
        <p:txBody>
          <a:bodyPr wrap="square">
            <a:spAutoFit/>
          </a:bodyPr>
          <a:lstStyle/>
          <a:p>
            <a:pPr>
              <a:spcAft>
                <a:spcPts val="750"/>
              </a:spcAft>
            </a:pPr>
            <a:r>
              <a:rPr lang="en-US" sz="4800" b="1" kern="1800" spc="-75" dirty="0">
                <a:solidFill>
                  <a:srgbClr val="00B050"/>
                </a:solidFill>
                <a:effectLst/>
                <a:latin typeface="MV Boli" panose="02000500030200090000" pitchFamily="2" charset="0"/>
                <a:ea typeface="Times New Roman" panose="02020603050405020304" pitchFamily="18" charset="0"/>
                <a:cs typeface="MV Boli" panose="02000500030200090000" pitchFamily="2" charset="0"/>
              </a:rPr>
              <a:t>NHANH NHƯ CHỚP</a:t>
            </a:r>
            <a:endParaRPr lang="en-US" sz="4800" dirty="0">
              <a:solidFill>
                <a:srgbClr val="00B050"/>
              </a:solidFill>
              <a:effectLst/>
              <a:latin typeface="MV Boli" panose="02000500030200090000" pitchFamily="2" charset="0"/>
              <a:ea typeface="Calibri" panose="020F0502020204030204" pitchFamily="34" charset="0"/>
              <a:cs typeface="MV Boli" panose="02000500030200090000" pitchFamily="2" charset="0"/>
            </a:endParaRPr>
          </a:p>
        </p:txBody>
      </p:sp>
      <p:sp>
        <p:nvSpPr>
          <p:cNvPr id="17" name="Hộp Văn bản 16">
            <a:extLst>
              <a:ext uri="{FF2B5EF4-FFF2-40B4-BE49-F238E27FC236}">
                <a16:creationId xmlns:a16="http://schemas.microsoft.com/office/drawing/2014/main" id="{E66F5F6F-0131-7285-D993-E8A7E31FE2E9}"/>
              </a:ext>
            </a:extLst>
          </p:cNvPr>
          <p:cNvSpPr txBox="1"/>
          <p:nvPr/>
        </p:nvSpPr>
        <p:spPr>
          <a:xfrm>
            <a:off x="4141967" y="1945904"/>
            <a:ext cx="5092027" cy="646331"/>
          </a:xfrm>
          <a:prstGeom prst="rect">
            <a:avLst/>
          </a:prstGeom>
          <a:noFill/>
        </p:spPr>
        <p:txBody>
          <a:bodyPr wrap="square">
            <a:spAutoFit/>
          </a:bodyPr>
          <a:lstStyle/>
          <a:p>
            <a:pPr marL="0" marR="0">
              <a:spcBef>
                <a:spcPts val="0"/>
              </a:spcBef>
              <a:spcAft>
                <a:spcPts val="0"/>
              </a:spcAft>
            </a:pPr>
            <a:r>
              <a:rPr lang="en-US" sz="3600" b="1" dirty="0">
                <a:solidFill>
                  <a:srgbClr val="0070C0"/>
                </a:solidFill>
                <a:effectLst/>
                <a:latin typeface="Times New Roman" panose="02020603050405020304" pitchFamily="18" charset="0"/>
                <a:ea typeface="Times New Roman" panose="02020603050405020304" pitchFamily="18" charset="0"/>
              </a:rPr>
              <a:t>*</a:t>
            </a:r>
            <a:r>
              <a:rPr lang="en-US" sz="3600" b="1" dirty="0" err="1">
                <a:solidFill>
                  <a:srgbClr val="0070C0"/>
                </a:solidFill>
                <a:effectLst/>
                <a:latin typeface="Times New Roman" panose="02020603050405020304" pitchFamily="18" charset="0"/>
                <a:ea typeface="Times New Roman" panose="02020603050405020304" pitchFamily="18" charset="0"/>
              </a:rPr>
              <a:t>Nhiệm</a:t>
            </a:r>
            <a:r>
              <a:rPr lang="en-US" sz="3600" b="1" dirty="0">
                <a:solidFill>
                  <a:srgbClr val="0070C0"/>
                </a:solidFill>
                <a:effectLst/>
                <a:latin typeface="Times New Roman" panose="02020603050405020304" pitchFamily="18" charset="0"/>
                <a:ea typeface="Times New Roman" panose="02020603050405020304" pitchFamily="18" charset="0"/>
              </a:rPr>
              <a:t> </a:t>
            </a:r>
            <a:r>
              <a:rPr lang="en-US" sz="3600" b="1" dirty="0" err="1">
                <a:solidFill>
                  <a:srgbClr val="0070C0"/>
                </a:solidFill>
                <a:effectLst/>
                <a:latin typeface="Times New Roman" panose="02020603050405020304" pitchFamily="18" charset="0"/>
                <a:ea typeface="Times New Roman" panose="02020603050405020304" pitchFamily="18" charset="0"/>
              </a:rPr>
              <a:t>vụ</a:t>
            </a:r>
            <a:r>
              <a:rPr lang="en-US" sz="3600" b="1" dirty="0">
                <a:solidFill>
                  <a:srgbClr val="0070C0"/>
                </a:solidFill>
                <a:effectLst/>
                <a:latin typeface="Times New Roman" panose="02020603050405020304" pitchFamily="18" charset="0"/>
                <a:ea typeface="Times New Roman" panose="02020603050405020304" pitchFamily="18" charset="0"/>
              </a:rPr>
              <a:t> 1: </a:t>
            </a:r>
            <a:r>
              <a:rPr lang="en-US" sz="3600" b="1" dirty="0" err="1">
                <a:solidFill>
                  <a:srgbClr val="0070C0"/>
                </a:solidFill>
                <a:effectLst/>
                <a:latin typeface="Times New Roman" panose="02020603050405020304" pitchFamily="18" charset="0"/>
                <a:ea typeface="Times New Roman" panose="02020603050405020304" pitchFamily="18" charset="0"/>
              </a:rPr>
              <a:t>Trò</a:t>
            </a:r>
            <a:r>
              <a:rPr lang="en-US" sz="3600" b="1" dirty="0">
                <a:solidFill>
                  <a:srgbClr val="0070C0"/>
                </a:solidFill>
                <a:effectLst/>
                <a:latin typeface="Times New Roman" panose="02020603050405020304" pitchFamily="18" charset="0"/>
                <a:ea typeface="Times New Roman" panose="02020603050405020304" pitchFamily="18" charset="0"/>
              </a:rPr>
              <a:t> </a:t>
            </a:r>
            <a:r>
              <a:rPr lang="en-US" sz="3600" b="1" dirty="0" err="1">
                <a:solidFill>
                  <a:srgbClr val="0070C0"/>
                </a:solidFill>
                <a:effectLst/>
                <a:latin typeface="Times New Roman" panose="02020603050405020304" pitchFamily="18" charset="0"/>
                <a:ea typeface="Times New Roman" panose="02020603050405020304" pitchFamily="18" charset="0"/>
              </a:rPr>
              <a:t>chơi</a:t>
            </a:r>
            <a:r>
              <a:rPr lang="en-US" sz="3600" b="1" dirty="0">
                <a:solidFill>
                  <a:srgbClr val="0070C0"/>
                </a:solidFill>
                <a:effectLst/>
                <a:latin typeface="Times New Roman" panose="02020603050405020304" pitchFamily="18" charset="0"/>
                <a:ea typeface="Times New Roman" panose="02020603050405020304" pitchFamily="18" charset="0"/>
              </a:rPr>
              <a:t> </a:t>
            </a:r>
            <a:endParaRPr lang="en-US" sz="3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1071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20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2000"/>
                                        <p:tgtEl>
                                          <p:spTgt spid="12"/>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 calcmode="lin" valueType="num">
                                      <p:cBhvr additive="base">
                                        <p:cTn id="2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9524" y="131379"/>
            <a:ext cx="3100552" cy="889244"/>
          </a:xfrm>
          <a:solidFill>
            <a:srgbClr val="05D805"/>
          </a:solidFill>
        </p:spPr>
        <p:txBody>
          <a:bodyPr/>
          <a:lstStyle/>
          <a:p>
            <a:pPr algn="ctr"/>
            <a:r>
              <a:rPr lang="en-US" sz="5400" b="1" dirty="0" err="1">
                <a:solidFill>
                  <a:schemeClr val="bg1"/>
                </a:solidFill>
                <a:latin typeface="Times New Roman" panose="02020603050405020304" pitchFamily="18" charset="0"/>
                <a:cs typeface="Times New Roman" panose="02020603050405020304" pitchFamily="18" charset="0"/>
              </a:rPr>
              <a:t>Luật</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ch</a:t>
            </a:r>
            <a:r>
              <a:rPr lang="vi-VN" sz="5400" b="1" dirty="0">
                <a:solidFill>
                  <a:schemeClr val="bg1"/>
                </a:solidFill>
                <a:latin typeface="Times New Roman" panose="02020603050405020304" pitchFamily="18" charset="0"/>
                <a:cs typeface="Times New Roman" panose="02020603050405020304" pitchFamily="18" charset="0"/>
              </a:rPr>
              <a:t>ơ</a:t>
            </a:r>
            <a:r>
              <a:rPr lang="en-US" sz="5400" b="1" dirty="0" err="1">
                <a:solidFill>
                  <a:schemeClr val="bg1"/>
                </a:solidFill>
                <a:latin typeface="Times New Roman" panose="02020603050405020304" pitchFamily="18" charset="0"/>
                <a:cs typeface="Times New Roman" panose="02020603050405020304" pitchFamily="18" charset="0"/>
              </a:rPr>
              <a:t>i</a:t>
            </a:r>
            <a:endParaRPr lang="en-US" sz="5400"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363320" y="2158193"/>
            <a:ext cx="10368081" cy="2959965"/>
          </a:xfrm>
          <a:noFill/>
        </p:spPr>
        <p:txBody>
          <a:bodyPr>
            <a:normAutofit/>
          </a:bodyPr>
          <a:lstStyle/>
          <a:p>
            <a:pPr marL="0" marR="0" lvl="0" indent="0" algn="just">
              <a:lnSpc>
                <a:spcPct val="115000"/>
              </a:lnSpc>
              <a:buSzPts val="1400"/>
              <a:buNone/>
            </a:pPr>
            <a:r>
              <a:rPr lang="en-US" dirty="0">
                <a:solidFill>
                  <a:srgbClr val="0D0D0D"/>
                </a:solidFill>
                <a:effectLst/>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Yêu</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cầu</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G</a:t>
            </a:r>
            <a:r>
              <a:rPr lang="en-US" dirty="0" err="1">
                <a:solidFill>
                  <a:srgbClr val="0D0D0D"/>
                </a:solidFill>
                <a:effectLst/>
                <a:latin typeface="Times New Roman" panose="02020603050405020304" pitchFamily="18" charset="0"/>
                <a:ea typeface="Times New Roman" panose="02020603050405020304" pitchFamily="18" charset="0"/>
              </a:rPr>
              <a:t>ấp</a:t>
            </a:r>
            <a:r>
              <a:rPr lang="en-US" dirty="0">
                <a:solidFill>
                  <a:srgbClr val="0D0D0D"/>
                </a:solidFill>
                <a:effectLst/>
                <a:latin typeface="Times New Roman" panose="02020603050405020304" pitchFamily="18" charset="0"/>
                <a:ea typeface="Times New Roman" panose="02020603050405020304" pitchFamily="18" charset="0"/>
              </a:rPr>
              <a:t> </a:t>
            </a:r>
            <a:r>
              <a:rPr lang="en-US" dirty="0" err="1">
                <a:solidFill>
                  <a:srgbClr val="0D0D0D"/>
                </a:solidFill>
                <a:effectLst/>
                <a:latin typeface="Times New Roman" panose="02020603050405020304" pitchFamily="18" charset="0"/>
                <a:ea typeface="Times New Roman" panose="02020603050405020304" pitchFamily="18" charset="0"/>
              </a:rPr>
              <a:t>toàn</a:t>
            </a:r>
            <a:r>
              <a:rPr lang="en-US" dirty="0">
                <a:solidFill>
                  <a:srgbClr val="0D0D0D"/>
                </a:solidFill>
                <a:effectLst/>
                <a:latin typeface="Times New Roman" panose="02020603050405020304" pitchFamily="18" charset="0"/>
                <a:ea typeface="Times New Roman" panose="02020603050405020304" pitchFamily="18" charset="0"/>
              </a:rPr>
              <a:t> </a:t>
            </a:r>
            <a:r>
              <a:rPr lang="en-US" dirty="0" err="1">
                <a:solidFill>
                  <a:srgbClr val="0D0D0D"/>
                </a:solidFill>
                <a:effectLst/>
                <a:latin typeface="Times New Roman" panose="02020603050405020304" pitchFamily="18" charset="0"/>
                <a:ea typeface="Times New Roman" panose="02020603050405020304" pitchFamily="18" charset="0"/>
              </a:rPr>
              <a:t>bộ</a:t>
            </a:r>
            <a:r>
              <a:rPr lang="en-US" dirty="0">
                <a:solidFill>
                  <a:srgbClr val="0D0D0D"/>
                </a:solidFill>
                <a:effectLst/>
                <a:latin typeface="Times New Roman" panose="02020603050405020304" pitchFamily="18" charset="0"/>
                <a:ea typeface="Times New Roman" panose="02020603050405020304" pitchFamily="18" charset="0"/>
              </a:rPr>
              <a:t> </a:t>
            </a:r>
            <a:r>
              <a:rPr lang="en-US" dirty="0" err="1">
                <a:solidFill>
                  <a:srgbClr val="0D0D0D"/>
                </a:solidFill>
                <a:effectLst/>
                <a:latin typeface="Times New Roman" panose="02020603050405020304" pitchFamily="18" charset="0"/>
                <a:ea typeface="Times New Roman" panose="02020603050405020304" pitchFamily="18" charset="0"/>
              </a:rPr>
              <a:t>vở</a:t>
            </a:r>
            <a:r>
              <a:rPr lang="en-US" dirty="0">
                <a:solidFill>
                  <a:srgbClr val="0D0D0D"/>
                </a:solidFill>
                <a:effectLst/>
                <a:latin typeface="Times New Roman" panose="02020603050405020304" pitchFamily="18" charset="0"/>
                <a:ea typeface="Times New Roman" panose="02020603050405020304" pitchFamily="18" charset="0"/>
              </a:rPr>
              <a:t> </a:t>
            </a:r>
            <a:r>
              <a:rPr lang="en-US" dirty="0" err="1">
                <a:solidFill>
                  <a:srgbClr val="0D0D0D"/>
                </a:solidFill>
                <a:effectLst/>
                <a:latin typeface="Times New Roman" panose="02020603050405020304" pitchFamily="18" charset="0"/>
                <a:ea typeface="Times New Roman" panose="02020603050405020304" pitchFamily="18" charset="0"/>
              </a:rPr>
              <a:t>viết</a:t>
            </a:r>
            <a:r>
              <a:rPr lang="en-US" dirty="0">
                <a:solidFill>
                  <a:srgbClr val="0D0D0D"/>
                </a:solidFill>
                <a:effectLst/>
                <a:latin typeface="Times New Roman" panose="02020603050405020304" pitchFamily="18" charset="0"/>
                <a:ea typeface="Times New Roman" panose="02020603050405020304" pitchFamily="18" charset="0"/>
              </a:rPr>
              <a:t> </a:t>
            </a:r>
            <a:r>
              <a:rPr lang="en-US" dirty="0" err="1">
                <a:solidFill>
                  <a:srgbClr val="0D0D0D"/>
                </a:solidFill>
                <a:effectLst/>
                <a:latin typeface="Times New Roman" panose="02020603050405020304" pitchFamily="18" charset="0"/>
                <a:ea typeface="Times New Roman" panose="02020603050405020304" pitchFamily="18" charset="0"/>
              </a:rPr>
              <a:t>và</a:t>
            </a:r>
            <a:r>
              <a:rPr lang="en-US" dirty="0">
                <a:solidFill>
                  <a:srgbClr val="0D0D0D"/>
                </a:solidFill>
                <a:effectLst/>
                <a:latin typeface="Times New Roman" panose="02020603050405020304" pitchFamily="18" charset="0"/>
                <a:ea typeface="Times New Roman" panose="02020603050405020304" pitchFamily="18" charset="0"/>
              </a:rPr>
              <a:t> SGK </a:t>
            </a:r>
            <a:r>
              <a:rPr lang="en-US" dirty="0" err="1">
                <a:solidFill>
                  <a:srgbClr val="0D0D0D"/>
                </a:solidFill>
                <a:effectLst/>
                <a:latin typeface="Times New Roman" panose="02020603050405020304" pitchFamily="18" charset="0"/>
                <a:ea typeface="Times New Roman" panose="02020603050405020304" pitchFamily="18" charset="0"/>
              </a:rPr>
              <a:t>lại</a:t>
            </a:r>
            <a:r>
              <a:rPr lang="en-US" dirty="0">
                <a:solidFill>
                  <a:srgbClr val="0D0D0D"/>
                </a:solidFill>
                <a:effectLst/>
                <a:latin typeface="Times New Roman" panose="02020603050405020304" pitchFamily="18" charset="0"/>
                <a:ea typeface="Times New Roman" panose="02020603050405020304" pitchFamily="18" charset="0"/>
              </a:rPr>
              <a:t>.</a:t>
            </a:r>
            <a:endParaRPr lang="en-US" dirty="0">
              <a:effectLst/>
              <a:latin typeface="Times New Roman" panose="02020603050405020304" pitchFamily="18" charset="0"/>
              <a:ea typeface="Times New Roman" panose="02020603050405020304" pitchFamily="18" charset="0"/>
            </a:endParaRPr>
          </a:p>
          <a:p>
            <a:pPr marL="0" marR="0" lvl="0" indent="0" algn="just">
              <a:lnSpc>
                <a:spcPct val="115000"/>
              </a:lnSpc>
              <a:buSzPts val="1400"/>
              <a:buNone/>
            </a:pPr>
            <a:r>
              <a:rPr lang="en-US" dirty="0">
                <a:solidFill>
                  <a:srgbClr val="000000"/>
                </a:solidFill>
                <a:effectLst/>
                <a:latin typeface="Times New Roman" panose="02020603050405020304" pitchFamily="18" charset="0"/>
                <a:ea typeface="Times New Roman" panose="02020603050405020304" pitchFamily="18" charset="0"/>
              </a:rPr>
              <a:t>- </a:t>
            </a:r>
            <a:r>
              <a:rPr lang="en-US" dirty="0">
                <a:solidFill>
                  <a:srgbClr val="000000"/>
                </a:solidFill>
                <a:latin typeface="Times New Roman" panose="02020603050405020304" pitchFamily="18" charset="0"/>
                <a:ea typeface="Times New Roman" panose="02020603050405020304" pitchFamily="18" charset="0"/>
              </a:rPr>
              <a:t>Sau </a:t>
            </a:r>
            <a:r>
              <a:rPr lang="en-US" dirty="0" err="1">
                <a:solidFill>
                  <a:srgbClr val="000000"/>
                </a:solidFill>
                <a:latin typeface="Times New Roman" panose="02020603050405020304" pitchFamily="18" charset="0"/>
                <a:ea typeface="Times New Roman" panose="02020603050405020304" pitchFamily="18" charset="0"/>
              </a:rPr>
              <a:t>khi</a:t>
            </a:r>
            <a:r>
              <a:rPr lang="en-US" dirty="0">
                <a:solidFill>
                  <a:srgbClr val="000000"/>
                </a:solidFill>
                <a:latin typeface="Times New Roman" panose="02020603050405020304" pitchFamily="18" charset="0"/>
                <a:ea typeface="Times New Roman" panose="02020603050405020304" pitchFamily="18" charset="0"/>
              </a:rPr>
              <a:t> GV </a:t>
            </a:r>
            <a:r>
              <a:rPr lang="en-US" dirty="0" err="1">
                <a:solidFill>
                  <a:srgbClr val="000000"/>
                </a:solidFill>
                <a:effectLst/>
                <a:latin typeface="Times New Roman" panose="02020603050405020304" pitchFamily="18" charset="0"/>
                <a:ea typeface="Times New Roman" panose="02020603050405020304" pitchFamily="18" charset="0"/>
              </a:rPr>
              <a:t>đọc</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lần</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lượt</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từng</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câu</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hỏi</a:t>
            </a:r>
            <a:r>
              <a:rPr lang="en-US" dirty="0">
                <a:solidFill>
                  <a:srgbClr val="000000"/>
                </a:solidFill>
                <a:effectLst/>
                <a:latin typeface="Times New Roman" panose="02020603050405020304" pitchFamily="18" charset="0"/>
                <a:ea typeface="Times New Roman" panose="02020603050405020304" pitchFamily="18" charset="0"/>
              </a:rPr>
              <a:t>; </a:t>
            </a:r>
            <a:r>
              <a:rPr lang="en-US" dirty="0">
                <a:solidFill>
                  <a:srgbClr val="000000"/>
                </a:solidFill>
                <a:latin typeface="Times New Roman" panose="02020603050405020304" pitchFamily="18" charset="0"/>
                <a:ea typeface="Times New Roman" panose="02020603050405020304" pitchFamily="18" charset="0"/>
              </a:rPr>
              <a:t>ai </a:t>
            </a:r>
            <a:r>
              <a:rPr lang="en-US" dirty="0" err="1">
                <a:solidFill>
                  <a:srgbClr val="000000"/>
                </a:solidFill>
                <a:effectLst/>
                <a:latin typeface="Times New Roman" panose="02020603050405020304" pitchFamily="18" charset="0"/>
                <a:ea typeface="Times New Roman" panose="02020603050405020304" pitchFamily="18" charset="0"/>
              </a:rPr>
              <a:t>trả</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lời</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đúng</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câu</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hỏi</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trước</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đó</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sẽ</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được</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quyền</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mời</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bất</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kì</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bạn</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nào</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trả</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lời</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câu</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hỏi</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tiếp</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theo</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Nên</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mời</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đa</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dạng</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các</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thành</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viên</a:t>
            </a:r>
            <a:r>
              <a:rPr lang="en-US" dirty="0">
                <a:solidFill>
                  <a:srgbClr val="000000"/>
                </a:solidFill>
                <a:effectLst/>
                <a:latin typeface="Times New Roman" panose="02020603050405020304" pitchFamily="18" charset="0"/>
                <a:ea typeface="Times New Roman" panose="02020603050405020304" pitchFamily="18" charset="0"/>
              </a:rPr>
              <a:t> ở </a:t>
            </a:r>
            <a:r>
              <a:rPr lang="en-US" dirty="0" err="1">
                <a:solidFill>
                  <a:srgbClr val="000000"/>
                </a:solidFill>
                <a:effectLst/>
                <a:latin typeface="Times New Roman" panose="02020603050405020304" pitchFamily="18" charset="0"/>
                <a:ea typeface="Times New Roman" panose="02020603050405020304" pitchFamily="18" charset="0"/>
              </a:rPr>
              <a:t>các</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tổ</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nhóm</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khác</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nhau</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trong</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lớp</a:t>
            </a:r>
            <a:r>
              <a:rPr lang="en-US" dirty="0">
                <a:solidFill>
                  <a:srgbClr val="000000"/>
                </a:solidFill>
                <a:effectLst/>
                <a:latin typeface="Times New Roman" panose="02020603050405020304" pitchFamily="18" charset="0"/>
                <a:ea typeface="Times New Roman" panose="02020603050405020304" pitchFamily="18" charset="0"/>
              </a:rPr>
              <a:t>).</a:t>
            </a:r>
            <a:endParaRPr lang="en-US" dirty="0">
              <a:effectLst/>
              <a:latin typeface="Times New Roman" panose="02020603050405020304" pitchFamily="18" charset="0"/>
              <a:ea typeface="Times New Roman" panose="02020603050405020304" pitchFamily="18" charset="0"/>
            </a:endParaRPr>
          </a:p>
          <a:p>
            <a:pPr marL="0" marR="0" lvl="0" indent="0" algn="just">
              <a:lnSpc>
                <a:spcPct val="115000"/>
              </a:lnSpc>
              <a:buSzPts val="1400"/>
              <a:buNone/>
            </a:pPr>
            <a:r>
              <a:rPr lang="en-US" dirty="0">
                <a:solidFill>
                  <a:srgbClr val="0D0D0D"/>
                </a:solidFill>
                <a:effectLst/>
                <a:latin typeface="Times New Roman" panose="02020603050405020304" pitchFamily="18" charset="0"/>
                <a:ea typeface="Times New Roman" panose="02020603050405020304" pitchFamily="18" charset="0"/>
              </a:rPr>
              <a:t>- Sau </a:t>
            </a:r>
            <a:r>
              <a:rPr lang="en-US" dirty="0" err="1">
                <a:solidFill>
                  <a:srgbClr val="0D0D0D"/>
                </a:solidFill>
                <a:effectLst/>
                <a:latin typeface="Times New Roman" panose="02020603050405020304" pitchFamily="18" charset="0"/>
                <a:ea typeface="Times New Roman" panose="02020603050405020304" pitchFamily="18" charset="0"/>
              </a:rPr>
              <a:t>khi</a:t>
            </a:r>
            <a:r>
              <a:rPr lang="en-US" dirty="0">
                <a:solidFill>
                  <a:srgbClr val="0D0D0D"/>
                </a:solidFill>
                <a:effectLst/>
                <a:latin typeface="Times New Roman" panose="02020603050405020304" pitchFamily="18" charset="0"/>
                <a:ea typeface="Times New Roman" panose="02020603050405020304" pitchFamily="18" charset="0"/>
              </a:rPr>
              <a:t> GV </a:t>
            </a:r>
            <a:r>
              <a:rPr lang="en-US" dirty="0" err="1">
                <a:solidFill>
                  <a:srgbClr val="0D0D0D"/>
                </a:solidFill>
                <a:effectLst/>
                <a:latin typeface="Times New Roman" panose="02020603050405020304" pitchFamily="18" charset="0"/>
                <a:ea typeface="Times New Roman" panose="02020603050405020304" pitchFamily="18" charset="0"/>
              </a:rPr>
              <a:t>đọc</a:t>
            </a:r>
            <a:r>
              <a:rPr lang="en-US" dirty="0">
                <a:solidFill>
                  <a:srgbClr val="0D0D0D"/>
                </a:solidFill>
                <a:effectLst/>
                <a:latin typeface="Times New Roman" panose="02020603050405020304" pitchFamily="18" charset="0"/>
                <a:ea typeface="Times New Roman" panose="02020603050405020304" pitchFamily="18" charset="0"/>
              </a:rPr>
              <a:t> </a:t>
            </a:r>
            <a:r>
              <a:rPr lang="en-US" dirty="0" err="1">
                <a:solidFill>
                  <a:srgbClr val="0D0D0D"/>
                </a:solidFill>
                <a:effectLst/>
                <a:latin typeface="Times New Roman" panose="02020603050405020304" pitchFamily="18" charset="0"/>
                <a:ea typeface="Times New Roman" panose="02020603050405020304" pitchFamily="18" charset="0"/>
              </a:rPr>
              <a:t>xong</a:t>
            </a:r>
            <a:r>
              <a:rPr lang="en-US" dirty="0">
                <a:solidFill>
                  <a:srgbClr val="0D0D0D"/>
                </a:solidFill>
                <a:effectLst/>
                <a:latin typeface="Times New Roman" panose="02020603050405020304" pitchFamily="18" charset="0"/>
                <a:ea typeface="Times New Roman" panose="02020603050405020304" pitchFamily="18" charset="0"/>
              </a:rPr>
              <a:t> </a:t>
            </a:r>
            <a:r>
              <a:rPr lang="en-US" dirty="0" err="1">
                <a:solidFill>
                  <a:srgbClr val="0D0D0D"/>
                </a:solidFill>
                <a:effectLst/>
                <a:latin typeface="Times New Roman" panose="02020603050405020304" pitchFamily="18" charset="0"/>
                <a:ea typeface="Times New Roman" panose="02020603050405020304" pitchFamily="18" charset="0"/>
              </a:rPr>
              <a:t>câu</a:t>
            </a:r>
            <a:r>
              <a:rPr lang="en-US" dirty="0">
                <a:solidFill>
                  <a:srgbClr val="0D0D0D"/>
                </a:solidFill>
                <a:effectLst/>
                <a:latin typeface="Times New Roman" panose="02020603050405020304" pitchFamily="18" charset="0"/>
                <a:ea typeface="Times New Roman" panose="02020603050405020304" pitchFamily="18" charset="0"/>
              </a:rPr>
              <a:t> </a:t>
            </a:r>
            <a:r>
              <a:rPr lang="en-US" dirty="0" err="1">
                <a:solidFill>
                  <a:srgbClr val="0D0D0D"/>
                </a:solidFill>
                <a:effectLst/>
                <a:latin typeface="Times New Roman" panose="02020603050405020304" pitchFamily="18" charset="0"/>
                <a:ea typeface="Times New Roman" panose="02020603050405020304" pitchFamily="18" charset="0"/>
              </a:rPr>
              <a:t>hỏi</a:t>
            </a:r>
            <a:r>
              <a:rPr lang="en-US" dirty="0">
                <a:solidFill>
                  <a:srgbClr val="0D0D0D"/>
                </a:solidFill>
                <a:effectLst/>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sẽ</a:t>
            </a:r>
            <a:r>
              <a:rPr lang="en-US" dirty="0">
                <a:solidFill>
                  <a:srgbClr val="0D0D0D"/>
                </a:solidFill>
                <a:effectLst/>
                <a:latin typeface="Times New Roman" panose="02020603050405020304" pitchFamily="18" charset="0"/>
                <a:ea typeface="Times New Roman" panose="02020603050405020304" pitchFamily="18" charset="0"/>
              </a:rPr>
              <a:t> </a:t>
            </a:r>
            <a:r>
              <a:rPr lang="en-US" dirty="0" err="1">
                <a:solidFill>
                  <a:srgbClr val="0D0D0D"/>
                </a:solidFill>
                <a:effectLst/>
                <a:latin typeface="Times New Roman" panose="02020603050405020304" pitchFamily="18" charset="0"/>
                <a:ea typeface="Times New Roman" panose="02020603050405020304" pitchFamily="18" charset="0"/>
              </a:rPr>
              <a:t>có</a:t>
            </a:r>
            <a:r>
              <a:rPr lang="en-US" dirty="0">
                <a:solidFill>
                  <a:srgbClr val="0D0D0D"/>
                </a:solidFill>
                <a:effectLst/>
                <a:latin typeface="Times New Roman" panose="02020603050405020304" pitchFamily="18" charset="0"/>
                <a:ea typeface="Times New Roman" panose="02020603050405020304" pitchFamily="18" charset="0"/>
              </a:rPr>
              <a:t> 5s </a:t>
            </a:r>
            <a:r>
              <a:rPr lang="en-US" dirty="0" err="1">
                <a:solidFill>
                  <a:srgbClr val="0D0D0D"/>
                </a:solidFill>
                <a:effectLst/>
                <a:latin typeface="Times New Roman" panose="02020603050405020304" pitchFamily="18" charset="0"/>
                <a:ea typeface="Times New Roman" panose="02020603050405020304" pitchFamily="18" charset="0"/>
              </a:rPr>
              <a:t>để</a:t>
            </a:r>
            <a:r>
              <a:rPr lang="en-US" dirty="0">
                <a:solidFill>
                  <a:srgbClr val="0D0D0D"/>
                </a:solidFill>
                <a:effectLst/>
                <a:latin typeface="Times New Roman" panose="02020603050405020304" pitchFamily="18" charset="0"/>
                <a:ea typeface="Times New Roman" panose="02020603050405020304" pitchFamily="18" charset="0"/>
              </a:rPr>
              <a:t> </a:t>
            </a:r>
            <a:r>
              <a:rPr lang="en-US" dirty="0" err="1">
                <a:solidFill>
                  <a:srgbClr val="0D0D0D"/>
                </a:solidFill>
                <a:effectLst/>
                <a:latin typeface="Times New Roman" panose="02020603050405020304" pitchFamily="18" charset="0"/>
                <a:ea typeface="Times New Roman" panose="02020603050405020304" pitchFamily="18" charset="0"/>
              </a:rPr>
              <a:t>suy</a:t>
            </a:r>
            <a:r>
              <a:rPr lang="en-US" dirty="0">
                <a:solidFill>
                  <a:srgbClr val="0D0D0D"/>
                </a:solidFill>
                <a:effectLst/>
                <a:latin typeface="Times New Roman" panose="02020603050405020304" pitchFamily="18" charset="0"/>
                <a:ea typeface="Times New Roman" panose="02020603050405020304" pitchFamily="18" charset="0"/>
              </a:rPr>
              <a:t> </a:t>
            </a:r>
            <a:r>
              <a:rPr lang="en-US" dirty="0" err="1">
                <a:solidFill>
                  <a:srgbClr val="0D0D0D"/>
                </a:solidFill>
                <a:effectLst/>
                <a:latin typeface="Times New Roman" panose="02020603050405020304" pitchFamily="18" charset="0"/>
                <a:ea typeface="Times New Roman" panose="02020603050405020304" pitchFamily="18" charset="0"/>
              </a:rPr>
              <a:t>nghĩ</a:t>
            </a:r>
            <a:r>
              <a:rPr lang="en-US" dirty="0">
                <a:solidFill>
                  <a:srgbClr val="0D0D0D"/>
                </a:solidFill>
                <a:effectLst/>
                <a:latin typeface="Times New Roman" panose="02020603050405020304" pitchFamily="18" charset="0"/>
                <a:ea typeface="Times New Roman" panose="02020603050405020304" pitchFamily="18" charset="0"/>
              </a:rPr>
              <a:t> </a:t>
            </a:r>
            <a:r>
              <a:rPr lang="en-US" dirty="0" err="1">
                <a:solidFill>
                  <a:srgbClr val="0D0D0D"/>
                </a:solidFill>
                <a:effectLst/>
                <a:latin typeface="Times New Roman" panose="02020603050405020304" pitchFamily="18" charset="0"/>
                <a:ea typeface="Times New Roman" panose="02020603050405020304" pitchFamily="18" charset="0"/>
              </a:rPr>
              <a:t>và</a:t>
            </a:r>
            <a:r>
              <a:rPr lang="en-US" dirty="0">
                <a:solidFill>
                  <a:srgbClr val="0D0D0D"/>
                </a:solidFill>
                <a:effectLst/>
                <a:latin typeface="Times New Roman" panose="02020603050405020304" pitchFamily="18" charset="0"/>
                <a:ea typeface="Times New Roman" panose="02020603050405020304" pitchFamily="18" charset="0"/>
              </a:rPr>
              <a:t> </a:t>
            </a:r>
            <a:r>
              <a:rPr lang="en-US" dirty="0" err="1">
                <a:solidFill>
                  <a:srgbClr val="0D0D0D"/>
                </a:solidFill>
                <a:effectLst/>
                <a:latin typeface="Times New Roman" panose="02020603050405020304" pitchFamily="18" charset="0"/>
                <a:ea typeface="Times New Roman" panose="02020603050405020304" pitchFamily="18" charset="0"/>
              </a:rPr>
              <a:t>chọn</a:t>
            </a:r>
            <a:r>
              <a:rPr lang="en-US" dirty="0">
                <a:solidFill>
                  <a:srgbClr val="0D0D0D"/>
                </a:solidFill>
                <a:effectLst/>
                <a:latin typeface="Times New Roman" panose="02020603050405020304" pitchFamily="18" charset="0"/>
                <a:ea typeface="Times New Roman" panose="02020603050405020304" pitchFamily="18" charset="0"/>
              </a:rPr>
              <a:t> </a:t>
            </a:r>
            <a:r>
              <a:rPr lang="en-US" dirty="0" err="1">
                <a:solidFill>
                  <a:srgbClr val="0D0D0D"/>
                </a:solidFill>
                <a:effectLst/>
                <a:latin typeface="Times New Roman" panose="02020603050405020304" pitchFamily="18" charset="0"/>
                <a:ea typeface="Times New Roman" panose="02020603050405020304" pitchFamily="18" charset="0"/>
              </a:rPr>
              <a:t>đáp</a:t>
            </a:r>
            <a:r>
              <a:rPr lang="en-US" dirty="0">
                <a:solidFill>
                  <a:srgbClr val="0D0D0D"/>
                </a:solidFill>
                <a:effectLst/>
                <a:latin typeface="Times New Roman" panose="02020603050405020304" pitchFamily="18" charset="0"/>
                <a:ea typeface="Times New Roman" panose="02020603050405020304" pitchFamily="18" charset="0"/>
              </a:rPr>
              <a:t> </a:t>
            </a:r>
            <a:r>
              <a:rPr lang="en-US" dirty="0" err="1">
                <a:solidFill>
                  <a:srgbClr val="0D0D0D"/>
                </a:solidFill>
                <a:effectLst/>
                <a:latin typeface="Times New Roman" panose="02020603050405020304" pitchFamily="18" charset="0"/>
                <a:ea typeface="Times New Roman" panose="02020603050405020304" pitchFamily="18" charset="0"/>
              </a:rPr>
              <a:t>án</a:t>
            </a:r>
            <a:r>
              <a:rPr lang="en-US" dirty="0">
                <a:solidFill>
                  <a:srgbClr val="0D0D0D"/>
                </a:solidFill>
                <a:effectLst/>
                <a:latin typeface="Times New Roman" panose="02020603050405020304" pitchFamily="18" charset="0"/>
                <a:ea typeface="Times New Roman" panose="02020603050405020304" pitchFamily="18" charset="0"/>
              </a:rPr>
              <a:t>.</a:t>
            </a:r>
            <a:endParaRPr lang="en-US" dirty="0">
              <a:effectLst/>
              <a:latin typeface="Times New Roman" panose="02020603050405020304" pitchFamily="18" charset="0"/>
              <a:ea typeface="Times New Roman" panose="02020603050405020304" pitchFamily="18" charset="0"/>
            </a:endParaRPr>
          </a:p>
        </p:txBody>
      </p:sp>
      <p:sp>
        <p:nvSpPr>
          <p:cNvPr id="4" name="Cuộn: Ngang 3">
            <a:extLst>
              <a:ext uri="{FF2B5EF4-FFF2-40B4-BE49-F238E27FC236}">
                <a16:creationId xmlns:a16="http://schemas.microsoft.com/office/drawing/2014/main" id="{A4269AAC-C5A1-D42F-869E-80754CDF2C3A}"/>
              </a:ext>
            </a:extLst>
          </p:cNvPr>
          <p:cNvSpPr/>
          <p:nvPr/>
        </p:nvSpPr>
        <p:spPr>
          <a:xfrm>
            <a:off x="460599" y="1254518"/>
            <a:ext cx="11414235" cy="4917605"/>
          </a:xfrm>
          <a:prstGeom prst="horizontalScroll">
            <a:avLst/>
          </a:prstGeom>
          <a:noFill/>
          <a:ln w="76200">
            <a:solidFill>
              <a:srgbClr val="1F75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endParaRPr>
          </a:p>
        </p:txBody>
      </p:sp>
      <p:pic>
        <p:nvPicPr>
          <p:cNvPr id="7" name="Hình ảnh 6">
            <a:extLst>
              <a:ext uri="{FF2B5EF4-FFF2-40B4-BE49-F238E27FC236}">
                <a16:creationId xmlns:a16="http://schemas.microsoft.com/office/drawing/2014/main" id="{9FF4060D-F61B-E7DE-8831-D1AC7687AF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8703707">
            <a:off x="-297656" y="629630"/>
            <a:ext cx="2419230" cy="2419230"/>
          </a:xfrm>
          <a:prstGeom prst="rect">
            <a:avLst/>
          </a:prstGeom>
        </p:spPr>
      </p:pic>
    </p:spTree>
    <p:extLst>
      <p:ext uri="{BB962C8B-B14F-4D97-AF65-F5344CB8AC3E}">
        <p14:creationId xmlns:p14="http://schemas.microsoft.com/office/powerpoint/2010/main" val="3044821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ộn: Ngang 3">
            <a:extLst>
              <a:ext uri="{FF2B5EF4-FFF2-40B4-BE49-F238E27FC236}">
                <a16:creationId xmlns:a16="http://schemas.microsoft.com/office/drawing/2014/main" id="{9B75321A-D22B-8DD0-DAB4-A4AC74DE6F89}"/>
              </a:ext>
            </a:extLst>
          </p:cNvPr>
          <p:cNvSpPr/>
          <p:nvPr/>
        </p:nvSpPr>
        <p:spPr>
          <a:xfrm>
            <a:off x="983954" y="346712"/>
            <a:ext cx="10634306" cy="2160494"/>
          </a:xfrm>
          <a:prstGeom prst="horizontalScroll">
            <a:avLst/>
          </a:prstGeom>
          <a:noFill/>
          <a:ln w="76200">
            <a:solidFill>
              <a:srgbClr val="1F75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endParaRPr>
          </a:p>
        </p:txBody>
      </p:sp>
      <p:pic>
        <p:nvPicPr>
          <p:cNvPr id="5" name="Hình ảnh 4">
            <a:extLst>
              <a:ext uri="{FF2B5EF4-FFF2-40B4-BE49-F238E27FC236}">
                <a16:creationId xmlns:a16="http://schemas.microsoft.com/office/drawing/2014/main" id="{B81E2DC8-462D-89B0-55D9-4B143F4A3F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703707">
            <a:off x="-73538" y="-186158"/>
            <a:ext cx="2419230" cy="2419230"/>
          </a:xfrm>
          <a:prstGeom prst="rect">
            <a:avLst/>
          </a:prstGeom>
        </p:spPr>
      </p:pic>
      <p:sp>
        <p:nvSpPr>
          <p:cNvPr id="7" name="Hộp Văn bản 6">
            <a:extLst>
              <a:ext uri="{FF2B5EF4-FFF2-40B4-BE49-F238E27FC236}">
                <a16:creationId xmlns:a16="http://schemas.microsoft.com/office/drawing/2014/main" id="{0412B5D4-8B1A-CA99-2EE5-B064A03B6EB2}"/>
              </a:ext>
            </a:extLst>
          </p:cNvPr>
          <p:cNvSpPr txBox="1"/>
          <p:nvPr/>
        </p:nvSpPr>
        <p:spPr>
          <a:xfrm>
            <a:off x="2904564" y="1165349"/>
            <a:ext cx="7082117" cy="584775"/>
          </a:xfrm>
          <a:prstGeom prst="rect">
            <a:avLst/>
          </a:prstGeom>
          <a:noFill/>
        </p:spPr>
        <p:txBody>
          <a:bodyPr wrap="square">
            <a:spAutoFit/>
          </a:bodyPr>
          <a:lstStyle/>
          <a:p>
            <a:r>
              <a:rPr lang="en-US" sz="3200" b="1" dirty="0" err="1">
                <a:solidFill>
                  <a:srgbClr val="0070C0"/>
                </a:solidFill>
                <a:effectLst/>
                <a:latin typeface="Times New Roman" panose="02020603050405020304" pitchFamily="18" charset="0"/>
                <a:ea typeface="Times New Roman" panose="02020603050405020304" pitchFamily="18" charset="0"/>
              </a:rPr>
              <a:t>Câu</a:t>
            </a:r>
            <a:r>
              <a:rPr lang="en-US" sz="3200" b="1" dirty="0">
                <a:solidFill>
                  <a:srgbClr val="0070C0"/>
                </a:solidFill>
                <a:effectLst/>
                <a:latin typeface="Times New Roman" panose="02020603050405020304" pitchFamily="18" charset="0"/>
                <a:ea typeface="Times New Roman" panose="02020603050405020304" pitchFamily="18" charset="0"/>
              </a:rPr>
              <a:t> 1: </a:t>
            </a:r>
            <a:r>
              <a:rPr lang="en-US" sz="3200" b="1" dirty="0" err="1">
                <a:solidFill>
                  <a:srgbClr val="0070C0"/>
                </a:solidFill>
                <a:effectLst/>
                <a:latin typeface="Times New Roman" panose="02020603050405020304" pitchFamily="18" charset="0"/>
                <a:ea typeface="Times New Roman" panose="02020603050405020304" pitchFamily="18" charset="0"/>
              </a:rPr>
              <a:t>Bài</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thơ</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trích</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trong</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tập</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thơ</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nào</a:t>
            </a:r>
            <a:r>
              <a:rPr lang="en-US" sz="3200" b="1" dirty="0">
                <a:solidFill>
                  <a:srgbClr val="0070C0"/>
                </a:solidFill>
                <a:effectLst/>
                <a:latin typeface="Times New Roman" panose="02020603050405020304" pitchFamily="18" charset="0"/>
                <a:ea typeface="Times New Roman" panose="02020603050405020304" pitchFamily="18" charset="0"/>
              </a:rPr>
              <a:t>?</a:t>
            </a:r>
            <a:endParaRPr lang="en-US" sz="3200" dirty="0"/>
          </a:p>
        </p:txBody>
      </p:sp>
      <p:sp>
        <p:nvSpPr>
          <p:cNvPr id="9" name="Hộp Văn bản 8">
            <a:extLst>
              <a:ext uri="{FF2B5EF4-FFF2-40B4-BE49-F238E27FC236}">
                <a16:creationId xmlns:a16="http://schemas.microsoft.com/office/drawing/2014/main" id="{1F75C78C-5C78-F9A5-F66C-762359D814A1}"/>
              </a:ext>
            </a:extLst>
          </p:cNvPr>
          <p:cNvSpPr txBox="1"/>
          <p:nvPr/>
        </p:nvSpPr>
        <p:spPr>
          <a:xfrm>
            <a:off x="2464213" y="2763237"/>
            <a:ext cx="6382870" cy="2971326"/>
          </a:xfrm>
          <a:prstGeom prst="rect">
            <a:avLst/>
          </a:prstGeom>
          <a:noFill/>
          <a:ln w="28575">
            <a:solidFill>
              <a:srgbClr val="00B0F0"/>
            </a:solidFill>
          </a:ln>
        </p:spPr>
        <p:txBody>
          <a:bodyPr wrap="square">
            <a:spAutoFit/>
          </a:bodyPr>
          <a:lstStyle/>
          <a:p>
            <a:pPr marL="0" marR="0">
              <a:lnSpc>
                <a:spcPct val="150000"/>
              </a:lnSpc>
              <a:spcBef>
                <a:spcPts val="0"/>
              </a:spcBef>
              <a:spcAft>
                <a:spcPts val="120"/>
              </a:spcAft>
            </a:pPr>
            <a:r>
              <a:rPr lang="en-US" sz="32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3200" i="1" dirty="0" err="1">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Quê</a:t>
            </a:r>
            <a:r>
              <a:rPr lang="en-US" sz="3200" i="1"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US" sz="3200" i="1"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chiến</a:t>
            </a:r>
            <a:r>
              <a:rPr lang="en-US" sz="3200" i="1"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đấu</a:t>
            </a:r>
            <a:r>
              <a:rPr lang="en-US" sz="32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(1955)</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r>
            <a:b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sz="32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3200" i="1" dirty="0" err="1">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i="1"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cánh</a:t>
            </a:r>
            <a:r>
              <a:rPr lang="en-US" sz="3200" i="1"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buồm</a:t>
            </a:r>
            <a:r>
              <a:rPr lang="en-US" sz="32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(1963)</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b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sz="32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3200" i="1" dirty="0" err="1">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3200" i="1"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sóng</a:t>
            </a:r>
            <a:r>
              <a:rPr lang="en-US" sz="32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(1968)</a:t>
            </a:r>
          </a:p>
          <a:p>
            <a:pPr>
              <a:lnSpc>
                <a:spcPct val="150000"/>
              </a:lnSpc>
              <a:spcAft>
                <a:spcPts val="120"/>
              </a:spcAft>
            </a:pPr>
            <a:r>
              <a:rPr lang="en-US" sz="32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C. </a:t>
            </a:r>
            <a:r>
              <a:rPr lang="vi-VN" sz="3200" i="1" dirty="0" err="1">
                <a:latin typeface="Times New Roman" panose="02020603050405020304" pitchFamily="18" charset="0"/>
                <a:cs typeface="Times New Roman" panose="02020603050405020304" pitchFamily="18" charset="0"/>
              </a:rPr>
              <a:t>Đường</a:t>
            </a:r>
            <a:r>
              <a:rPr lang="vi-VN" sz="3200" i="1" dirty="0">
                <a:latin typeface="Times New Roman" panose="02020603050405020304" pitchFamily="18" charset="0"/>
                <a:cs typeface="Times New Roman" panose="02020603050405020304" pitchFamily="18" charset="0"/>
              </a:rPr>
              <a:t> </a:t>
            </a:r>
            <a:r>
              <a:rPr lang="vi-VN" sz="3200" i="1" dirty="0" err="1">
                <a:latin typeface="Times New Roman" panose="02020603050405020304" pitchFamily="18" charset="0"/>
                <a:cs typeface="Times New Roman" panose="02020603050405020304" pitchFamily="18" charset="0"/>
              </a:rPr>
              <a:t>chúng</a:t>
            </a:r>
            <a:r>
              <a:rPr lang="vi-VN" sz="3200" i="1" dirty="0">
                <a:latin typeface="Times New Roman" panose="02020603050405020304" pitchFamily="18" charset="0"/>
                <a:cs typeface="Times New Roman" panose="02020603050405020304" pitchFamily="18" charset="0"/>
              </a:rPr>
              <a:t> ta đi</a:t>
            </a:r>
            <a:r>
              <a:rPr lang="vi-VN" sz="3200" dirty="0">
                <a:latin typeface="Times New Roman" panose="02020603050405020304" pitchFamily="18" charset="0"/>
                <a:cs typeface="Times New Roman" panose="02020603050405020304" pitchFamily="18" charset="0"/>
              </a:rPr>
              <a:t> (1960)</a:t>
            </a:r>
            <a:endParaRPr lang="en-US" sz="3200" dirty="0">
              <a:latin typeface="Times New Roman" panose="02020603050405020304" pitchFamily="18" charset="0"/>
              <a:cs typeface="Times New Roman" panose="02020603050405020304" pitchFamily="18" charset="0"/>
            </a:endParaRPr>
          </a:p>
        </p:txBody>
      </p:sp>
      <p:pic>
        <p:nvPicPr>
          <p:cNvPr id="10" name="y2mate.com - ĐỒNG HỒ ĐẾM NGƯỢC 5 GIÂY CHUÔNG BÁO HẾT GIỜ_480p">
            <a:hlinkClick r:id="" action="ppaction://media"/>
            <a:extLst>
              <a:ext uri="{FF2B5EF4-FFF2-40B4-BE49-F238E27FC236}">
                <a16:creationId xmlns:a16="http://schemas.microsoft.com/office/drawing/2014/main" id="{007853D7-15F1-4942-06BB-67EE65DF52F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358071" y="3429000"/>
            <a:ext cx="2324100" cy="1828800"/>
          </a:xfrm>
          <a:prstGeom prst="rect">
            <a:avLst/>
          </a:prstGeom>
        </p:spPr>
      </p:pic>
      <p:sp>
        <p:nvSpPr>
          <p:cNvPr id="11" name="Tim 10">
            <a:extLst>
              <a:ext uri="{FF2B5EF4-FFF2-40B4-BE49-F238E27FC236}">
                <a16:creationId xmlns:a16="http://schemas.microsoft.com/office/drawing/2014/main" id="{0AB900E0-7A3B-CD7F-1AD3-FB9B21683705}"/>
              </a:ext>
            </a:extLst>
          </p:cNvPr>
          <p:cNvSpPr/>
          <p:nvPr/>
        </p:nvSpPr>
        <p:spPr>
          <a:xfrm>
            <a:off x="2366681" y="3648265"/>
            <a:ext cx="663388" cy="600635"/>
          </a:xfrm>
          <a:prstGeom prst="hear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5891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10"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subTnLst>
                                    <p:audio>
                                      <p:cMediaNode>
                                        <p:cTn display="0" masterRel="sameClick">
                                          <p:stCondLst>
                                            <p:cond evt="begin" delay="0">
                                              <p:tn val="9"/>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10"/>
                </p:tgtEl>
              </p:cMediaNode>
            </p:video>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0"/>
                                        </p:tgtEl>
                                      </p:cBhvr>
                                    </p:cmd>
                                  </p:childTnLst>
                                </p:cTn>
                              </p:par>
                            </p:childTnLst>
                          </p:cTn>
                        </p:par>
                      </p:childTnLst>
                    </p:cTn>
                  </p:par>
                </p:childTnLst>
              </p:cTn>
              <p:nextCondLst>
                <p:cond evt="onClick" delay="0">
                  <p:tgtEl>
                    <p:spTgt spid="10"/>
                  </p:tgtEl>
                </p:cond>
              </p:nextCondLst>
            </p:seq>
          </p:childTnLst>
        </p:cTn>
      </p:par>
    </p:tnLst>
    <p:bldLst>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ộn: Ngang 3">
            <a:extLst>
              <a:ext uri="{FF2B5EF4-FFF2-40B4-BE49-F238E27FC236}">
                <a16:creationId xmlns:a16="http://schemas.microsoft.com/office/drawing/2014/main" id="{9B75321A-D22B-8DD0-DAB4-A4AC74DE6F89}"/>
              </a:ext>
            </a:extLst>
          </p:cNvPr>
          <p:cNvSpPr/>
          <p:nvPr/>
        </p:nvSpPr>
        <p:spPr>
          <a:xfrm>
            <a:off x="983954" y="346712"/>
            <a:ext cx="10634306" cy="2160494"/>
          </a:xfrm>
          <a:prstGeom prst="horizontalScroll">
            <a:avLst/>
          </a:prstGeom>
          <a:noFill/>
          <a:ln w="76200">
            <a:solidFill>
              <a:srgbClr val="1F75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endParaRPr>
          </a:p>
        </p:txBody>
      </p:sp>
      <p:pic>
        <p:nvPicPr>
          <p:cNvPr id="5" name="Hình ảnh 4">
            <a:extLst>
              <a:ext uri="{FF2B5EF4-FFF2-40B4-BE49-F238E27FC236}">
                <a16:creationId xmlns:a16="http://schemas.microsoft.com/office/drawing/2014/main" id="{B81E2DC8-462D-89B0-55D9-4B143F4A3F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703707">
            <a:off x="-73538" y="-186158"/>
            <a:ext cx="2419230" cy="2419230"/>
          </a:xfrm>
          <a:prstGeom prst="rect">
            <a:avLst/>
          </a:prstGeom>
        </p:spPr>
      </p:pic>
      <p:sp>
        <p:nvSpPr>
          <p:cNvPr id="7" name="Hộp Văn bản 6">
            <a:extLst>
              <a:ext uri="{FF2B5EF4-FFF2-40B4-BE49-F238E27FC236}">
                <a16:creationId xmlns:a16="http://schemas.microsoft.com/office/drawing/2014/main" id="{0412B5D4-8B1A-CA99-2EE5-B064A03B6EB2}"/>
              </a:ext>
            </a:extLst>
          </p:cNvPr>
          <p:cNvSpPr txBox="1"/>
          <p:nvPr/>
        </p:nvSpPr>
        <p:spPr>
          <a:xfrm>
            <a:off x="2024941" y="1123437"/>
            <a:ext cx="9073364" cy="584775"/>
          </a:xfrm>
          <a:prstGeom prst="rect">
            <a:avLst/>
          </a:prstGeom>
          <a:noFill/>
        </p:spPr>
        <p:txBody>
          <a:bodyPr wrap="square">
            <a:spAutoFit/>
          </a:bodyPr>
          <a:lstStyle/>
          <a:p>
            <a:r>
              <a:rPr lang="en-US" sz="3200" b="1" dirty="0" err="1">
                <a:solidFill>
                  <a:srgbClr val="0070C0"/>
                </a:solidFill>
                <a:effectLst/>
                <a:latin typeface="Times New Roman" panose="02020603050405020304" pitchFamily="18" charset="0"/>
                <a:ea typeface="Times New Roman" panose="02020603050405020304" pitchFamily="18" charset="0"/>
              </a:rPr>
              <a:t>Câu</a:t>
            </a:r>
            <a:r>
              <a:rPr lang="en-US" sz="3200" b="1" dirty="0">
                <a:solidFill>
                  <a:srgbClr val="0070C0"/>
                </a:solidFill>
                <a:effectLst/>
                <a:latin typeface="Times New Roman" panose="02020603050405020304" pitchFamily="18" charset="0"/>
                <a:ea typeface="Times New Roman" panose="02020603050405020304" pitchFamily="18" charset="0"/>
              </a:rPr>
              <a:t> 2: </a:t>
            </a:r>
            <a:r>
              <a:rPr lang="en-US" sz="3200" b="1" dirty="0" err="1">
                <a:solidFill>
                  <a:srgbClr val="0070C0"/>
                </a:solidFill>
                <a:effectLst/>
                <a:latin typeface="Times New Roman" panose="02020603050405020304" pitchFamily="18" charset="0"/>
                <a:ea typeface="Times New Roman" panose="02020603050405020304" pitchFamily="18" charset="0"/>
              </a:rPr>
              <a:t>Phương</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thức</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biểu</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đạt</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chính</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của</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văn</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bản</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là</a:t>
            </a:r>
            <a:r>
              <a:rPr lang="en-US" sz="3200" b="1" dirty="0">
                <a:solidFill>
                  <a:srgbClr val="0070C0"/>
                </a:solidFill>
                <a:effectLst/>
                <a:latin typeface="Times New Roman" panose="02020603050405020304" pitchFamily="18" charset="0"/>
                <a:ea typeface="Times New Roman" panose="02020603050405020304" pitchFamily="18" charset="0"/>
              </a:rPr>
              <a:t>:</a:t>
            </a:r>
            <a:endParaRPr lang="en-US" sz="3200" dirty="0"/>
          </a:p>
        </p:txBody>
      </p:sp>
      <p:sp>
        <p:nvSpPr>
          <p:cNvPr id="9" name="Hộp Văn bản 8">
            <a:extLst>
              <a:ext uri="{FF2B5EF4-FFF2-40B4-BE49-F238E27FC236}">
                <a16:creationId xmlns:a16="http://schemas.microsoft.com/office/drawing/2014/main" id="{1F75C78C-5C78-F9A5-F66C-762359D814A1}"/>
              </a:ext>
            </a:extLst>
          </p:cNvPr>
          <p:cNvSpPr txBox="1"/>
          <p:nvPr/>
        </p:nvSpPr>
        <p:spPr>
          <a:xfrm>
            <a:off x="2464213" y="2763237"/>
            <a:ext cx="6382870" cy="2971326"/>
          </a:xfrm>
          <a:prstGeom prst="rect">
            <a:avLst/>
          </a:prstGeom>
          <a:noFill/>
          <a:ln w="28575">
            <a:solidFill>
              <a:srgbClr val="00B0F0"/>
            </a:solidFill>
          </a:ln>
        </p:spPr>
        <p:txBody>
          <a:bodyPr wrap="square">
            <a:spAutoFit/>
          </a:bodyPr>
          <a:lstStyle/>
          <a:p>
            <a:pPr marL="0" marR="0">
              <a:lnSpc>
                <a:spcPct val="150000"/>
              </a:lnSpc>
              <a:spcBef>
                <a:spcPts val="0"/>
              </a:spcBef>
              <a:spcAft>
                <a:spcPts val="120"/>
              </a:spcAft>
            </a:pPr>
            <a:r>
              <a:rPr lang="en-US" sz="3200" b="1" dirty="0">
                <a:solidFill>
                  <a:srgbClr val="00B050"/>
                </a:solidFill>
                <a:effectLst/>
                <a:latin typeface="Times New Roman" panose="02020603050405020304" pitchFamily="18" charset="0"/>
                <a:ea typeface="Times New Roman" panose="02020603050405020304" pitchFamily="18" charset="0"/>
              </a:rPr>
              <a:t>A. </a:t>
            </a:r>
            <a:r>
              <a:rPr lang="en-US" sz="3200" dirty="0" err="1">
                <a:solidFill>
                  <a:srgbClr val="000000"/>
                </a:solidFill>
                <a:effectLst/>
                <a:latin typeface="Times New Roman" panose="02020603050405020304" pitchFamily="18" charset="0"/>
                <a:ea typeface="Times New Roman" panose="02020603050405020304" pitchFamily="18" charset="0"/>
              </a:rPr>
              <a:t>Miêu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tả</a:t>
            </a:r>
            <a:r>
              <a:rPr lang="en-US" sz="3200" dirty="0">
                <a:solidFill>
                  <a:srgbClr val="000000"/>
                </a:solidFill>
                <a:effectLst/>
                <a:latin typeface="Times New Roman" panose="02020603050405020304" pitchFamily="18" charset="0"/>
                <a:ea typeface="Times New Roman" panose="02020603050405020304" pitchFamily="18" charset="0"/>
              </a:rPr>
              <a:t/>
            </a:r>
            <a:br>
              <a:rPr lang="en-US" sz="3200" dirty="0">
                <a:solidFill>
                  <a:srgbClr val="000000"/>
                </a:solidFill>
                <a:effectLst/>
                <a:latin typeface="Times New Roman" panose="02020603050405020304" pitchFamily="18" charset="0"/>
                <a:ea typeface="Times New Roman" panose="02020603050405020304" pitchFamily="18" charset="0"/>
              </a:rPr>
            </a:br>
            <a:r>
              <a:rPr lang="en-US" sz="3200" b="1" dirty="0">
                <a:solidFill>
                  <a:srgbClr val="00B050"/>
                </a:solidFill>
                <a:effectLst/>
                <a:latin typeface="Times New Roman" panose="02020603050405020304" pitchFamily="18" charset="0"/>
                <a:ea typeface="Times New Roman" panose="02020603050405020304" pitchFamily="18" charset="0"/>
              </a:rPr>
              <a:t>B. </a:t>
            </a:r>
            <a:r>
              <a:rPr lang="en-US" sz="3200" dirty="0" err="1">
                <a:solidFill>
                  <a:srgbClr val="000000"/>
                </a:solidFill>
                <a:effectLst/>
                <a:latin typeface="Times New Roman" panose="02020603050405020304" pitchFamily="18" charset="0"/>
                <a:ea typeface="Times New Roman" panose="02020603050405020304" pitchFamily="18" charset="0"/>
              </a:rPr>
              <a:t>Tự</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sự</a:t>
            </a:r>
            <a:r>
              <a:rPr lang="en-US" sz="3200" dirty="0">
                <a:solidFill>
                  <a:srgbClr val="000000"/>
                </a:solidFill>
                <a:effectLst/>
                <a:latin typeface="Times New Roman" panose="02020603050405020304" pitchFamily="18" charset="0"/>
                <a:ea typeface="Times New Roman" panose="02020603050405020304" pitchFamily="18" charset="0"/>
              </a:rPr>
              <a:t/>
            </a:r>
            <a:br>
              <a:rPr lang="en-US" sz="3200" dirty="0">
                <a:solidFill>
                  <a:srgbClr val="000000"/>
                </a:solidFill>
                <a:effectLst/>
                <a:latin typeface="Times New Roman" panose="02020603050405020304" pitchFamily="18" charset="0"/>
                <a:ea typeface="Times New Roman" panose="02020603050405020304" pitchFamily="18" charset="0"/>
              </a:rPr>
            </a:br>
            <a:r>
              <a:rPr lang="en-US" sz="3200" b="1" dirty="0">
                <a:solidFill>
                  <a:srgbClr val="00B050"/>
                </a:solidFill>
                <a:effectLst/>
                <a:latin typeface="Times New Roman" panose="02020603050405020304" pitchFamily="18" charset="0"/>
                <a:ea typeface="Times New Roman" panose="02020603050405020304" pitchFamily="18" charset="0"/>
              </a:rPr>
              <a:t>C. </a:t>
            </a:r>
            <a:r>
              <a:rPr lang="en-US" sz="3200" dirty="0" err="1">
                <a:solidFill>
                  <a:srgbClr val="000000"/>
                </a:solidFill>
                <a:effectLst/>
                <a:latin typeface="Times New Roman" panose="02020603050405020304" pitchFamily="18" charset="0"/>
                <a:ea typeface="Times New Roman" panose="02020603050405020304" pitchFamily="18" charset="0"/>
              </a:rPr>
              <a:t>Biểu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cảm</a:t>
            </a:r>
            <a:endParaRPr lang="en-US" sz="3200" dirty="0">
              <a:effectLst/>
              <a:latin typeface="Times New Roman" panose="02020603050405020304" pitchFamily="18" charset="0"/>
              <a:ea typeface="Times New Roman" panose="02020603050405020304" pitchFamily="18" charset="0"/>
            </a:endParaRPr>
          </a:p>
          <a:p>
            <a:pPr marL="0" marR="0">
              <a:lnSpc>
                <a:spcPct val="150000"/>
              </a:lnSpc>
              <a:spcBef>
                <a:spcPts val="0"/>
              </a:spcBef>
              <a:spcAft>
                <a:spcPts val="120"/>
              </a:spcAft>
            </a:pPr>
            <a:r>
              <a:rPr lang="en-US" sz="3200" b="1" dirty="0">
                <a:solidFill>
                  <a:srgbClr val="00B050"/>
                </a:solidFill>
                <a:effectLst/>
                <a:latin typeface="Times New Roman" panose="02020603050405020304" pitchFamily="18" charset="0"/>
                <a:ea typeface="Times New Roman" panose="02020603050405020304" pitchFamily="18" charset="0"/>
              </a:rPr>
              <a:t>D. </a:t>
            </a:r>
            <a:r>
              <a:rPr lang="en-US" sz="3200" dirty="0" err="1">
                <a:solidFill>
                  <a:srgbClr val="000000"/>
                </a:solidFill>
                <a:effectLst/>
                <a:latin typeface="Times New Roman" panose="02020603050405020304" pitchFamily="18" charset="0"/>
                <a:ea typeface="Times New Roman" panose="02020603050405020304" pitchFamily="18" charset="0"/>
              </a:rPr>
              <a:t>Nghị</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luận</a:t>
            </a:r>
            <a:endParaRPr lang="en-US" sz="3200" dirty="0">
              <a:latin typeface="Times New Roman" panose="02020603050405020304" pitchFamily="18" charset="0"/>
              <a:cs typeface="Times New Roman" panose="02020603050405020304" pitchFamily="18" charset="0"/>
            </a:endParaRPr>
          </a:p>
        </p:txBody>
      </p:sp>
      <p:pic>
        <p:nvPicPr>
          <p:cNvPr id="10" name="y2mate.com - ĐỒNG HỒ ĐẾM NGƯỢC 5 GIÂY CHUÔNG BÁO HẾT GIỜ_480p">
            <a:hlinkClick r:id="" action="ppaction://media"/>
            <a:extLst>
              <a:ext uri="{FF2B5EF4-FFF2-40B4-BE49-F238E27FC236}">
                <a16:creationId xmlns:a16="http://schemas.microsoft.com/office/drawing/2014/main" id="{007853D7-15F1-4942-06BB-67EE65DF52F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358071" y="3429000"/>
            <a:ext cx="2324100" cy="1828800"/>
          </a:xfrm>
          <a:prstGeom prst="rect">
            <a:avLst/>
          </a:prstGeom>
        </p:spPr>
      </p:pic>
      <p:sp>
        <p:nvSpPr>
          <p:cNvPr id="11" name="Tim 10">
            <a:extLst>
              <a:ext uri="{FF2B5EF4-FFF2-40B4-BE49-F238E27FC236}">
                <a16:creationId xmlns:a16="http://schemas.microsoft.com/office/drawing/2014/main" id="{0AB900E0-7A3B-CD7F-1AD3-FB9B21683705}"/>
              </a:ext>
            </a:extLst>
          </p:cNvPr>
          <p:cNvSpPr/>
          <p:nvPr/>
        </p:nvSpPr>
        <p:spPr>
          <a:xfrm>
            <a:off x="2382449" y="4419229"/>
            <a:ext cx="663388" cy="600635"/>
          </a:xfrm>
          <a:prstGeom prst="hear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3969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10"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subTnLst>
                                    <p:audio>
                                      <p:cMediaNode>
                                        <p:cTn display="0" masterRel="sameClick">
                                          <p:stCondLst>
                                            <p:cond evt="begin" delay="0">
                                              <p:tn val="9"/>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10"/>
                </p:tgtEl>
              </p:cMediaNode>
            </p:video>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0"/>
                                        </p:tgtEl>
                                      </p:cBhvr>
                                    </p:cmd>
                                  </p:childTnLst>
                                </p:cTn>
                              </p:par>
                            </p:childTnLst>
                          </p:cTn>
                        </p:par>
                      </p:childTnLst>
                    </p:cTn>
                  </p:par>
                </p:childTnLst>
              </p:cTn>
              <p:nextCondLst>
                <p:cond evt="onClick" delay="0">
                  <p:tgtEl>
                    <p:spTgt spid="10"/>
                  </p:tgtEl>
                </p:cond>
              </p:nextCondLst>
            </p:seq>
          </p:childTnLst>
        </p:cTn>
      </p:par>
    </p:tnLst>
    <p:bldLst>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ộn: Ngang 3">
            <a:extLst>
              <a:ext uri="{FF2B5EF4-FFF2-40B4-BE49-F238E27FC236}">
                <a16:creationId xmlns:a16="http://schemas.microsoft.com/office/drawing/2014/main" id="{9B75321A-D22B-8DD0-DAB4-A4AC74DE6F89}"/>
              </a:ext>
            </a:extLst>
          </p:cNvPr>
          <p:cNvSpPr/>
          <p:nvPr/>
        </p:nvSpPr>
        <p:spPr>
          <a:xfrm>
            <a:off x="983954" y="346712"/>
            <a:ext cx="10634306" cy="2160494"/>
          </a:xfrm>
          <a:prstGeom prst="horizontalScroll">
            <a:avLst/>
          </a:prstGeom>
          <a:noFill/>
          <a:ln w="76200">
            <a:solidFill>
              <a:srgbClr val="1F75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endParaRPr>
          </a:p>
        </p:txBody>
      </p:sp>
      <p:pic>
        <p:nvPicPr>
          <p:cNvPr id="5" name="Hình ảnh 4">
            <a:extLst>
              <a:ext uri="{FF2B5EF4-FFF2-40B4-BE49-F238E27FC236}">
                <a16:creationId xmlns:a16="http://schemas.microsoft.com/office/drawing/2014/main" id="{B81E2DC8-462D-89B0-55D9-4B143F4A3F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703707">
            <a:off x="-73538" y="-186158"/>
            <a:ext cx="2419230" cy="2419230"/>
          </a:xfrm>
          <a:prstGeom prst="rect">
            <a:avLst/>
          </a:prstGeom>
        </p:spPr>
      </p:pic>
      <p:sp>
        <p:nvSpPr>
          <p:cNvPr id="7" name="Hộp Văn bản 6">
            <a:extLst>
              <a:ext uri="{FF2B5EF4-FFF2-40B4-BE49-F238E27FC236}">
                <a16:creationId xmlns:a16="http://schemas.microsoft.com/office/drawing/2014/main" id="{0412B5D4-8B1A-CA99-2EE5-B064A03B6EB2}"/>
              </a:ext>
            </a:extLst>
          </p:cNvPr>
          <p:cNvSpPr txBox="1"/>
          <p:nvPr/>
        </p:nvSpPr>
        <p:spPr>
          <a:xfrm>
            <a:off x="2714143" y="1069892"/>
            <a:ext cx="6419812" cy="584775"/>
          </a:xfrm>
          <a:prstGeom prst="rect">
            <a:avLst/>
          </a:prstGeom>
          <a:noFill/>
        </p:spPr>
        <p:txBody>
          <a:bodyPr wrap="square">
            <a:spAutoFit/>
          </a:bodyPr>
          <a:lstStyle/>
          <a:p>
            <a:r>
              <a:rPr lang="en-US" sz="3200" b="1" dirty="0" err="1">
                <a:solidFill>
                  <a:srgbClr val="0070C0"/>
                </a:solidFill>
                <a:effectLst/>
                <a:latin typeface="Times New Roman" panose="02020603050405020304" pitchFamily="18" charset="0"/>
                <a:ea typeface="Times New Roman" panose="02020603050405020304" pitchFamily="18" charset="0"/>
              </a:rPr>
              <a:t>Câu</a:t>
            </a:r>
            <a:r>
              <a:rPr lang="en-US" sz="3200" b="1" dirty="0">
                <a:solidFill>
                  <a:srgbClr val="0070C0"/>
                </a:solidFill>
                <a:effectLst/>
                <a:latin typeface="Times New Roman" panose="02020603050405020304" pitchFamily="18" charset="0"/>
                <a:ea typeface="Times New Roman" panose="02020603050405020304" pitchFamily="18" charset="0"/>
              </a:rPr>
              <a:t> 3: </a:t>
            </a:r>
            <a:r>
              <a:rPr lang="en-US" sz="3200" b="1" dirty="0" err="1">
                <a:solidFill>
                  <a:srgbClr val="0070C0"/>
                </a:solidFill>
                <a:effectLst/>
                <a:latin typeface="Times New Roman" panose="02020603050405020304" pitchFamily="18" charset="0"/>
                <a:ea typeface="Times New Roman" panose="02020603050405020304" pitchFamily="18" charset="0"/>
              </a:rPr>
              <a:t>Bài</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thơ</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viết</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theo</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thể</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thơ</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gì</a:t>
            </a:r>
            <a:r>
              <a:rPr lang="en-US" sz="3200" b="1" dirty="0">
                <a:solidFill>
                  <a:srgbClr val="0070C0"/>
                </a:solidFill>
                <a:effectLst/>
                <a:latin typeface="Times New Roman" panose="02020603050405020304" pitchFamily="18" charset="0"/>
                <a:ea typeface="Times New Roman" panose="02020603050405020304" pitchFamily="18" charset="0"/>
              </a:rPr>
              <a:t>?</a:t>
            </a:r>
            <a:endParaRPr lang="en-US" sz="3200" dirty="0"/>
          </a:p>
        </p:txBody>
      </p:sp>
      <p:sp>
        <p:nvSpPr>
          <p:cNvPr id="9" name="Hộp Văn bản 8">
            <a:extLst>
              <a:ext uri="{FF2B5EF4-FFF2-40B4-BE49-F238E27FC236}">
                <a16:creationId xmlns:a16="http://schemas.microsoft.com/office/drawing/2014/main" id="{1F75C78C-5C78-F9A5-F66C-762359D814A1}"/>
              </a:ext>
            </a:extLst>
          </p:cNvPr>
          <p:cNvSpPr txBox="1"/>
          <p:nvPr/>
        </p:nvSpPr>
        <p:spPr>
          <a:xfrm>
            <a:off x="2464213" y="2763237"/>
            <a:ext cx="6382870" cy="2971326"/>
          </a:xfrm>
          <a:prstGeom prst="rect">
            <a:avLst/>
          </a:prstGeom>
          <a:noFill/>
          <a:ln w="28575">
            <a:solidFill>
              <a:srgbClr val="00B0F0"/>
            </a:solidFill>
          </a:ln>
        </p:spPr>
        <p:txBody>
          <a:bodyPr wrap="square">
            <a:spAutoFit/>
          </a:bodyPr>
          <a:lstStyle/>
          <a:p>
            <a:pPr marL="0" marR="0">
              <a:lnSpc>
                <a:spcPct val="150000"/>
              </a:lnSpc>
              <a:spcBef>
                <a:spcPts val="0"/>
              </a:spcBef>
              <a:spcAft>
                <a:spcPts val="120"/>
              </a:spcAft>
            </a:pPr>
            <a:r>
              <a:rPr lang="en-US" sz="3200" b="1" dirty="0">
                <a:solidFill>
                  <a:srgbClr val="00B050"/>
                </a:solidFill>
                <a:effectLst/>
                <a:latin typeface="Times New Roman" panose="02020603050405020304" pitchFamily="18" charset="0"/>
                <a:ea typeface="Times New Roman" panose="02020603050405020304" pitchFamily="18" charset="0"/>
              </a:rPr>
              <a:t>A. </a:t>
            </a:r>
            <a:r>
              <a:rPr lang="en-US" sz="3200" dirty="0" err="1">
                <a:solidFill>
                  <a:srgbClr val="000000"/>
                </a:solidFill>
                <a:effectLst/>
                <a:latin typeface="Times New Roman" panose="02020603050405020304" pitchFamily="18" charset="0"/>
                <a:ea typeface="Times New Roman" panose="02020603050405020304" pitchFamily="18" charset="0"/>
              </a:rPr>
              <a:t>Lục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bát</a:t>
            </a:r>
            <a:r>
              <a:rPr lang="en-US" sz="3200" dirty="0">
                <a:solidFill>
                  <a:srgbClr val="000000"/>
                </a:solidFill>
                <a:effectLst/>
                <a:latin typeface="Times New Roman" panose="02020603050405020304" pitchFamily="18" charset="0"/>
                <a:ea typeface="Times New Roman" panose="02020603050405020304" pitchFamily="18" charset="0"/>
              </a:rPr>
              <a:t/>
            </a:r>
            <a:br>
              <a:rPr lang="en-US" sz="3200" dirty="0">
                <a:solidFill>
                  <a:srgbClr val="000000"/>
                </a:solidFill>
                <a:effectLst/>
                <a:latin typeface="Times New Roman" panose="02020603050405020304" pitchFamily="18" charset="0"/>
                <a:ea typeface="Times New Roman" panose="02020603050405020304" pitchFamily="18" charset="0"/>
              </a:rPr>
            </a:br>
            <a:r>
              <a:rPr lang="en-US" sz="3200" b="1" dirty="0">
                <a:solidFill>
                  <a:srgbClr val="00B050"/>
                </a:solidFill>
                <a:effectLst/>
                <a:latin typeface="Times New Roman" panose="02020603050405020304" pitchFamily="18" charset="0"/>
                <a:ea typeface="Times New Roman" panose="02020603050405020304" pitchFamily="18" charset="0"/>
              </a:rPr>
              <a:t>B. </a:t>
            </a:r>
            <a:r>
              <a:rPr lang="en-US" sz="3200" dirty="0" err="1">
                <a:solidFill>
                  <a:srgbClr val="000000"/>
                </a:solidFill>
                <a:effectLst/>
                <a:latin typeface="Times New Roman" panose="02020603050405020304" pitchFamily="18" charset="0"/>
                <a:ea typeface="Times New Roman" panose="02020603050405020304" pitchFamily="18" charset="0"/>
              </a:rPr>
              <a:t>Bốn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chữ</a:t>
            </a:r>
            <a:r>
              <a:rPr lang="en-US" sz="3200" dirty="0">
                <a:solidFill>
                  <a:srgbClr val="000000"/>
                </a:solidFill>
                <a:effectLst/>
                <a:latin typeface="Times New Roman" panose="02020603050405020304" pitchFamily="18" charset="0"/>
                <a:ea typeface="Times New Roman" panose="02020603050405020304" pitchFamily="18" charset="0"/>
              </a:rPr>
              <a:t/>
            </a:r>
            <a:br>
              <a:rPr lang="en-US" sz="3200" dirty="0">
                <a:solidFill>
                  <a:srgbClr val="000000"/>
                </a:solidFill>
                <a:effectLst/>
                <a:latin typeface="Times New Roman" panose="02020603050405020304" pitchFamily="18" charset="0"/>
                <a:ea typeface="Times New Roman" panose="02020603050405020304" pitchFamily="18" charset="0"/>
              </a:rPr>
            </a:br>
            <a:r>
              <a:rPr lang="en-US" sz="3200" b="1" dirty="0">
                <a:solidFill>
                  <a:srgbClr val="00B050"/>
                </a:solidFill>
                <a:effectLst/>
                <a:latin typeface="Times New Roman" panose="02020603050405020304" pitchFamily="18" charset="0"/>
                <a:ea typeface="Times New Roman" panose="02020603050405020304" pitchFamily="18" charset="0"/>
              </a:rPr>
              <a:t>C. </a:t>
            </a:r>
            <a:r>
              <a:rPr lang="en-US" sz="3200" dirty="0" err="1">
                <a:solidFill>
                  <a:srgbClr val="000000"/>
                </a:solidFill>
                <a:effectLst/>
                <a:latin typeface="Times New Roman" panose="02020603050405020304" pitchFamily="18" charset="0"/>
                <a:ea typeface="Times New Roman" panose="02020603050405020304" pitchFamily="18" charset="0"/>
              </a:rPr>
              <a:t>Tự</a:t>
            </a:r>
            <a:r>
              <a:rPr lang="en-US" sz="3200" dirty="0">
                <a:solidFill>
                  <a:srgbClr val="000000"/>
                </a:solidFill>
                <a:effectLst/>
                <a:latin typeface="Times New Roman" panose="02020603050405020304" pitchFamily="18" charset="0"/>
                <a:ea typeface="Times New Roman" panose="02020603050405020304" pitchFamily="18" charset="0"/>
              </a:rPr>
              <a:t> do</a:t>
            </a:r>
            <a:br>
              <a:rPr lang="en-US" sz="3200" dirty="0">
                <a:solidFill>
                  <a:srgbClr val="000000"/>
                </a:solidFill>
                <a:effectLst/>
                <a:latin typeface="Times New Roman" panose="02020603050405020304" pitchFamily="18" charset="0"/>
                <a:ea typeface="Times New Roman" panose="02020603050405020304" pitchFamily="18" charset="0"/>
              </a:rPr>
            </a:br>
            <a:r>
              <a:rPr lang="en-US" sz="3200" b="1" dirty="0">
                <a:solidFill>
                  <a:srgbClr val="00B050"/>
                </a:solidFill>
                <a:effectLst/>
                <a:latin typeface="Times New Roman" panose="02020603050405020304" pitchFamily="18" charset="0"/>
                <a:ea typeface="Times New Roman" panose="02020603050405020304" pitchFamily="18" charset="0"/>
              </a:rPr>
              <a:t>D. </a:t>
            </a:r>
            <a:r>
              <a:rPr lang="en-US" sz="3200" dirty="0" err="1">
                <a:solidFill>
                  <a:srgbClr val="000000"/>
                </a:solidFill>
                <a:effectLst/>
                <a:latin typeface="Times New Roman" panose="02020603050405020304" pitchFamily="18" charset="0"/>
                <a:ea typeface="Times New Roman" panose="02020603050405020304" pitchFamily="18" charset="0"/>
              </a:rPr>
              <a:t>Năm</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chữ</a:t>
            </a:r>
            <a:endParaRPr lang="en-US" sz="3200" dirty="0">
              <a:latin typeface="Times New Roman" panose="02020603050405020304" pitchFamily="18" charset="0"/>
              <a:cs typeface="Times New Roman" panose="02020603050405020304" pitchFamily="18" charset="0"/>
            </a:endParaRPr>
          </a:p>
        </p:txBody>
      </p:sp>
      <p:pic>
        <p:nvPicPr>
          <p:cNvPr id="10" name="y2mate.com - ĐỒNG HỒ ĐẾM NGƯỢC 5 GIÂY CHUÔNG BÁO HẾT GIỜ_480p">
            <a:hlinkClick r:id="" action="ppaction://media"/>
            <a:extLst>
              <a:ext uri="{FF2B5EF4-FFF2-40B4-BE49-F238E27FC236}">
                <a16:creationId xmlns:a16="http://schemas.microsoft.com/office/drawing/2014/main" id="{007853D7-15F1-4942-06BB-67EE65DF52F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358071" y="3429000"/>
            <a:ext cx="2324100" cy="1828800"/>
          </a:xfrm>
          <a:prstGeom prst="rect">
            <a:avLst/>
          </a:prstGeom>
        </p:spPr>
      </p:pic>
      <p:sp>
        <p:nvSpPr>
          <p:cNvPr id="11" name="Tim 10">
            <a:extLst>
              <a:ext uri="{FF2B5EF4-FFF2-40B4-BE49-F238E27FC236}">
                <a16:creationId xmlns:a16="http://schemas.microsoft.com/office/drawing/2014/main" id="{0AB900E0-7A3B-CD7F-1AD3-FB9B21683705}"/>
              </a:ext>
            </a:extLst>
          </p:cNvPr>
          <p:cNvSpPr/>
          <p:nvPr/>
        </p:nvSpPr>
        <p:spPr>
          <a:xfrm>
            <a:off x="2382449" y="4419229"/>
            <a:ext cx="663388" cy="600635"/>
          </a:xfrm>
          <a:prstGeom prst="hear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1316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10"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subTnLst>
                                    <p:audio>
                                      <p:cMediaNode>
                                        <p:cTn display="0" masterRel="sameClick">
                                          <p:stCondLst>
                                            <p:cond evt="begin" delay="0">
                                              <p:tn val="9"/>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10"/>
                </p:tgtEl>
              </p:cMediaNode>
            </p:video>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0"/>
                                        </p:tgtEl>
                                      </p:cBhvr>
                                    </p:cmd>
                                  </p:childTnLst>
                                </p:cTn>
                              </p:par>
                            </p:childTnLst>
                          </p:cTn>
                        </p:par>
                      </p:childTnLst>
                    </p:cTn>
                  </p:par>
                </p:childTnLst>
              </p:cTn>
              <p:nextCondLst>
                <p:cond evt="onClick" delay="0">
                  <p:tgtEl>
                    <p:spTgt spid="10"/>
                  </p:tgtEl>
                </p:cond>
              </p:nextCondLst>
            </p:seq>
          </p:childTnLst>
        </p:cTn>
      </p:par>
    </p:tnLst>
    <p:bldLst>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ộn: Ngang 3">
            <a:extLst>
              <a:ext uri="{FF2B5EF4-FFF2-40B4-BE49-F238E27FC236}">
                <a16:creationId xmlns:a16="http://schemas.microsoft.com/office/drawing/2014/main" id="{9B75321A-D22B-8DD0-DAB4-A4AC74DE6F89}"/>
              </a:ext>
            </a:extLst>
          </p:cNvPr>
          <p:cNvSpPr/>
          <p:nvPr/>
        </p:nvSpPr>
        <p:spPr>
          <a:xfrm>
            <a:off x="983954" y="346712"/>
            <a:ext cx="10634306" cy="2160494"/>
          </a:xfrm>
          <a:prstGeom prst="horizontalScroll">
            <a:avLst/>
          </a:prstGeom>
          <a:noFill/>
          <a:ln w="76200">
            <a:solidFill>
              <a:srgbClr val="1F75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endParaRPr>
          </a:p>
        </p:txBody>
      </p:sp>
      <p:pic>
        <p:nvPicPr>
          <p:cNvPr id="5" name="Hình ảnh 4">
            <a:extLst>
              <a:ext uri="{FF2B5EF4-FFF2-40B4-BE49-F238E27FC236}">
                <a16:creationId xmlns:a16="http://schemas.microsoft.com/office/drawing/2014/main" id="{B81E2DC8-462D-89B0-55D9-4B143F4A3F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703707">
            <a:off x="-73538" y="-186158"/>
            <a:ext cx="2419230" cy="2419230"/>
          </a:xfrm>
          <a:prstGeom prst="rect">
            <a:avLst/>
          </a:prstGeom>
        </p:spPr>
      </p:pic>
      <p:sp>
        <p:nvSpPr>
          <p:cNvPr id="7" name="Hộp Văn bản 6">
            <a:extLst>
              <a:ext uri="{FF2B5EF4-FFF2-40B4-BE49-F238E27FC236}">
                <a16:creationId xmlns:a16="http://schemas.microsoft.com/office/drawing/2014/main" id="{0412B5D4-8B1A-CA99-2EE5-B064A03B6EB2}"/>
              </a:ext>
            </a:extLst>
          </p:cNvPr>
          <p:cNvSpPr txBox="1"/>
          <p:nvPr/>
        </p:nvSpPr>
        <p:spPr>
          <a:xfrm>
            <a:off x="2464213" y="1098759"/>
            <a:ext cx="8303481" cy="584775"/>
          </a:xfrm>
          <a:prstGeom prst="rect">
            <a:avLst/>
          </a:prstGeom>
          <a:noFill/>
        </p:spPr>
        <p:txBody>
          <a:bodyPr wrap="square">
            <a:spAutoFit/>
          </a:bodyPr>
          <a:lstStyle/>
          <a:p>
            <a:pPr marL="0" marR="0">
              <a:spcBef>
                <a:spcPts val="0"/>
              </a:spcBef>
              <a:spcAft>
                <a:spcPts val="120"/>
              </a:spcAft>
            </a:pPr>
            <a:r>
              <a:rPr lang="en-US" sz="3200" b="1" dirty="0" err="1">
                <a:solidFill>
                  <a:srgbClr val="0070C0"/>
                </a:solidFill>
                <a:effectLst/>
                <a:latin typeface="Times New Roman" panose="02020603050405020304" pitchFamily="18" charset="0"/>
                <a:ea typeface="Times New Roman" panose="02020603050405020304" pitchFamily="18" charset="0"/>
              </a:rPr>
              <a:t>Câu</a:t>
            </a:r>
            <a:r>
              <a:rPr lang="en-US" sz="3200" b="1" dirty="0">
                <a:solidFill>
                  <a:srgbClr val="0070C0"/>
                </a:solidFill>
                <a:effectLst/>
                <a:latin typeface="Times New Roman" panose="02020603050405020304" pitchFamily="18" charset="0"/>
                <a:ea typeface="Times New Roman" panose="02020603050405020304" pitchFamily="18" charset="0"/>
              </a:rPr>
              <a:t> 4: </a:t>
            </a:r>
            <a:r>
              <a:rPr lang="en-US" sz="3200" b="1" dirty="0" err="1">
                <a:solidFill>
                  <a:srgbClr val="0070C0"/>
                </a:solidFill>
                <a:effectLst/>
                <a:latin typeface="Times New Roman" panose="02020603050405020304" pitchFamily="18" charset="0"/>
                <a:ea typeface="Times New Roman" panose="02020603050405020304" pitchFamily="18" charset="0"/>
              </a:rPr>
              <a:t>Câu</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thơ</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nào</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sau</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đây</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có</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yếu</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tố</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miêu</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tả</a:t>
            </a:r>
            <a:r>
              <a:rPr lang="en-US" sz="3200" b="1" dirty="0">
                <a:solidFill>
                  <a:srgbClr val="0070C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9" name="Hộp Văn bản 8">
            <a:extLst>
              <a:ext uri="{FF2B5EF4-FFF2-40B4-BE49-F238E27FC236}">
                <a16:creationId xmlns:a16="http://schemas.microsoft.com/office/drawing/2014/main" id="{1F75C78C-5C78-F9A5-F66C-762359D814A1}"/>
              </a:ext>
            </a:extLst>
          </p:cNvPr>
          <p:cNvSpPr txBox="1"/>
          <p:nvPr/>
        </p:nvSpPr>
        <p:spPr>
          <a:xfrm>
            <a:off x="2464213" y="2763237"/>
            <a:ext cx="6382870" cy="2971326"/>
          </a:xfrm>
          <a:prstGeom prst="rect">
            <a:avLst/>
          </a:prstGeom>
          <a:noFill/>
          <a:ln w="28575">
            <a:solidFill>
              <a:srgbClr val="00B0F0"/>
            </a:solidFill>
          </a:ln>
        </p:spPr>
        <p:txBody>
          <a:bodyPr wrap="square">
            <a:spAutoFit/>
          </a:bodyPr>
          <a:lstStyle/>
          <a:p>
            <a:pPr marL="0" marR="0">
              <a:lnSpc>
                <a:spcPct val="150000"/>
              </a:lnSpc>
              <a:spcBef>
                <a:spcPts val="0"/>
              </a:spcBef>
              <a:spcAft>
                <a:spcPts val="120"/>
              </a:spcAft>
            </a:pPr>
            <a:r>
              <a:rPr lang="en-US" sz="3200" b="1" dirty="0">
                <a:solidFill>
                  <a:srgbClr val="00B050"/>
                </a:solidFill>
                <a:effectLst/>
                <a:latin typeface="Times New Roman" panose="02020603050405020304" pitchFamily="18" charset="0"/>
                <a:ea typeface="Times New Roman" panose="02020603050405020304" pitchFamily="18" charset="0"/>
              </a:rPr>
              <a:t>A. </a:t>
            </a:r>
            <a:r>
              <a:rPr lang="en-US" sz="3200" i="1" dirty="0">
                <a:effectLst/>
                <a:latin typeface="Times New Roman" panose="02020603050405020304" pitchFamily="18" charset="0"/>
                <a:ea typeface="Times New Roman" panose="02020603050405020304" pitchFamily="18" charset="0"/>
              </a:rPr>
              <a:t>Hai cha con </a:t>
            </a:r>
            <a:r>
              <a:rPr lang="en-US" sz="3200" i="1" dirty="0" err="1">
                <a:effectLst/>
                <a:latin typeface="Times New Roman" panose="02020603050405020304" pitchFamily="18" charset="0"/>
                <a:ea typeface="Times New Roman" panose="02020603050405020304" pitchFamily="18" charset="0"/>
              </a:rPr>
              <a:t>bước</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đi</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trên</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cát</a:t>
            </a:r>
            <a:endParaRPr lang="en-US" sz="2800" dirty="0">
              <a:effectLst/>
              <a:latin typeface="Times New Roman" panose="02020603050405020304" pitchFamily="18" charset="0"/>
              <a:ea typeface="Times New Roman" panose="02020603050405020304" pitchFamily="18" charset="0"/>
            </a:endParaRPr>
          </a:p>
          <a:p>
            <a:pPr marL="0" marR="0">
              <a:lnSpc>
                <a:spcPct val="150000"/>
              </a:lnSpc>
              <a:spcBef>
                <a:spcPts val="0"/>
              </a:spcBef>
              <a:spcAft>
                <a:spcPts val="0"/>
              </a:spcAft>
            </a:pPr>
            <a:r>
              <a:rPr lang="en-US" sz="3200" b="1" dirty="0">
                <a:solidFill>
                  <a:srgbClr val="00B050"/>
                </a:solidFill>
                <a:effectLst/>
                <a:latin typeface="Times New Roman" panose="02020603050405020304" pitchFamily="18" charset="0"/>
                <a:ea typeface="Times New Roman" panose="02020603050405020304" pitchFamily="18" charset="0"/>
              </a:rPr>
              <a:t>B. </a:t>
            </a:r>
            <a:r>
              <a:rPr lang="en-US" sz="3200" i="1" dirty="0" err="1">
                <a:effectLst/>
                <a:latin typeface="Times New Roman" panose="02020603050405020304" pitchFamily="18" charset="0"/>
                <a:ea typeface="Times New Roman" panose="02020603050405020304" pitchFamily="18" charset="0"/>
              </a:rPr>
              <a:t>Cát</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càng</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mịn</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biển</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càng</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trong</a:t>
            </a:r>
            <a:endParaRPr lang="en-US" sz="2800" dirty="0">
              <a:effectLst/>
              <a:latin typeface="Times New Roman" panose="02020603050405020304" pitchFamily="18" charset="0"/>
              <a:ea typeface="Times New Roman" panose="02020603050405020304" pitchFamily="18" charset="0"/>
            </a:endParaRPr>
          </a:p>
          <a:p>
            <a:pPr marL="0" marR="0">
              <a:lnSpc>
                <a:spcPct val="150000"/>
              </a:lnSpc>
              <a:spcBef>
                <a:spcPts val="0"/>
              </a:spcBef>
              <a:spcAft>
                <a:spcPts val="0"/>
              </a:spcAft>
            </a:pPr>
            <a:r>
              <a:rPr lang="en-US" sz="3200" b="1" dirty="0">
                <a:solidFill>
                  <a:srgbClr val="00B050"/>
                </a:solidFill>
                <a:effectLst/>
                <a:latin typeface="Times New Roman" panose="02020603050405020304" pitchFamily="18" charset="0"/>
                <a:ea typeface="Times New Roman" panose="02020603050405020304" pitchFamily="18" charset="0"/>
              </a:rPr>
              <a:t>C. </a:t>
            </a:r>
            <a:r>
              <a:rPr lang="en-US" sz="3200" i="1" dirty="0">
                <a:effectLst/>
                <a:latin typeface="Times New Roman" panose="02020603050405020304" pitchFamily="18" charset="0"/>
                <a:ea typeface="Times New Roman" panose="02020603050405020304" pitchFamily="18" charset="0"/>
              </a:rPr>
              <a:t>Con </a:t>
            </a:r>
            <a:r>
              <a:rPr lang="en-US" sz="3200" i="1" dirty="0" err="1">
                <a:effectLst/>
                <a:latin typeface="Times New Roman" panose="02020603050405020304" pitchFamily="18" charset="0"/>
                <a:ea typeface="Times New Roman" panose="02020603050405020304" pitchFamily="18" charset="0"/>
              </a:rPr>
              <a:t>bỗng</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lắc</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tay</a:t>
            </a:r>
            <a:r>
              <a:rPr lang="en-US" sz="3200" i="1" dirty="0">
                <a:effectLst/>
                <a:latin typeface="Times New Roman" panose="02020603050405020304" pitchFamily="18" charset="0"/>
                <a:ea typeface="Times New Roman" panose="02020603050405020304" pitchFamily="18" charset="0"/>
              </a:rPr>
              <a:t> cha </a:t>
            </a:r>
            <a:r>
              <a:rPr lang="en-US" sz="3200" i="1" dirty="0" err="1">
                <a:effectLst/>
                <a:latin typeface="Times New Roman" panose="02020603050405020304" pitchFamily="18" charset="0"/>
                <a:ea typeface="Times New Roman" panose="02020603050405020304" pitchFamily="18" charset="0"/>
              </a:rPr>
              <a:t>khẽ</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hỏi</a:t>
            </a:r>
            <a:endParaRPr lang="en-US" sz="2800" dirty="0">
              <a:effectLst/>
              <a:latin typeface="Times New Roman" panose="02020603050405020304" pitchFamily="18" charset="0"/>
              <a:ea typeface="Times New Roman" panose="02020603050405020304" pitchFamily="18" charset="0"/>
            </a:endParaRPr>
          </a:p>
          <a:p>
            <a:pPr marL="0" marR="0">
              <a:lnSpc>
                <a:spcPct val="150000"/>
              </a:lnSpc>
              <a:spcBef>
                <a:spcPts val="0"/>
              </a:spcBef>
              <a:spcAft>
                <a:spcPts val="0"/>
              </a:spcAft>
            </a:pPr>
            <a:r>
              <a:rPr lang="en-US" sz="3200" b="1" dirty="0">
                <a:solidFill>
                  <a:srgbClr val="00B050"/>
                </a:solidFill>
                <a:effectLst/>
                <a:latin typeface="Times New Roman" panose="02020603050405020304" pitchFamily="18" charset="0"/>
                <a:ea typeface="Times New Roman" panose="02020603050405020304" pitchFamily="18" charset="0"/>
              </a:rPr>
              <a:t>D.</a:t>
            </a:r>
            <a:r>
              <a:rPr lang="en-US" sz="3200" b="1" i="1" dirty="0">
                <a:solidFill>
                  <a:srgbClr val="00B050"/>
                </a:solidFill>
                <a:effectLst/>
                <a:latin typeface="Times New Roman" panose="02020603050405020304" pitchFamily="18" charset="0"/>
                <a:ea typeface="Times New Roman" panose="02020603050405020304" pitchFamily="18" charset="0"/>
              </a:rPr>
              <a:t> </a:t>
            </a:r>
            <a:r>
              <a:rPr lang="en-US" sz="3200" i="1" dirty="0">
                <a:effectLst/>
                <a:latin typeface="Times New Roman" panose="02020603050405020304" pitchFamily="18" charset="0"/>
                <a:ea typeface="Times New Roman" panose="02020603050405020304" pitchFamily="18" charset="0"/>
              </a:rPr>
              <a:t>Cha </a:t>
            </a:r>
            <a:r>
              <a:rPr lang="en-US" sz="3200" i="1" dirty="0" err="1">
                <a:effectLst/>
                <a:latin typeface="Times New Roman" panose="02020603050405020304" pitchFamily="18" charset="0"/>
                <a:ea typeface="Times New Roman" panose="02020603050405020304" pitchFamily="18" charset="0"/>
              </a:rPr>
              <a:t>lại</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dắt</a:t>
            </a:r>
            <a:r>
              <a:rPr lang="en-US" sz="3200" i="1" dirty="0">
                <a:effectLst/>
                <a:latin typeface="Times New Roman" panose="02020603050405020304" pitchFamily="18" charset="0"/>
                <a:ea typeface="Times New Roman" panose="02020603050405020304" pitchFamily="18" charset="0"/>
              </a:rPr>
              <a:t> con </a:t>
            </a:r>
            <a:r>
              <a:rPr lang="en-US" sz="3200" i="1" dirty="0" err="1">
                <a:effectLst/>
                <a:latin typeface="Times New Roman" panose="02020603050405020304" pitchFamily="18" charset="0"/>
                <a:ea typeface="Times New Roman" panose="02020603050405020304" pitchFamily="18" charset="0"/>
              </a:rPr>
              <a:t>đi</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trên</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cát</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mịn</a:t>
            </a:r>
            <a:r>
              <a:rPr lang="en-US" sz="3200" i="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pic>
        <p:nvPicPr>
          <p:cNvPr id="10" name="y2mate.com - ĐỒNG HỒ ĐẾM NGƯỢC 5 GIÂY CHUÔNG BÁO HẾT GIỜ_480p">
            <a:hlinkClick r:id="" action="ppaction://media"/>
            <a:extLst>
              <a:ext uri="{FF2B5EF4-FFF2-40B4-BE49-F238E27FC236}">
                <a16:creationId xmlns:a16="http://schemas.microsoft.com/office/drawing/2014/main" id="{007853D7-15F1-4942-06BB-67EE65DF52F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358071" y="3429000"/>
            <a:ext cx="2324100" cy="1828800"/>
          </a:xfrm>
          <a:prstGeom prst="rect">
            <a:avLst/>
          </a:prstGeom>
        </p:spPr>
      </p:pic>
      <p:sp>
        <p:nvSpPr>
          <p:cNvPr id="11" name="Tim 10">
            <a:extLst>
              <a:ext uri="{FF2B5EF4-FFF2-40B4-BE49-F238E27FC236}">
                <a16:creationId xmlns:a16="http://schemas.microsoft.com/office/drawing/2014/main" id="{0AB900E0-7A3B-CD7F-1AD3-FB9B21683705}"/>
              </a:ext>
            </a:extLst>
          </p:cNvPr>
          <p:cNvSpPr/>
          <p:nvPr/>
        </p:nvSpPr>
        <p:spPr>
          <a:xfrm>
            <a:off x="2346590" y="3697570"/>
            <a:ext cx="663388" cy="600635"/>
          </a:xfrm>
          <a:prstGeom prst="hear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8124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10"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subTnLst>
                                    <p:audio>
                                      <p:cMediaNode>
                                        <p:cTn display="0" masterRel="sameClick">
                                          <p:stCondLst>
                                            <p:cond evt="begin" delay="0">
                                              <p:tn val="9"/>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10"/>
                </p:tgtEl>
              </p:cMediaNode>
            </p:video>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0"/>
                                        </p:tgtEl>
                                      </p:cBhvr>
                                    </p:cmd>
                                  </p:childTnLst>
                                </p:cTn>
                              </p:par>
                            </p:childTnLst>
                          </p:cTn>
                        </p:par>
                      </p:childTnLst>
                    </p:cTn>
                  </p:par>
                </p:childTnLst>
              </p:cTn>
              <p:nextCondLst>
                <p:cond evt="onClick" delay="0">
                  <p:tgtEl>
                    <p:spTgt spid="10"/>
                  </p:tgtEl>
                </p:cond>
              </p:nextCondLst>
            </p:seq>
          </p:childTnLst>
        </p:cTn>
      </p:par>
    </p:tnLst>
    <p:bldLst>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ộn: Ngang 3">
            <a:extLst>
              <a:ext uri="{FF2B5EF4-FFF2-40B4-BE49-F238E27FC236}">
                <a16:creationId xmlns:a16="http://schemas.microsoft.com/office/drawing/2014/main" id="{9B75321A-D22B-8DD0-DAB4-A4AC74DE6F89}"/>
              </a:ext>
            </a:extLst>
          </p:cNvPr>
          <p:cNvSpPr/>
          <p:nvPr/>
        </p:nvSpPr>
        <p:spPr>
          <a:xfrm>
            <a:off x="689278" y="337748"/>
            <a:ext cx="10992893" cy="2160494"/>
          </a:xfrm>
          <a:prstGeom prst="horizontalScroll">
            <a:avLst/>
          </a:prstGeom>
          <a:noFill/>
          <a:ln w="76200">
            <a:solidFill>
              <a:srgbClr val="1F75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endParaRPr>
          </a:p>
        </p:txBody>
      </p:sp>
      <p:pic>
        <p:nvPicPr>
          <p:cNvPr id="5" name="Hình ảnh 4">
            <a:extLst>
              <a:ext uri="{FF2B5EF4-FFF2-40B4-BE49-F238E27FC236}">
                <a16:creationId xmlns:a16="http://schemas.microsoft.com/office/drawing/2014/main" id="{B81E2DC8-462D-89B0-55D9-4B143F4A3F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703707">
            <a:off x="-250326" y="-282259"/>
            <a:ext cx="2419230" cy="2419230"/>
          </a:xfrm>
          <a:prstGeom prst="rect">
            <a:avLst/>
          </a:prstGeom>
        </p:spPr>
      </p:pic>
      <p:sp>
        <p:nvSpPr>
          <p:cNvPr id="7" name="Hộp Văn bản 6">
            <a:extLst>
              <a:ext uri="{FF2B5EF4-FFF2-40B4-BE49-F238E27FC236}">
                <a16:creationId xmlns:a16="http://schemas.microsoft.com/office/drawing/2014/main" id="{0412B5D4-8B1A-CA99-2EE5-B064A03B6EB2}"/>
              </a:ext>
            </a:extLst>
          </p:cNvPr>
          <p:cNvSpPr txBox="1"/>
          <p:nvPr/>
        </p:nvSpPr>
        <p:spPr>
          <a:xfrm>
            <a:off x="1496023" y="842060"/>
            <a:ext cx="10247741" cy="1077218"/>
          </a:xfrm>
          <a:prstGeom prst="rect">
            <a:avLst/>
          </a:prstGeom>
          <a:noFill/>
        </p:spPr>
        <p:txBody>
          <a:bodyPr wrap="square">
            <a:spAutoFit/>
          </a:bodyPr>
          <a:lstStyle/>
          <a:p>
            <a:pPr marL="0" marR="0">
              <a:spcBef>
                <a:spcPts val="0"/>
              </a:spcBef>
              <a:spcAft>
                <a:spcPts val="120"/>
              </a:spcAft>
            </a:pPr>
            <a:r>
              <a:rPr lang="en-US" sz="3200" b="1" dirty="0" err="1">
                <a:solidFill>
                  <a:srgbClr val="0070C0"/>
                </a:solidFill>
                <a:effectLst/>
                <a:latin typeface="Times New Roman" panose="02020603050405020304" pitchFamily="18" charset="0"/>
                <a:ea typeface="Times New Roman" panose="02020603050405020304" pitchFamily="18" charset="0"/>
              </a:rPr>
              <a:t>Câu</a:t>
            </a:r>
            <a:r>
              <a:rPr lang="en-US" sz="3200" b="1" dirty="0">
                <a:solidFill>
                  <a:srgbClr val="0070C0"/>
                </a:solidFill>
                <a:effectLst/>
                <a:latin typeface="Times New Roman" panose="02020603050405020304" pitchFamily="18" charset="0"/>
                <a:ea typeface="Times New Roman" panose="02020603050405020304" pitchFamily="18" charset="0"/>
              </a:rPr>
              <a:t> 5: </a:t>
            </a:r>
            <a:r>
              <a:rPr lang="en-US" sz="3200" b="1" dirty="0" err="1">
                <a:solidFill>
                  <a:srgbClr val="0070C0"/>
                </a:solidFill>
                <a:effectLst/>
                <a:latin typeface="Times New Roman" panose="02020603050405020304" pitchFamily="18" charset="0"/>
                <a:ea typeface="Times New Roman" panose="02020603050405020304" pitchFamily="18" charset="0"/>
              </a:rPr>
              <a:t>Biện</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pháp</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tu</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từ</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được</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sử</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dụng</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trong</a:t>
            </a:r>
            <a:r>
              <a:rPr lang="en-US" sz="3200" b="1" dirty="0">
                <a:solidFill>
                  <a:srgbClr val="0070C0"/>
                </a:solidFill>
                <a:effectLst/>
                <a:latin typeface="Times New Roman" panose="02020603050405020304" pitchFamily="18" charset="0"/>
                <a:ea typeface="Times New Roman" panose="02020603050405020304" pitchFamily="18" charset="0"/>
              </a:rPr>
              <a:t> 2 </a:t>
            </a:r>
            <a:r>
              <a:rPr lang="en-US" sz="3200" b="1" dirty="0" err="1">
                <a:solidFill>
                  <a:srgbClr val="0070C0"/>
                </a:solidFill>
                <a:effectLst/>
                <a:latin typeface="Times New Roman" panose="02020603050405020304" pitchFamily="18" charset="0"/>
                <a:ea typeface="Times New Roman" panose="02020603050405020304" pitchFamily="18" charset="0"/>
              </a:rPr>
              <a:t>câu</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thơ</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dirty="0">
                <a:effectLst/>
                <a:latin typeface="Times New Roman" panose="02020603050405020304" pitchFamily="18" charset="0"/>
                <a:ea typeface="Times New Roman" panose="02020603050405020304" pitchFamily="18" charset="0"/>
              </a:rPr>
              <a:t>“</a:t>
            </a:r>
            <a:r>
              <a:rPr lang="en-US" sz="3200" i="1" dirty="0">
                <a:effectLst/>
                <a:latin typeface="Times New Roman" panose="02020603050405020304" pitchFamily="18" charset="0"/>
                <a:ea typeface="Times New Roman" panose="02020603050405020304" pitchFamily="18" charset="0"/>
              </a:rPr>
              <a:t>Cha </a:t>
            </a:r>
            <a:r>
              <a:rPr lang="en-US" sz="3200" i="1" dirty="0" err="1">
                <a:effectLst/>
                <a:latin typeface="Times New Roman" panose="02020603050405020304" pitchFamily="18" charset="0"/>
                <a:ea typeface="Times New Roman" panose="02020603050405020304" pitchFamily="18" charset="0"/>
              </a:rPr>
              <a:t>lại</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dắt</a:t>
            </a:r>
            <a:r>
              <a:rPr lang="en-US" sz="3200" i="1" dirty="0">
                <a:effectLst/>
                <a:latin typeface="Times New Roman" panose="02020603050405020304" pitchFamily="18" charset="0"/>
                <a:ea typeface="Times New Roman" panose="02020603050405020304" pitchFamily="18" charset="0"/>
              </a:rPr>
              <a:t> con </a:t>
            </a:r>
            <a:r>
              <a:rPr lang="en-US" sz="3200" i="1" dirty="0" err="1">
                <a:effectLst/>
                <a:latin typeface="Times New Roman" panose="02020603050405020304" pitchFamily="18" charset="0"/>
                <a:ea typeface="Times New Roman" panose="02020603050405020304" pitchFamily="18" charset="0"/>
              </a:rPr>
              <a:t>đi</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trên</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cát</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mịn</a:t>
            </a:r>
            <a:r>
              <a:rPr lang="en-US" sz="3200" i="1" dirty="0">
                <a:effectLst/>
                <a:latin typeface="Times New Roman" panose="02020603050405020304" pitchFamily="18" charset="0"/>
                <a:ea typeface="Times New Roman" panose="02020603050405020304" pitchFamily="18" charset="0"/>
              </a:rPr>
              <a:t> - </a:t>
            </a:r>
            <a:r>
              <a:rPr lang="en-US" sz="3200" i="1" dirty="0" err="1">
                <a:effectLst/>
                <a:latin typeface="Times New Roman" panose="02020603050405020304" pitchFamily="18" charset="0"/>
                <a:ea typeface="Times New Roman" panose="02020603050405020304" pitchFamily="18" charset="0"/>
              </a:rPr>
              <a:t>Ánh</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nắng</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chảy</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đầy</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vai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là</a:t>
            </a:r>
            <a:r>
              <a:rPr lang="en-US" sz="3200" dirty="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9" name="Hộp Văn bản 8">
            <a:extLst>
              <a:ext uri="{FF2B5EF4-FFF2-40B4-BE49-F238E27FC236}">
                <a16:creationId xmlns:a16="http://schemas.microsoft.com/office/drawing/2014/main" id="{1F75C78C-5C78-F9A5-F66C-762359D814A1}"/>
              </a:ext>
            </a:extLst>
          </p:cNvPr>
          <p:cNvSpPr txBox="1"/>
          <p:nvPr/>
        </p:nvSpPr>
        <p:spPr>
          <a:xfrm>
            <a:off x="2346590" y="2737115"/>
            <a:ext cx="6382870" cy="2971326"/>
          </a:xfrm>
          <a:prstGeom prst="rect">
            <a:avLst/>
          </a:prstGeom>
          <a:noFill/>
          <a:ln w="28575">
            <a:solidFill>
              <a:srgbClr val="00B0F0"/>
            </a:solidFill>
          </a:ln>
        </p:spPr>
        <p:txBody>
          <a:bodyPr wrap="square">
            <a:spAutoFit/>
          </a:bodyPr>
          <a:lstStyle/>
          <a:p>
            <a:pPr marL="0" marR="0">
              <a:lnSpc>
                <a:spcPct val="150000"/>
              </a:lnSpc>
              <a:spcBef>
                <a:spcPts val="0"/>
              </a:spcBef>
              <a:spcAft>
                <a:spcPts val="120"/>
              </a:spcAft>
            </a:pPr>
            <a:r>
              <a:rPr lang="en-US" sz="3200" b="1" dirty="0">
                <a:solidFill>
                  <a:srgbClr val="00B050"/>
                </a:solidFill>
                <a:effectLst/>
                <a:latin typeface="Times New Roman" panose="02020603050405020304" pitchFamily="18" charset="0"/>
                <a:ea typeface="Times New Roman" panose="02020603050405020304" pitchFamily="18" charset="0"/>
              </a:rPr>
              <a:t>A. </a:t>
            </a:r>
            <a:r>
              <a:rPr lang="en-US" sz="3200" dirty="0" err="1">
                <a:solidFill>
                  <a:srgbClr val="000000"/>
                </a:solidFill>
                <a:effectLst/>
                <a:latin typeface="Times New Roman" panose="02020603050405020304" pitchFamily="18" charset="0"/>
                <a:ea typeface="Times New Roman" panose="02020603050405020304" pitchFamily="18" charset="0"/>
              </a:rPr>
              <a:t>Ẩn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dụ</a:t>
            </a:r>
            <a:r>
              <a:rPr lang="en-US" sz="3200" dirty="0">
                <a:solidFill>
                  <a:srgbClr val="000000"/>
                </a:solidFill>
                <a:effectLst/>
                <a:latin typeface="Times New Roman" panose="02020603050405020304" pitchFamily="18" charset="0"/>
                <a:ea typeface="Times New Roman" panose="02020603050405020304" pitchFamily="18" charset="0"/>
              </a:rPr>
              <a:t/>
            </a:r>
            <a:br>
              <a:rPr lang="en-US" sz="3200" dirty="0">
                <a:solidFill>
                  <a:srgbClr val="000000"/>
                </a:solidFill>
                <a:effectLst/>
                <a:latin typeface="Times New Roman" panose="02020603050405020304" pitchFamily="18" charset="0"/>
                <a:ea typeface="Times New Roman" panose="02020603050405020304" pitchFamily="18" charset="0"/>
              </a:rPr>
            </a:br>
            <a:r>
              <a:rPr lang="en-US" sz="3200" b="1" dirty="0">
                <a:solidFill>
                  <a:srgbClr val="00B050"/>
                </a:solidFill>
                <a:effectLst/>
                <a:latin typeface="Times New Roman" panose="02020603050405020304" pitchFamily="18" charset="0"/>
                <a:ea typeface="Times New Roman" panose="02020603050405020304" pitchFamily="18" charset="0"/>
              </a:rPr>
              <a:t>B. </a:t>
            </a:r>
            <a:r>
              <a:rPr lang="en-US" sz="3200" dirty="0" err="1">
                <a:solidFill>
                  <a:srgbClr val="000000"/>
                </a:solidFill>
                <a:effectLst/>
                <a:latin typeface="Times New Roman" panose="02020603050405020304" pitchFamily="18" charset="0"/>
                <a:ea typeface="Times New Roman" panose="02020603050405020304" pitchFamily="18" charset="0"/>
              </a:rPr>
              <a:t>Hoán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dụ</a:t>
            </a:r>
            <a:r>
              <a:rPr lang="en-US" sz="3200" dirty="0">
                <a:solidFill>
                  <a:srgbClr val="000000"/>
                </a:solidFill>
                <a:effectLst/>
                <a:latin typeface="Times New Roman" panose="02020603050405020304" pitchFamily="18" charset="0"/>
                <a:ea typeface="Times New Roman" panose="02020603050405020304" pitchFamily="18" charset="0"/>
              </a:rPr>
              <a:t/>
            </a:r>
            <a:br>
              <a:rPr lang="en-US" sz="3200" dirty="0">
                <a:solidFill>
                  <a:srgbClr val="000000"/>
                </a:solidFill>
                <a:effectLst/>
                <a:latin typeface="Times New Roman" panose="02020603050405020304" pitchFamily="18" charset="0"/>
                <a:ea typeface="Times New Roman" panose="02020603050405020304" pitchFamily="18" charset="0"/>
              </a:rPr>
            </a:br>
            <a:r>
              <a:rPr lang="en-US" sz="3200" b="1" dirty="0">
                <a:solidFill>
                  <a:srgbClr val="00B050"/>
                </a:solidFill>
                <a:effectLst/>
                <a:latin typeface="Times New Roman" panose="02020603050405020304" pitchFamily="18" charset="0"/>
                <a:ea typeface="Times New Roman" panose="02020603050405020304" pitchFamily="18" charset="0"/>
              </a:rPr>
              <a:t>C. </a:t>
            </a:r>
            <a:r>
              <a:rPr lang="en-US" sz="3200" dirty="0" err="1">
                <a:solidFill>
                  <a:srgbClr val="000000"/>
                </a:solidFill>
                <a:effectLst/>
                <a:latin typeface="Times New Roman" panose="02020603050405020304" pitchFamily="18" charset="0"/>
                <a:ea typeface="Times New Roman" panose="02020603050405020304" pitchFamily="18" charset="0"/>
              </a:rPr>
              <a:t>Nhân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hoá</a:t>
            </a:r>
            <a:endParaRPr lang="en-US" sz="2800" dirty="0">
              <a:effectLst/>
              <a:latin typeface="Times New Roman" panose="02020603050405020304" pitchFamily="18" charset="0"/>
              <a:ea typeface="Times New Roman" panose="02020603050405020304" pitchFamily="18" charset="0"/>
            </a:endParaRPr>
          </a:p>
          <a:p>
            <a:pPr>
              <a:lnSpc>
                <a:spcPct val="150000"/>
              </a:lnSpc>
            </a:pPr>
            <a:r>
              <a:rPr lang="en-US" sz="3200" b="1" dirty="0">
                <a:solidFill>
                  <a:srgbClr val="00B050"/>
                </a:solidFill>
                <a:effectLst/>
                <a:latin typeface="Times New Roman" panose="02020603050405020304" pitchFamily="18" charset="0"/>
                <a:ea typeface="Times New Roman" panose="02020603050405020304" pitchFamily="18" charset="0"/>
              </a:rPr>
              <a:t>D. </a:t>
            </a:r>
            <a:r>
              <a:rPr lang="en-US" sz="3200" dirty="0">
                <a:solidFill>
                  <a:srgbClr val="000000"/>
                </a:solidFill>
                <a:effectLst/>
                <a:latin typeface="Times New Roman" panose="02020603050405020304" pitchFamily="18" charset="0"/>
                <a:ea typeface="Times New Roman" panose="02020603050405020304" pitchFamily="18" charset="0"/>
              </a:rPr>
              <a:t>So </a:t>
            </a:r>
            <a:r>
              <a:rPr lang="en-US" sz="3200" dirty="0" err="1">
                <a:solidFill>
                  <a:srgbClr val="000000"/>
                </a:solidFill>
                <a:effectLst/>
                <a:latin typeface="Times New Roman" panose="02020603050405020304" pitchFamily="18" charset="0"/>
                <a:ea typeface="Times New Roman" panose="02020603050405020304" pitchFamily="18" charset="0"/>
              </a:rPr>
              <a:t>sánh</a:t>
            </a:r>
            <a:endParaRPr lang="en-US" sz="2800" dirty="0">
              <a:effectLst/>
              <a:latin typeface="Times New Roman" panose="02020603050405020304" pitchFamily="18" charset="0"/>
              <a:ea typeface="Times New Roman" panose="02020603050405020304" pitchFamily="18" charset="0"/>
            </a:endParaRPr>
          </a:p>
        </p:txBody>
      </p:sp>
      <p:pic>
        <p:nvPicPr>
          <p:cNvPr id="10" name="y2mate.com - ĐỒNG HỒ ĐẾM NGƯỢC 5 GIÂY CHUÔNG BÁO HẾT GIỜ_480p">
            <a:hlinkClick r:id="" action="ppaction://media"/>
            <a:extLst>
              <a:ext uri="{FF2B5EF4-FFF2-40B4-BE49-F238E27FC236}">
                <a16:creationId xmlns:a16="http://schemas.microsoft.com/office/drawing/2014/main" id="{007853D7-15F1-4942-06BB-67EE65DF52F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358071" y="3429000"/>
            <a:ext cx="2324100" cy="1828800"/>
          </a:xfrm>
          <a:prstGeom prst="rect">
            <a:avLst/>
          </a:prstGeom>
        </p:spPr>
      </p:pic>
      <p:sp>
        <p:nvSpPr>
          <p:cNvPr id="11" name="Tim 10">
            <a:extLst>
              <a:ext uri="{FF2B5EF4-FFF2-40B4-BE49-F238E27FC236}">
                <a16:creationId xmlns:a16="http://schemas.microsoft.com/office/drawing/2014/main" id="{0AB900E0-7A3B-CD7F-1AD3-FB9B21683705}"/>
              </a:ext>
            </a:extLst>
          </p:cNvPr>
          <p:cNvSpPr/>
          <p:nvPr/>
        </p:nvSpPr>
        <p:spPr>
          <a:xfrm>
            <a:off x="2265908" y="2867948"/>
            <a:ext cx="663388" cy="600635"/>
          </a:xfrm>
          <a:prstGeom prst="hear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2184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10"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subTnLst>
                                    <p:audio>
                                      <p:cMediaNode>
                                        <p:cTn display="0" masterRel="sameClick">
                                          <p:stCondLst>
                                            <p:cond evt="begin" delay="0">
                                              <p:tn val="9"/>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10"/>
                </p:tgtEl>
              </p:cMediaNode>
            </p:video>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0"/>
                                        </p:tgtEl>
                                      </p:cBhvr>
                                    </p:cmd>
                                  </p:childTnLst>
                                </p:cTn>
                              </p:par>
                            </p:childTnLst>
                          </p:cTn>
                        </p:par>
                      </p:childTnLst>
                    </p:cTn>
                  </p:par>
                </p:childTnLst>
              </p:cTn>
              <p:nextCondLst>
                <p:cond evt="onClick" delay="0">
                  <p:tgtEl>
                    <p:spTgt spid="10"/>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100+ hình nền powerpoint màu xanh dương nhạt - hinhanhsieudep.net">
            <a:extLst>
              <a:ext uri="{FF2B5EF4-FFF2-40B4-BE49-F238E27FC236}">
                <a16:creationId xmlns:a16="http://schemas.microsoft.com/office/drawing/2014/main" id="{20BF6C78-97D3-4CD1-505F-207F3BAFB8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Nhóm 7">
            <a:extLst>
              <a:ext uri="{FF2B5EF4-FFF2-40B4-BE49-F238E27FC236}">
                <a16:creationId xmlns:a16="http://schemas.microsoft.com/office/drawing/2014/main" id="{E0FE8BBD-8FF6-87B4-8E7B-5F84248E2787}"/>
              </a:ext>
            </a:extLst>
          </p:cNvPr>
          <p:cNvGrpSpPr/>
          <p:nvPr/>
        </p:nvGrpSpPr>
        <p:grpSpPr>
          <a:xfrm>
            <a:off x="3798422" y="143029"/>
            <a:ext cx="4820806" cy="1043001"/>
            <a:chOff x="6801333" y="482001"/>
            <a:chExt cx="4820806" cy="1043001"/>
          </a:xfrm>
        </p:grpSpPr>
        <p:sp>
          <p:nvSpPr>
            <p:cNvPr id="9" name="Hình chữ nhật: Góc Tròn 8">
              <a:extLst>
                <a:ext uri="{FF2B5EF4-FFF2-40B4-BE49-F238E27FC236}">
                  <a16:creationId xmlns:a16="http://schemas.microsoft.com/office/drawing/2014/main" id="{34DB785B-5BBB-66BB-D1B2-0B6E76CC1957}"/>
                </a:ext>
              </a:extLst>
            </p:cNvPr>
            <p:cNvSpPr/>
            <p:nvPr/>
          </p:nvSpPr>
          <p:spPr>
            <a:xfrm>
              <a:off x="6801333" y="482001"/>
              <a:ext cx="4820806" cy="1043001"/>
            </a:xfrm>
            <a:prstGeom prst="roundRect">
              <a:avLst>
                <a:gd name="adj" fmla="val 50000"/>
              </a:avLst>
            </a:prstGeom>
            <a:gradFill>
              <a:gsLst>
                <a:gs pos="23000">
                  <a:srgbClr val="DFDA00">
                    <a:alpha val="56863"/>
                  </a:srgbClr>
                </a:gs>
                <a:gs pos="73000">
                  <a:srgbClr val="FF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Nhóm 9">
              <a:extLst>
                <a:ext uri="{FF2B5EF4-FFF2-40B4-BE49-F238E27FC236}">
                  <a16:creationId xmlns:a16="http://schemas.microsoft.com/office/drawing/2014/main" id="{AD9A13FB-3DAD-D372-2CC3-FBACB9E7E9EA}"/>
                </a:ext>
              </a:extLst>
            </p:cNvPr>
            <p:cNvGrpSpPr/>
            <p:nvPr/>
          </p:nvGrpSpPr>
          <p:grpSpPr>
            <a:xfrm>
              <a:off x="7054922" y="639572"/>
              <a:ext cx="4198367" cy="811822"/>
              <a:chOff x="7026711" y="642622"/>
              <a:chExt cx="4198367" cy="811822"/>
            </a:xfrm>
          </p:grpSpPr>
          <p:sp>
            <p:nvSpPr>
              <p:cNvPr id="11" name="Lưu đồ: Đường kết nối 10">
                <a:extLst>
                  <a:ext uri="{FF2B5EF4-FFF2-40B4-BE49-F238E27FC236}">
                    <a16:creationId xmlns:a16="http://schemas.microsoft.com/office/drawing/2014/main" id="{E507E250-7AAA-1644-ADE4-C4751B9F3A8A}"/>
                  </a:ext>
                </a:extLst>
              </p:cNvPr>
              <p:cNvSpPr/>
              <p:nvPr/>
            </p:nvSpPr>
            <p:spPr>
              <a:xfrm>
                <a:off x="7026711" y="642622"/>
                <a:ext cx="909116" cy="811822"/>
              </a:xfrm>
              <a:prstGeom prst="flowChartConnector">
                <a:avLst/>
              </a:prstGeom>
              <a:solidFill>
                <a:schemeClr val="bg1"/>
              </a:solidFill>
              <a:ln>
                <a:solidFill>
                  <a:schemeClr val="bg1"/>
                </a:solidFill>
              </a:ln>
              <a:effectLst>
                <a:outerShdw blurRad="190500" dist="38100" dir="2700000" sx="104000" sy="104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Hình ảnh 11">
                <a:extLst>
                  <a:ext uri="{FF2B5EF4-FFF2-40B4-BE49-F238E27FC236}">
                    <a16:creationId xmlns:a16="http://schemas.microsoft.com/office/drawing/2014/main" id="{4E319240-4203-5E8A-3136-723CB413FE8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179826" y="696269"/>
                <a:ext cx="621681" cy="621681"/>
              </a:xfrm>
              <a:prstGeom prst="rect">
                <a:avLst/>
              </a:prstGeom>
            </p:spPr>
          </p:pic>
          <p:sp>
            <p:nvSpPr>
              <p:cNvPr id="13" name="Hộp Văn bản 12">
                <a:extLst>
                  <a:ext uri="{FF2B5EF4-FFF2-40B4-BE49-F238E27FC236}">
                    <a16:creationId xmlns:a16="http://schemas.microsoft.com/office/drawing/2014/main" id="{5CFD90AF-A32F-A12D-D517-9F250FE80A72}"/>
                  </a:ext>
                </a:extLst>
              </p:cNvPr>
              <p:cNvSpPr txBox="1"/>
              <p:nvPr/>
            </p:nvSpPr>
            <p:spPr>
              <a:xfrm flipH="1">
                <a:off x="8001317" y="687230"/>
                <a:ext cx="3223761" cy="677108"/>
              </a:xfrm>
              <a:prstGeom prst="rect">
                <a:avLst/>
              </a:prstGeom>
              <a:noFill/>
            </p:spPr>
            <p:txBody>
              <a:bodyPr wrap="square" rtlCol="0">
                <a:spAutoFit/>
              </a:bodyPr>
              <a:lstStyle/>
              <a:p>
                <a:r>
                  <a:rPr lang="en-US" sz="3800" b="1" dirty="0">
                    <a:solidFill>
                      <a:schemeClr val="bg1"/>
                    </a:solidFill>
                    <a:latin typeface="Cooper Black" panose="0208090404030B020404" pitchFamily="18" charset="0"/>
                  </a:rPr>
                  <a:t>KHỞI ĐỘNG</a:t>
                </a:r>
              </a:p>
            </p:txBody>
          </p:sp>
        </p:grpSp>
      </p:grpSp>
      <p:sp>
        <p:nvSpPr>
          <p:cNvPr id="18" name="Hộp Văn bản 17">
            <a:extLst>
              <a:ext uri="{FF2B5EF4-FFF2-40B4-BE49-F238E27FC236}">
                <a16:creationId xmlns:a16="http://schemas.microsoft.com/office/drawing/2014/main" id="{C973B59B-517A-2A3B-D596-3720D29BF522}"/>
              </a:ext>
            </a:extLst>
          </p:cNvPr>
          <p:cNvSpPr txBox="1"/>
          <p:nvPr/>
        </p:nvSpPr>
        <p:spPr>
          <a:xfrm>
            <a:off x="4131133" y="2456048"/>
            <a:ext cx="4265615" cy="578882"/>
          </a:xfrm>
          <a:prstGeom prst="roundRect">
            <a:avLst/>
          </a:prstGeom>
          <a:noFill/>
          <a:ln w="28575">
            <a:solidFill>
              <a:srgbClr val="0066FF"/>
            </a:solidFill>
          </a:ln>
        </p:spPr>
        <p:txBody>
          <a:bodyPr wrap="square">
            <a:spAutoFit/>
          </a:bodyPr>
          <a:lstStyle/>
          <a:p>
            <a:pPr algn="ctr"/>
            <a:r>
              <a:rPr lang="en-US" sz="2800" b="1" i="1" dirty="0">
                <a:solidFill>
                  <a:srgbClr val="0D0D0D"/>
                </a:solidFill>
                <a:effectLst/>
                <a:latin typeface="Times New Roman" panose="02020603050405020304" pitchFamily="18" charset="0"/>
                <a:ea typeface="Times New Roman" panose="02020603050405020304" pitchFamily="18" charset="0"/>
              </a:rPr>
              <a:t>QUAN SÁT VIDEO SAU</a:t>
            </a:r>
            <a:endParaRPr lang="en-US" sz="2800" b="1" dirty="0"/>
          </a:p>
        </p:txBody>
      </p:sp>
      <p:pic>
        <p:nvPicPr>
          <p:cNvPr id="20" name="Hình ảnh 19">
            <a:extLst>
              <a:ext uri="{FF2B5EF4-FFF2-40B4-BE49-F238E27FC236}">
                <a16:creationId xmlns:a16="http://schemas.microsoft.com/office/drawing/2014/main" id="{BDC021FB-FF50-AC4E-A701-912A0C5994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1127" y="3429000"/>
            <a:ext cx="2852123" cy="2449968"/>
          </a:xfrm>
          <a:prstGeom prst="rect">
            <a:avLst/>
          </a:prstGeom>
        </p:spPr>
      </p:pic>
    </p:spTree>
    <p:extLst>
      <p:ext uri="{BB962C8B-B14F-4D97-AF65-F5344CB8AC3E}">
        <p14:creationId xmlns:p14="http://schemas.microsoft.com/office/powerpoint/2010/main" val="2143160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00+ hình nền powerpoint màu xanh dương nhạt - hinhanhsieudep.net">
            <a:extLst>
              <a:ext uri="{FF2B5EF4-FFF2-40B4-BE49-F238E27FC236}">
                <a16:creationId xmlns:a16="http://schemas.microsoft.com/office/drawing/2014/main" id="{149C7CD1-0F00-1E90-3025-BA402BF41E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127"/>
            <a:ext cx="12192000" cy="693712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Đối tượng 1">
            <a:extLst>
              <a:ext uri="{FF2B5EF4-FFF2-40B4-BE49-F238E27FC236}">
                <a16:creationId xmlns:a16="http://schemas.microsoft.com/office/drawing/2014/main" id="{6B292B20-5763-B0F8-5851-2D0775A9B6EC}"/>
              </a:ext>
            </a:extLst>
          </p:cNvPr>
          <p:cNvGraphicFramePr>
            <a:graphicFrameLocks noChangeAspect="1"/>
          </p:cNvGraphicFramePr>
          <p:nvPr/>
        </p:nvGraphicFramePr>
        <p:xfrm>
          <a:off x="1628269" y="3028566"/>
          <a:ext cx="914400" cy="215900"/>
        </p:xfrm>
        <a:graphic>
          <a:graphicData uri="http://schemas.openxmlformats.org/presentationml/2006/ole">
            <mc:AlternateContent xmlns:mc="http://schemas.openxmlformats.org/markup-compatibility/2006">
              <mc:Choice xmlns:v="urn:schemas-microsoft-com:vml" Requires="v">
                <p:oleObj spid="_x0000_s2191" name="Equation" r:id="rId4" imgW="914400" imgH="216000" progId="Equation.DSMT4">
                  <p:embed/>
                </p:oleObj>
              </mc:Choice>
              <mc:Fallback>
                <p:oleObj name="Equation" r:id="rId4" imgW="914400" imgH="216000" progId="Equation.DSMT4">
                  <p:embed/>
                  <p:pic>
                    <p:nvPicPr>
                      <p:cNvPr id="2" name="Đối tượng 1">
                        <a:extLst>
                          <a:ext uri="{FF2B5EF4-FFF2-40B4-BE49-F238E27FC236}">
                            <a16:creationId xmlns:a16="http://schemas.microsoft.com/office/drawing/2014/main" id="{6B292B20-5763-B0F8-5851-2D0775A9B6EC}"/>
                          </a:ext>
                        </a:extLst>
                      </p:cNvPr>
                      <p:cNvPicPr/>
                      <p:nvPr/>
                    </p:nvPicPr>
                    <p:blipFill>
                      <a:blip r:embed="rId5"/>
                      <a:stretch>
                        <a:fillRect/>
                      </a:stretch>
                    </p:blipFill>
                    <p:spPr>
                      <a:xfrm>
                        <a:off x="1628269" y="3028566"/>
                        <a:ext cx="914400" cy="215900"/>
                      </a:xfrm>
                      <a:prstGeom prst="rect">
                        <a:avLst/>
                      </a:prstGeom>
                    </p:spPr>
                  </p:pic>
                </p:oleObj>
              </mc:Fallback>
            </mc:AlternateContent>
          </a:graphicData>
        </a:graphic>
      </p:graphicFrame>
      <p:pic>
        <p:nvPicPr>
          <p:cNvPr id="6" name="Hình ảnh 5">
            <a:extLst>
              <a:ext uri="{FF2B5EF4-FFF2-40B4-BE49-F238E27FC236}">
                <a16:creationId xmlns:a16="http://schemas.microsoft.com/office/drawing/2014/main" id="{845D8CB5-3AD1-6C16-A673-477345781D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5249" y="-101292"/>
            <a:ext cx="2490799" cy="1818071"/>
          </a:xfrm>
          <a:prstGeom prst="rect">
            <a:avLst/>
          </a:prstGeom>
        </p:spPr>
      </p:pic>
      <p:sp>
        <p:nvSpPr>
          <p:cNvPr id="11" name="Cuộn: Ngang 10">
            <a:extLst>
              <a:ext uri="{FF2B5EF4-FFF2-40B4-BE49-F238E27FC236}">
                <a16:creationId xmlns:a16="http://schemas.microsoft.com/office/drawing/2014/main" id="{9C751495-63C0-E27F-1D85-A807C976AD09}"/>
              </a:ext>
            </a:extLst>
          </p:cNvPr>
          <p:cNvSpPr/>
          <p:nvPr/>
        </p:nvSpPr>
        <p:spPr>
          <a:xfrm>
            <a:off x="1567837" y="1359232"/>
            <a:ext cx="10127339" cy="4310047"/>
          </a:xfrm>
          <a:prstGeom prst="horizontalScroll">
            <a:avLst>
              <a:gd name="adj" fmla="val 8585"/>
            </a:avLst>
          </a:prstGeom>
          <a:noFill/>
          <a:ln w="76200">
            <a:solidFill>
              <a:srgbClr val="1F75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endParaRPr>
          </a:p>
        </p:txBody>
      </p:sp>
      <p:pic>
        <p:nvPicPr>
          <p:cNvPr id="12" name="Hình ảnh 11">
            <a:extLst>
              <a:ext uri="{FF2B5EF4-FFF2-40B4-BE49-F238E27FC236}">
                <a16:creationId xmlns:a16="http://schemas.microsoft.com/office/drawing/2014/main" id="{538F045B-4119-98CE-7876-3B8071C4D5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314724" y="1578790"/>
            <a:ext cx="1431847" cy="1268944"/>
          </a:xfrm>
          <a:prstGeom prst="rect">
            <a:avLst/>
          </a:prstGeom>
        </p:spPr>
      </p:pic>
      <p:grpSp>
        <p:nvGrpSpPr>
          <p:cNvPr id="8" name="Nhóm 7">
            <a:extLst>
              <a:ext uri="{FF2B5EF4-FFF2-40B4-BE49-F238E27FC236}">
                <a16:creationId xmlns:a16="http://schemas.microsoft.com/office/drawing/2014/main" id="{054E1041-DE6B-421E-CBB3-32449804CCEF}"/>
              </a:ext>
            </a:extLst>
          </p:cNvPr>
          <p:cNvGrpSpPr/>
          <p:nvPr/>
        </p:nvGrpSpPr>
        <p:grpSpPr>
          <a:xfrm>
            <a:off x="3906117" y="127059"/>
            <a:ext cx="4790808" cy="1043001"/>
            <a:chOff x="6831332" y="3765940"/>
            <a:chExt cx="4790808" cy="1043001"/>
          </a:xfrm>
        </p:grpSpPr>
        <p:grpSp>
          <p:nvGrpSpPr>
            <p:cNvPr id="9" name="Nhóm 8">
              <a:extLst>
                <a:ext uri="{FF2B5EF4-FFF2-40B4-BE49-F238E27FC236}">
                  <a16:creationId xmlns:a16="http://schemas.microsoft.com/office/drawing/2014/main" id="{166C0DEC-06AB-6864-6E5E-39F429EF19A9}"/>
                </a:ext>
              </a:extLst>
            </p:cNvPr>
            <p:cNvGrpSpPr/>
            <p:nvPr/>
          </p:nvGrpSpPr>
          <p:grpSpPr>
            <a:xfrm>
              <a:off x="6831332" y="3765940"/>
              <a:ext cx="4790808" cy="1043001"/>
              <a:chOff x="6831332" y="3756952"/>
              <a:chExt cx="4790808" cy="1043001"/>
            </a:xfrm>
          </p:grpSpPr>
          <p:sp>
            <p:nvSpPr>
              <p:cNvPr id="14" name="Hình chữ nhật: Góc Tròn 13">
                <a:extLst>
                  <a:ext uri="{FF2B5EF4-FFF2-40B4-BE49-F238E27FC236}">
                    <a16:creationId xmlns:a16="http://schemas.microsoft.com/office/drawing/2014/main" id="{A52BA8E2-D317-81BD-9C3D-B7ACF051766D}"/>
                  </a:ext>
                </a:extLst>
              </p:cNvPr>
              <p:cNvSpPr/>
              <p:nvPr/>
            </p:nvSpPr>
            <p:spPr>
              <a:xfrm>
                <a:off x="6831332" y="3756952"/>
                <a:ext cx="4790808" cy="1043001"/>
              </a:xfrm>
              <a:prstGeom prst="roundRect">
                <a:avLst>
                  <a:gd name="adj" fmla="val 50000"/>
                </a:avLst>
              </a:prstGeom>
              <a:gradFill>
                <a:gsLst>
                  <a:gs pos="23000">
                    <a:srgbClr val="3366FF">
                      <a:alpha val="56863"/>
                    </a:srgbClr>
                  </a:gs>
                  <a:gs pos="73000">
                    <a:srgbClr val="3333F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ưu đồ: Đường kết nối 14">
                <a:extLst>
                  <a:ext uri="{FF2B5EF4-FFF2-40B4-BE49-F238E27FC236}">
                    <a16:creationId xmlns:a16="http://schemas.microsoft.com/office/drawing/2014/main" id="{E97FFE1D-7765-6C91-D7B0-3474C2CA3BE0}"/>
                  </a:ext>
                </a:extLst>
              </p:cNvPr>
              <p:cNvSpPr/>
              <p:nvPr/>
            </p:nvSpPr>
            <p:spPr>
              <a:xfrm>
                <a:off x="7026711" y="3859800"/>
                <a:ext cx="909116" cy="811822"/>
              </a:xfrm>
              <a:prstGeom prst="flowChartConnector">
                <a:avLst/>
              </a:prstGeom>
              <a:solidFill>
                <a:schemeClr val="bg1"/>
              </a:solidFill>
              <a:ln>
                <a:solidFill>
                  <a:schemeClr val="bg1"/>
                </a:solidFill>
              </a:ln>
              <a:effectLst>
                <a:outerShdw blurRad="190500" dist="38100" dir="2700000" sx="104000" sy="104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Hình ảnh 15">
                <a:extLst>
                  <a:ext uri="{FF2B5EF4-FFF2-40B4-BE49-F238E27FC236}">
                    <a16:creationId xmlns:a16="http://schemas.microsoft.com/office/drawing/2014/main" id="{2399B339-0ECA-C0D0-517E-1A84ECC72FFD}"/>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222754" y="4032978"/>
                <a:ext cx="517026" cy="517026"/>
              </a:xfrm>
              <a:prstGeom prst="rect">
                <a:avLst/>
              </a:prstGeom>
            </p:spPr>
          </p:pic>
        </p:grpSp>
        <p:sp>
          <p:nvSpPr>
            <p:cNvPr id="13" name="Hộp Văn bản 12">
              <a:extLst>
                <a:ext uri="{FF2B5EF4-FFF2-40B4-BE49-F238E27FC236}">
                  <a16:creationId xmlns:a16="http://schemas.microsoft.com/office/drawing/2014/main" id="{970AFD77-0BF0-19EB-CA0F-DDD15F7CA69E}"/>
                </a:ext>
              </a:extLst>
            </p:cNvPr>
            <p:cNvSpPr txBox="1"/>
            <p:nvPr/>
          </p:nvSpPr>
          <p:spPr>
            <a:xfrm flipH="1">
              <a:off x="8001316" y="3991031"/>
              <a:ext cx="3223761" cy="677108"/>
            </a:xfrm>
            <a:prstGeom prst="rect">
              <a:avLst/>
            </a:prstGeom>
            <a:noFill/>
          </p:spPr>
          <p:txBody>
            <a:bodyPr wrap="square" rtlCol="0">
              <a:spAutoFit/>
            </a:bodyPr>
            <a:lstStyle/>
            <a:p>
              <a:r>
                <a:rPr lang="en-US" sz="3800" b="1" dirty="0">
                  <a:solidFill>
                    <a:schemeClr val="bg1"/>
                  </a:solidFill>
                  <a:latin typeface="Cooper Black" panose="0208090404030B020404" pitchFamily="18" charset="0"/>
                </a:rPr>
                <a:t>LUYỆN TẬP</a:t>
              </a:r>
            </a:p>
          </p:txBody>
        </p:sp>
      </p:grpSp>
      <p:sp>
        <p:nvSpPr>
          <p:cNvPr id="17" name="Hộp Văn bản 16">
            <a:extLst>
              <a:ext uri="{FF2B5EF4-FFF2-40B4-BE49-F238E27FC236}">
                <a16:creationId xmlns:a16="http://schemas.microsoft.com/office/drawing/2014/main" id="{E66F5F6F-0131-7285-D993-E8A7E31FE2E9}"/>
              </a:ext>
            </a:extLst>
          </p:cNvPr>
          <p:cNvSpPr txBox="1"/>
          <p:nvPr/>
        </p:nvSpPr>
        <p:spPr>
          <a:xfrm>
            <a:off x="4141967" y="1945904"/>
            <a:ext cx="5092027" cy="646331"/>
          </a:xfrm>
          <a:prstGeom prst="rect">
            <a:avLst/>
          </a:prstGeom>
          <a:noFill/>
        </p:spPr>
        <p:txBody>
          <a:bodyPr wrap="square">
            <a:spAutoFit/>
          </a:bodyPr>
          <a:lstStyle/>
          <a:p>
            <a:pPr marL="0" marR="0">
              <a:spcBef>
                <a:spcPts val="0"/>
              </a:spcBef>
              <a:spcAft>
                <a:spcPts val="0"/>
              </a:spcAft>
            </a:pPr>
            <a:r>
              <a:rPr lang="en-US" sz="3600" b="1" dirty="0">
                <a:solidFill>
                  <a:srgbClr val="0070C0"/>
                </a:solidFill>
                <a:effectLst/>
                <a:latin typeface="Times New Roman" panose="02020603050405020304" pitchFamily="18" charset="0"/>
                <a:ea typeface="Times New Roman" panose="02020603050405020304" pitchFamily="18" charset="0"/>
              </a:rPr>
              <a:t>*</a:t>
            </a:r>
            <a:r>
              <a:rPr lang="en-US" sz="3600" b="1" dirty="0" err="1">
                <a:solidFill>
                  <a:srgbClr val="0070C0"/>
                </a:solidFill>
                <a:effectLst/>
                <a:latin typeface="Times New Roman" panose="02020603050405020304" pitchFamily="18" charset="0"/>
                <a:ea typeface="Times New Roman" panose="02020603050405020304" pitchFamily="18" charset="0"/>
              </a:rPr>
              <a:t>Nhiệm</a:t>
            </a:r>
            <a:r>
              <a:rPr lang="en-US" sz="3600" b="1" dirty="0">
                <a:solidFill>
                  <a:srgbClr val="0070C0"/>
                </a:solidFill>
                <a:effectLst/>
                <a:latin typeface="Times New Roman" panose="02020603050405020304" pitchFamily="18" charset="0"/>
                <a:ea typeface="Times New Roman" panose="02020603050405020304" pitchFamily="18" charset="0"/>
              </a:rPr>
              <a:t> </a:t>
            </a:r>
            <a:r>
              <a:rPr lang="en-US" sz="3600" b="1" dirty="0" err="1">
                <a:solidFill>
                  <a:srgbClr val="0070C0"/>
                </a:solidFill>
                <a:effectLst/>
                <a:latin typeface="Times New Roman" panose="02020603050405020304" pitchFamily="18" charset="0"/>
                <a:ea typeface="Times New Roman" panose="02020603050405020304" pitchFamily="18" charset="0"/>
              </a:rPr>
              <a:t>vụ</a:t>
            </a:r>
            <a:r>
              <a:rPr lang="en-US" sz="3600" b="1" dirty="0">
                <a:solidFill>
                  <a:srgbClr val="0070C0"/>
                </a:solidFill>
                <a:effectLst/>
                <a:latin typeface="Times New Roman" panose="02020603050405020304" pitchFamily="18" charset="0"/>
                <a:ea typeface="Times New Roman" panose="02020603050405020304" pitchFamily="18" charset="0"/>
              </a:rPr>
              <a:t> 2: </a:t>
            </a:r>
            <a:r>
              <a:rPr lang="en-US" sz="3600" b="1" dirty="0" err="1">
                <a:solidFill>
                  <a:srgbClr val="0070C0"/>
                </a:solidFill>
                <a:effectLst/>
                <a:latin typeface="Times New Roman" panose="02020603050405020304" pitchFamily="18" charset="0"/>
                <a:ea typeface="Times New Roman" panose="02020603050405020304" pitchFamily="18" charset="0"/>
              </a:rPr>
              <a:t>Viết</a:t>
            </a:r>
            <a:r>
              <a:rPr lang="en-US" sz="3600" b="1" dirty="0">
                <a:solidFill>
                  <a:srgbClr val="0070C0"/>
                </a:solidFill>
                <a:effectLst/>
                <a:latin typeface="Times New Roman" panose="02020603050405020304" pitchFamily="18" charset="0"/>
                <a:ea typeface="Times New Roman" panose="02020603050405020304" pitchFamily="18" charset="0"/>
              </a:rPr>
              <a:t> </a:t>
            </a:r>
            <a:r>
              <a:rPr lang="en-US" sz="3600" b="1" dirty="0" err="1">
                <a:solidFill>
                  <a:srgbClr val="0070C0"/>
                </a:solidFill>
                <a:effectLst/>
                <a:latin typeface="Times New Roman" panose="02020603050405020304" pitchFamily="18" charset="0"/>
                <a:ea typeface="Times New Roman" panose="02020603050405020304" pitchFamily="18" charset="0"/>
              </a:rPr>
              <a:t>ngắn</a:t>
            </a:r>
            <a:endParaRPr lang="en-US" sz="3600" dirty="0">
              <a:effectLst/>
              <a:latin typeface="Times New Roman" panose="02020603050405020304" pitchFamily="18" charset="0"/>
              <a:ea typeface="Times New Roman" panose="02020603050405020304" pitchFamily="18" charset="0"/>
            </a:endParaRPr>
          </a:p>
        </p:txBody>
      </p:sp>
      <p:sp>
        <p:nvSpPr>
          <p:cNvPr id="18" name="Hộp Văn bản 17">
            <a:extLst>
              <a:ext uri="{FF2B5EF4-FFF2-40B4-BE49-F238E27FC236}">
                <a16:creationId xmlns:a16="http://schemas.microsoft.com/office/drawing/2014/main" id="{D829A92B-8D4C-B7C9-E4B7-6AA466D92E5D}"/>
              </a:ext>
            </a:extLst>
          </p:cNvPr>
          <p:cNvSpPr txBox="1"/>
          <p:nvPr/>
        </p:nvSpPr>
        <p:spPr>
          <a:xfrm>
            <a:off x="2060595" y="2646823"/>
            <a:ext cx="9695013" cy="2246769"/>
          </a:xfrm>
          <a:prstGeom prst="rect">
            <a:avLst/>
          </a:prstGeom>
          <a:noFill/>
        </p:spPr>
        <p:txBody>
          <a:bodyPr wrap="square">
            <a:spAutoFit/>
          </a:bodyPr>
          <a:lstStyle/>
          <a:p>
            <a:pPr marL="0" marR="0">
              <a:spcBef>
                <a:spcPts val="0"/>
              </a:spcBef>
              <a:spcAft>
                <a:spcPts val="0"/>
              </a:spcAft>
            </a:pPr>
            <a:r>
              <a:rPr lang="nl-NL" sz="2800" b="1" dirty="0">
                <a:solidFill>
                  <a:srgbClr val="000000"/>
                </a:solidFill>
                <a:effectLst/>
                <a:latin typeface="Times New Roman" panose="02020603050405020304" pitchFamily="18" charset="0"/>
                <a:ea typeface="Times New Roman" panose="02020603050405020304" pitchFamily="18" charset="0"/>
              </a:rPr>
              <a:t>Câu 1: </a:t>
            </a:r>
            <a:r>
              <a:rPr lang="nl-NL" sz="2800" dirty="0">
                <a:solidFill>
                  <a:srgbClr val="000000"/>
                </a:solidFill>
                <a:effectLst/>
                <a:latin typeface="Times New Roman" panose="02020603050405020304" pitchFamily="18" charset="0"/>
                <a:ea typeface="Times New Roman" panose="02020603050405020304" pitchFamily="18" charset="0"/>
              </a:rPr>
              <a:t>H</a:t>
            </a:r>
            <a:r>
              <a:rPr lang="vi-VN" sz="2800" dirty="0" err="1">
                <a:solidFill>
                  <a:srgbClr val="000000"/>
                </a:solidFill>
                <a:effectLst/>
                <a:latin typeface="Times New Roman" panose="02020603050405020304" pitchFamily="18" charset="0"/>
                <a:ea typeface="Times New Roman" panose="02020603050405020304" pitchFamily="18" charset="0"/>
              </a:rPr>
              <a:t>ãy</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tưởng</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tượng</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và</a:t>
            </a:r>
            <a:r>
              <a:rPr lang="vi-VN" sz="2800" dirty="0">
                <a:solidFill>
                  <a:srgbClr val="000000"/>
                </a:solidFill>
                <a:effectLst/>
                <a:latin typeface="Times New Roman" panose="02020603050405020304" pitchFamily="18" charset="0"/>
                <a:ea typeface="Times New Roman" panose="02020603050405020304" pitchFamily="18" charset="0"/>
              </a:rPr>
              <a:t> miêu </a:t>
            </a:r>
            <a:r>
              <a:rPr lang="vi-VN" sz="2800" dirty="0" err="1">
                <a:solidFill>
                  <a:srgbClr val="000000"/>
                </a:solidFill>
                <a:effectLst/>
                <a:latin typeface="Times New Roman" panose="02020603050405020304" pitchFamily="18" charset="0"/>
                <a:ea typeface="Times New Roman" panose="02020603050405020304" pitchFamily="18" charset="0"/>
              </a:rPr>
              <a:t>tả</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cảnh</a:t>
            </a:r>
            <a:r>
              <a:rPr lang="vi-VN" sz="2800" dirty="0">
                <a:solidFill>
                  <a:srgbClr val="000000"/>
                </a:solidFill>
                <a:effectLst/>
                <a:latin typeface="Times New Roman" panose="02020603050405020304" pitchFamily="18" charset="0"/>
                <a:ea typeface="Times New Roman" panose="02020603050405020304" pitchFamily="18" charset="0"/>
              </a:rPr>
              <a:t> hai cha con đi </a:t>
            </a:r>
            <a:r>
              <a:rPr lang="vi-VN" sz="2800" dirty="0" err="1">
                <a:solidFill>
                  <a:srgbClr val="000000"/>
                </a:solidFill>
                <a:effectLst/>
                <a:latin typeface="Times New Roman" panose="02020603050405020304" pitchFamily="18" charset="0"/>
                <a:ea typeface="Times New Roman" panose="02020603050405020304" pitchFamily="18" charset="0"/>
              </a:rPr>
              <a:t>dạo</a:t>
            </a:r>
            <a:r>
              <a:rPr lang="vi-VN" sz="2800" dirty="0">
                <a:solidFill>
                  <a:srgbClr val="000000"/>
                </a:solidFill>
                <a:effectLst/>
                <a:latin typeface="Times New Roman" panose="02020603050405020304" pitchFamily="18" charset="0"/>
                <a:ea typeface="Times New Roman" panose="02020603050405020304" pitchFamily="18" charset="0"/>
              </a:rPr>
              <a:t> trên </a:t>
            </a:r>
            <a:r>
              <a:rPr lang="vi-VN" sz="2800" dirty="0" err="1">
                <a:solidFill>
                  <a:srgbClr val="000000"/>
                </a:solidFill>
                <a:effectLst/>
                <a:latin typeface="Times New Roman" panose="02020603050405020304" pitchFamily="18" charset="0"/>
                <a:ea typeface="Times New Roman" panose="02020603050405020304" pitchFamily="18" charset="0"/>
              </a:rPr>
              <a:t>biển</a:t>
            </a:r>
            <a:r>
              <a:rPr lang="en-US" sz="2800" dirty="0">
                <a:solidFill>
                  <a:srgbClr val="000000"/>
                </a:solidFill>
                <a:effectLst/>
                <a:latin typeface="Times New Roman" panose="02020603050405020304" pitchFamily="18" charset="0"/>
                <a:ea typeface="Times New Roman" panose="02020603050405020304" pitchFamily="18" charset="0"/>
              </a:rPr>
              <a:t> ở </a:t>
            </a:r>
            <a:r>
              <a:rPr lang="en-US" sz="2800" dirty="0" err="1">
                <a:solidFill>
                  <a:srgbClr val="000000"/>
                </a:solidFill>
                <a:effectLst/>
                <a:latin typeface="Times New Roman" panose="02020603050405020304" pitchFamily="18" charset="0"/>
                <a:ea typeface="Times New Roman" panose="02020603050405020304" pitchFamily="18" charset="0"/>
              </a:rPr>
              <a:t>hai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khổ</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đầu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bài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thơ</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Những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cánh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buồm</a:t>
            </a:r>
            <a:r>
              <a:rPr lang="en-US" sz="2800" i="1" dirty="0">
                <a:solidFill>
                  <a:srgbClr val="000000"/>
                </a:solidFill>
                <a:effectLst/>
                <a:latin typeface="Times New Roman" panose="02020603050405020304" pitchFamily="18" charset="0"/>
                <a:ea typeface="Times New Roman" panose="02020603050405020304" pitchFamily="18" charset="0"/>
              </a:rPr>
              <a: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Hoàng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Trung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bằng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đoạn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ngắn</a:t>
            </a:r>
            <a:r>
              <a:rPr lang="en-US" sz="2800" dirty="0">
                <a:solidFill>
                  <a:srgbClr val="000000"/>
                </a:solidFill>
                <a:effectLst/>
                <a:latin typeface="Times New Roman" panose="02020603050405020304" pitchFamily="18" charset="0"/>
                <a:ea typeface="Times New Roman" panose="02020603050405020304" pitchFamily="18" charset="0"/>
              </a:rPr>
              <a:t> (5-7 </a:t>
            </a:r>
            <a:r>
              <a:rPr lang="en-US" sz="2800" dirty="0" err="1">
                <a:solidFill>
                  <a:srgbClr val="000000"/>
                </a:solidFill>
                <a:effectLst/>
                <a:latin typeface="Times New Roman" panose="02020603050405020304" pitchFamily="18" charset="0"/>
                <a:ea typeface="Times New Roman" panose="02020603050405020304" pitchFamily="18" charset="0"/>
              </a:rPr>
              <a:t>dòng</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b="1" dirty="0" err="1">
                <a:solidFill>
                  <a:srgbClr val="000000"/>
                </a:solidFill>
                <a:effectLst/>
                <a:latin typeface="Times New Roman" panose="02020603050405020304" pitchFamily="18" charset="0"/>
                <a:ea typeface="Times New Roman" panose="02020603050405020304" pitchFamily="18" charset="0"/>
              </a:rPr>
              <a:t>Câu</a:t>
            </a:r>
            <a:r>
              <a:rPr lang="en-US" sz="2800" b="1" dirty="0">
                <a:solidFill>
                  <a:srgbClr val="000000"/>
                </a:solidFill>
                <a:effectLst/>
                <a:latin typeface="Times New Roman" panose="02020603050405020304" pitchFamily="18" charset="0"/>
                <a:ea typeface="Times New Roman" panose="02020603050405020304" pitchFamily="18" charset="0"/>
              </a:rPr>
              <a:t> 2: </a:t>
            </a:r>
            <a:r>
              <a:rPr lang="en-US" sz="2800" dirty="0" err="1">
                <a:solidFill>
                  <a:srgbClr val="000000"/>
                </a:solidFill>
                <a:effectLst/>
                <a:latin typeface="Times New Roman" panose="02020603050405020304" pitchFamily="18" charset="0"/>
                <a:ea typeface="Times New Roman" panose="02020603050405020304" pitchFamily="18" charset="0"/>
              </a:rPr>
              <a:t>Em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thích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nhất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khổ</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thơ</a:t>
            </a:r>
            <a:r>
              <a:rPr lang="en-US" sz="2800" dirty="0">
                <a:solidFill>
                  <a:srgbClr val="000000"/>
                </a:solidFill>
                <a:effectLst/>
                <a:latin typeface="Times New Roman" panose="02020603050405020304" pitchFamily="18" charset="0"/>
                <a:ea typeface="Times New Roman" panose="02020603050405020304" pitchFamily="18" charset="0"/>
              </a:rPr>
              <a:t> hay </a:t>
            </a:r>
            <a:r>
              <a:rPr lang="en-US" sz="2800" dirty="0" err="1">
                <a:solidFill>
                  <a:srgbClr val="000000"/>
                </a:solidFill>
                <a:effectLst/>
                <a:latin typeface="Times New Roman" panose="02020603050405020304" pitchFamily="18" charset="0"/>
                <a:ea typeface="Times New Roman" panose="02020603050405020304" pitchFamily="18" charset="0"/>
              </a:rPr>
              <a:t>hình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ảnh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thơ</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nào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nhất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bài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Vì</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sao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Bằng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đoạn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ngắn</a:t>
            </a:r>
            <a:r>
              <a:rPr lang="en-US" sz="2800" dirty="0">
                <a:solidFill>
                  <a:srgbClr val="000000"/>
                </a:solidFill>
                <a:effectLst/>
                <a:latin typeface="Times New Roman" panose="02020603050405020304" pitchFamily="18" charset="0"/>
                <a:ea typeface="Times New Roman" panose="02020603050405020304" pitchFamily="18" charset="0"/>
              </a:rPr>
              <a:t> 5-7 </a:t>
            </a:r>
            <a:r>
              <a:rPr lang="en-US" sz="2800" dirty="0" err="1">
                <a:solidFill>
                  <a:srgbClr val="000000"/>
                </a:solidFill>
                <a:effectLst/>
                <a:latin typeface="Times New Roman" panose="02020603050405020304" pitchFamily="18" charset="0"/>
                <a:ea typeface="Times New Roman" panose="02020603050405020304" pitchFamily="18" charset="0"/>
              </a:rPr>
              <a:t>dòng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hãy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lí</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giải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điều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đó</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52809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00+ hình nền powerpoint màu xanh dương nhạt - hinhanhsieudep.net">
            <a:extLst>
              <a:ext uri="{FF2B5EF4-FFF2-40B4-BE49-F238E27FC236}">
                <a16:creationId xmlns:a16="http://schemas.microsoft.com/office/drawing/2014/main" id="{149C7CD1-0F00-1E90-3025-BA402BF41E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127"/>
            <a:ext cx="12192000" cy="693712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Đối tượng 1">
            <a:extLst>
              <a:ext uri="{FF2B5EF4-FFF2-40B4-BE49-F238E27FC236}">
                <a16:creationId xmlns:a16="http://schemas.microsoft.com/office/drawing/2014/main" id="{6B292B20-5763-B0F8-5851-2D0775A9B6EC}"/>
              </a:ext>
            </a:extLst>
          </p:cNvPr>
          <p:cNvGraphicFramePr>
            <a:graphicFrameLocks noChangeAspect="1"/>
          </p:cNvGraphicFramePr>
          <p:nvPr/>
        </p:nvGraphicFramePr>
        <p:xfrm>
          <a:off x="1628269" y="3028566"/>
          <a:ext cx="914400" cy="215900"/>
        </p:xfrm>
        <a:graphic>
          <a:graphicData uri="http://schemas.openxmlformats.org/presentationml/2006/ole">
            <mc:AlternateContent xmlns:mc="http://schemas.openxmlformats.org/markup-compatibility/2006">
              <mc:Choice xmlns:v="urn:schemas-microsoft-com:vml" Requires="v">
                <p:oleObj spid="_x0000_s3215" name="Equation" r:id="rId4" imgW="914400" imgH="216000" progId="Equation.DSMT4">
                  <p:embed/>
                </p:oleObj>
              </mc:Choice>
              <mc:Fallback>
                <p:oleObj name="Equation" r:id="rId4" imgW="914400" imgH="216000" progId="Equation.DSMT4">
                  <p:embed/>
                  <p:pic>
                    <p:nvPicPr>
                      <p:cNvPr id="2" name="Đối tượng 1">
                        <a:extLst>
                          <a:ext uri="{FF2B5EF4-FFF2-40B4-BE49-F238E27FC236}">
                            <a16:creationId xmlns:a16="http://schemas.microsoft.com/office/drawing/2014/main" id="{6B292B20-5763-B0F8-5851-2D0775A9B6EC}"/>
                          </a:ext>
                        </a:extLst>
                      </p:cNvPr>
                      <p:cNvPicPr/>
                      <p:nvPr/>
                    </p:nvPicPr>
                    <p:blipFill>
                      <a:blip r:embed="rId5"/>
                      <a:stretch>
                        <a:fillRect/>
                      </a:stretch>
                    </p:blipFill>
                    <p:spPr>
                      <a:xfrm>
                        <a:off x="1628269" y="3028566"/>
                        <a:ext cx="914400" cy="215900"/>
                      </a:xfrm>
                      <a:prstGeom prst="rect">
                        <a:avLst/>
                      </a:prstGeom>
                    </p:spPr>
                  </p:pic>
                </p:oleObj>
              </mc:Fallback>
            </mc:AlternateContent>
          </a:graphicData>
        </a:graphic>
      </p:graphicFrame>
      <p:pic>
        <p:nvPicPr>
          <p:cNvPr id="6" name="Hình ảnh 5">
            <a:extLst>
              <a:ext uri="{FF2B5EF4-FFF2-40B4-BE49-F238E27FC236}">
                <a16:creationId xmlns:a16="http://schemas.microsoft.com/office/drawing/2014/main" id="{845D8CB5-3AD1-6C16-A673-477345781D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4386" y="-199929"/>
            <a:ext cx="1876918" cy="1369990"/>
          </a:xfrm>
          <a:prstGeom prst="rect">
            <a:avLst/>
          </a:prstGeom>
        </p:spPr>
      </p:pic>
      <p:sp>
        <p:nvSpPr>
          <p:cNvPr id="11" name="Cuộn: Ngang 10">
            <a:extLst>
              <a:ext uri="{FF2B5EF4-FFF2-40B4-BE49-F238E27FC236}">
                <a16:creationId xmlns:a16="http://schemas.microsoft.com/office/drawing/2014/main" id="{9C751495-63C0-E27F-1D85-A807C976AD09}"/>
              </a:ext>
            </a:extLst>
          </p:cNvPr>
          <p:cNvSpPr/>
          <p:nvPr/>
        </p:nvSpPr>
        <p:spPr>
          <a:xfrm>
            <a:off x="607973" y="1170060"/>
            <a:ext cx="11113983" cy="4657893"/>
          </a:xfrm>
          <a:prstGeom prst="horizontalScroll">
            <a:avLst>
              <a:gd name="adj" fmla="val 8585"/>
            </a:avLst>
          </a:prstGeom>
          <a:noFill/>
          <a:ln w="76200">
            <a:solidFill>
              <a:srgbClr val="1F75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latin typeface="Times New Roman" panose="02020603050405020304" pitchFamily="18" charset="0"/>
              <a:cs typeface="Times New Roman" panose="02020603050405020304" pitchFamily="18" charset="0"/>
            </a:endParaRPr>
          </a:p>
        </p:txBody>
      </p:sp>
      <p:pic>
        <p:nvPicPr>
          <p:cNvPr id="12" name="Hình ảnh 11">
            <a:extLst>
              <a:ext uri="{FF2B5EF4-FFF2-40B4-BE49-F238E27FC236}">
                <a16:creationId xmlns:a16="http://schemas.microsoft.com/office/drawing/2014/main" id="{538F045B-4119-98CE-7876-3B8071C4D5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395633" y="1282765"/>
            <a:ext cx="1431847" cy="1268944"/>
          </a:xfrm>
          <a:prstGeom prst="rect">
            <a:avLst/>
          </a:prstGeom>
        </p:spPr>
      </p:pic>
      <p:sp>
        <p:nvSpPr>
          <p:cNvPr id="18" name="Hộp Văn bản 17">
            <a:extLst>
              <a:ext uri="{FF2B5EF4-FFF2-40B4-BE49-F238E27FC236}">
                <a16:creationId xmlns:a16="http://schemas.microsoft.com/office/drawing/2014/main" id="{D829A92B-8D4C-B7C9-E4B7-6AA466D92E5D}"/>
              </a:ext>
            </a:extLst>
          </p:cNvPr>
          <p:cNvSpPr txBox="1"/>
          <p:nvPr/>
        </p:nvSpPr>
        <p:spPr>
          <a:xfrm>
            <a:off x="1732914" y="-47875"/>
            <a:ext cx="10145142" cy="1384995"/>
          </a:xfrm>
          <a:prstGeom prst="rect">
            <a:avLst/>
          </a:prstGeom>
          <a:noFill/>
        </p:spPr>
        <p:txBody>
          <a:bodyPr wrap="square">
            <a:spAutoFit/>
          </a:bodyPr>
          <a:lstStyle/>
          <a:p>
            <a:pPr marL="0" marR="0">
              <a:spcBef>
                <a:spcPts val="0"/>
              </a:spcBef>
              <a:spcAft>
                <a:spcPts val="0"/>
              </a:spcAft>
            </a:pPr>
            <a:r>
              <a:rPr lang="nl-NL" sz="2800" b="1" dirty="0">
                <a:solidFill>
                  <a:srgbClr val="000000"/>
                </a:solidFill>
                <a:effectLst/>
                <a:latin typeface="Times New Roman" panose="02020603050405020304" pitchFamily="18" charset="0"/>
                <a:ea typeface="Times New Roman" panose="02020603050405020304" pitchFamily="18" charset="0"/>
              </a:rPr>
              <a:t>Câu 1: </a:t>
            </a:r>
            <a:r>
              <a:rPr lang="nl-NL" sz="2800" dirty="0">
                <a:solidFill>
                  <a:srgbClr val="000000"/>
                </a:solidFill>
                <a:effectLst/>
                <a:latin typeface="Times New Roman" panose="02020603050405020304" pitchFamily="18" charset="0"/>
                <a:ea typeface="Times New Roman" panose="02020603050405020304" pitchFamily="18" charset="0"/>
              </a:rPr>
              <a:t>H</a:t>
            </a:r>
            <a:r>
              <a:rPr lang="vi-VN" sz="2800" dirty="0" err="1">
                <a:solidFill>
                  <a:srgbClr val="000000"/>
                </a:solidFill>
                <a:effectLst/>
                <a:latin typeface="Times New Roman" panose="02020603050405020304" pitchFamily="18" charset="0"/>
                <a:ea typeface="Times New Roman" panose="02020603050405020304" pitchFamily="18" charset="0"/>
              </a:rPr>
              <a:t>ãy</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tưởng</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tượng</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và</a:t>
            </a:r>
            <a:r>
              <a:rPr lang="vi-VN" sz="2800" dirty="0">
                <a:solidFill>
                  <a:srgbClr val="000000"/>
                </a:solidFill>
                <a:effectLst/>
                <a:latin typeface="Times New Roman" panose="02020603050405020304" pitchFamily="18" charset="0"/>
                <a:ea typeface="Times New Roman" panose="02020603050405020304" pitchFamily="18" charset="0"/>
              </a:rPr>
              <a:t> miêu </a:t>
            </a:r>
            <a:r>
              <a:rPr lang="vi-VN" sz="2800" dirty="0" err="1">
                <a:solidFill>
                  <a:srgbClr val="000000"/>
                </a:solidFill>
                <a:effectLst/>
                <a:latin typeface="Times New Roman" panose="02020603050405020304" pitchFamily="18" charset="0"/>
                <a:ea typeface="Times New Roman" panose="02020603050405020304" pitchFamily="18" charset="0"/>
              </a:rPr>
              <a:t>tả</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cảnh</a:t>
            </a:r>
            <a:r>
              <a:rPr lang="vi-VN" sz="2800" dirty="0">
                <a:solidFill>
                  <a:srgbClr val="000000"/>
                </a:solidFill>
                <a:effectLst/>
                <a:latin typeface="Times New Roman" panose="02020603050405020304" pitchFamily="18" charset="0"/>
                <a:ea typeface="Times New Roman" panose="02020603050405020304" pitchFamily="18" charset="0"/>
              </a:rPr>
              <a:t> hai cha con đi </a:t>
            </a:r>
            <a:r>
              <a:rPr lang="vi-VN" sz="2800" dirty="0" err="1">
                <a:solidFill>
                  <a:srgbClr val="000000"/>
                </a:solidFill>
                <a:effectLst/>
                <a:latin typeface="Times New Roman" panose="02020603050405020304" pitchFamily="18" charset="0"/>
                <a:ea typeface="Times New Roman" panose="02020603050405020304" pitchFamily="18" charset="0"/>
              </a:rPr>
              <a:t>dạo</a:t>
            </a:r>
            <a:r>
              <a:rPr lang="vi-VN" sz="2800" dirty="0">
                <a:solidFill>
                  <a:srgbClr val="000000"/>
                </a:solidFill>
                <a:effectLst/>
                <a:latin typeface="Times New Roman" panose="02020603050405020304" pitchFamily="18" charset="0"/>
                <a:ea typeface="Times New Roman" panose="02020603050405020304" pitchFamily="18" charset="0"/>
              </a:rPr>
              <a:t> trên </a:t>
            </a:r>
            <a:r>
              <a:rPr lang="vi-VN" sz="2800" dirty="0" err="1">
                <a:solidFill>
                  <a:srgbClr val="000000"/>
                </a:solidFill>
                <a:effectLst/>
                <a:latin typeface="Times New Roman" panose="02020603050405020304" pitchFamily="18" charset="0"/>
                <a:ea typeface="Times New Roman" panose="02020603050405020304" pitchFamily="18" charset="0"/>
              </a:rPr>
              <a:t>biển</a:t>
            </a:r>
            <a:r>
              <a:rPr lang="en-US" sz="2800" dirty="0">
                <a:solidFill>
                  <a:srgbClr val="000000"/>
                </a:solidFill>
                <a:effectLst/>
                <a:latin typeface="Times New Roman" panose="02020603050405020304" pitchFamily="18" charset="0"/>
                <a:ea typeface="Times New Roman" panose="02020603050405020304" pitchFamily="18" charset="0"/>
              </a:rPr>
              <a:t> ở </a:t>
            </a:r>
            <a:r>
              <a:rPr lang="en-US" sz="2800" dirty="0" err="1">
                <a:solidFill>
                  <a:srgbClr val="000000"/>
                </a:solidFill>
                <a:effectLst/>
                <a:latin typeface="Times New Roman" panose="02020603050405020304" pitchFamily="18" charset="0"/>
                <a:ea typeface="Times New Roman" panose="02020603050405020304" pitchFamily="18" charset="0"/>
              </a:rPr>
              <a:t>hai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khổ</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đầu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bài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thơ</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Những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cánh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buồm</a:t>
            </a:r>
            <a:r>
              <a:rPr lang="en-US" sz="2800" i="1" dirty="0">
                <a:solidFill>
                  <a:srgbClr val="000000"/>
                </a:solidFill>
                <a:effectLst/>
                <a:latin typeface="Times New Roman" panose="02020603050405020304" pitchFamily="18" charset="0"/>
                <a:ea typeface="Times New Roman" panose="02020603050405020304" pitchFamily="18" charset="0"/>
              </a:rPr>
              <a: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Hoàng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Trung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bằng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đoạn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ngắn</a:t>
            </a:r>
            <a:r>
              <a:rPr lang="en-US" sz="2800" dirty="0">
                <a:solidFill>
                  <a:srgbClr val="000000"/>
                </a:solidFill>
                <a:effectLst/>
                <a:latin typeface="Times New Roman" panose="02020603050405020304" pitchFamily="18" charset="0"/>
                <a:ea typeface="Times New Roman" panose="02020603050405020304" pitchFamily="18" charset="0"/>
              </a:rPr>
              <a:t> (5-7 </a:t>
            </a:r>
            <a:r>
              <a:rPr lang="en-US" sz="2800" dirty="0" err="1">
                <a:solidFill>
                  <a:srgbClr val="000000"/>
                </a:solidFill>
                <a:effectLst/>
                <a:latin typeface="Times New Roman" panose="02020603050405020304" pitchFamily="18" charset="0"/>
                <a:ea typeface="Times New Roman" panose="02020603050405020304" pitchFamily="18" charset="0"/>
              </a:rPr>
              <a:t>dòng</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21" name="Hộp Văn bản 20">
            <a:extLst>
              <a:ext uri="{FF2B5EF4-FFF2-40B4-BE49-F238E27FC236}">
                <a16:creationId xmlns:a16="http://schemas.microsoft.com/office/drawing/2014/main" id="{877042B0-8994-6539-9358-4220E781EBE2}"/>
              </a:ext>
            </a:extLst>
          </p:cNvPr>
          <p:cNvSpPr txBox="1"/>
          <p:nvPr/>
        </p:nvSpPr>
        <p:spPr>
          <a:xfrm>
            <a:off x="1102149" y="1509791"/>
            <a:ext cx="10413584" cy="3970318"/>
          </a:xfrm>
          <a:prstGeom prst="rect">
            <a:avLst/>
          </a:prstGeom>
          <a:noFill/>
        </p:spPr>
        <p:txBody>
          <a:bodyPr wrap="square">
            <a:spAutoFit/>
          </a:bodyPr>
          <a:lstStyle/>
          <a:p>
            <a:r>
              <a:rPr lang="en-US" sz="2800" b="1" dirty="0" err="1">
                <a:solidFill>
                  <a:srgbClr val="00B050"/>
                </a:solidFill>
                <a:latin typeface="Times New Roman" panose="02020603050405020304" pitchFamily="18" charset="0"/>
                <a:cs typeface="Times New Roman" panose="02020603050405020304" pitchFamily="18" charset="0"/>
              </a:rPr>
              <a:t>Gợi</a:t>
            </a:r>
            <a:r>
              <a:rPr lang="en-US" sz="2800" b="1" dirty="0">
                <a:solidFill>
                  <a:srgbClr val="00B050"/>
                </a:solidFill>
                <a:latin typeface="Times New Roman" panose="02020603050405020304" pitchFamily="18" charset="0"/>
                <a:cs typeface="Times New Roman" panose="02020603050405020304" pitchFamily="18" charset="0"/>
              </a:rPr>
              <a:t> ý: </a:t>
            </a:r>
          </a:p>
          <a:p>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Mở</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đầu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bài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thơ</a:t>
            </a:r>
            <a:r>
              <a:rPr lang="en-US" sz="2800"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Những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cánh</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buồm</a:t>
            </a:r>
            <a:r>
              <a:rPr lang="en-US" sz="2800" i="1" dirty="0">
                <a:solidFill>
                  <a:schemeClr val="tx1"/>
                </a:solidFill>
                <a:latin typeface="Times New Roman" panose="02020603050405020304" pitchFamily="18" charset="0"/>
                <a:cs typeface="Times New Roman" panose="02020603050405020304" pitchFamily="18" charset="0"/>
              </a:rPr>
              <a: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Hoàng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Trung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vẽ</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khung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cảnh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hai</a:t>
            </a:r>
            <a:r>
              <a:rPr lang="en-US" sz="2800" dirty="0">
                <a:solidFill>
                  <a:schemeClr val="tx1"/>
                </a:solidFill>
                <a:latin typeface="Times New Roman" panose="02020603050405020304" pitchFamily="18" charset="0"/>
                <a:cs typeface="Times New Roman" panose="02020603050405020304" pitchFamily="18" charset="0"/>
              </a:rPr>
              <a:t> cha con </a:t>
            </a:r>
            <a:r>
              <a:rPr lang="en-US" sz="2800" dirty="0" err="1">
                <a:solidFill>
                  <a:schemeClr val="tx1"/>
                </a:solidFill>
                <a:latin typeface="Times New Roman" panose="02020603050405020304" pitchFamily="18" charset="0"/>
                <a:cs typeface="Times New Roman" panose="02020603050405020304" pitchFamily="18" charset="0"/>
              </a:rPr>
              <a:t>đi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dạo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bờ</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biển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sau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trận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mưa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đêm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Buổi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sáng</a:t>
            </a:r>
            <a:r>
              <a:rPr lang="en-US" sz="2800" dirty="0">
                <a:solidFill>
                  <a:schemeClr val="tx1"/>
                </a:solidFill>
                <a:latin typeface="Times New Roman" panose="02020603050405020304" pitchFamily="18" charset="0"/>
                <a:cs typeface="Times New Roman" panose="02020603050405020304" pitchFamily="18" charset="0"/>
              </a:rPr>
              <a:t> ban </a:t>
            </a:r>
            <a:r>
              <a:rPr lang="en-US" sz="2800" dirty="0" err="1">
                <a:solidFill>
                  <a:schemeClr val="tx1"/>
                </a:solidFill>
                <a:latin typeface="Times New Roman" panose="02020603050405020304" pitchFamily="18" charset="0"/>
                <a:cs typeface="Times New Roman" panose="02020603050405020304" pitchFamily="18" charset="0"/>
              </a:rPr>
              <a:t>mai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những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tia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nắng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rực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toả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khắp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dài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trải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dài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mặt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biển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xanh</a:t>
            </a:r>
            <a:r>
              <a:rPr lang="en-US" sz="2800" dirty="0">
                <a:solidFill>
                  <a:schemeClr val="tx1"/>
                </a:solidFill>
                <a:latin typeface="Times New Roman" panose="02020603050405020304" pitchFamily="18" charset="0"/>
                <a:cs typeface="Times New Roman" panose="02020603050405020304" pitchFamily="18" charset="0"/>
              </a:rPr>
              <a:t>. Cha </a:t>
            </a:r>
            <a:r>
              <a:rPr lang="en-US" sz="2800" dirty="0" err="1">
                <a:solidFill>
                  <a:schemeClr val="tx1"/>
                </a:solidFill>
                <a:latin typeface="Times New Roman" panose="02020603050405020304" pitchFamily="18" charset="0"/>
                <a:cs typeface="Times New Roman" panose="02020603050405020304" pitchFamily="18" charset="0"/>
              </a:rPr>
              <a:t>dắt</a:t>
            </a:r>
            <a:r>
              <a:rPr lang="en-US" sz="2800" dirty="0">
                <a:solidFill>
                  <a:schemeClr val="tx1"/>
                </a:solidFill>
                <a:latin typeface="Times New Roman" panose="02020603050405020304" pitchFamily="18" charset="0"/>
                <a:cs typeface="Times New Roman" panose="02020603050405020304" pitchFamily="18" charset="0"/>
              </a:rPr>
              <a:t> con </a:t>
            </a:r>
            <a:r>
              <a:rPr lang="en-US" sz="2800" dirty="0" err="1">
                <a:solidFill>
                  <a:schemeClr val="tx1"/>
                </a:solidFill>
                <a:latin typeface="Times New Roman" panose="02020603050405020304" pitchFamily="18" charset="0"/>
                <a:cs typeface="Times New Roman" panose="02020603050405020304" pitchFamily="18" charset="0"/>
              </a:rPr>
              <a:t>đi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bãi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mịn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lòng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đầy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vui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sướng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nghe</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tiếng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cười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rộn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thú</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con. </a:t>
            </a:r>
            <a:r>
              <a:rPr lang="en-US" sz="2800" dirty="0" err="1">
                <a:solidFill>
                  <a:schemeClr val="tx1"/>
                </a:solidFill>
                <a:latin typeface="Times New Roman" panose="02020603050405020304" pitchFamily="18" charset="0"/>
                <a:cs typeface="Times New Roman" panose="02020603050405020304" pitchFamily="18" charset="0"/>
              </a:rPr>
              <a:t>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nắng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minh</a:t>
            </a:r>
            <a:r>
              <a:rPr lang="en-US" sz="2800" dirty="0">
                <a:solidFill>
                  <a:schemeClr val="tx1"/>
                </a:solidFill>
                <a:latin typeface="Times New Roman" panose="02020603050405020304" pitchFamily="18" charset="0"/>
                <a:cs typeface="Times New Roman" panose="02020603050405020304" pitchFamily="18" charset="0"/>
              </a:rPr>
              <a:t> soi </a:t>
            </a:r>
            <a:r>
              <a:rPr lang="en-US" sz="2800" dirty="0" err="1">
                <a:solidFill>
                  <a:schemeClr val="tx1"/>
                </a:solidFill>
                <a:latin typeface="Times New Roman" panose="02020603050405020304" pitchFamily="18" charset="0"/>
                <a:cs typeface="Times New Roman" panose="02020603050405020304" pitchFamily="18" charset="0"/>
              </a:rPr>
              <a:t>bóng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hai</a:t>
            </a:r>
            <a:r>
              <a:rPr lang="en-US" sz="2800" dirty="0">
                <a:solidFill>
                  <a:schemeClr val="tx1"/>
                </a:solidFill>
                <a:latin typeface="Times New Roman" panose="02020603050405020304" pitchFamily="18" charset="0"/>
                <a:cs typeface="Times New Roman" panose="02020603050405020304" pitchFamily="18" charset="0"/>
              </a:rPr>
              <a:t> cha con </a:t>
            </a:r>
            <a:r>
              <a:rPr lang="en-US" sz="2800" dirty="0" err="1">
                <a:solidFill>
                  <a:schemeClr val="tx1"/>
                </a:solidFill>
                <a:latin typeface="Times New Roman" panose="02020603050405020304" pitchFamily="18" charset="0"/>
                <a:cs typeface="Times New Roman" panose="02020603050405020304" pitchFamily="18" charset="0"/>
              </a:rPr>
              <a:t>trên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mặt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bóng</a:t>
            </a:r>
            <a:r>
              <a:rPr lang="en-US" sz="2800" dirty="0">
                <a:solidFill>
                  <a:schemeClr val="tx1"/>
                </a:solidFill>
                <a:latin typeface="Times New Roman" panose="02020603050405020304" pitchFamily="18" charset="0"/>
                <a:cs typeface="Times New Roman" panose="02020603050405020304" pitchFamily="18" charset="0"/>
              </a:rPr>
              <a:t> cha </a:t>
            </a:r>
            <a:r>
              <a:rPr lang="en-US" sz="2800" dirty="0" err="1">
                <a:solidFill>
                  <a:schemeClr val="tx1"/>
                </a:solidFill>
                <a:latin typeface="Times New Roman" panose="02020603050405020304" pitchFamily="18" charset="0"/>
                <a:cs typeface="Times New Roman" panose="02020603050405020304" pitchFamily="18" charset="0"/>
              </a:rPr>
              <a:t>dài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lênh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khênh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bóng</a:t>
            </a:r>
            <a:r>
              <a:rPr lang="en-US" sz="2800" dirty="0">
                <a:solidFill>
                  <a:schemeClr val="tx1"/>
                </a:solidFill>
                <a:latin typeface="Times New Roman" panose="02020603050405020304" pitchFamily="18" charset="0"/>
                <a:cs typeface="Times New Roman" panose="02020603050405020304" pitchFamily="18" charset="0"/>
              </a:rPr>
              <a:t> con </a:t>
            </a:r>
            <a:r>
              <a:rPr lang="en-US" sz="2800" dirty="0" err="1">
                <a:solidFill>
                  <a:schemeClr val="tx1"/>
                </a:solidFill>
                <a:latin typeface="Times New Roman" panose="02020603050405020304" pitchFamily="18" charset="0"/>
                <a:cs typeface="Times New Roman" panose="02020603050405020304" pitchFamily="18" charset="0"/>
              </a:rPr>
              <a:t>tròn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chắc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nịch</a:t>
            </a:r>
            <a:r>
              <a:rPr lang="en-US" sz="2800" dirty="0">
                <a:solidFill>
                  <a:schemeClr val="tx1"/>
                </a:solidFill>
                <a:latin typeface="Times New Roman" panose="02020603050405020304" pitchFamily="18" charset="0"/>
                <a:cs typeface="Times New Roman" panose="02020603050405020304" pitchFamily="18" charset="0"/>
              </a:rPr>
              <a:t>. Con </a:t>
            </a:r>
            <a:r>
              <a:rPr lang="en-US" sz="2800" dirty="0" err="1">
                <a:solidFill>
                  <a:schemeClr val="tx1"/>
                </a:solidFill>
                <a:latin typeface="Times New Roman" panose="02020603050405020304" pitchFamily="18" charset="0"/>
                <a:cs typeface="Times New Roman" panose="02020603050405020304" pitchFamily="18" charset="0"/>
              </a:rPr>
              <a:t>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hoan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nhìn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phía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mặt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biển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những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buồm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đang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vẫy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gọi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ước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mơ</a:t>
            </a:r>
            <a:r>
              <a:rPr lang="en-US" sz="28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01996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00+ hình nền powerpoint màu xanh dương nhạt - hinhanhsieudep.net">
            <a:extLst>
              <a:ext uri="{FF2B5EF4-FFF2-40B4-BE49-F238E27FC236}">
                <a16:creationId xmlns:a16="http://schemas.microsoft.com/office/drawing/2014/main" id="{149C7CD1-0F00-1E90-3025-BA402BF41E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7225"/>
            <a:ext cx="12192000" cy="693712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Đối tượng 1">
            <a:extLst>
              <a:ext uri="{FF2B5EF4-FFF2-40B4-BE49-F238E27FC236}">
                <a16:creationId xmlns:a16="http://schemas.microsoft.com/office/drawing/2014/main" id="{6B292B20-5763-B0F8-5851-2D0775A9B6EC}"/>
              </a:ext>
            </a:extLst>
          </p:cNvPr>
          <p:cNvGraphicFramePr>
            <a:graphicFrameLocks noChangeAspect="1"/>
          </p:cNvGraphicFramePr>
          <p:nvPr/>
        </p:nvGraphicFramePr>
        <p:xfrm>
          <a:off x="1628269" y="3028566"/>
          <a:ext cx="914400" cy="215900"/>
        </p:xfrm>
        <a:graphic>
          <a:graphicData uri="http://schemas.openxmlformats.org/presentationml/2006/ole">
            <mc:AlternateContent xmlns:mc="http://schemas.openxmlformats.org/markup-compatibility/2006">
              <mc:Choice xmlns:v="urn:schemas-microsoft-com:vml" Requires="v">
                <p:oleObj spid="_x0000_s4239" name="Equation" r:id="rId4" imgW="914400" imgH="216000" progId="Equation.DSMT4">
                  <p:embed/>
                </p:oleObj>
              </mc:Choice>
              <mc:Fallback>
                <p:oleObj name="Equation" r:id="rId4" imgW="914400" imgH="216000" progId="Equation.DSMT4">
                  <p:embed/>
                  <p:pic>
                    <p:nvPicPr>
                      <p:cNvPr id="2" name="Đối tượng 1">
                        <a:extLst>
                          <a:ext uri="{FF2B5EF4-FFF2-40B4-BE49-F238E27FC236}">
                            <a16:creationId xmlns:a16="http://schemas.microsoft.com/office/drawing/2014/main" id="{6B292B20-5763-B0F8-5851-2D0775A9B6EC}"/>
                          </a:ext>
                        </a:extLst>
                      </p:cNvPr>
                      <p:cNvPicPr/>
                      <p:nvPr/>
                    </p:nvPicPr>
                    <p:blipFill>
                      <a:blip r:embed="rId5"/>
                      <a:stretch>
                        <a:fillRect/>
                      </a:stretch>
                    </p:blipFill>
                    <p:spPr>
                      <a:xfrm>
                        <a:off x="1628269" y="3028566"/>
                        <a:ext cx="914400" cy="215900"/>
                      </a:xfrm>
                      <a:prstGeom prst="rect">
                        <a:avLst/>
                      </a:prstGeom>
                    </p:spPr>
                  </p:pic>
                </p:oleObj>
              </mc:Fallback>
            </mc:AlternateContent>
          </a:graphicData>
        </a:graphic>
      </p:graphicFrame>
      <p:pic>
        <p:nvPicPr>
          <p:cNvPr id="6" name="Hình ảnh 5">
            <a:extLst>
              <a:ext uri="{FF2B5EF4-FFF2-40B4-BE49-F238E27FC236}">
                <a16:creationId xmlns:a16="http://schemas.microsoft.com/office/drawing/2014/main" id="{845D8CB5-3AD1-6C16-A673-477345781D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4386" y="-199929"/>
            <a:ext cx="1876918" cy="1369990"/>
          </a:xfrm>
          <a:prstGeom prst="rect">
            <a:avLst/>
          </a:prstGeom>
        </p:spPr>
      </p:pic>
      <p:sp>
        <p:nvSpPr>
          <p:cNvPr id="11" name="Cuộn: Ngang 10">
            <a:extLst>
              <a:ext uri="{FF2B5EF4-FFF2-40B4-BE49-F238E27FC236}">
                <a16:creationId xmlns:a16="http://schemas.microsoft.com/office/drawing/2014/main" id="{9C751495-63C0-E27F-1D85-A807C976AD09}"/>
              </a:ext>
            </a:extLst>
          </p:cNvPr>
          <p:cNvSpPr/>
          <p:nvPr/>
        </p:nvSpPr>
        <p:spPr>
          <a:xfrm>
            <a:off x="607973" y="648016"/>
            <a:ext cx="11113983" cy="5780215"/>
          </a:xfrm>
          <a:prstGeom prst="horizontalScroll">
            <a:avLst>
              <a:gd name="adj" fmla="val 8585"/>
            </a:avLst>
          </a:prstGeom>
          <a:noFill/>
          <a:ln w="76200">
            <a:solidFill>
              <a:srgbClr val="1F75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latin typeface="Times New Roman" panose="02020603050405020304" pitchFamily="18" charset="0"/>
              <a:cs typeface="Times New Roman" panose="02020603050405020304" pitchFamily="18" charset="0"/>
            </a:endParaRPr>
          </a:p>
        </p:txBody>
      </p:sp>
      <p:pic>
        <p:nvPicPr>
          <p:cNvPr id="12" name="Hình ảnh 11">
            <a:extLst>
              <a:ext uri="{FF2B5EF4-FFF2-40B4-BE49-F238E27FC236}">
                <a16:creationId xmlns:a16="http://schemas.microsoft.com/office/drawing/2014/main" id="{538F045B-4119-98CE-7876-3B8071C4D5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388592" y="965596"/>
            <a:ext cx="1431847" cy="1268944"/>
          </a:xfrm>
          <a:prstGeom prst="rect">
            <a:avLst/>
          </a:prstGeom>
        </p:spPr>
      </p:pic>
      <p:sp>
        <p:nvSpPr>
          <p:cNvPr id="18" name="Hộp Văn bản 17">
            <a:extLst>
              <a:ext uri="{FF2B5EF4-FFF2-40B4-BE49-F238E27FC236}">
                <a16:creationId xmlns:a16="http://schemas.microsoft.com/office/drawing/2014/main" id="{D829A92B-8D4C-B7C9-E4B7-6AA466D92E5D}"/>
              </a:ext>
            </a:extLst>
          </p:cNvPr>
          <p:cNvSpPr txBox="1"/>
          <p:nvPr/>
        </p:nvSpPr>
        <p:spPr>
          <a:xfrm>
            <a:off x="1628269" y="-13680"/>
            <a:ext cx="9895808" cy="954107"/>
          </a:xfrm>
          <a:prstGeom prst="rect">
            <a:avLst/>
          </a:prstGeom>
          <a:noFill/>
        </p:spPr>
        <p:txBody>
          <a:bodyPr wrap="square">
            <a:spAutoFit/>
          </a:bodyPr>
          <a:lstStyle/>
          <a:p>
            <a:pPr marL="0" marR="0">
              <a:spcBef>
                <a:spcPts val="0"/>
              </a:spcBef>
              <a:spcAft>
                <a:spcPts val="0"/>
              </a:spcAft>
            </a:pPr>
            <a:r>
              <a:rPr lang="en-US" sz="2800" b="1" dirty="0" err="1">
                <a:solidFill>
                  <a:srgbClr val="000000"/>
                </a:solidFill>
                <a:effectLst/>
                <a:latin typeface="Times New Roman" panose="02020603050405020304" pitchFamily="18" charset="0"/>
                <a:ea typeface="Times New Roman" panose="02020603050405020304" pitchFamily="18" charset="0"/>
              </a:rPr>
              <a:t>Câu</a:t>
            </a:r>
            <a:r>
              <a:rPr lang="en-US" sz="2800" b="1" dirty="0">
                <a:solidFill>
                  <a:srgbClr val="000000"/>
                </a:solidFill>
                <a:effectLst/>
                <a:latin typeface="Times New Roman" panose="02020603050405020304" pitchFamily="18" charset="0"/>
                <a:ea typeface="Times New Roman" panose="02020603050405020304" pitchFamily="18" charset="0"/>
              </a:rPr>
              <a:t> 2: </a:t>
            </a:r>
            <a:r>
              <a:rPr lang="en-US" sz="2800" dirty="0" err="1">
                <a:solidFill>
                  <a:srgbClr val="000000"/>
                </a:solidFill>
                <a:effectLst/>
                <a:latin typeface="Times New Roman" panose="02020603050405020304" pitchFamily="18" charset="0"/>
                <a:ea typeface="Times New Roman" panose="02020603050405020304" pitchFamily="18" charset="0"/>
              </a:rPr>
              <a:t>Em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thích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nhất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khổ</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thơ</a:t>
            </a:r>
            <a:r>
              <a:rPr lang="en-US" sz="2800" dirty="0">
                <a:solidFill>
                  <a:srgbClr val="000000"/>
                </a:solidFill>
                <a:effectLst/>
                <a:latin typeface="Times New Roman" panose="02020603050405020304" pitchFamily="18" charset="0"/>
                <a:ea typeface="Times New Roman" panose="02020603050405020304" pitchFamily="18" charset="0"/>
              </a:rPr>
              <a:t> hay </a:t>
            </a:r>
            <a:r>
              <a:rPr lang="en-US" sz="2800" dirty="0" err="1">
                <a:solidFill>
                  <a:srgbClr val="000000"/>
                </a:solidFill>
                <a:effectLst/>
                <a:latin typeface="Times New Roman" panose="02020603050405020304" pitchFamily="18" charset="0"/>
                <a:ea typeface="Times New Roman" panose="02020603050405020304" pitchFamily="18" charset="0"/>
              </a:rPr>
              <a:t>hình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ảnh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thơ</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nào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nhất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bài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Vì</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sao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Bằng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đoạn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ngắn</a:t>
            </a:r>
            <a:r>
              <a:rPr lang="en-US" sz="2800" dirty="0">
                <a:solidFill>
                  <a:srgbClr val="000000"/>
                </a:solidFill>
                <a:effectLst/>
                <a:latin typeface="Times New Roman" panose="02020603050405020304" pitchFamily="18" charset="0"/>
                <a:ea typeface="Times New Roman" panose="02020603050405020304" pitchFamily="18" charset="0"/>
              </a:rPr>
              <a:t> 5-7 </a:t>
            </a:r>
            <a:r>
              <a:rPr lang="en-US" sz="2800" dirty="0" err="1">
                <a:solidFill>
                  <a:srgbClr val="000000"/>
                </a:solidFill>
                <a:effectLst/>
                <a:latin typeface="Times New Roman" panose="02020603050405020304" pitchFamily="18" charset="0"/>
                <a:ea typeface="Times New Roman" panose="02020603050405020304" pitchFamily="18" charset="0"/>
              </a:rPr>
              <a:t>dòng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hãy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lí</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giải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điều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đó</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5" name="Hộp Văn bản 4">
            <a:extLst>
              <a:ext uri="{FF2B5EF4-FFF2-40B4-BE49-F238E27FC236}">
                <a16:creationId xmlns:a16="http://schemas.microsoft.com/office/drawing/2014/main" id="{FE072EBD-0781-AD96-6FA5-8724498712FE}"/>
              </a:ext>
            </a:extLst>
          </p:cNvPr>
          <p:cNvSpPr txBox="1"/>
          <p:nvPr/>
        </p:nvSpPr>
        <p:spPr>
          <a:xfrm>
            <a:off x="1252542" y="1141764"/>
            <a:ext cx="10620628" cy="4832092"/>
          </a:xfrm>
          <a:prstGeom prst="rect">
            <a:avLst/>
          </a:prstGeom>
          <a:noFill/>
        </p:spPr>
        <p:txBody>
          <a:bodyPr wrap="square">
            <a:spAutoFit/>
          </a:bodyPr>
          <a:lstStyle/>
          <a:p>
            <a:r>
              <a:rPr lang="en-US" sz="2800" b="1" dirty="0" err="1">
                <a:solidFill>
                  <a:srgbClr val="00B050"/>
                </a:solidFill>
                <a:latin typeface="Times New Roman" panose="02020603050405020304" pitchFamily="18" charset="0"/>
                <a:cs typeface="Times New Roman" panose="02020603050405020304" pitchFamily="18" charset="0"/>
              </a:rPr>
              <a:t>Câu</a:t>
            </a:r>
            <a:r>
              <a:rPr lang="en-US" sz="2800" b="1" dirty="0">
                <a:solidFill>
                  <a:srgbClr val="00B050"/>
                </a:solidFill>
                <a:latin typeface="Times New Roman" panose="02020603050405020304" pitchFamily="18" charset="0"/>
                <a:cs typeface="Times New Roman" panose="02020603050405020304" pitchFamily="18" charset="0"/>
              </a:rPr>
              <a:t> 2:</a:t>
            </a:r>
          </a:p>
          <a:p>
            <a:r>
              <a:rPr lang="en-US" sz="2800" dirty="0" err="1">
                <a:solidFill>
                  <a:schemeClr val="tx1"/>
                </a:solidFill>
                <a:latin typeface="Times New Roman" panose="02020603050405020304" pitchFamily="18" charset="0"/>
                <a:cs typeface="Times New Roman" panose="02020603050405020304" pitchFamily="18" charset="0"/>
              </a:rPr>
              <a:t>Đọc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bài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thơ</a:t>
            </a:r>
            <a:r>
              <a:rPr lang="en-US" sz="2800"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Những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cánh</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buồm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Hoàng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Trung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ảnh</a:t>
            </a:r>
            <a:r>
              <a:rPr lang="en-US" sz="2800"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cánh</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buồm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em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ấn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tượng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đẹp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ảnh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ấy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nhan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đề</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bài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dụng</a:t>
            </a:r>
            <a:r>
              <a:rPr lang="en-US" sz="2800" dirty="0">
                <a:solidFill>
                  <a:schemeClr val="tx1"/>
                </a:solidFill>
                <a:latin typeface="Times New Roman" panose="02020603050405020304" pitchFamily="18" charset="0"/>
                <a:cs typeface="Times New Roman" panose="02020603050405020304" pitchFamily="18" charset="0"/>
              </a:rPr>
              <a:t> ý </a:t>
            </a:r>
            <a:r>
              <a:rPr lang="en-US" sz="2800" dirty="0" err="1">
                <a:solidFill>
                  <a:schemeClr val="tx1"/>
                </a:solidFill>
                <a:latin typeface="Times New Roman" panose="02020603050405020304" pitchFamily="18" charset="0"/>
                <a:cs typeface="Times New Roman" panose="02020603050405020304" pitchFamily="18" charset="0"/>
              </a:rPr>
              <a:t>nghệ</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thuật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buồm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đâu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chỉ</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phương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để</a:t>
            </a:r>
            <a:r>
              <a:rPr lang="en-US" sz="2800" dirty="0">
                <a:solidFill>
                  <a:schemeClr val="tx1"/>
                </a:solidFill>
                <a:latin typeface="Times New Roman" panose="02020603050405020304" pitchFamily="18" charset="0"/>
                <a:cs typeface="Times New Roman" panose="02020603050405020304" pitchFamily="18" charset="0"/>
              </a:rPr>
              <a:t> con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vươn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vượt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ngàn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trùng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sóng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Tuổi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thơ</a:t>
            </a:r>
            <a:r>
              <a:rPr lang="en-US" sz="2800" dirty="0">
                <a:solidFill>
                  <a:schemeClr val="tx1"/>
                </a:solidFill>
                <a:latin typeface="Times New Roman" panose="02020603050405020304" pitchFamily="18" charset="0"/>
                <a:cs typeface="Times New Roman" panose="02020603050405020304" pitchFamily="18" charset="0"/>
              </a:rPr>
              <a:t> ai </a:t>
            </a:r>
            <a:r>
              <a:rPr lang="en-US" sz="2800" dirty="0" err="1">
                <a:solidFill>
                  <a:schemeClr val="tx1"/>
                </a:solidFill>
                <a:latin typeface="Times New Roman" panose="02020603050405020304" pitchFamily="18" charset="0"/>
                <a:cs typeface="Times New Roman" panose="02020603050405020304" pitchFamily="18" charset="0"/>
              </a:rPr>
              <a:t>cũng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yêu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ngắm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nhìn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buồm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sông</a:t>
            </a:r>
            <a:r>
              <a:rPr lang="en-US" sz="2800" dirty="0">
                <a:solidFill>
                  <a:schemeClr val="tx1"/>
                </a:solidFill>
                <a:latin typeface="Times New Roman" panose="02020603050405020304" pitchFamily="18" charset="0"/>
                <a:cs typeface="Times New Roman" panose="02020603050405020304" pitchFamily="18" charset="0"/>
              </a:rPr>
              <a:t>, hay </a:t>
            </a:r>
            <a:r>
              <a:rPr lang="en-US" sz="2800" dirty="0" err="1">
                <a:solidFill>
                  <a:schemeClr val="tx1"/>
                </a:solidFill>
                <a:latin typeface="Times New Roman" panose="02020603050405020304" pitchFamily="18" charset="0"/>
                <a:cs typeface="Times New Roman" panose="02020603050405020304" pitchFamily="18" charset="0"/>
              </a:rPr>
              <a:t>trên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biển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Bởi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lúc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ngắm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buồm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lúc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lòng</a:t>
            </a:r>
            <a:r>
              <a:rPr lang="en-US" sz="2800" dirty="0">
                <a:solidFill>
                  <a:schemeClr val="tx1"/>
                </a:solidFill>
                <a:latin typeface="Times New Roman" panose="02020603050405020304" pitchFamily="18" charset="0"/>
                <a:cs typeface="Times New Roman" panose="02020603050405020304" pitchFamily="18" charset="0"/>
              </a:rPr>
              <a:t> ta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hòa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mênh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vô</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tận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thiên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nhiên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buồm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ý </a:t>
            </a:r>
            <a:r>
              <a:rPr lang="en-US" sz="2800" dirty="0" err="1">
                <a:solidFill>
                  <a:schemeClr val="tx1"/>
                </a:solidFill>
                <a:latin typeface="Times New Roman" panose="02020603050405020304" pitchFamily="18" charset="0"/>
                <a:cs typeface="Times New Roman" panose="02020603050405020304" pitchFamily="18" charset="0"/>
              </a:rPr>
              <a:t>nghĩa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biểu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tượng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khát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vọng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khắp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khám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những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điều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mẻ</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con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Đặc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biệt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trẻ</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ảnh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buồm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trở</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biểu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tượng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tình</a:t>
            </a:r>
            <a:r>
              <a:rPr lang="en-US" sz="2800" dirty="0">
                <a:solidFill>
                  <a:schemeClr val="tx1"/>
                </a:solidFill>
                <a:latin typeface="Times New Roman" panose="02020603050405020304" pitchFamily="18" charset="0"/>
                <a:cs typeface="Times New Roman" panose="02020603050405020304" pitchFamily="18" charset="0"/>
              </a:rPr>
              <a:t> cha con, </a:t>
            </a:r>
            <a:r>
              <a:rPr lang="en-US" sz="2800" dirty="0" err="1">
                <a:solidFill>
                  <a:schemeClr val="tx1"/>
                </a:solidFill>
                <a:latin typeface="Times New Roman" panose="02020603050405020304" pitchFamily="18" charset="0"/>
                <a:cs typeface="Times New Roman" panose="02020603050405020304" pitchFamily="18" charset="0"/>
              </a:rPr>
              <a:t>niềm</a:t>
            </a:r>
            <a:r>
              <a:rPr lang="en-US" sz="2800" dirty="0">
                <a:solidFill>
                  <a:schemeClr val="tx1"/>
                </a:solidFill>
                <a:latin typeface="Times New Roman" panose="02020603050405020304" pitchFamily="18" charset="0"/>
                <a:cs typeface="Times New Roman" panose="02020603050405020304" pitchFamily="18" charset="0"/>
              </a:rPr>
              <a:t> tin </a:t>
            </a:r>
            <a:r>
              <a:rPr lang="en-US" sz="2800" dirty="0" err="1">
                <a:solidFill>
                  <a:schemeClr val="tx1"/>
                </a:solidFill>
                <a:latin typeface="Times New Roman" panose="02020603050405020304" pitchFamily="18" charset="0"/>
                <a:cs typeface="Times New Roman" panose="02020603050405020304" pitchFamily="18" charset="0"/>
              </a:rPr>
              <a:t>yêu</a:t>
            </a:r>
            <a:r>
              <a:rPr lang="en-US" sz="2800" dirty="0">
                <a:solidFill>
                  <a:schemeClr val="tx1"/>
                </a:solidFill>
                <a:latin typeface="Times New Roman" panose="02020603050405020304" pitchFamily="18" charset="0"/>
                <a:cs typeface="Times New Roman" panose="02020603050405020304" pitchFamily="18" charset="0"/>
              </a:rPr>
              <a:t>, hi </a:t>
            </a:r>
            <a:r>
              <a:rPr lang="en-US" sz="2800" dirty="0" err="1">
                <a:solidFill>
                  <a:schemeClr val="tx1"/>
                </a:solidFill>
                <a:latin typeface="Times New Roman" panose="02020603050405020304" pitchFamily="18" charset="0"/>
                <a:cs typeface="Times New Roman" panose="02020603050405020304" pitchFamily="18" charset="0"/>
              </a:rPr>
              <a:t>vọng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hệ</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trước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hệ</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sau</a:t>
            </a:r>
            <a:r>
              <a:rPr lang="en-US" sz="28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55551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00+ hình nền powerpoint màu xanh dương nhạt - hinhanhsieudep.net">
            <a:extLst>
              <a:ext uri="{FF2B5EF4-FFF2-40B4-BE49-F238E27FC236}">
                <a16:creationId xmlns:a16="http://schemas.microsoft.com/office/drawing/2014/main" id="{8002C659-8EDF-2BFC-877D-57B3F64E18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127"/>
            <a:ext cx="12192000" cy="6937127"/>
          </a:xfrm>
          <a:prstGeom prst="rect">
            <a:avLst/>
          </a:prstGeom>
          <a:noFill/>
          <a:extLst>
            <a:ext uri="{909E8E84-426E-40DD-AFC4-6F175D3DCCD1}">
              <a14:hiddenFill xmlns:a14="http://schemas.microsoft.com/office/drawing/2010/main">
                <a:solidFill>
                  <a:srgbClr val="FFFFFF"/>
                </a:solidFill>
              </a14:hiddenFill>
            </a:ext>
          </a:extLst>
        </p:spPr>
      </p:pic>
      <p:sp>
        <p:nvSpPr>
          <p:cNvPr id="12" name="Bong bóng Lời nói: Hình chữ nhật với Góc Tròn 11">
            <a:extLst>
              <a:ext uri="{FF2B5EF4-FFF2-40B4-BE49-F238E27FC236}">
                <a16:creationId xmlns:a16="http://schemas.microsoft.com/office/drawing/2014/main" id="{199C1731-6241-D711-96B1-82314E3B12F2}"/>
              </a:ext>
            </a:extLst>
          </p:cNvPr>
          <p:cNvSpPr/>
          <p:nvPr/>
        </p:nvSpPr>
        <p:spPr>
          <a:xfrm>
            <a:off x="2161574" y="1178910"/>
            <a:ext cx="9347637" cy="1956273"/>
          </a:xfrm>
          <a:prstGeom prst="wedgeRoundRectCallout">
            <a:avLst>
              <a:gd name="adj1" fmla="val -53807"/>
              <a:gd name="adj2" fmla="val 42279"/>
              <a:gd name="adj3" fmla="val 16667"/>
            </a:avLst>
          </a:prstGeom>
          <a:noFill/>
          <a:ln w="57150">
            <a:solidFill>
              <a:srgbClr val="00A1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ộp Văn bản 12">
            <a:extLst>
              <a:ext uri="{FF2B5EF4-FFF2-40B4-BE49-F238E27FC236}">
                <a16:creationId xmlns:a16="http://schemas.microsoft.com/office/drawing/2014/main" id="{B6896D57-1E4C-7C80-05B9-AA21FDE9EF77}"/>
              </a:ext>
            </a:extLst>
          </p:cNvPr>
          <p:cNvSpPr txBox="1"/>
          <p:nvPr/>
        </p:nvSpPr>
        <p:spPr>
          <a:xfrm>
            <a:off x="2352569" y="1180529"/>
            <a:ext cx="8896677" cy="1841980"/>
          </a:xfrm>
          <a:prstGeom prst="rect">
            <a:avLst/>
          </a:prstGeom>
          <a:noFill/>
        </p:spPr>
        <p:txBody>
          <a:bodyPr wrap="square">
            <a:spAutoFit/>
          </a:bodyPr>
          <a:lstStyle/>
          <a:p>
            <a:pPr algn="just">
              <a:spcAft>
                <a:spcPts val="800"/>
              </a:spcAft>
            </a:pPr>
            <a:r>
              <a:rPr lang="en-US" sz="2800" b="1" dirty="0" err="1">
                <a:solidFill>
                  <a:srgbClr val="0000FF"/>
                </a:solidFill>
                <a:latin typeface="Times New Roman" panose="02020603050405020304" pitchFamily="18" charset="0"/>
                <a:cs typeface="Times New Roman" panose="02020603050405020304" pitchFamily="18" charset="0"/>
              </a:rPr>
              <a:t>Câu</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hỏi</a:t>
            </a:r>
            <a:r>
              <a:rPr lang="en-US" sz="2800" b="1" dirty="0">
                <a:solidFill>
                  <a:srgbClr val="0000FF"/>
                </a:solidFill>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bài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thơ</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tuy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còn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nhỏ</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nhưng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cậu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bé</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ngừng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ước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mơ</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được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khám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phá</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cuộc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sống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Vậy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còn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em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em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ước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mơ</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gì</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không</a:t>
            </a:r>
            <a:r>
              <a:rPr lang="en-US" sz="2800" i="1" dirty="0">
                <a:latin typeface="Times New Roman" panose="02020603050405020304" pitchFamily="18" charset="0"/>
                <a:cs typeface="Times New Roman" panose="02020603050405020304" pitchFamily="18" charset="0"/>
              </a:rPr>
              <a:t>? Chia </a:t>
            </a:r>
            <a:r>
              <a:rPr lang="en-US" sz="2800" i="1" dirty="0" err="1">
                <a:latin typeface="Times New Roman" panose="02020603050405020304" pitchFamily="18" charset="0"/>
                <a:cs typeface="Times New Roman" panose="02020603050405020304" pitchFamily="18" charset="0"/>
              </a:rPr>
              <a:t>sẻ</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với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bạn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về</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ước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mơ</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em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Em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sẽ</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gì</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biến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ước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mơ</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thành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hiện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thực</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5" name="Hình ảnh 4">
            <a:extLst>
              <a:ext uri="{FF2B5EF4-FFF2-40B4-BE49-F238E27FC236}">
                <a16:creationId xmlns:a16="http://schemas.microsoft.com/office/drawing/2014/main" id="{F0F63469-016A-A531-62B1-725D9D352E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65023" y="2734963"/>
            <a:ext cx="2517593" cy="3889118"/>
          </a:xfrm>
          <a:prstGeom prst="rect">
            <a:avLst/>
          </a:prstGeom>
        </p:spPr>
      </p:pic>
      <p:grpSp>
        <p:nvGrpSpPr>
          <p:cNvPr id="6" name="Nhóm 5">
            <a:extLst>
              <a:ext uri="{FF2B5EF4-FFF2-40B4-BE49-F238E27FC236}">
                <a16:creationId xmlns:a16="http://schemas.microsoft.com/office/drawing/2014/main" id="{AEB22CAE-2A6C-61D2-F09E-24430DCBF721}"/>
              </a:ext>
            </a:extLst>
          </p:cNvPr>
          <p:cNvGrpSpPr/>
          <p:nvPr/>
        </p:nvGrpSpPr>
        <p:grpSpPr>
          <a:xfrm>
            <a:off x="4269875" y="-29803"/>
            <a:ext cx="4790807" cy="1043001"/>
            <a:chOff x="6831332" y="5142211"/>
            <a:chExt cx="4790807" cy="1043001"/>
          </a:xfrm>
        </p:grpSpPr>
        <p:sp>
          <p:nvSpPr>
            <p:cNvPr id="8" name="Hình chữ nhật: Góc Tròn 7">
              <a:extLst>
                <a:ext uri="{FF2B5EF4-FFF2-40B4-BE49-F238E27FC236}">
                  <a16:creationId xmlns:a16="http://schemas.microsoft.com/office/drawing/2014/main" id="{C205A241-AE60-08CD-2DD1-42514B3758CE}"/>
                </a:ext>
              </a:extLst>
            </p:cNvPr>
            <p:cNvSpPr/>
            <p:nvPr/>
          </p:nvSpPr>
          <p:spPr>
            <a:xfrm>
              <a:off x="6831332" y="5142211"/>
              <a:ext cx="4790807" cy="1043001"/>
            </a:xfrm>
            <a:prstGeom prst="roundRect">
              <a:avLst>
                <a:gd name="adj" fmla="val 50000"/>
              </a:avLst>
            </a:prstGeom>
            <a:gradFill>
              <a:gsLst>
                <a:gs pos="23000">
                  <a:srgbClr val="33CC33">
                    <a:alpha val="56863"/>
                  </a:srgbClr>
                </a:gs>
                <a:gs pos="73000">
                  <a:srgbClr val="00CC6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ưu đồ: Đường kết nối 10">
              <a:extLst>
                <a:ext uri="{FF2B5EF4-FFF2-40B4-BE49-F238E27FC236}">
                  <a16:creationId xmlns:a16="http://schemas.microsoft.com/office/drawing/2014/main" id="{B47093EC-A4C0-9309-C9C3-5ABFB6AF18A4}"/>
                </a:ext>
              </a:extLst>
            </p:cNvPr>
            <p:cNvSpPr/>
            <p:nvPr/>
          </p:nvSpPr>
          <p:spPr>
            <a:xfrm>
              <a:off x="7026711" y="5271567"/>
              <a:ext cx="909116" cy="811822"/>
            </a:xfrm>
            <a:prstGeom prst="flowChartConnector">
              <a:avLst/>
            </a:prstGeom>
            <a:solidFill>
              <a:schemeClr val="bg1"/>
            </a:solidFill>
            <a:ln>
              <a:solidFill>
                <a:schemeClr val="bg1"/>
              </a:solidFill>
            </a:ln>
            <a:effectLst>
              <a:outerShdw blurRad="190500" dist="38100" dir="2700000" sx="104000" sy="104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Hình ảnh 13">
              <a:extLst>
                <a:ext uri="{FF2B5EF4-FFF2-40B4-BE49-F238E27FC236}">
                  <a16:creationId xmlns:a16="http://schemas.microsoft.com/office/drawing/2014/main" id="{DB59A996-C678-A764-9995-04269109719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170427" y="5438898"/>
              <a:ext cx="621438" cy="621438"/>
            </a:xfrm>
            <a:prstGeom prst="rect">
              <a:avLst/>
            </a:prstGeom>
          </p:spPr>
        </p:pic>
        <p:sp>
          <p:nvSpPr>
            <p:cNvPr id="15" name="Hộp Văn bản 14">
              <a:extLst>
                <a:ext uri="{FF2B5EF4-FFF2-40B4-BE49-F238E27FC236}">
                  <a16:creationId xmlns:a16="http://schemas.microsoft.com/office/drawing/2014/main" id="{036043A1-5E32-EBD1-9069-D5325EA17FEA}"/>
                </a:ext>
              </a:extLst>
            </p:cNvPr>
            <p:cNvSpPr txBox="1"/>
            <p:nvPr/>
          </p:nvSpPr>
          <p:spPr>
            <a:xfrm flipH="1">
              <a:off x="7938053" y="5301171"/>
              <a:ext cx="3223761" cy="677108"/>
            </a:xfrm>
            <a:prstGeom prst="rect">
              <a:avLst/>
            </a:prstGeom>
            <a:noFill/>
          </p:spPr>
          <p:txBody>
            <a:bodyPr wrap="square" rtlCol="0">
              <a:spAutoFit/>
            </a:bodyPr>
            <a:lstStyle/>
            <a:p>
              <a:r>
                <a:rPr lang="en-US" sz="3800" b="1" dirty="0">
                  <a:solidFill>
                    <a:schemeClr val="bg1"/>
                  </a:solidFill>
                  <a:latin typeface="Cooper Black" panose="0208090404030B020404" pitchFamily="18" charset="0"/>
                </a:rPr>
                <a:t>VẬN DỤNG</a:t>
              </a:r>
            </a:p>
          </p:txBody>
        </p:sp>
      </p:grpSp>
      <p:pic>
        <p:nvPicPr>
          <p:cNvPr id="1026" name="Picture 36" descr="Mời tham dự cuộc thi &amp;amp;quot;Ước mơ của bạn khi là sinh viên&amp;amp;quot; |  Duhoctoancau.com">
            <a:extLst>
              <a:ext uri="{FF2B5EF4-FFF2-40B4-BE49-F238E27FC236}">
                <a16:creationId xmlns:a16="http://schemas.microsoft.com/office/drawing/2014/main" id="{A468FC66-EF75-D7E7-829F-7D62AB5F7287}"/>
              </a:ext>
            </a:extLst>
          </p:cNvPr>
          <p:cNvPicPr>
            <a:picLocks noChangeArrowheads="1"/>
          </p:cNvPicPr>
          <p:nvPr/>
        </p:nvPicPr>
        <p:blipFill>
          <a:blip r:embed="rId5">
            <a:extLst>
              <a:ext uri="{28A0092B-C50C-407E-A947-70E740481C1C}">
                <a14:useLocalDpi xmlns:a14="http://schemas.microsoft.com/office/drawing/2010/main" val="0"/>
              </a:ext>
            </a:extLst>
          </a:blip>
          <a:srcRect r="-89"/>
          <a:stretch>
            <a:fillRect/>
          </a:stretch>
        </p:blipFill>
        <p:spPr bwMode="auto">
          <a:xfrm>
            <a:off x="2352569" y="3300895"/>
            <a:ext cx="4026966" cy="2780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17" descr="Cách duy nhất biến ước mơ thành hiện thực: Biết mình muốn gì, kiên trì với">
            <a:extLst>
              <a:ext uri="{FF2B5EF4-FFF2-40B4-BE49-F238E27FC236}">
                <a16:creationId xmlns:a16="http://schemas.microsoft.com/office/drawing/2014/main" id="{D623BDDA-FC8F-BE29-2DAE-F920837CE80B}"/>
              </a:ext>
            </a:extLst>
          </p:cNvPr>
          <p:cNvPicPr>
            <a:picLocks noChangeArrowheads="1"/>
          </p:cNvPicPr>
          <p:nvPr/>
        </p:nvPicPr>
        <p:blipFill>
          <a:blip r:embed="rId6">
            <a:extLst>
              <a:ext uri="{28A0092B-C50C-407E-A947-70E740481C1C}">
                <a14:useLocalDpi xmlns:a14="http://schemas.microsoft.com/office/drawing/2010/main" val="0"/>
              </a:ext>
            </a:extLst>
          </a:blip>
          <a:srcRect r="-21" b="-56"/>
          <a:stretch>
            <a:fillRect/>
          </a:stretch>
        </p:blipFill>
        <p:spPr bwMode="auto">
          <a:xfrm>
            <a:off x="6835392" y="3300896"/>
            <a:ext cx="4413854" cy="2780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18867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barn(inVertical)">
                                      <p:cBhvr>
                                        <p:cTn id="21" dur="500"/>
                                        <p:tgtEl>
                                          <p:spTgt spid="1026"/>
                                        </p:tgtEl>
                                      </p:cBhvr>
                                    </p:animEffect>
                                  </p:childTnLst>
                                </p:cTn>
                              </p:par>
                              <p:par>
                                <p:cTn id="22" presetID="16" presetClass="entr" presetSubtype="21" fill="hold" nodeType="withEffect">
                                  <p:stCondLst>
                                    <p:cond delay="0"/>
                                  </p:stCondLst>
                                  <p:childTnLst>
                                    <p:set>
                                      <p:cBhvr>
                                        <p:cTn id="23" dur="1" fill="hold">
                                          <p:stCondLst>
                                            <p:cond delay="0"/>
                                          </p:stCondLst>
                                        </p:cTn>
                                        <p:tgtEl>
                                          <p:spTgt spid="1027"/>
                                        </p:tgtEl>
                                        <p:attrNameLst>
                                          <p:attrName>style.visibility</p:attrName>
                                        </p:attrNameLst>
                                      </p:cBhvr>
                                      <p:to>
                                        <p:strVal val="visible"/>
                                      </p:to>
                                    </p:set>
                                    <p:animEffect transition="in" filter="barn(inVertical)">
                                      <p:cBhvr>
                                        <p:cTn id="24"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00+ hình nền powerpoint màu xanh dương nhạt - hinhanhsieudep.net">
            <a:extLst>
              <a:ext uri="{FF2B5EF4-FFF2-40B4-BE49-F238E27FC236}">
                <a16:creationId xmlns:a16="http://schemas.microsoft.com/office/drawing/2014/main" id="{0017A336-71DE-ED83-4369-5B08F80892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42"/>
            <a:ext cx="12192000" cy="6937127"/>
          </a:xfrm>
          <a:prstGeom prst="rect">
            <a:avLst/>
          </a:prstGeom>
          <a:noFill/>
          <a:extLst>
            <a:ext uri="{909E8E84-426E-40DD-AFC4-6F175D3DCCD1}">
              <a14:hiddenFill xmlns:a14="http://schemas.microsoft.com/office/drawing/2010/main">
                <a:solidFill>
                  <a:srgbClr val="FFFFFF"/>
                </a:solidFill>
              </a14:hiddenFill>
            </a:ext>
          </a:extLst>
        </p:spPr>
      </p:pic>
      <p:sp>
        <p:nvSpPr>
          <p:cNvPr id="9" name="Hộp Văn bản 8">
            <a:extLst>
              <a:ext uri="{FF2B5EF4-FFF2-40B4-BE49-F238E27FC236}">
                <a16:creationId xmlns:a16="http://schemas.microsoft.com/office/drawing/2014/main" id="{2978161E-950A-7E29-89E1-F2DABCD3C4EB}"/>
              </a:ext>
            </a:extLst>
          </p:cNvPr>
          <p:cNvSpPr txBox="1"/>
          <p:nvPr/>
        </p:nvSpPr>
        <p:spPr>
          <a:xfrm>
            <a:off x="1304804" y="347648"/>
            <a:ext cx="10286796" cy="3439239"/>
          </a:xfrm>
          <a:prstGeom prst="roundRect">
            <a:avLst/>
          </a:prstGeom>
          <a:noFill/>
          <a:ln w="38100">
            <a:solidFill>
              <a:srgbClr val="0066FF"/>
            </a:solidFill>
          </a:ln>
        </p:spPr>
        <p:txBody>
          <a:bodyPr wrap="square">
            <a:spAutoFit/>
          </a:bodyPr>
          <a:lstStyle/>
          <a:p>
            <a:pPr algn="ctr"/>
            <a:r>
              <a:rPr lang="en-US" sz="3600" b="1" dirty="0">
                <a:solidFill>
                  <a:srgbClr val="00B0F0"/>
                </a:solidFill>
                <a:latin typeface="Times New Roman" panose="02020603050405020304" pitchFamily="18" charset="0"/>
                <a:cs typeface="Times New Roman" panose="02020603050405020304" pitchFamily="18" charset="0"/>
              </a:rPr>
              <a:t>H</a:t>
            </a:r>
            <a:r>
              <a:rPr lang="pt-BR" sz="3600" b="1" dirty="0">
                <a:solidFill>
                  <a:srgbClr val="00B0F0"/>
                </a:solidFill>
                <a:latin typeface="Times New Roman" panose="02020603050405020304" pitchFamily="18" charset="0"/>
                <a:cs typeface="Times New Roman" panose="02020603050405020304" pitchFamily="18" charset="0"/>
              </a:rPr>
              <a:t>ướng dẫn học ở nhà</a:t>
            </a:r>
            <a:r>
              <a:rPr lang="pt-BR" sz="3600" dirty="0">
                <a:solidFill>
                  <a:srgbClr val="00B0F0"/>
                </a:solidFill>
                <a:latin typeface="Times New Roman" panose="02020603050405020304" pitchFamily="18" charset="0"/>
                <a:cs typeface="Times New Roman" panose="02020603050405020304" pitchFamily="18" charset="0"/>
              </a:rPr>
              <a:t>:</a:t>
            </a:r>
            <a:endParaRPr lang="en-US" sz="3600" dirty="0">
              <a:solidFill>
                <a:srgbClr val="00B0F0"/>
              </a:solidFill>
              <a:latin typeface="Times New Roman" panose="02020603050405020304" pitchFamily="18" charset="0"/>
              <a:cs typeface="Times New Roman" panose="02020603050405020304" pitchFamily="18" charset="0"/>
            </a:endParaRPr>
          </a:p>
          <a:p>
            <a:r>
              <a:rPr lang="pt-BR" sz="3200" dirty="0">
                <a:latin typeface="Times New Roman" panose="02020603050405020304" pitchFamily="18" charset="0"/>
                <a:cs typeface="Times New Roman" panose="02020603050405020304" pitchFamily="18" charset="0"/>
              </a:rPr>
              <a:t>- Vẽ sơ đồ tư duy về các đơn vị kiến thức của bài học hoặc vẽ tranh hình ảnh ấn tượng về bài học.</a:t>
            </a:r>
            <a:endParaRPr lang="en-US" sz="3200" dirty="0">
              <a:latin typeface="Times New Roman" panose="02020603050405020304" pitchFamily="18" charset="0"/>
              <a:cs typeface="Times New Roman" panose="02020603050405020304" pitchFamily="18" charset="0"/>
            </a:endParaRPr>
          </a:p>
          <a:p>
            <a:r>
              <a:rPr lang="pt-BR"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Tìm</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đọc</a:t>
            </a:r>
            <a:r>
              <a:rPr lang="vi-VN" sz="3200" dirty="0">
                <a:latin typeface="Times New Roman" panose="02020603050405020304" pitchFamily="18" charset="0"/>
                <a:cs typeface="Times New Roman" panose="02020603050405020304" pitchFamily="18" charset="0"/>
              </a:rPr>
              <a:t> thêm </a:t>
            </a:r>
            <a:r>
              <a:rPr lang="vi-VN" sz="3200" dirty="0" err="1">
                <a:latin typeface="Times New Roman" panose="02020603050405020304" pitchFamily="18" charset="0"/>
                <a:cs typeface="Times New Roman" panose="02020603050405020304" pitchFamily="18" charset="0"/>
              </a:rPr>
              <a:t>những</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bài</a:t>
            </a:r>
            <a:r>
              <a:rPr lang="vi-VN" sz="3200" dirty="0">
                <a:latin typeface="Times New Roman" panose="02020603050405020304" pitchFamily="18" charset="0"/>
                <a:cs typeface="Times New Roman" panose="02020603050405020304" pitchFamily="18" charset="0"/>
              </a:rPr>
              <a:t> thơ </a:t>
            </a:r>
            <a:r>
              <a:rPr lang="vi-VN" sz="3200" dirty="0" err="1">
                <a:latin typeface="Times New Roman" panose="02020603050405020304" pitchFamily="18" charset="0"/>
                <a:cs typeface="Times New Roman" panose="02020603050405020304" pitchFamily="18" charset="0"/>
              </a:rPr>
              <a:t>viết</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về</a:t>
            </a:r>
            <a:r>
              <a:rPr lang="vi-VN"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cảm</a:t>
            </a:r>
            <a:r>
              <a:rPr lang="en-US" sz="3200" dirty="0">
                <a:latin typeface="Times New Roman" panose="02020603050405020304" pitchFamily="18" charset="0"/>
                <a:cs typeface="Times New Roman" panose="02020603050405020304" pitchFamily="18" charset="0"/>
              </a:rPr>
              <a:t> cha con.</a:t>
            </a:r>
          </a:p>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Chuẩn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hỏi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chuẩn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hiểu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a:t>
            </a:r>
            <a:r>
              <a:rPr lang="en-US" sz="3200"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Mây</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và</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sóng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R.Ta</a:t>
            </a:r>
            <a:r>
              <a:rPr lang="en-US" sz="3200" dirty="0">
                <a:latin typeface="Times New Roman" panose="02020603050405020304" pitchFamily="18" charset="0"/>
                <a:cs typeface="Times New Roman" panose="02020603050405020304" pitchFamily="18" charset="0"/>
              </a:rPr>
              <a:t>-go)</a:t>
            </a:r>
          </a:p>
        </p:txBody>
      </p:sp>
      <p:pic>
        <p:nvPicPr>
          <p:cNvPr id="6" name="Hình ảnh 5">
            <a:extLst>
              <a:ext uri="{FF2B5EF4-FFF2-40B4-BE49-F238E27FC236}">
                <a16:creationId xmlns:a16="http://schemas.microsoft.com/office/drawing/2014/main" id="{1800AA61-B2AD-46F3-E8F6-424A0D308A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5614" y="3786887"/>
            <a:ext cx="4458416" cy="2489282"/>
          </a:xfrm>
          <a:prstGeom prst="rect">
            <a:avLst/>
          </a:prstGeom>
        </p:spPr>
      </p:pic>
    </p:spTree>
    <p:extLst>
      <p:ext uri="{BB962C8B-B14F-4D97-AF65-F5344CB8AC3E}">
        <p14:creationId xmlns:p14="http://schemas.microsoft.com/office/powerpoint/2010/main" val="1618128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Ba Kể Con Nghe Acoustic Cover Bập Bênh Team_v720P">
            <a:hlinkClick r:id="" action="ppaction://media"/>
            <a:extLst>
              <a:ext uri="{FF2B5EF4-FFF2-40B4-BE49-F238E27FC236}">
                <a16:creationId xmlns:a16="http://schemas.microsoft.com/office/drawing/2014/main" id="{EFEDEE88-DA06-1B01-3E11-EEB1F49F5D8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920403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78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100+ hình nền powerpoint màu xanh dương nhạt - hinhanhsieudep.net">
            <a:extLst>
              <a:ext uri="{FF2B5EF4-FFF2-40B4-BE49-F238E27FC236}">
                <a16:creationId xmlns:a16="http://schemas.microsoft.com/office/drawing/2014/main" id="{20BF6C78-97D3-4CD1-505F-207F3BAFB8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Nhóm 7">
            <a:extLst>
              <a:ext uri="{FF2B5EF4-FFF2-40B4-BE49-F238E27FC236}">
                <a16:creationId xmlns:a16="http://schemas.microsoft.com/office/drawing/2014/main" id="{E0FE8BBD-8FF6-87B4-8E7B-5F84248E2787}"/>
              </a:ext>
            </a:extLst>
          </p:cNvPr>
          <p:cNvGrpSpPr/>
          <p:nvPr/>
        </p:nvGrpSpPr>
        <p:grpSpPr>
          <a:xfrm>
            <a:off x="3798422" y="143029"/>
            <a:ext cx="4820806" cy="1043001"/>
            <a:chOff x="6801333" y="482001"/>
            <a:chExt cx="4820806" cy="1043001"/>
          </a:xfrm>
        </p:grpSpPr>
        <p:sp>
          <p:nvSpPr>
            <p:cNvPr id="9" name="Hình chữ nhật: Góc Tròn 8">
              <a:extLst>
                <a:ext uri="{FF2B5EF4-FFF2-40B4-BE49-F238E27FC236}">
                  <a16:creationId xmlns:a16="http://schemas.microsoft.com/office/drawing/2014/main" id="{34DB785B-5BBB-66BB-D1B2-0B6E76CC1957}"/>
                </a:ext>
              </a:extLst>
            </p:cNvPr>
            <p:cNvSpPr/>
            <p:nvPr/>
          </p:nvSpPr>
          <p:spPr>
            <a:xfrm>
              <a:off x="6801333" y="482001"/>
              <a:ext cx="4820806" cy="1043001"/>
            </a:xfrm>
            <a:prstGeom prst="roundRect">
              <a:avLst>
                <a:gd name="adj" fmla="val 50000"/>
              </a:avLst>
            </a:prstGeom>
            <a:gradFill>
              <a:gsLst>
                <a:gs pos="23000">
                  <a:srgbClr val="DFDA00">
                    <a:alpha val="56863"/>
                  </a:srgbClr>
                </a:gs>
                <a:gs pos="73000">
                  <a:srgbClr val="FF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Nhóm 9">
              <a:extLst>
                <a:ext uri="{FF2B5EF4-FFF2-40B4-BE49-F238E27FC236}">
                  <a16:creationId xmlns:a16="http://schemas.microsoft.com/office/drawing/2014/main" id="{AD9A13FB-3DAD-D372-2CC3-FBACB9E7E9EA}"/>
                </a:ext>
              </a:extLst>
            </p:cNvPr>
            <p:cNvGrpSpPr/>
            <p:nvPr/>
          </p:nvGrpSpPr>
          <p:grpSpPr>
            <a:xfrm>
              <a:off x="7054922" y="639572"/>
              <a:ext cx="4198367" cy="811822"/>
              <a:chOff x="7026711" y="642622"/>
              <a:chExt cx="4198367" cy="811822"/>
            </a:xfrm>
          </p:grpSpPr>
          <p:sp>
            <p:nvSpPr>
              <p:cNvPr id="11" name="Lưu đồ: Đường kết nối 10">
                <a:extLst>
                  <a:ext uri="{FF2B5EF4-FFF2-40B4-BE49-F238E27FC236}">
                    <a16:creationId xmlns:a16="http://schemas.microsoft.com/office/drawing/2014/main" id="{E507E250-7AAA-1644-ADE4-C4751B9F3A8A}"/>
                  </a:ext>
                </a:extLst>
              </p:cNvPr>
              <p:cNvSpPr/>
              <p:nvPr/>
            </p:nvSpPr>
            <p:spPr>
              <a:xfrm>
                <a:off x="7026711" y="642622"/>
                <a:ext cx="909116" cy="811822"/>
              </a:xfrm>
              <a:prstGeom prst="flowChartConnector">
                <a:avLst/>
              </a:prstGeom>
              <a:solidFill>
                <a:schemeClr val="bg1"/>
              </a:solidFill>
              <a:ln>
                <a:solidFill>
                  <a:schemeClr val="bg1"/>
                </a:solidFill>
              </a:ln>
              <a:effectLst>
                <a:outerShdw blurRad="190500" dist="38100" dir="2700000" sx="104000" sy="104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Hình ảnh 11">
                <a:extLst>
                  <a:ext uri="{FF2B5EF4-FFF2-40B4-BE49-F238E27FC236}">
                    <a16:creationId xmlns:a16="http://schemas.microsoft.com/office/drawing/2014/main" id="{4E319240-4203-5E8A-3136-723CB413FE8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179826" y="696269"/>
                <a:ext cx="621681" cy="621681"/>
              </a:xfrm>
              <a:prstGeom prst="rect">
                <a:avLst/>
              </a:prstGeom>
            </p:spPr>
          </p:pic>
          <p:sp>
            <p:nvSpPr>
              <p:cNvPr id="13" name="Hộp Văn bản 12">
                <a:extLst>
                  <a:ext uri="{FF2B5EF4-FFF2-40B4-BE49-F238E27FC236}">
                    <a16:creationId xmlns:a16="http://schemas.microsoft.com/office/drawing/2014/main" id="{5CFD90AF-A32F-A12D-D517-9F250FE80A72}"/>
                  </a:ext>
                </a:extLst>
              </p:cNvPr>
              <p:cNvSpPr txBox="1"/>
              <p:nvPr/>
            </p:nvSpPr>
            <p:spPr>
              <a:xfrm flipH="1">
                <a:off x="8001317" y="687230"/>
                <a:ext cx="3223761" cy="677108"/>
              </a:xfrm>
              <a:prstGeom prst="rect">
                <a:avLst/>
              </a:prstGeom>
              <a:noFill/>
            </p:spPr>
            <p:txBody>
              <a:bodyPr wrap="square" rtlCol="0">
                <a:spAutoFit/>
              </a:bodyPr>
              <a:lstStyle/>
              <a:p>
                <a:r>
                  <a:rPr lang="en-US" sz="3800" b="1" dirty="0">
                    <a:solidFill>
                      <a:schemeClr val="bg1"/>
                    </a:solidFill>
                    <a:latin typeface="Cooper Black" panose="0208090404030B020404" pitchFamily="18" charset="0"/>
                  </a:rPr>
                  <a:t>KHỞI ĐỘNG</a:t>
                </a:r>
              </a:p>
            </p:txBody>
          </p:sp>
        </p:grpSp>
      </p:grpSp>
      <p:sp>
        <p:nvSpPr>
          <p:cNvPr id="17" name="Hộp Văn bản 16">
            <a:extLst>
              <a:ext uri="{FF2B5EF4-FFF2-40B4-BE49-F238E27FC236}">
                <a16:creationId xmlns:a16="http://schemas.microsoft.com/office/drawing/2014/main" id="{48FB2154-E715-820F-AD86-E49BFC6A3119}"/>
              </a:ext>
            </a:extLst>
          </p:cNvPr>
          <p:cNvSpPr txBox="1"/>
          <p:nvPr/>
        </p:nvSpPr>
        <p:spPr>
          <a:xfrm>
            <a:off x="3387791" y="2133089"/>
            <a:ext cx="6931741" cy="1532334"/>
          </a:xfrm>
          <a:prstGeom prst="wedgeRoundRectCallout">
            <a:avLst>
              <a:gd name="adj1" fmla="val -57554"/>
              <a:gd name="adj2" fmla="val 43495"/>
              <a:gd name="adj3" fmla="val 16667"/>
            </a:avLst>
          </a:prstGeom>
          <a:noFill/>
          <a:ln w="38100">
            <a:solidFill>
              <a:srgbClr val="0066FF"/>
            </a:solidFill>
          </a:ln>
        </p:spPr>
        <p:txBody>
          <a:bodyPr wrap="square">
            <a:spAutoFit/>
          </a:bodyPr>
          <a:lstStyle/>
          <a:p>
            <a:pPr algn="just"/>
            <a:r>
              <a:rPr lang="en-US" sz="2800" dirty="0">
                <a:latin typeface="Times New Roman" panose="02020603050405020304" pitchFamily="18" charset="0"/>
                <a:ea typeface="Tahoma" panose="020B0604030504040204" pitchFamily="34" charset="0"/>
                <a:cs typeface="Times New Roman" panose="02020603050405020304" pitchFamily="18" charset="0"/>
              </a:rPr>
              <a:t>Em </a:t>
            </a:r>
            <a:r>
              <a:rPr lang="en-US" sz="2800" dirty="0" err="1">
                <a:latin typeface="Times New Roman" panose="02020603050405020304" pitchFamily="18" charset="0"/>
                <a:ea typeface="Tahoma" panose="020B0604030504040204" pitchFamily="34" charset="0"/>
                <a:cs typeface="Times New Roman" panose="02020603050405020304" pitchFamily="18" charset="0"/>
              </a:rPr>
              <a:t>cảm</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nhận</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gì</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về</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tình</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cảm</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của</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người</a:t>
            </a:r>
            <a:r>
              <a:rPr lang="en-US" sz="2800" dirty="0">
                <a:latin typeface="Times New Roman" panose="02020603050405020304" pitchFamily="18" charset="0"/>
                <a:ea typeface="Tahoma" panose="020B0604030504040204" pitchFamily="34" charset="0"/>
                <a:cs typeface="Times New Roman" panose="02020603050405020304" pitchFamily="18" charset="0"/>
              </a:rPr>
              <a:t> con </a:t>
            </a:r>
            <a:r>
              <a:rPr lang="en-US" sz="2800" dirty="0" err="1">
                <a:latin typeface="Times New Roman" panose="02020603050405020304" pitchFamily="18" charset="0"/>
                <a:ea typeface="Tahoma" panose="020B0604030504040204" pitchFamily="34" charset="0"/>
                <a:cs typeface="Times New Roman" panose="02020603050405020304" pitchFamily="18" charset="0"/>
              </a:rPr>
              <a:t>trong</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bài</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hát</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Em</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sẽ</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làm</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gì</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để</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thể</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hiện</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tình</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cảm</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của</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mình</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dành</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cho</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người</a:t>
            </a:r>
            <a:r>
              <a:rPr lang="en-US" sz="2800" dirty="0">
                <a:latin typeface="Times New Roman" panose="02020603050405020304" pitchFamily="18" charset="0"/>
                <a:ea typeface="Tahoma" panose="020B0604030504040204" pitchFamily="34" charset="0"/>
                <a:cs typeface="Times New Roman" panose="02020603050405020304" pitchFamily="18" charset="0"/>
              </a:rPr>
              <a:t> cha </a:t>
            </a:r>
            <a:r>
              <a:rPr lang="en-US" sz="2800" dirty="0" err="1">
                <a:latin typeface="Times New Roman" panose="02020603050405020304" pitchFamily="18" charset="0"/>
                <a:ea typeface="Tahoma" panose="020B0604030504040204" pitchFamily="34" charset="0"/>
                <a:cs typeface="Times New Roman" panose="02020603050405020304" pitchFamily="18" charset="0"/>
              </a:rPr>
              <a:t>kính</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yêu</a:t>
            </a:r>
            <a:r>
              <a:rPr lang="en-US" sz="2800" dirty="0">
                <a:latin typeface="Times New Roman" panose="02020603050405020304" pitchFamily="18" charset="0"/>
                <a:ea typeface="Tahoma" panose="020B0604030504040204" pitchFamily="34" charset="0"/>
                <a:cs typeface="Times New Roman" panose="02020603050405020304" pitchFamily="18" charset="0"/>
              </a:rPr>
              <a:t>?</a:t>
            </a:r>
          </a:p>
        </p:txBody>
      </p:sp>
      <p:pic>
        <p:nvPicPr>
          <p:cNvPr id="2" name="Hình ảnh 1">
            <a:extLst>
              <a:ext uri="{FF2B5EF4-FFF2-40B4-BE49-F238E27FC236}">
                <a16:creationId xmlns:a16="http://schemas.microsoft.com/office/drawing/2014/main" id="{C3B67111-E58F-3043-1AE4-73D3C82034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42481" y="1494929"/>
            <a:ext cx="5299882" cy="5306051"/>
          </a:xfrm>
          <a:prstGeom prst="rect">
            <a:avLst/>
          </a:prstGeom>
        </p:spPr>
      </p:pic>
    </p:spTree>
    <p:extLst>
      <p:ext uri="{BB962C8B-B14F-4D97-AF65-F5344CB8AC3E}">
        <p14:creationId xmlns:p14="http://schemas.microsoft.com/office/powerpoint/2010/main" val="2834423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100+ hình nền powerpoint màu xanh dương nhạt - hinhanhsieudep.net">
            <a:extLst>
              <a:ext uri="{FF2B5EF4-FFF2-40B4-BE49-F238E27FC236}">
                <a16:creationId xmlns:a16="http://schemas.microsoft.com/office/drawing/2014/main" id="{20BF6C78-97D3-4CD1-505F-207F3BAFB8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Nhóm 1">
            <a:extLst>
              <a:ext uri="{FF2B5EF4-FFF2-40B4-BE49-F238E27FC236}">
                <a16:creationId xmlns:a16="http://schemas.microsoft.com/office/drawing/2014/main" id="{DC4A7B93-9F2A-6026-CE82-6648C5A34F1F}"/>
              </a:ext>
            </a:extLst>
          </p:cNvPr>
          <p:cNvGrpSpPr/>
          <p:nvPr/>
        </p:nvGrpSpPr>
        <p:grpSpPr>
          <a:xfrm>
            <a:off x="2467369" y="259541"/>
            <a:ext cx="8109383" cy="1384311"/>
            <a:chOff x="6836650" y="2210351"/>
            <a:chExt cx="4334754" cy="1384311"/>
          </a:xfrm>
        </p:grpSpPr>
        <p:grpSp>
          <p:nvGrpSpPr>
            <p:cNvPr id="3" name="Nhóm 2">
              <a:extLst>
                <a:ext uri="{FF2B5EF4-FFF2-40B4-BE49-F238E27FC236}">
                  <a16:creationId xmlns:a16="http://schemas.microsoft.com/office/drawing/2014/main" id="{F4682B3E-87D1-39C3-2848-55A2DEE4D5F8}"/>
                </a:ext>
              </a:extLst>
            </p:cNvPr>
            <p:cNvGrpSpPr/>
            <p:nvPr/>
          </p:nvGrpSpPr>
          <p:grpSpPr>
            <a:xfrm>
              <a:off x="6836650" y="2210351"/>
              <a:ext cx="4334754" cy="1384311"/>
              <a:chOff x="6866649" y="2145894"/>
              <a:chExt cx="4334754" cy="1384311"/>
            </a:xfrm>
          </p:grpSpPr>
          <p:sp>
            <p:nvSpPr>
              <p:cNvPr id="5" name="Hình chữ nhật: Góc Tròn 4">
                <a:extLst>
                  <a:ext uri="{FF2B5EF4-FFF2-40B4-BE49-F238E27FC236}">
                    <a16:creationId xmlns:a16="http://schemas.microsoft.com/office/drawing/2014/main" id="{464C0942-0EC0-F552-A067-233D3FB28D38}"/>
                  </a:ext>
                </a:extLst>
              </p:cNvPr>
              <p:cNvSpPr/>
              <p:nvPr/>
            </p:nvSpPr>
            <p:spPr>
              <a:xfrm>
                <a:off x="6866649" y="2145894"/>
                <a:ext cx="4308476" cy="892746"/>
              </a:xfrm>
              <a:prstGeom prst="roundRect">
                <a:avLst>
                  <a:gd name="adj" fmla="val 50000"/>
                </a:avLst>
              </a:prstGeom>
              <a:gradFill>
                <a:gsLst>
                  <a:gs pos="23000">
                    <a:srgbClr val="EF89E3">
                      <a:alpha val="56863"/>
                    </a:srgbClr>
                  </a:gs>
                  <a:gs pos="73000">
                    <a:srgbClr val="FF33C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ưu đồ: Đường kết nối 5">
                <a:extLst>
                  <a:ext uri="{FF2B5EF4-FFF2-40B4-BE49-F238E27FC236}">
                    <a16:creationId xmlns:a16="http://schemas.microsoft.com/office/drawing/2014/main" id="{D762485A-464C-1498-E485-15B410C75047}"/>
                  </a:ext>
                </a:extLst>
              </p:cNvPr>
              <p:cNvSpPr/>
              <p:nvPr/>
            </p:nvSpPr>
            <p:spPr>
              <a:xfrm>
                <a:off x="7002763" y="2206699"/>
                <a:ext cx="493659" cy="798542"/>
              </a:xfrm>
              <a:prstGeom prst="flowChartConnector">
                <a:avLst/>
              </a:prstGeom>
              <a:solidFill>
                <a:schemeClr val="bg1"/>
              </a:solidFill>
              <a:ln>
                <a:solidFill>
                  <a:schemeClr val="bg1"/>
                </a:solidFill>
              </a:ln>
              <a:effectLst>
                <a:outerShdw blurRad="190500" dist="38100" dir="2700000" sx="104000" sy="104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ộp Văn bản 6">
                <a:extLst>
                  <a:ext uri="{FF2B5EF4-FFF2-40B4-BE49-F238E27FC236}">
                    <a16:creationId xmlns:a16="http://schemas.microsoft.com/office/drawing/2014/main" id="{64EB735B-D73E-4BE2-B6AB-6C7451045335}"/>
                  </a:ext>
                </a:extLst>
              </p:cNvPr>
              <p:cNvSpPr txBox="1"/>
              <p:nvPr/>
            </p:nvSpPr>
            <p:spPr>
              <a:xfrm flipH="1">
                <a:off x="7507837" y="2268321"/>
                <a:ext cx="3693566" cy="1261884"/>
              </a:xfrm>
              <a:prstGeom prst="rect">
                <a:avLst/>
              </a:prstGeom>
              <a:noFill/>
            </p:spPr>
            <p:txBody>
              <a:bodyPr wrap="square" rtlCol="0">
                <a:spAutoFit/>
              </a:bodyPr>
              <a:lstStyle/>
              <a:p>
                <a:pPr algn="just"/>
                <a:r>
                  <a:rPr lang="en-US" sz="3800" b="1" dirty="0">
                    <a:solidFill>
                      <a:schemeClr val="bg1"/>
                    </a:solidFill>
                    <a:latin typeface="Cooper Black" panose="0208090404030B020404" pitchFamily="18" charset="0"/>
                  </a:rPr>
                  <a:t>HÌNH THÀNH KIẾN THỨC</a:t>
                </a:r>
              </a:p>
            </p:txBody>
          </p:sp>
        </p:grpSp>
        <p:pic>
          <p:nvPicPr>
            <p:cNvPr id="4" name="Hình ảnh 3">
              <a:extLst>
                <a:ext uri="{FF2B5EF4-FFF2-40B4-BE49-F238E27FC236}">
                  <a16:creationId xmlns:a16="http://schemas.microsoft.com/office/drawing/2014/main" id="{D786F719-52A2-D5CD-1B42-D2B5E665256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999848" y="2362156"/>
              <a:ext cx="439490" cy="589137"/>
            </a:xfrm>
            <a:prstGeom prst="rect">
              <a:avLst/>
            </a:prstGeom>
          </p:spPr>
        </p:pic>
      </p:grpSp>
      <p:pic>
        <p:nvPicPr>
          <p:cNvPr id="16" name="Hình ảnh 15">
            <a:extLst>
              <a:ext uri="{FF2B5EF4-FFF2-40B4-BE49-F238E27FC236}">
                <a16:creationId xmlns:a16="http://schemas.microsoft.com/office/drawing/2014/main" id="{32C3B376-FE15-502B-6813-5558971869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3859" y="719617"/>
            <a:ext cx="5625823" cy="4959607"/>
          </a:xfrm>
          <a:prstGeom prst="rect">
            <a:avLst/>
          </a:prstGeom>
        </p:spPr>
      </p:pic>
    </p:spTree>
    <p:extLst>
      <p:ext uri="{BB962C8B-B14F-4D97-AF65-F5344CB8AC3E}">
        <p14:creationId xmlns:p14="http://schemas.microsoft.com/office/powerpoint/2010/main" val="3013788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00+ hình nền powerpoint màu xanh dương nhạt - hinhanhsieudep.net">
            <a:extLst>
              <a:ext uri="{FF2B5EF4-FFF2-40B4-BE49-F238E27FC236}">
                <a16:creationId xmlns:a16="http://schemas.microsoft.com/office/drawing/2014/main" id="{692A1F13-E567-5E03-B5E3-EA2F7810A0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Hộp Văn bản 6">
            <a:extLst>
              <a:ext uri="{FF2B5EF4-FFF2-40B4-BE49-F238E27FC236}">
                <a16:creationId xmlns:a16="http://schemas.microsoft.com/office/drawing/2014/main" id="{5477447E-92A6-9F4C-69C4-7264F3CDE1A9}"/>
              </a:ext>
            </a:extLst>
          </p:cNvPr>
          <p:cNvSpPr txBox="1"/>
          <p:nvPr/>
        </p:nvSpPr>
        <p:spPr>
          <a:xfrm>
            <a:off x="481781" y="140087"/>
            <a:ext cx="10750995" cy="584775"/>
          </a:xfrm>
          <a:prstGeom prst="rect">
            <a:avLst/>
          </a:prstGeom>
          <a:solidFill>
            <a:srgbClr val="0066FF"/>
          </a:solidFill>
        </p:spPr>
        <p:txBody>
          <a:bodyPr wrap="square">
            <a:spAutoFit/>
          </a:bodyPr>
          <a:lstStyle/>
          <a:p>
            <a:pPr marL="0" marR="0" algn="just">
              <a:spcBef>
                <a:spcPts val="0"/>
              </a:spcBef>
              <a:spcAft>
                <a:spcPts val="0"/>
              </a:spcAft>
              <a:tabLst>
                <a:tab pos="1386840" algn="l"/>
              </a:tabLst>
            </a:pPr>
            <a:r>
              <a:rPr lang="de-DE" sz="3200" b="1" dirty="0" smtClean="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rPr>
              <a:t>I. Kiến thức ngữ văn: Từ ngữ và hình ảnh trong thơ</a:t>
            </a:r>
            <a:endParaRPr lang="en-US" sz="3200" dirty="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10" name="Rectangle 1">
            <a:extLst>
              <a:ext uri="{FF2B5EF4-FFF2-40B4-BE49-F238E27FC236}">
                <a16:creationId xmlns:a16="http://schemas.microsoft.com/office/drawing/2014/main" id="{C9851229-D0A8-CE24-533B-74C4809AB532}"/>
              </a:ext>
            </a:extLst>
          </p:cNvPr>
          <p:cNvSpPr>
            <a:spLocks noChangeArrowheads="1"/>
          </p:cNvSpPr>
          <p:nvPr/>
        </p:nvSpPr>
        <p:spPr bwMode="auto">
          <a:xfrm>
            <a:off x="2465353" y="1098189"/>
            <a:ext cx="9405219" cy="4392692"/>
          </a:xfrm>
          <a:prstGeom prst="roundRect">
            <a:avLst/>
          </a:prstGeom>
          <a:noFill/>
          <a:ln w="28575">
            <a:solidFill>
              <a:srgbClr val="0066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387475" algn="l"/>
              </a:tabLst>
              <a:defRPr>
                <a:solidFill>
                  <a:schemeClr val="tx1"/>
                </a:solidFill>
                <a:latin typeface="Arial" panose="020B0604020202020204" pitchFamily="34" charset="0"/>
              </a:defRPr>
            </a:lvl1pPr>
            <a:lvl2pPr eaLnBrk="0" fontAlgn="base" hangingPunct="0">
              <a:spcBef>
                <a:spcPct val="0"/>
              </a:spcBef>
              <a:spcAft>
                <a:spcPct val="0"/>
              </a:spcAft>
              <a:tabLst>
                <a:tab pos="1387475" algn="l"/>
              </a:tabLst>
              <a:defRPr>
                <a:solidFill>
                  <a:schemeClr val="tx1"/>
                </a:solidFill>
                <a:latin typeface="Arial" panose="020B0604020202020204" pitchFamily="34" charset="0"/>
              </a:defRPr>
            </a:lvl2pPr>
            <a:lvl3pPr eaLnBrk="0" fontAlgn="base" hangingPunct="0">
              <a:spcBef>
                <a:spcPct val="0"/>
              </a:spcBef>
              <a:spcAft>
                <a:spcPct val="0"/>
              </a:spcAft>
              <a:tabLst>
                <a:tab pos="1387475" algn="l"/>
              </a:tabLst>
              <a:defRPr>
                <a:solidFill>
                  <a:schemeClr val="tx1"/>
                </a:solidFill>
                <a:latin typeface="Arial" panose="020B0604020202020204" pitchFamily="34" charset="0"/>
              </a:defRPr>
            </a:lvl3pPr>
            <a:lvl4pPr eaLnBrk="0" fontAlgn="base" hangingPunct="0">
              <a:spcBef>
                <a:spcPct val="0"/>
              </a:spcBef>
              <a:spcAft>
                <a:spcPct val="0"/>
              </a:spcAft>
              <a:tabLst>
                <a:tab pos="1387475" algn="l"/>
              </a:tabLst>
              <a:defRPr>
                <a:solidFill>
                  <a:schemeClr val="tx1"/>
                </a:solidFill>
                <a:latin typeface="Arial" panose="020B0604020202020204" pitchFamily="34" charset="0"/>
              </a:defRPr>
            </a:lvl4pPr>
            <a:lvl5pPr eaLnBrk="0" fontAlgn="base" hangingPunct="0">
              <a:spcBef>
                <a:spcPct val="0"/>
              </a:spcBef>
              <a:spcAft>
                <a:spcPct val="0"/>
              </a:spcAft>
              <a:tabLst>
                <a:tab pos="1387475" algn="l"/>
              </a:tabLst>
              <a:defRPr>
                <a:solidFill>
                  <a:schemeClr val="tx1"/>
                </a:solidFill>
                <a:latin typeface="Arial" panose="020B0604020202020204" pitchFamily="34" charset="0"/>
              </a:defRPr>
            </a:lvl5pPr>
            <a:lvl6pPr eaLnBrk="0" fontAlgn="base" hangingPunct="0">
              <a:spcBef>
                <a:spcPct val="0"/>
              </a:spcBef>
              <a:spcAft>
                <a:spcPct val="0"/>
              </a:spcAft>
              <a:tabLst>
                <a:tab pos="1387475" algn="l"/>
              </a:tabLst>
              <a:defRPr>
                <a:solidFill>
                  <a:schemeClr val="tx1"/>
                </a:solidFill>
                <a:latin typeface="Arial" panose="020B0604020202020204" pitchFamily="34" charset="0"/>
              </a:defRPr>
            </a:lvl6pPr>
            <a:lvl7pPr eaLnBrk="0" fontAlgn="base" hangingPunct="0">
              <a:spcBef>
                <a:spcPct val="0"/>
              </a:spcBef>
              <a:spcAft>
                <a:spcPct val="0"/>
              </a:spcAft>
              <a:tabLst>
                <a:tab pos="1387475" algn="l"/>
              </a:tabLst>
              <a:defRPr>
                <a:solidFill>
                  <a:schemeClr val="tx1"/>
                </a:solidFill>
                <a:latin typeface="Arial" panose="020B0604020202020204" pitchFamily="34" charset="0"/>
              </a:defRPr>
            </a:lvl7pPr>
            <a:lvl8pPr eaLnBrk="0" fontAlgn="base" hangingPunct="0">
              <a:spcBef>
                <a:spcPct val="0"/>
              </a:spcBef>
              <a:spcAft>
                <a:spcPct val="0"/>
              </a:spcAft>
              <a:tabLst>
                <a:tab pos="1387475" algn="l"/>
              </a:tabLst>
              <a:defRPr>
                <a:solidFill>
                  <a:schemeClr val="tx1"/>
                </a:solidFill>
                <a:latin typeface="Arial" panose="020B0604020202020204" pitchFamily="34" charset="0"/>
              </a:defRPr>
            </a:lvl8pPr>
            <a:lvl9pPr eaLnBrk="0" fontAlgn="base" hangingPunct="0">
              <a:spcBef>
                <a:spcPct val="0"/>
              </a:spcBef>
              <a:spcAft>
                <a:spcPct val="0"/>
              </a:spcAft>
              <a:tabLst>
                <a:tab pos="1387475" algn="l"/>
              </a:tabLst>
              <a:defRPr>
                <a:solidFill>
                  <a:schemeClr val="tx1"/>
                </a:solidFill>
                <a:latin typeface="Arial" panose="020B0604020202020204" pitchFamily="34" charset="0"/>
              </a:defRPr>
            </a:lvl9pPr>
          </a:lstStyle>
          <a:p>
            <a:pPr algn="just"/>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Ở </a:t>
            </a:r>
            <a:r>
              <a:rPr lang="vi-VN" sz="2800" dirty="0" err="1">
                <a:latin typeface="Times New Roman" panose="02020603050405020304" pitchFamily="18" charset="0"/>
                <a:cs typeface="Times New Roman" panose="02020603050405020304" pitchFamily="18" charset="0"/>
              </a:rPr>
              <a:t>học</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kì</a:t>
            </a:r>
            <a:r>
              <a:rPr lang="vi-VN" sz="2800" dirty="0">
                <a:latin typeface="Times New Roman" panose="02020603050405020304" pitchFamily="18" charset="0"/>
                <a:cs typeface="Times New Roman" panose="02020603050405020304" pitchFamily="18" charset="0"/>
              </a:rPr>
              <a:t> I, em </a:t>
            </a:r>
            <a:r>
              <a:rPr lang="vi-VN" sz="2800" dirty="0" err="1">
                <a:latin typeface="Times New Roman" panose="02020603050405020304" pitchFamily="18" charset="0"/>
                <a:cs typeface="Times New Roman" panose="02020603050405020304" pitchFamily="18" charset="0"/>
              </a:rPr>
              <a:t>đã</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được</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học</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những</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bài</a:t>
            </a:r>
            <a:r>
              <a:rPr lang="vi-VN" sz="2800" dirty="0">
                <a:latin typeface="Times New Roman" panose="02020603050405020304" pitchFamily="18" charset="0"/>
                <a:cs typeface="Times New Roman" panose="02020603050405020304" pitchFamily="18" charset="0"/>
              </a:rPr>
              <a:t> thơ </a:t>
            </a:r>
            <a:r>
              <a:rPr lang="vi-VN" sz="2800" dirty="0" err="1">
                <a:latin typeface="Times New Roman" panose="02020603050405020304" pitchFamily="18" charset="0"/>
                <a:cs typeface="Times New Roman" panose="02020603050405020304" pitchFamily="18" charset="0"/>
              </a:rPr>
              <a:t>nào</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Bài</a:t>
            </a:r>
            <a:r>
              <a:rPr lang="vi-VN" sz="2800" dirty="0">
                <a:latin typeface="Times New Roman" panose="02020603050405020304" pitchFamily="18" charset="0"/>
                <a:cs typeface="Times New Roman" panose="02020603050405020304" pitchFamily="18" charset="0"/>
              </a:rPr>
              <a:t> thơ </a:t>
            </a:r>
            <a:r>
              <a:rPr lang="vi-VN" sz="2800" dirty="0" err="1">
                <a:latin typeface="Times New Roman" panose="02020603050405020304" pitchFamily="18" charset="0"/>
                <a:cs typeface="Times New Roman" panose="02020603050405020304" pitchFamily="18" charset="0"/>
              </a:rPr>
              <a:t>đó</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thuộc</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thể</a:t>
            </a:r>
            <a:r>
              <a:rPr lang="vi-VN" sz="2800" dirty="0">
                <a:latin typeface="Times New Roman" panose="02020603050405020304" pitchFamily="18" charset="0"/>
                <a:cs typeface="Times New Roman" panose="02020603050405020304" pitchFamily="18" charset="0"/>
              </a:rPr>
              <a:t> thơ </a:t>
            </a:r>
            <a:r>
              <a:rPr lang="vi-VN" sz="2800" dirty="0" err="1">
                <a:latin typeface="Times New Roman" panose="02020603050405020304" pitchFamily="18" charset="0"/>
                <a:cs typeface="Times New Roman" panose="02020603050405020304" pitchFamily="18" charset="0"/>
              </a:rPr>
              <a:t>gì</a:t>
            </a:r>
            <a:r>
              <a:rPr lang="vi-VN" sz="2800"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ra </a:t>
            </a:r>
            <a:r>
              <a:rPr lang="vi-VN" sz="2800" dirty="0" err="1">
                <a:latin typeface="Times New Roman" panose="02020603050405020304" pitchFamily="18" charset="0"/>
                <a:cs typeface="Times New Roman" panose="02020603050405020304" pitchFamily="18" charset="0"/>
              </a:rPr>
              <a:t>những</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dấu</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hiệu</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của</a:t>
            </a:r>
            <a:r>
              <a:rPr lang="vi-VN" sz="2800" dirty="0">
                <a:latin typeface="Times New Roman" panose="02020603050405020304" pitchFamily="18" charset="0"/>
                <a:cs typeface="Times New Roman" panose="02020603050405020304" pitchFamily="18" charset="0"/>
              </a:rPr>
              <a:t> văn </a:t>
            </a:r>
            <a:r>
              <a:rPr lang="vi-VN" sz="2800" dirty="0" err="1">
                <a:latin typeface="Times New Roman" panose="02020603050405020304" pitchFamily="18" charset="0"/>
                <a:cs typeface="Times New Roman" panose="02020603050405020304" pitchFamily="18" charset="0"/>
              </a:rPr>
              <a:t>bản</a:t>
            </a:r>
            <a:r>
              <a:rPr lang="vi-VN" sz="2800" dirty="0">
                <a:latin typeface="Times New Roman" panose="02020603050405020304" pitchFamily="18" charset="0"/>
                <a:cs typeface="Times New Roman" panose="02020603050405020304" pitchFamily="18" charset="0"/>
              </a:rPr>
              <a:t> thơ trong </a:t>
            </a:r>
            <a:r>
              <a:rPr lang="vi-VN" sz="2800" dirty="0" err="1">
                <a:latin typeface="Times New Roman" panose="02020603050405020304" pitchFamily="18" charset="0"/>
                <a:cs typeface="Times New Roman" panose="02020603050405020304" pitchFamily="18" charset="0"/>
              </a:rPr>
              <a:t>tác</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phẩm</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đó</a:t>
            </a:r>
            <a:r>
              <a:rPr lang="vi-VN"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em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chia </a:t>
            </a:r>
            <a:r>
              <a:rPr lang="en-US" sz="2800" dirty="0" err="1">
                <a:latin typeface="Times New Roman" panose="02020603050405020304" pitchFamily="18" charset="0"/>
                <a:cs typeface="Times New Roman" panose="02020603050405020304" pitchFamily="18" charset="0"/>
              </a:rPr>
              <a:t>sẻ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a:t>
            </a:r>
          </a:p>
        </p:txBody>
      </p:sp>
      <p:pic>
        <p:nvPicPr>
          <p:cNvPr id="5" name="Hình ảnh 4">
            <a:extLst>
              <a:ext uri="{FF2B5EF4-FFF2-40B4-BE49-F238E27FC236}">
                <a16:creationId xmlns:a16="http://schemas.microsoft.com/office/drawing/2014/main" id="{D85085DF-E4AF-A528-2C5A-B5970663EA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10" y="2662517"/>
            <a:ext cx="2383943" cy="2711735"/>
          </a:xfrm>
          <a:prstGeom prst="rect">
            <a:avLst/>
          </a:prstGeom>
        </p:spPr>
      </p:pic>
    </p:spTree>
    <p:extLst>
      <p:ext uri="{BB962C8B-B14F-4D97-AF65-F5344CB8AC3E}">
        <p14:creationId xmlns:p14="http://schemas.microsoft.com/office/powerpoint/2010/main" val="3375961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00+ hình nền powerpoint màu xanh dương nhạt - hinhanhsieudep.net">
            <a:extLst>
              <a:ext uri="{FF2B5EF4-FFF2-40B4-BE49-F238E27FC236}">
                <a16:creationId xmlns:a16="http://schemas.microsoft.com/office/drawing/2014/main" id="{692A1F13-E567-5E03-B5E3-EA2F7810A0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Hộp Văn bản 14">
            <a:extLst>
              <a:ext uri="{FF2B5EF4-FFF2-40B4-BE49-F238E27FC236}">
                <a16:creationId xmlns:a16="http://schemas.microsoft.com/office/drawing/2014/main" id="{EED07416-8898-5062-F0F4-A9E532C83EE1}"/>
              </a:ext>
            </a:extLst>
          </p:cNvPr>
          <p:cNvSpPr txBox="1"/>
          <p:nvPr/>
        </p:nvSpPr>
        <p:spPr>
          <a:xfrm>
            <a:off x="401099" y="101799"/>
            <a:ext cx="10750995" cy="584775"/>
          </a:xfrm>
          <a:prstGeom prst="rect">
            <a:avLst/>
          </a:prstGeom>
          <a:solidFill>
            <a:srgbClr val="0066FF"/>
          </a:solidFill>
        </p:spPr>
        <p:txBody>
          <a:bodyPr wrap="square">
            <a:spAutoFit/>
          </a:bodyPr>
          <a:lstStyle/>
          <a:p>
            <a:pPr marL="0" marR="0" algn="just">
              <a:spcBef>
                <a:spcPts val="0"/>
              </a:spcBef>
              <a:spcAft>
                <a:spcPts val="0"/>
              </a:spcAft>
              <a:tabLst>
                <a:tab pos="1386840" algn="l"/>
              </a:tabLst>
            </a:pPr>
            <a:r>
              <a:rPr lang="de-DE" sz="3200" b="1" dirty="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rPr>
              <a:t>I. Kiến thức ngữ văn: Từ ngữ và hình ảnh trong thơ</a:t>
            </a:r>
            <a:endParaRPr lang="en-US" sz="3200" dirty="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2" name="Rectangle 1"/>
          <p:cNvSpPr/>
          <p:nvPr/>
        </p:nvSpPr>
        <p:spPr>
          <a:xfrm>
            <a:off x="175846" y="944987"/>
            <a:ext cx="11764108" cy="2524602"/>
          </a:xfrm>
          <a:prstGeom prst="rect">
            <a:avLst/>
          </a:prstGeom>
        </p:spPr>
        <p:txBody>
          <a:bodyPr wrap="square">
            <a:spAutoFit/>
          </a:bodyPr>
          <a:lstStyle/>
          <a:p>
            <a:pPr algn="just">
              <a:tabLst>
                <a:tab pos="1386840" algn="l"/>
              </a:tabLst>
            </a:pPr>
            <a:r>
              <a:rPr lang="de-DE" sz="2400" b="1" dirty="0">
                <a:solidFill>
                  <a:srgbClr val="003366"/>
                </a:solidFill>
                <a:latin typeface="Times New Roman" panose="02020603050405020304" pitchFamily="18" charset="0"/>
                <a:ea typeface="Arial" panose="020B0604020202020204" pitchFamily="34" charset="0"/>
                <a:cs typeface="Times New Roman" panose="02020603050405020304" pitchFamily="18" charset="0"/>
              </a:rPr>
              <a:t>- Từ ngữ trong thơ: </a:t>
            </a:r>
            <a:r>
              <a:rPr lang="de-DE" sz="2400" dirty="0">
                <a:latin typeface="Times New Roman" panose="02020603050405020304" pitchFamily="18" charset="0"/>
                <a:ea typeface="Arial" panose="020B0604020202020204" pitchFamily="34" charset="0"/>
                <a:cs typeface="Times New Roman" panose="02020603050405020304" pitchFamily="18" charset="0"/>
              </a:rPr>
              <a:t>Thơ trữ tình ngắn gọn nên từ ngữ trong thơ</a:t>
            </a:r>
            <a:r>
              <a:rPr lang="de-DE" sz="2400" dirty="0" smtClean="0">
                <a:latin typeface="Times New Roman" panose="02020603050405020304" pitchFamily="18" charset="0"/>
                <a:ea typeface="Arial" panose="020B0604020202020204" pitchFamily="34" charset="0"/>
                <a:cs typeface="Times New Roman" panose="02020603050405020304" pitchFamily="18" charset="0"/>
              </a:rPr>
              <a:t>: </a:t>
            </a:r>
            <a:r>
              <a:rPr lang="de-DE" sz="2400" dirty="0">
                <a:latin typeface="Times New Roman" panose="02020603050405020304" pitchFamily="18" charset="0"/>
                <a:ea typeface="Arial" panose="020B0604020202020204" pitchFamily="34" charset="0"/>
                <a:cs typeface="Times New Roman" panose="02020603050405020304" pitchFamily="18" charset="0"/>
              </a:rPr>
              <a:t>rất cô đọng, hàm </a:t>
            </a:r>
            <a:r>
              <a:rPr lang="de-DE" sz="2400" dirty="0" smtClean="0">
                <a:latin typeface="Times New Roman" panose="02020603050405020304" pitchFamily="18" charset="0"/>
                <a:ea typeface="Arial" panose="020B0604020202020204" pitchFamily="34" charset="0"/>
                <a:cs typeface="Times New Roman" panose="02020603050405020304" pitchFamily="18" charset="0"/>
              </a:rPr>
              <a:t>súc;  có </a:t>
            </a:r>
            <a:r>
              <a:rPr lang="de-DE" sz="2400" dirty="0">
                <a:latin typeface="Times New Roman" panose="02020603050405020304" pitchFamily="18" charset="0"/>
                <a:ea typeface="Arial" panose="020B0604020202020204" pitchFamily="34" charset="0"/>
                <a:cs typeface="Times New Roman" panose="02020603050405020304" pitchFamily="18" charset="0"/>
              </a:rPr>
              <a:t>tính gợi hình, gợi cảm, đa nghĩa</a:t>
            </a:r>
            <a:r>
              <a:rPr lang="de-DE" sz="2400" dirty="0" smtClean="0">
                <a:latin typeface="Times New Roman" panose="02020603050405020304" pitchFamily="18" charset="0"/>
                <a:ea typeface="Arial" panose="020B0604020202020204" pitchFamily="34" charset="0"/>
                <a:cs typeface="Times New Roman" panose="02020603050405020304" pitchFamily="18" charset="0"/>
              </a:rPr>
              <a:t>...</a:t>
            </a:r>
            <a:r>
              <a:rPr lang="en-US" sz="2400" dirty="0" smtClean="0">
                <a:latin typeface="Times New Roman" panose="02020603050405020304" pitchFamily="18" charset="0"/>
                <a:ea typeface="Arial" panose="020B0604020202020204" pitchFamily="34" charset="0"/>
                <a:cs typeface="Times New Roman" panose="02020603050405020304" pitchFamily="18" charset="0"/>
              </a:rPr>
              <a:t>; </a:t>
            </a:r>
            <a:r>
              <a:rPr lang="de-DE" sz="2400" dirty="0" smtClean="0">
                <a:latin typeface="Times New Roman" panose="02020603050405020304" pitchFamily="18" charset="0"/>
                <a:ea typeface="Arial" panose="020B0604020202020204" pitchFamily="34" charset="0"/>
                <a:cs typeface="Times New Roman" panose="02020603050405020304" pitchFamily="18" charset="0"/>
              </a:rPr>
              <a:t>thiên </a:t>
            </a:r>
            <a:r>
              <a:rPr lang="de-DE" sz="2400" dirty="0">
                <a:latin typeface="Times New Roman" panose="02020603050405020304" pitchFamily="18" charset="0"/>
                <a:ea typeface="Arial" panose="020B0604020202020204" pitchFamily="34" charset="0"/>
                <a:cs typeface="Times New Roman" panose="02020603050405020304" pitchFamily="18" charset="0"/>
              </a:rPr>
              <a:t>về </a:t>
            </a:r>
            <a:r>
              <a:rPr lang="de-DE" sz="2400" dirty="0" smtClean="0">
                <a:latin typeface="Times New Roman" panose="02020603050405020304" pitchFamily="18" charset="0"/>
                <a:ea typeface="Arial" panose="020B0604020202020204" pitchFamily="34" charset="0"/>
                <a:cs typeface="Times New Roman" panose="02020603050405020304" pitchFamily="18" charset="0"/>
              </a:rPr>
              <a:t>gợi -&gt; </a:t>
            </a:r>
            <a:r>
              <a:rPr lang="de-DE" sz="2400" dirty="0">
                <a:latin typeface="Times New Roman" panose="02020603050405020304" pitchFamily="18" charset="0"/>
                <a:ea typeface="Arial" panose="020B0604020202020204" pitchFamily="34" charset="0"/>
                <a:cs typeface="Times New Roman" panose="02020603050405020304" pitchFamily="18" charset="0"/>
              </a:rPr>
              <a:t>người đọc phải chủ động liên tưởng, tưởng tượng để hiểu được sự phong phú của ý thơ</a:t>
            </a:r>
            <a:r>
              <a:rPr lang="de-DE" sz="2400" b="1" dirty="0">
                <a:solidFill>
                  <a:srgbClr val="003366"/>
                </a:solidFill>
                <a:latin typeface="Times New Roman" panose="02020603050405020304" pitchFamily="18" charset="0"/>
                <a:ea typeface="Arial" panose="020B0604020202020204" pitchFamily="34" charset="0"/>
                <a:cs typeface="Times New Roman" panose="02020603050405020304" pitchFamily="18" charset="0"/>
              </a:rPr>
              <a:t>.</a:t>
            </a:r>
            <a:endParaRPr lang="en-US" sz="2400" dirty="0">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spcBef>
                <a:spcPts val="600"/>
              </a:spcBef>
              <a:spcAft>
                <a:spcPts val="200"/>
              </a:spcAft>
              <a:tabLst>
                <a:tab pos="253365" algn="l"/>
              </a:tabLst>
            </a:pPr>
            <a:r>
              <a:rPr lang="de-DE" sz="2400" b="1" dirty="0">
                <a:solidFill>
                  <a:srgbClr val="1F4E79"/>
                </a:solidFill>
                <a:latin typeface="Times New Roman" panose="02020603050405020304" pitchFamily="18" charset="0"/>
                <a:ea typeface="Arial" panose="020B0604020202020204" pitchFamily="34" charset="0"/>
                <a:cs typeface="Times New Roman" panose="02020603050405020304" pitchFamily="18" charset="0"/>
              </a:rPr>
              <a:t>- Hình ảnh trong </a:t>
            </a:r>
            <a:r>
              <a:rPr lang="de-DE" sz="2400" b="1" dirty="0" smtClean="0">
                <a:solidFill>
                  <a:srgbClr val="1F4E79"/>
                </a:solidFill>
                <a:latin typeface="Times New Roman" panose="02020603050405020304" pitchFamily="18" charset="0"/>
                <a:ea typeface="Arial" panose="020B0604020202020204" pitchFamily="34" charset="0"/>
                <a:cs typeface="Times New Roman" panose="02020603050405020304" pitchFamily="18" charset="0"/>
              </a:rPr>
              <a:t>thơ:</a:t>
            </a:r>
            <a:r>
              <a:rPr lang="vi-VN" sz="2400" dirty="0" smtClean="0">
                <a:latin typeface="Times New Roman" panose="02020603050405020304" pitchFamily="18" charset="0"/>
                <a:ea typeface="Arial" panose="020B0604020202020204" pitchFamily="34" charset="0"/>
                <a:cs typeface="Times New Roman" panose="02020603050405020304" pitchFamily="18" charset="0"/>
              </a:rPr>
              <a:t> </a:t>
            </a:r>
            <a:r>
              <a:rPr lang="vi-VN" sz="2400" dirty="0">
                <a:latin typeface="Times New Roman" panose="02020603050405020304" pitchFamily="18" charset="0"/>
                <a:ea typeface="Arial" panose="020B0604020202020204" pitchFamily="34" charset="0"/>
                <a:cs typeface="Times New Roman" panose="02020603050405020304" pitchFamily="18" charset="0"/>
              </a:rPr>
              <a:t>là hình ảnh về con người, cảnh vật,... xuất hiện trong </a:t>
            </a:r>
            <a:r>
              <a:rPr lang="vi-VN" sz="2400" dirty="0" smtClean="0">
                <a:latin typeface="Times New Roman" panose="02020603050405020304" pitchFamily="18" charset="0"/>
                <a:ea typeface="Arial" panose="020B0604020202020204" pitchFamily="34" charset="0"/>
                <a:cs typeface="Times New Roman" panose="02020603050405020304" pitchFamily="18" charset="0"/>
              </a:rPr>
              <a:t>thơ</a:t>
            </a:r>
            <a:r>
              <a:rPr lang="en-US" sz="2400" dirty="0" smtClean="0">
                <a:latin typeface="Times New Roman" panose="02020603050405020304" pitchFamily="18" charset="0"/>
                <a:ea typeface="Arial" panose="020B0604020202020204" pitchFamily="34" charset="0"/>
                <a:cs typeface="Times New Roman" panose="02020603050405020304" pitchFamily="18" charset="0"/>
              </a:rPr>
              <a:t>,</a:t>
            </a:r>
            <a:r>
              <a:rPr lang="vi-VN" sz="2400" dirty="0" smtClean="0">
                <a:latin typeface="Times New Roman" panose="02020603050405020304" pitchFamily="18" charset="0"/>
                <a:ea typeface="Arial" panose="020B0604020202020204" pitchFamily="34" charset="0"/>
                <a:cs typeface="Times New Roman" panose="02020603050405020304" pitchFamily="18" charset="0"/>
              </a:rPr>
              <a:t> </a:t>
            </a:r>
            <a:r>
              <a:rPr lang="vi-VN" sz="2400" dirty="0">
                <a:latin typeface="Times New Roman" panose="02020603050405020304" pitchFamily="18" charset="0"/>
                <a:ea typeface="Arial" panose="020B0604020202020204" pitchFamily="34" charset="0"/>
                <a:cs typeface="Times New Roman" panose="02020603050405020304" pitchFamily="18" charset="0"/>
              </a:rPr>
              <a:t>giúp cho việc diễn đạt nội dung thêm gợi cảm, sinh động</a:t>
            </a:r>
            <a:r>
              <a:rPr lang="vi-VN" sz="2400" dirty="0" smtClean="0">
                <a:latin typeface="Times New Roman" panose="02020603050405020304" pitchFamily="18" charset="0"/>
                <a:ea typeface="Arial" panose="020B0604020202020204" pitchFamily="34" charset="0"/>
                <a:cs typeface="Times New Roman" panose="02020603050405020304" pitchFamily="18" charset="0"/>
              </a:rPr>
              <a:t>… </a:t>
            </a:r>
            <a:r>
              <a:rPr lang="vi-VN" sz="2400" dirty="0">
                <a:latin typeface="Times New Roman" panose="02020603050405020304" pitchFamily="18" charset="0"/>
                <a:ea typeface="Arial" panose="020B0604020202020204" pitchFamily="34" charset="0"/>
                <a:cs typeface="Times New Roman" panose="02020603050405020304" pitchFamily="18" charset="0"/>
              </a:rPr>
              <a:t>Hình ảnh được khắc họa bởi</a:t>
            </a:r>
            <a:r>
              <a:rPr lang="vi-VN" sz="2400" dirty="0" smtClean="0">
                <a:latin typeface="Times New Roman" panose="02020603050405020304" pitchFamily="18" charset="0"/>
                <a:ea typeface="Arial" panose="020B0604020202020204" pitchFamily="34" charset="0"/>
                <a:cs typeface="Times New Roman" panose="02020603050405020304" pitchFamily="18" charset="0"/>
              </a:rPr>
              <a:t>: </a:t>
            </a:r>
            <a:r>
              <a:rPr lang="vi-VN" sz="2400" dirty="0">
                <a:latin typeface="Times New Roman" panose="02020603050405020304" pitchFamily="18" charset="0"/>
                <a:ea typeface="Arial" panose="020B0604020202020204" pitchFamily="34" charset="0"/>
                <a:cs typeface="Times New Roman" panose="02020603050405020304" pitchFamily="18" charset="0"/>
              </a:rPr>
              <a:t>từ ngữ: từ gợi tả âm thanh, trạng thái… </a:t>
            </a:r>
            <a:r>
              <a:rPr lang="en-US" sz="2400" dirty="0" smtClean="0">
                <a:latin typeface="Times New Roman" panose="02020603050405020304" pitchFamily="18" charset="0"/>
                <a:ea typeface="Arial" panose="020B0604020202020204" pitchFamily="34" charset="0"/>
                <a:cs typeface="Times New Roman" panose="02020603050405020304" pitchFamily="18" charset="0"/>
              </a:rPr>
              <a:t>,</a:t>
            </a:r>
            <a:r>
              <a:rPr lang="de-DE" sz="2400"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cách </a:t>
            </a:r>
            <a:r>
              <a:rPr lang="de-DE"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gieo </a:t>
            </a:r>
            <a:r>
              <a:rPr lang="de-DE" sz="2400"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vần, </a:t>
            </a:r>
            <a:r>
              <a:rPr lang="de-DE"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ngắt </a:t>
            </a:r>
            <a:r>
              <a:rPr lang="de-DE" sz="2400"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nhịp,</a:t>
            </a:r>
            <a:r>
              <a:rPr lang="de-DE" sz="2400" dirty="0" smtClean="0">
                <a:solidFill>
                  <a:srgbClr val="000000"/>
                </a:solidFill>
                <a:latin typeface="Times New Roman" panose="02020603050405020304" pitchFamily="18" charset="0"/>
                <a:ea typeface="Arial" panose="020B0604020202020204" pitchFamily="34" charset="0"/>
              </a:rPr>
              <a:t> </a:t>
            </a:r>
            <a:r>
              <a:rPr lang="de-DE" sz="2400" dirty="0">
                <a:solidFill>
                  <a:srgbClr val="000000"/>
                </a:solidFill>
                <a:latin typeface="Times New Roman" panose="02020603050405020304" pitchFamily="18" charset="0"/>
                <a:ea typeface="Arial" panose="020B0604020202020204" pitchFamily="34" charset="0"/>
              </a:rPr>
              <a:t>biện pháp tu từ: nhân hóa, so sánh, ẩn dụ...</a:t>
            </a:r>
            <a:endParaRPr lang="en-US" sz="2400" dirty="0"/>
          </a:p>
        </p:txBody>
      </p:sp>
    </p:spTree>
    <p:extLst>
      <p:ext uri="{BB962C8B-B14F-4D97-AF65-F5344CB8AC3E}">
        <p14:creationId xmlns:p14="http://schemas.microsoft.com/office/powerpoint/2010/main" val="30232329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4">
            <a:extLst>
              <a:ext uri="{FF2B5EF4-FFF2-40B4-BE49-F238E27FC236}">
                <a16:creationId xmlns:a16="http://schemas.microsoft.com/office/drawing/2014/main" id="{BAF684BF-4A4E-BA0F-9CAA-4DEF7614E62C}"/>
              </a:ext>
            </a:extLst>
          </p:cNvPr>
          <p:cNvSpPr txBox="1"/>
          <p:nvPr/>
        </p:nvSpPr>
        <p:spPr>
          <a:xfrm>
            <a:off x="3548418" y="222036"/>
            <a:ext cx="4244001" cy="577818"/>
          </a:xfrm>
          <a:prstGeom prst="roundRect">
            <a:avLst/>
          </a:prstGeom>
          <a:noFill/>
          <a:ln w="38100">
            <a:solidFill>
              <a:srgbClr val="0066FF"/>
            </a:solidFill>
          </a:ln>
        </p:spPr>
        <p:txBody>
          <a:bodyPr wrap="square">
            <a:spAutoFit/>
          </a:bodyPr>
          <a:lstStyle/>
          <a:p>
            <a:pPr algn="ctr">
              <a:lnSpc>
                <a:spcPct val="107000"/>
              </a:lnSpc>
              <a:spcAft>
                <a:spcPts val="80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PHIẾU HỌC TẬP SỐ 01</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p:cNvSpPr txBox="1"/>
          <p:nvPr/>
        </p:nvSpPr>
        <p:spPr>
          <a:xfrm>
            <a:off x="553915" y="1336431"/>
            <a:ext cx="11254154" cy="1200329"/>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Nêu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thông</a:t>
            </a:r>
            <a:r>
              <a:rPr lang="en-US" sz="2400" dirty="0" smtClean="0">
                <a:latin typeface="Times New Roman" panose="02020603050405020304" pitchFamily="18" charset="0"/>
                <a:cs typeface="Times New Roman" panose="02020603050405020304" pitchFamily="18" charset="0"/>
              </a:rPr>
              <a:t> tin: </a:t>
            </a:r>
          </a:p>
          <a:p>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Về</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giả</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tuổi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quê</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quán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sự</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nghiệp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chương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phẩm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chính</a:t>
            </a:r>
            <a:endParaRPr lang="en-US" sz="2400" dirty="0" smtClean="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phẩm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thể</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thơ</a:t>
            </a:r>
            <a:r>
              <a:rPr lang="en-US" sz="2400" smtClean="0">
                <a:latin typeface="Times New Roman" panose="02020603050405020304" pitchFamily="18" charset="0"/>
                <a:cs typeface="Times New Roman" panose="02020603050405020304" pitchFamily="18" charset="0"/>
              </a:rPr>
              <a:t>, cảm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xúc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bao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trùm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chủ</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thể</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trữ</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tình</a:t>
            </a:r>
            <a:r>
              <a:rPr lang="en-US" sz="2400" dirty="0" smtClean="0">
                <a:latin typeface="Times New Roman" panose="02020603050405020304" pitchFamily="18" charset="0"/>
                <a:cs typeface="Times New Roman" panose="02020603050405020304" pitchFamily="18" charset="0"/>
              </a:rPr>
              <a:t>, PTBĐ, </a:t>
            </a:r>
            <a:r>
              <a:rPr lang="en-US" sz="2400" dirty="0" err="1" smtClean="0">
                <a:latin typeface="Times New Roman" panose="02020603050405020304" pitchFamily="18" charset="0"/>
                <a:cs typeface="Times New Roman" panose="02020603050405020304" pitchFamily="18" charset="0"/>
              </a:rPr>
              <a:t>bố</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cục</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9581137"/>
      </p:ext>
    </p:extLst>
  </p:cSld>
  <p:clrMapOvr>
    <a:masterClrMapping/>
  </p:clrMapOvr>
  <p:timing>
    <p:tnLst>
      <p:par>
        <p:cTn id="1" dur="indefinite" restart="never" nodeType="tmRoot"/>
      </p:par>
    </p:tn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475</TotalTime>
  <Words>3219</Words>
  <Application>Microsoft Office PowerPoint</Application>
  <PresentationFormat>Widescreen</PresentationFormat>
  <Paragraphs>175</Paragraphs>
  <Slides>34</Slides>
  <Notes>0</Notes>
  <HiddenSlides>0</HiddenSlides>
  <MMClips>6</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46" baseType="lpstr">
      <vt:lpstr>Arial</vt:lpstr>
      <vt:lpstr>Broadway</vt:lpstr>
      <vt:lpstr>Calibri</vt:lpstr>
      <vt:lpstr>Calibri Light</vt:lpstr>
      <vt:lpstr>Cooper Black</vt:lpstr>
      <vt:lpstr>Goudy Stout</vt:lpstr>
      <vt:lpstr>MS Mincho</vt:lpstr>
      <vt:lpstr>MV Boli</vt:lpstr>
      <vt:lpstr>Tahoma</vt:lpstr>
      <vt:lpstr>Times New Roman</vt:lpstr>
      <vt:lpstr>Chủ đề Office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Luật chơi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Thúy Mai</dc:creator>
  <cp:lastModifiedBy>Hồng Duyên</cp:lastModifiedBy>
  <cp:revision>175</cp:revision>
  <dcterms:created xsi:type="dcterms:W3CDTF">2022-11-23T02:05:14Z</dcterms:created>
  <dcterms:modified xsi:type="dcterms:W3CDTF">2023-02-23T04:13:29Z</dcterms:modified>
</cp:coreProperties>
</file>