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82" r:id="rId7"/>
    <p:sldId id="261" r:id="rId8"/>
    <p:sldId id="288" r:id="rId9"/>
    <p:sldId id="263" r:id="rId10"/>
    <p:sldId id="264" r:id="rId11"/>
    <p:sldId id="265" r:id="rId12"/>
    <p:sldId id="290"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3" r:id="rId30"/>
    <p:sldId id="284" r:id="rId31"/>
    <p:sldId id="285" r:id="rId32"/>
    <p:sldId id="286" r:id="rId33"/>
    <p:sldId id="287"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iểu Trung bình 2 - Màu chủ đề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9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D31744EE-3BAF-82AF-CCCD-5ECD828B0FF8}"/>
              </a:ext>
            </a:extLst>
          </p:cNvPr>
          <p:cNvSpPr>
            <a:spLocks noGrp="1"/>
          </p:cNvSpPr>
          <p:nvPr>
            <p:ph type="ctrTitle"/>
          </p:nvPr>
        </p:nvSpPr>
        <p:spPr>
          <a:xfrm>
            <a:off x="1524000" y="1122363"/>
            <a:ext cx="9144000" cy="2387600"/>
          </a:xfrm>
        </p:spPr>
        <p:txBody>
          <a:bodyPr anchor="b"/>
          <a:lstStyle>
            <a:lvl1pPr algn="ctr">
              <a:defRPr sz="6000"/>
            </a:lvl1pPr>
          </a:lstStyle>
          <a:p>
            <a:r>
              <a:rPr lang="vi-VN"/>
              <a:t>Bấm để sửa kiểu tiêu đề Bản cái</a:t>
            </a:r>
            <a:endParaRPr lang="en-US"/>
          </a:p>
        </p:txBody>
      </p:sp>
      <p:sp>
        <p:nvSpPr>
          <p:cNvPr id="3" name="Tiêu đề phụ 2">
            <a:extLst>
              <a:ext uri="{FF2B5EF4-FFF2-40B4-BE49-F238E27FC236}">
                <a16:creationId xmlns:a16="http://schemas.microsoft.com/office/drawing/2014/main" id="{8B450D0A-3BF9-0FBA-0050-452E9AB86E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Bấm để chỉnh sửa kiểu tiêu đề phụ của Bản cái</a:t>
            </a:r>
            <a:endParaRPr lang="en-US"/>
          </a:p>
        </p:txBody>
      </p:sp>
      <p:sp>
        <p:nvSpPr>
          <p:cNvPr id="4" name="Chỗ dành sẵn cho Ngày tháng 3">
            <a:extLst>
              <a:ext uri="{FF2B5EF4-FFF2-40B4-BE49-F238E27FC236}">
                <a16:creationId xmlns:a16="http://schemas.microsoft.com/office/drawing/2014/main" id="{2788011C-DE09-A315-4DCD-C9892B60D1BB}"/>
              </a:ext>
            </a:extLst>
          </p:cNvPr>
          <p:cNvSpPr>
            <a:spLocks noGrp="1"/>
          </p:cNvSpPr>
          <p:nvPr>
            <p:ph type="dt" sz="half" idx="10"/>
          </p:nvPr>
        </p:nvSpPr>
        <p:spPr/>
        <p:txBody>
          <a:bodyPr/>
          <a:lstStyle/>
          <a:p>
            <a:fld id="{3D777345-9496-49D5-8C6E-4F2DFDEE7938}" type="datetimeFigureOut">
              <a:rPr lang="en-US" smtClean="0"/>
              <a:t>11/15/2022</a:t>
            </a:fld>
            <a:endParaRPr lang="en-US"/>
          </a:p>
        </p:txBody>
      </p:sp>
      <p:sp>
        <p:nvSpPr>
          <p:cNvPr id="5" name="Chỗ dành sẵn cho Chân trang 4">
            <a:extLst>
              <a:ext uri="{FF2B5EF4-FFF2-40B4-BE49-F238E27FC236}">
                <a16:creationId xmlns:a16="http://schemas.microsoft.com/office/drawing/2014/main" id="{72E1BAF2-4DE8-AFE0-5DA7-D9D041CCAD16}"/>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93695B42-DB8B-DC4F-C13A-AD283E6162AA}"/>
              </a:ext>
            </a:extLst>
          </p:cNvPr>
          <p:cNvSpPr>
            <a:spLocks noGrp="1"/>
          </p:cNvSpPr>
          <p:nvPr>
            <p:ph type="sldNum" sz="quarter" idx="12"/>
          </p:nvPr>
        </p:nvSpPr>
        <p:spPr/>
        <p:txBody>
          <a:bodyPr/>
          <a:lstStyle/>
          <a:p>
            <a:fld id="{39EB5D8F-A224-45CE-95B5-90B4EB9DCC98}" type="slidenum">
              <a:rPr lang="en-US" smtClean="0"/>
              <a:t>‹#›</a:t>
            </a:fld>
            <a:endParaRPr lang="en-US"/>
          </a:p>
        </p:txBody>
      </p:sp>
    </p:spTree>
    <p:extLst>
      <p:ext uri="{BB962C8B-B14F-4D97-AF65-F5344CB8AC3E}">
        <p14:creationId xmlns:p14="http://schemas.microsoft.com/office/powerpoint/2010/main" val="326212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065D33E8-143B-2D8A-0E65-F50B54DB424E}"/>
              </a:ext>
            </a:extLst>
          </p:cNvPr>
          <p:cNvSpPr>
            <a:spLocks noGrp="1"/>
          </p:cNvSpPr>
          <p:nvPr>
            <p:ph type="title"/>
          </p:nvPr>
        </p:nvSpPr>
        <p:spPr/>
        <p:txBody>
          <a:bodyPr/>
          <a:lstStyle/>
          <a:p>
            <a:r>
              <a:rPr lang="vi-VN"/>
              <a:t>Bấm để sửa kiểu tiêu đề Bản cái</a:t>
            </a:r>
            <a:endParaRPr lang="en-US"/>
          </a:p>
        </p:txBody>
      </p:sp>
      <p:sp>
        <p:nvSpPr>
          <p:cNvPr id="3" name="Chỗ dành sẵn cho Văn bản Dọc 2">
            <a:extLst>
              <a:ext uri="{FF2B5EF4-FFF2-40B4-BE49-F238E27FC236}">
                <a16:creationId xmlns:a16="http://schemas.microsoft.com/office/drawing/2014/main" id="{1D3A2CB9-ECF4-0B69-4990-6AF6682EE5CA}"/>
              </a:ext>
            </a:extLst>
          </p:cNvPr>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ADA30E71-BFB3-3A71-4FC0-14DCA68B9C0E}"/>
              </a:ext>
            </a:extLst>
          </p:cNvPr>
          <p:cNvSpPr>
            <a:spLocks noGrp="1"/>
          </p:cNvSpPr>
          <p:nvPr>
            <p:ph type="dt" sz="half" idx="10"/>
          </p:nvPr>
        </p:nvSpPr>
        <p:spPr/>
        <p:txBody>
          <a:bodyPr/>
          <a:lstStyle/>
          <a:p>
            <a:fld id="{3D777345-9496-49D5-8C6E-4F2DFDEE7938}" type="datetimeFigureOut">
              <a:rPr lang="en-US" smtClean="0"/>
              <a:t>11/15/2022</a:t>
            </a:fld>
            <a:endParaRPr lang="en-US"/>
          </a:p>
        </p:txBody>
      </p:sp>
      <p:sp>
        <p:nvSpPr>
          <p:cNvPr id="5" name="Chỗ dành sẵn cho Chân trang 4">
            <a:extLst>
              <a:ext uri="{FF2B5EF4-FFF2-40B4-BE49-F238E27FC236}">
                <a16:creationId xmlns:a16="http://schemas.microsoft.com/office/drawing/2014/main" id="{D7BBE88E-1F40-3232-0D34-D68E1FEB406F}"/>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DB55A312-1EE6-3E5E-3596-4B3E51BA49E8}"/>
              </a:ext>
            </a:extLst>
          </p:cNvPr>
          <p:cNvSpPr>
            <a:spLocks noGrp="1"/>
          </p:cNvSpPr>
          <p:nvPr>
            <p:ph type="sldNum" sz="quarter" idx="12"/>
          </p:nvPr>
        </p:nvSpPr>
        <p:spPr/>
        <p:txBody>
          <a:bodyPr/>
          <a:lstStyle/>
          <a:p>
            <a:fld id="{39EB5D8F-A224-45CE-95B5-90B4EB9DCC98}" type="slidenum">
              <a:rPr lang="en-US" smtClean="0"/>
              <a:t>‹#›</a:t>
            </a:fld>
            <a:endParaRPr lang="en-US"/>
          </a:p>
        </p:txBody>
      </p:sp>
    </p:spTree>
    <p:extLst>
      <p:ext uri="{BB962C8B-B14F-4D97-AF65-F5344CB8AC3E}">
        <p14:creationId xmlns:p14="http://schemas.microsoft.com/office/powerpoint/2010/main" val="782844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ề Dọc 1">
            <a:extLst>
              <a:ext uri="{FF2B5EF4-FFF2-40B4-BE49-F238E27FC236}">
                <a16:creationId xmlns:a16="http://schemas.microsoft.com/office/drawing/2014/main" id="{1DF1B060-2C85-E527-97B1-72296A1D41BA}"/>
              </a:ext>
            </a:extLst>
          </p:cNvPr>
          <p:cNvSpPr>
            <a:spLocks noGrp="1"/>
          </p:cNvSpPr>
          <p:nvPr>
            <p:ph type="title" orient="vert"/>
          </p:nvPr>
        </p:nvSpPr>
        <p:spPr>
          <a:xfrm>
            <a:off x="8724900" y="365125"/>
            <a:ext cx="2628900" cy="5811838"/>
          </a:xfrm>
        </p:spPr>
        <p:txBody>
          <a:bodyPr vert="eaVert"/>
          <a:lstStyle/>
          <a:p>
            <a:r>
              <a:rPr lang="vi-VN"/>
              <a:t>Bấm để sửa kiểu tiêu đề Bản cái</a:t>
            </a:r>
            <a:endParaRPr lang="en-US"/>
          </a:p>
        </p:txBody>
      </p:sp>
      <p:sp>
        <p:nvSpPr>
          <p:cNvPr id="3" name="Chỗ dành sẵn cho Văn bản Dọc 2">
            <a:extLst>
              <a:ext uri="{FF2B5EF4-FFF2-40B4-BE49-F238E27FC236}">
                <a16:creationId xmlns:a16="http://schemas.microsoft.com/office/drawing/2014/main" id="{5CED9AF1-EDE1-0232-158E-7942CC309559}"/>
              </a:ext>
            </a:extLst>
          </p:cNvPr>
          <p:cNvSpPr>
            <a:spLocks noGrp="1"/>
          </p:cNvSpPr>
          <p:nvPr>
            <p:ph type="body" orient="vert" idx="1"/>
          </p:nvPr>
        </p:nvSpPr>
        <p:spPr>
          <a:xfrm>
            <a:off x="838200" y="365125"/>
            <a:ext cx="7734300" cy="5811838"/>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DDAEC596-78EA-8DEE-7C6E-C310C8CC8800}"/>
              </a:ext>
            </a:extLst>
          </p:cNvPr>
          <p:cNvSpPr>
            <a:spLocks noGrp="1"/>
          </p:cNvSpPr>
          <p:nvPr>
            <p:ph type="dt" sz="half" idx="10"/>
          </p:nvPr>
        </p:nvSpPr>
        <p:spPr/>
        <p:txBody>
          <a:bodyPr/>
          <a:lstStyle/>
          <a:p>
            <a:fld id="{3D777345-9496-49D5-8C6E-4F2DFDEE7938}" type="datetimeFigureOut">
              <a:rPr lang="en-US" smtClean="0"/>
              <a:t>11/15/2022</a:t>
            </a:fld>
            <a:endParaRPr lang="en-US"/>
          </a:p>
        </p:txBody>
      </p:sp>
      <p:sp>
        <p:nvSpPr>
          <p:cNvPr id="5" name="Chỗ dành sẵn cho Chân trang 4">
            <a:extLst>
              <a:ext uri="{FF2B5EF4-FFF2-40B4-BE49-F238E27FC236}">
                <a16:creationId xmlns:a16="http://schemas.microsoft.com/office/drawing/2014/main" id="{39868F0B-FE1D-F824-A9E2-9B1A1A124E23}"/>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006F8F5A-6912-3619-D9CB-59832F9ECCBD}"/>
              </a:ext>
            </a:extLst>
          </p:cNvPr>
          <p:cNvSpPr>
            <a:spLocks noGrp="1"/>
          </p:cNvSpPr>
          <p:nvPr>
            <p:ph type="sldNum" sz="quarter" idx="12"/>
          </p:nvPr>
        </p:nvSpPr>
        <p:spPr/>
        <p:txBody>
          <a:bodyPr/>
          <a:lstStyle/>
          <a:p>
            <a:fld id="{39EB5D8F-A224-45CE-95B5-90B4EB9DCC98}" type="slidenum">
              <a:rPr lang="en-US" smtClean="0"/>
              <a:t>‹#›</a:t>
            </a:fld>
            <a:endParaRPr lang="en-US"/>
          </a:p>
        </p:txBody>
      </p:sp>
    </p:spTree>
    <p:extLst>
      <p:ext uri="{BB962C8B-B14F-4D97-AF65-F5344CB8AC3E}">
        <p14:creationId xmlns:p14="http://schemas.microsoft.com/office/powerpoint/2010/main" val="2068116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94F0981D-55D4-1B83-846B-1E0A6F207D12}"/>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C08C9A79-26F1-6567-5A9E-FEFC1B0564FA}"/>
              </a:ext>
            </a:extLst>
          </p:cNvPr>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19FDF4C0-EC8B-188B-2D49-6E34C2EA4098}"/>
              </a:ext>
            </a:extLst>
          </p:cNvPr>
          <p:cNvSpPr>
            <a:spLocks noGrp="1"/>
          </p:cNvSpPr>
          <p:nvPr>
            <p:ph type="dt" sz="half" idx="10"/>
          </p:nvPr>
        </p:nvSpPr>
        <p:spPr/>
        <p:txBody>
          <a:bodyPr/>
          <a:lstStyle/>
          <a:p>
            <a:fld id="{3D777345-9496-49D5-8C6E-4F2DFDEE7938}" type="datetimeFigureOut">
              <a:rPr lang="en-US" smtClean="0"/>
              <a:t>11/15/2022</a:t>
            </a:fld>
            <a:endParaRPr lang="en-US"/>
          </a:p>
        </p:txBody>
      </p:sp>
      <p:sp>
        <p:nvSpPr>
          <p:cNvPr id="5" name="Chỗ dành sẵn cho Chân trang 4">
            <a:extLst>
              <a:ext uri="{FF2B5EF4-FFF2-40B4-BE49-F238E27FC236}">
                <a16:creationId xmlns:a16="http://schemas.microsoft.com/office/drawing/2014/main" id="{EBF1EA78-2BD9-306D-C4E1-AE62F5E0E37E}"/>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CBA84040-CB88-164C-A86B-837958E8932A}"/>
              </a:ext>
            </a:extLst>
          </p:cNvPr>
          <p:cNvSpPr>
            <a:spLocks noGrp="1"/>
          </p:cNvSpPr>
          <p:nvPr>
            <p:ph type="sldNum" sz="quarter" idx="12"/>
          </p:nvPr>
        </p:nvSpPr>
        <p:spPr/>
        <p:txBody>
          <a:bodyPr/>
          <a:lstStyle/>
          <a:p>
            <a:fld id="{39EB5D8F-A224-45CE-95B5-90B4EB9DCC98}" type="slidenum">
              <a:rPr lang="en-US" smtClean="0"/>
              <a:t>‹#›</a:t>
            </a:fld>
            <a:endParaRPr lang="en-US"/>
          </a:p>
        </p:txBody>
      </p:sp>
    </p:spTree>
    <p:extLst>
      <p:ext uri="{BB962C8B-B14F-4D97-AF65-F5344CB8AC3E}">
        <p14:creationId xmlns:p14="http://schemas.microsoft.com/office/powerpoint/2010/main" val="525091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0EB448ED-1949-79F9-AEFC-97C12A23EA1F}"/>
              </a:ext>
            </a:extLst>
          </p:cNvPr>
          <p:cNvSpPr>
            <a:spLocks noGrp="1"/>
          </p:cNvSpPr>
          <p:nvPr>
            <p:ph type="title"/>
          </p:nvPr>
        </p:nvSpPr>
        <p:spPr>
          <a:xfrm>
            <a:off x="831850" y="1709738"/>
            <a:ext cx="10515600" cy="2852737"/>
          </a:xfrm>
        </p:spPr>
        <p:txBody>
          <a:bodyPr anchor="b"/>
          <a:lstStyle>
            <a:lvl1pPr>
              <a:defRPr sz="6000"/>
            </a:lvl1p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5E1BC1B0-DF41-889C-9F11-0F0CBC5B32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Bấm để chỉnh sửa kiểu văn bản của Bản cái</a:t>
            </a:r>
          </a:p>
        </p:txBody>
      </p:sp>
      <p:sp>
        <p:nvSpPr>
          <p:cNvPr id="4" name="Chỗ dành sẵn cho Ngày tháng 3">
            <a:extLst>
              <a:ext uri="{FF2B5EF4-FFF2-40B4-BE49-F238E27FC236}">
                <a16:creationId xmlns:a16="http://schemas.microsoft.com/office/drawing/2014/main" id="{475A5F6A-DDCE-ECA2-4E5E-2A1529A652EC}"/>
              </a:ext>
            </a:extLst>
          </p:cNvPr>
          <p:cNvSpPr>
            <a:spLocks noGrp="1"/>
          </p:cNvSpPr>
          <p:nvPr>
            <p:ph type="dt" sz="half" idx="10"/>
          </p:nvPr>
        </p:nvSpPr>
        <p:spPr/>
        <p:txBody>
          <a:bodyPr/>
          <a:lstStyle/>
          <a:p>
            <a:fld id="{3D777345-9496-49D5-8C6E-4F2DFDEE7938}" type="datetimeFigureOut">
              <a:rPr lang="en-US" smtClean="0"/>
              <a:t>11/15/2022</a:t>
            </a:fld>
            <a:endParaRPr lang="en-US"/>
          </a:p>
        </p:txBody>
      </p:sp>
      <p:sp>
        <p:nvSpPr>
          <p:cNvPr id="5" name="Chỗ dành sẵn cho Chân trang 4">
            <a:extLst>
              <a:ext uri="{FF2B5EF4-FFF2-40B4-BE49-F238E27FC236}">
                <a16:creationId xmlns:a16="http://schemas.microsoft.com/office/drawing/2014/main" id="{C14DDF18-3E40-0D7B-0290-A749CE62173D}"/>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92BD4E3A-CB05-9DA2-B581-358B83D9000C}"/>
              </a:ext>
            </a:extLst>
          </p:cNvPr>
          <p:cNvSpPr>
            <a:spLocks noGrp="1"/>
          </p:cNvSpPr>
          <p:nvPr>
            <p:ph type="sldNum" sz="quarter" idx="12"/>
          </p:nvPr>
        </p:nvSpPr>
        <p:spPr/>
        <p:txBody>
          <a:bodyPr/>
          <a:lstStyle/>
          <a:p>
            <a:fld id="{39EB5D8F-A224-45CE-95B5-90B4EB9DCC98}" type="slidenum">
              <a:rPr lang="en-US" smtClean="0"/>
              <a:t>‹#›</a:t>
            </a:fld>
            <a:endParaRPr lang="en-US"/>
          </a:p>
        </p:txBody>
      </p:sp>
    </p:spTree>
    <p:extLst>
      <p:ext uri="{BB962C8B-B14F-4D97-AF65-F5344CB8AC3E}">
        <p14:creationId xmlns:p14="http://schemas.microsoft.com/office/powerpoint/2010/main" val="1815692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AA06F534-C4F9-EBF8-5CF3-20959AAF4517}"/>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34F13916-9588-DD66-23E6-9EE50B51C728}"/>
              </a:ext>
            </a:extLst>
          </p:cNvPr>
          <p:cNvSpPr>
            <a:spLocks noGrp="1"/>
          </p:cNvSpPr>
          <p:nvPr>
            <p:ph sz="half" idx="1"/>
          </p:nvPr>
        </p:nvSpPr>
        <p:spPr>
          <a:xfrm>
            <a:off x="838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ội dung 3">
            <a:extLst>
              <a:ext uri="{FF2B5EF4-FFF2-40B4-BE49-F238E27FC236}">
                <a16:creationId xmlns:a16="http://schemas.microsoft.com/office/drawing/2014/main" id="{F093DFCE-ADBE-F9B6-F310-D346012E3260}"/>
              </a:ext>
            </a:extLst>
          </p:cNvPr>
          <p:cNvSpPr>
            <a:spLocks noGrp="1"/>
          </p:cNvSpPr>
          <p:nvPr>
            <p:ph sz="half" idx="2"/>
          </p:nvPr>
        </p:nvSpPr>
        <p:spPr>
          <a:xfrm>
            <a:off x="6172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Ngày tháng 4">
            <a:extLst>
              <a:ext uri="{FF2B5EF4-FFF2-40B4-BE49-F238E27FC236}">
                <a16:creationId xmlns:a16="http://schemas.microsoft.com/office/drawing/2014/main" id="{3D7634F9-ABC2-4E09-23B9-9344723B2E4C}"/>
              </a:ext>
            </a:extLst>
          </p:cNvPr>
          <p:cNvSpPr>
            <a:spLocks noGrp="1"/>
          </p:cNvSpPr>
          <p:nvPr>
            <p:ph type="dt" sz="half" idx="10"/>
          </p:nvPr>
        </p:nvSpPr>
        <p:spPr/>
        <p:txBody>
          <a:bodyPr/>
          <a:lstStyle/>
          <a:p>
            <a:fld id="{3D777345-9496-49D5-8C6E-4F2DFDEE7938}" type="datetimeFigureOut">
              <a:rPr lang="en-US" smtClean="0"/>
              <a:t>11/15/2022</a:t>
            </a:fld>
            <a:endParaRPr lang="en-US"/>
          </a:p>
        </p:txBody>
      </p:sp>
      <p:sp>
        <p:nvSpPr>
          <p:cNvPr id="6" name="Chỗ dành sẵn cho Chân trang 5">
            <a:extLst>
              <a:ext uri="{FF2B5EF4-FFF2-40B4-BE49-F238E27FC236}">
                <a16:creationId xmlns:a16="http://schemas.microsoft.com/office/drawing/2014/main" id="{41F8677E-C626-0D6C-C5FA-78E9ACE13004}"/>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9C247141-413F-2340-1550-F344B7E5855B}"/>
              </a:ext>
            </a:extLst>
          </p:cNvPr>
          <p:cNvSpPr>
            <a:spLocks noGrp="1"/>
          </p:cNvSpPr>
          <p:nvPr>
            <p:ph type="sldNum" sz="quarter" idx="12"/>
          </p:nvPr>
        </p:nvSpPr>
        <p:spPr/>
        <p:txBody>
          <a:bodyPr/>
          <a:lstStyle/>
          <a:p>
            <a:fld id="{39EB5D8F-A224-45CE-95B5-90B4EB9DCC98}" type="slidenum">
              <a:rPr lang="en-US" smtClean="0"/>
              <a:t>‹#›</a:t>
            </a:fld>
            <a:endParaRPr lang="en-US"/>
          </a:p>
        </p:txBody>
      </p:sp>
    </p:spTree>
    <p:extLst>
      <p:ext uri="{BB962C8B-B14F-4D97-AF65-F5344CB8AC3E}">
        <p14:creationId xmlns:p14="http://schemas.microsoft.com/office/powerpoint/2010/main" val="3027051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1B315971-171E-272F-46A3-24F454FF2E12}"/>
              </a:ext>
            </a:extLst>
          </p:cNvPr>
          <p:cNvSpPr>
            <a:spLocks noGrp="1"/>
          </p:cNvSpPr>
          <p:nvPr>
            <p:ph type="title"/>
          </p:nvPr>
        </p:nvSpPr>
        <p:spPr>
          <a:xfrm>
            <a:off x="839788" y="365125"/>
            <a:ext cx="10515600" cy="1325563"/>
          </a:xfrm>
        </p:spPr>
        <p:txBody>
          <a:body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B91A4C9B-1D2A-DD8E-35C2-0AD0FB5286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hỗ dành sẵn cho Nội dung 3">
            <a:extLst>
              <a:ext uri="{FF2B5EF4-FFF2-40B4-BE49-F238E27FC236}">
                <a16:creationId xmlns:a16="http://schemas.microsoft.com/office/drawing/2014/main" id="{384EFDB0-A4BB-119F-D704-E3D51C2D8727}"/>
              </a:ext>
            </a:extLst>
          </p:cNvPr>
          <p:cNvSpPr>
            <a:spLocks noGrp="1"/>
          </p:cNvSpPr>
          <p:nvPr>
            <p:ph sz="half" idx="2"/>
          </p:nvPr>
        </p:nvSpPr>
        <p:spPr>
          <a:xfrm>
            <a:off x="839788" y="2505075"/>
            <a:ext cx="5157787"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Văn bản 4">
            <a:extLst>
              <a:ext uri="{FF2B5EF4-FFF2-40B4-BE49-F238E27FC236}">
                <a16:creationId xmlns:a16="http://schemas.microsoft.com/office/drawing/2014/main" id="{61A42B07-B1A8-6A94-E198-E10D1BCFBA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hỗ dành sẵn cho Nội dung 5">
            <a:extLst>
              <a:ext uri="{FF2B5EF4-FFF2-40B4-BE49-F238E27FC236}">
                <a16:creationId xmlns:a16="http://schemas.microsoft.com/office/drawing/2014/main" id="{03E1EB1C-2787-DCD4-DB14-72CB644B1B3F}"/>
              </a:ext>
            </a:extLst>
          </p:cNvPr>
          <p:cNvSpPr>
            <a:spLocks noGrp="1"/>
          </p:cNvSpPr>
          <p:nvPr>
            <p:ph sz="quarter" idx="4"/>
          </p:nvPr>
        </p:nvSpPr>
        <p:spPr>
          <a:xfrm>
            <a:off x="6172200" y="2505075"/>
            <a:ext cx="5183188"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7" name="Chỗ dành sẵn cho Ngày tháng 6">
            <a:extLst>
              <a:ext uri="{FF2B5EF4-FFF2-40B4-BE49-F238E27FC236}">
                <a16:creationId xmlns:a16="http://schemas.microsoft.com/office/drawing/2014/main" id="{6170504D-D23B-8BED-D30C-DE3E01ABD509}"/>
              </a:ext>
            </a:extLst>
          </p:cNvPr>
          <p:cNvSpPr>
            <a:spLocks noGrp="1"/>
          </p:cNvSpPr>
          <p:nvPr>
            <p:ph type="dt" sz="half" idx="10"/>
          </p:nvPr>
        </p:nvSpPr>
        <p:spPr/>
        <p:txBody>
          <a:bodyPr/>
          <a:lstStyle/>
          <a:p>
            <a:fld id="{3D777345-9496-49D5-8C6E-4F2DFDEE7938}" type="datetimeFigureOut">
              <a:rPr lang="en-US" smtClean="0"/>
              <a:t>11/15/2022</a:t>
            </a:fld>
            <a:endParaRPr lang="en-US"/>
          </a:p>
        </p:txBody>
      </p:sp>
      <p:sp>
        <p:nvSpPr>
          <p:cNvPr id="8" name="Chỗ dành sẵn cho Chân trang 7">
            <a:extLst>
              <a:ext uri="{FF2B5EF4-FFF2-40B4-BE49-F238E27FC236}">
                <a16:creationId xmlns:a16="http://schemas.microsoft.com/office/drawing/2014/main" id="{A3138B6C-6E7B-48D4-9F30-88A6A29114FC}"/>
              </a:ext>
            </a:extLst>
          </p:cNvPr>
          <p:cNvSpPr>
            <a:spLocks noGrp="1"/>
          </p:cNvSpPr>
          <p:nvPr>
            <p:ph type="ftr" sz="quarter" idx="11"/>
          </p:nvPr>
        </p:nvSpPr>
        <p:spPr/>
        <p:txBody>
          <a:bodyPr/>
          <a:lstStyle/>
          <a:p>
            <a:endParaRPr lang="en-US"/>
          </a:p>
        </p:txBody>
      </p:sp>
      <p:sp>
        <p:nvSpPr>
          <p:cNvPr id="9" name="Chỗ dành sẵn cho Số hiệu Bản chiếu 8">
            <a:extLst>
              <a:ext uri="{FF2B5EF4-FFF2-40B4-BE49-F238E27FC236}">
                <a16:creationId xmlns:a16="http://schemas.microsoft.com/office/drawing/2014/main" id="{8486E12A-D029-DB2F-47E8-ACF2A31B2A96}"/>
              </a:ext>
            </a:extLst>
          </p:cNvPr>
          <p:cNvSpPr>
            <a:spLocks noGrp="1"/>
          </p:cNvSpPr>
          <p:nvPr>
            <p:ph type="sldNum" sz="quarter" idx="12"/>
          </p:nvPr>
        </p:nvSpPr>
        <p:spPr/>
        <p:txBody>
          <a:bodyPr/>
          <a:lstStyle/>
          <a:p>
            <a:fld id="{39EB5D8F-A224-45CE-95B5-90B4EB9DCC98}" type="slidenum">
              <a:rPr lang="en-US" smtClean="0"/>
              <a:t>‹#›</a:t>
            </a:fld>
            <a:endParaRPr lang="en-US"/>
          </a:p>
        </p:txBody>
      </p:sp>
    </p:spTree>
    <p:extLst>
      <p:ext uri="{BB962C8B-B14F-4D97-AF65-F5344CB8AC3E}">
        <p14:creationId xmlns:p14="http://schemas.microsoft.com/office/powerpoint/2010/main" val="3319538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06735F11-321D-1AC5-FA56-0F7CF0001E73}"/>
              </a:ext>
            </a:extLst>
          </p:cNvPr>
          <p:cNvSpPr>
            <a:spLocks noGrp="1"/>
          </p:cNvSpPr>
          <p:nvPr>
            <p:ph type="title"/>
          </p:nvPr>
        </p:nvSpPr>
        <p:spPr/>
        <p:txBody>
          <a:bodyPr/>
          <a:lstStyle/>
          <a:p>
            <a:r>
              <a:rPr lang="vi-VN"/>
              <a:t>Bấm để sửa kiểu tiêu đề Bản cái</a:t>
            </a:r>
            <a:endParaRPr lang="en-US"/>
          </a:p>
        </p:txBody>
      </p:sp>
      <p:sp>
        <p:nvSpPr>
          <p:cNvPr id="3" name="Chỗ dành sẵn cho Ngày tháng 2">
            <a:extLst>
              <a:ext uri="{FF2B5EF4-FFF2-40B4-BE49-F238E27FC236}">
                <a16:creationId xmlns:a16="http://schemas.microsoft.com/office/drawing/2014/main" id="{0BFA52F7-C078-F426-ECDD-F44B3E6A81A4}"/>
              </a:ext>
            </a:extLst>
          </p:cNvPr>
          <p:cNvSpPr>
            <a:spLocks noGrp="1"/>
          </p:cNvSpPr>
          <p:nvPr>
            <p:ph type="dt" sz="half" idx="10"/>
          </p:nvPr>
        </p:nvSpPr>
        <p:spPr/>
        <p:txBody>
          <a:bodyPr/>
          <a:lstStyle/>
          <a:p>
            <a:fld id="{3D777345-9496-49D5-8C6E-4F2DFDEE7938}" type="datetimeFigureOut">
              <a:rPr lang="en-US" smtClean="0"/>
              <a:t>11/15/2022</a:t>
            </a:fld>
            <a:endParaRPr lang="en-US"/>
          </a:p>
        </p:txBody>
      </p:sp>
      <p:sp>
        <p:nvSpPr>
          <p:cNvPr id="4" name="Chỗ dành sẵn cho Chân trang 3">
            <a:extLst>
              <a:ext uri="{FF2B5EF4-FFF2-40B4-BE49-F238E27FC236}">
                <a16:creationId xmlns:a16="http://schemas.microsoft.com/office/drawing/2014/main" id="{11555CBC-766D-DAEB-0035-4D84B67EEC34}"/>
              </a:ext>
            </a:extLst>
          </p:cNvPr>
          <p:cNvSpPr>
            <a:spLocks noGrp="1"/>
          </p:cNvSpPr>
          <p:nvPr>
            <p:ph type="ftr" sz="quarter" idx="11"/>
          </p:nvPr>
        </p:nvSpPr>
        <p:spPr/>
        <p:txBody>
          <a:bodyPr/>
          <a:lstStyle/>
          <a:p>
            <a:endParaRPr lang="en-US"/>
          </a:p>
        </p:txBody>
      </p:sp>
      <p:sp>
        <p:nvSpPr>
          <p:cNvPr id="5" name="Chỗ dành sẵn cho Số hiệu Bản chiếu 4">
            <a:extLst>
              <a:ext uri="{FF2B5EF4-FFF2-40B4-BE49-F238E27FC236}">
                <a16:creationId xmlns:a16="http://schemas.microsoft.com/office/drawing/2014/main" id="{0EFB56C9-88C3-1862-3313-F631E5636F64}"/>
              </a:ext>
            </a:extLst>
          </p:cNvPr>
          <p:cNvSpPr>
            <a:spLocks noGrp="1"/>
          </p:cNvSpPr>
          <p:nvPr>
            <p:ph type="sldNum" sz="quarter" idx="12"/>
          </p:nvPr>
        </p:nvSpPr>
        <p:spPr/>
        <p:txBody>
          <a:bodyPr/>
          <a:lstStyle/>
          <a:p>
            <a:fld id="{39EB5D8F-A224-45CE-95B5-90B4EB9DCC98}" type="slidenum">
              <a:rPr lang="en-US" smtClean="0"/>
              <a:t>‹#›</a:t>
            </a:fld>
            <a:endParaRPr lang="en-US"/>
          </a:p>
        </p:txBody>
      </p:sp>
    </p:spTree>
    <p:extLst>
      <p:ext uri="{BB962C8B-B14F-4D97-AF65-F5344CB8AC3E}">
        <p14:creationId xmlns:p14="http://schemas.microsoft.com/office/powerpoint/2010/main" val="2627905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Chỗ dành sẵn cho Ngày tháng 1">
            <a:extLst>
              <a:ext uri="{FF2B5EF4-FFF2-40B4-BE49-F238E27FC236}">
                <a16:creationId xmlns:a16="http://schemas.microsoft.com/office/drawing/2014/main" id="{FBF2AF0C-01EC-997B-2DD6-FCD0DBF0382D}"/>
              </a:ext>
            </a:extLst>
          </p:cNvPr>
          <p:cNvSpPr>
            <a:spLocks noGrp="1"/>
          </p:cNvSpPr>
          <p:nvPr>
            <p:ph type="dt" sz="half" idx="10"/>
          </p:nvPr>
        </p:nvSpPr>
        <p:spPr/>
        <p:txBody>
          <a:bodyPr/>
          <a:lstStyle/>
          <a:p>
            <a:fld id="{3D777345-9496-49D5-8C6E-4F2DFDEE7938}" type="datetimeFigureOut">
              <a:rPr lang="en-US" smtClean="0"/>
              <a:t>11/15/2022</a:t>
            </a:fld>
            <a:endParaRPr lang="en-US"/>
          </a:p>
        </p:txBody>
      </p:sp>
      <p:sp>
        <p:nvSpPr>
          <p:cNvPr id="3" name="Chỗ dành sẵn cho Chân trang 2">
            <a:extLst>
              <a:ext uri="{FF2B5EF4-FFF2-40B4-BE49-F238E27FC236}">
                <a16:creationId xmlns:a16="http://schemas.microsoft.com/office/drawing/2014/main" id="{110EF6B6-5881-D559-4EB3-446555BA030E}"/>
              </a:ext>
            </a:extLst>
          </p:cNvPr>
          <p:cNvSpPr>
            <a:spLocks noGrp="1"/>
          </p:cNvSpPr>
          <p:nvPr>
            <p:ph type="ftr" sz="quarter" idx="11"/>
          </p:nvPr>
        </p:nvSpPr>
        <p:spPr/>
        <p:txBody>
          <a:bodyPr/>
          <a:lstStyle/>
          <a:p>
            <a:endParaRPr lang="en-US"/>
          </a:p>
        </p:txBody>
      </p:sp>
      <p:sp>
        <p:nvSpPr>
          <p:cNvPr id="4" name="Chỗ dành sẵn cho Số hiệu Bản chiếu 3">
            <a:extLst>
              <a:ext uri="{FF2B5EF4-FFF2-40B4-BE49-F238E27FC236}">
                <a16:creationId xmlns:a16="http://schemas.microsoft.com/office/drawing/2014/main" id="{D09BE6ED-6038-856B-BF89-06C3095A4695}"/>
              </a:ext>
            </a:extLst>
          </p:cNvPr>
          <p:cNvSpPr>
            <a:spLocks noGrp="1"/>
          </p:cNvSpPr>
          <p:nvPr>
            <p:ph type="sldNum" sz="quarter" idx="12"/>
          </p:nvPr>
        </p:nvSpPr>
        <p:spPr/>
        <p:txBody>
          <a:bodyPr/>
          <a:lstStyle/>
          <a:p>
            <a:fld id="{39EB5D8F-A224-45CE-95B5-90B4EB9DCC98}" type="slidenum">
              <a:rPr lang="en-US" smtClean="0"/>
              <a:t>‹#›</a:t>
            </a:fld>
            <a:endParaRPr lang="en-US"/>
          </a:p>
        </p:txBody>
      </p:sp>
    </p:spTree>
    <p:extLst>
      <p:ext uri="{BB962C8B-B14F-4D97-AF65-F5344CB8AC3E}">
        <p14:creationId xmlns:p14="http://schemas.microsoft.com/office/powerpoint/2010/main" val="1414929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5799F4D5-AE58-902C-33C6-ED9692560A58}"/>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A8520517-4C76-9E9E-D0DE-4CD862925D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Văn bản 3">
            <a:extLst>
              <a:ext uri="{FF2B5EF4-FFF2-40B4-BE49-F238E27FC236}">
                <a16:creationId xmlns:a16="http://schemas.microsoft.com/office/drawing/2014/main" id="{A60A253A-F0CB-2B4D-95AD-CFCADF7009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id="{6A5F9D78-58AD-F2F1-4699-6D589D718A85}"/>
              </a:ext>
            </a:extLst>
          </p:cNvPr>
          <p:cNvSpPr>
            <a:spLocks noGrp="1"/>
          </p:cNvSpPr>
          <p:nvPr>
            <p:ph type="dt" sz="half" idx="10"/>
          </p:nvPr>
        </p:nvSpPr>
        <p:spPr/>
        <p:txBody>
          <a:bodyPr/>
          <a:lstStyle/>
          <a:p>
            <a:fld id="{3D777345-9496-49D5-8C6E-4F2DFDEE7938}" type="datetimeFigureOut">
              <a:rPr lang="en-US" smtClean="0"/>
              <a:t>11/15/2022</a:t>
            </a:fld>
            <a:endParaRPr lang="en-US"/>
          </a:p>
        </p:txBody>
      </p:sp>
      <p:sp>
        <p:nvSpPr>
          <p:cNvPr id="6" name="Chỗ dành sẵn cho Chân trang 5">
            <a:extLst>
              <a:ext uri="{FF2B5EF4-FFF2-40B4-BE49-F238E27FC236}">
                <a16:creationId xmlns:a16="http://schemas.microsoft.com/office/drawing/2014/main" id="{524748E1-DFD0-4CB6-4DC1-16BE1D8471C5}"/>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E48C281B-7D40-E051-5210-7F9127FD532F}"/>
              </a:ext>
            </a:extLst>
          </p:cNvPr>
          <p:cNvSpPr>
            <a:spLocks noGrp="1"/>
          </p:cNvSpPr>
          <p:nvPr>
            <p:ph type="sldNum" sz="quarter" idx="12"/>
          </p:nvPr>
        </p:nvSpPr>
        <p:spPr/>
        <p:txBody>
          <a:bodyPr/>
          <a:lstStyle/>
          <a:p>
            <a:fld id="{39EB5D8F-A224-45CE-95B5-90B4EB9DCC98}" type="slidenum">
              <a:rPr lang="en-US" smtClean="0"/>
              <a:t>‹#›</a:t>
            </a:fld>
            <a:endParaRPr lang="en-US"/>
          </a:p>
        </p:txBody>
      </p:sp>
    </p:spTree>
    <p:extLst>
      <p:ext uri="{BB962C8B-B14F-4D97-AF65-F5344CB8AC3E}">
        <p14:creationId xmlns:p14="http://schemas.microsoft.com/office/powerpoint/2010/main" val="1039043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80993042-E017-8AA3-C205-7EC62BC36B6F}"/>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a:p>
        </p:txBody>
      </p:sp>
      <p:sp>
        <p:nvSpPr>
          <p:cNvPr id="3" name="Chỗ dành sẵn cho Hình ảnh 2">
            <a:extLst>
              <a:ext uri="{FF2B5EF4-FFF2-40B4-BE49-F238E27FC236}">
                <a16:creationId xmlns:a16="http://schemas.microsoft.com/office/drawing/2014/main" id="{11D1DBD9-DD38-D8C4-CDDD-3A7DD995DB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Chỗ dành sẵn cho Văn bản 3">
            <a:extLst>
              <a:ext uri="{FF2B5EF4-FFF2-40B4-BE49-F238E27FC236}">
                <a16:creationId xmlns:a16="http://schemas.microsoft.com/office/drawing/2014/main" id="{E9B86279-2514-4DA5-C011-947DF37651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id="{0CD23944-3D9D-245C-7B5D-8A34A3BADAA9}"/>
              </a:ext>
            </a:extLst>
          </p:cNvPr>
          <p:cNvSpPr>
            <a:spLocks noGrp="1"/>
          </p:cNvSpPr>
          <p:nvPr>
            <p:ph type="dt" sz="half" idx="10"/>
          </p:nvPr>
        </p:nvSpPr>
        <p:spPr/>
        <p:txBody>
          <a:bodyPr/>
          <a:lstStyle/>
          <a:p>
            <a:fld id="{3D777345-9496-49D5-8C6E-4F2DFDEE7938}" type="datetimeFigureOut">
              <a:rPr lang="en-US" smtClean="0"/>
              <a:t>11/15/2022</a:t>
            </a:fld>
            <a:endParaRPr lang="en-US"/>
          </a:p>
        </p:txBody>
      </p:sp>
      <p:sp>
        <p:nvSpPr>
          <p:cNvPr id="6" name="Chỗ dành sẵn cho Chân trang 5">
            <a:extLst>
              <a:ext uri="{FF2B5EF4-FFF2-40B4-BE49-F238E27FC236}">
                <a16:creationId xmlns:a16="http://schemas.microsoft.com/office/drawing/2014/main" id="{924D7053-9685-20C6-8464-DBB147030226}"/>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1EA1D918-BE2C-23C9-DFB9-D13AF34E4000}"/>
              </a:ext>
            </a:extLst>
          </p:cNvPr>
          <p:cNvSpPr>
            <a:spLocks noGrp="1"/>
          </p:cNvSpPr>
          <p:nvPr>
            <p:ph type="sldNum" sz="quarter" idx="12"/>
          </p:nvPr>
        </p:nvSpPr>
        <p:spPr/>
        <p:txBody>
          <a:bodyPr/>
          <a:lstStyle/>
          <a:p>
            <a:fld id="{39EB5D8F-A224-45CE-95B5-90B4EB9DCC98}" type="slidenum">
              <a:rPr lang="en-US" smtClean="0"/>
              <a:t>‹#›</a:t>
            </a:fld>
            <a:endParaRPr lang="en-US"/>
          </a:p>
        </p:txBody>
      </p:sp>
    </p:spTree>
    <p:extLst>
      <p:ext uri="{BB962C8B-B14F-4D97-AF65-F5344CB8AC3E}">
        <p14:creationId xmlns:p14="http://schemas.microsoft.com/office/powerpoint/2010/main" val="2554742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Tiêu đề 1">
            <a:extLst>
              <a:ext uri="{FF2B5EF4-FFF2-40B4-BE49-F238E27FC236}">
                <a16:creationId xmlns:a16="http://schemas.microsoft.com/office/drawing/2014/main" id="{0D62F684-6729-A017-7F57-C555A04F0F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8E5A0B81-9495-CD8D-B3D2-44C1D04C22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20FEA66A-4724-F117-7090-CC03F78102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777345-9496-49D5-8C6E-4F2DFDEE7938}" type="datetimeFigureOut">
              <a:rPr lang="en-US" smtClean="0"/>
              <a:t>11/15/2022</a:t>
            </a:fld>
            <a:endParaRPr lang="en-US"/>
          </a:p>
        </p:txBody>
      </p:sp>
      <p:sp>
        <p:nvSpPr>
          <p:cNvPr id="5" name="Chỗ dành sẵn cho Chân trang 4">
            <a:extLst>
              <a:ext uri="{FF2B5EF4-FFF2-40B4-BE49-F238E27FC236}">
                <a16:creationId xmlns:a16="http://schemas.microsoft.com/office/drawing/2014/main" id="{5E0952E6-7C51-D536-6D01-A67A0E3A84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Chỗ dành sẵn cho Số hiệu Bản chiếu 5">
            <a:extLst>
              <a:ext uri="{FF2B5EF4-FFF2-40B4-BE49-F238E27FC236}">
                <a16:creationId xmlns:a16="http://schemas.microsoft.com/office/drawing/2014/main" id="{F2C65695-2972-CC0A-DFEA-69A35D7B27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EB5D8F-A224-45CE-95B5-90B4EB9DCC98}" type="slidenum">
              <a:rPr lang="en-US" smtClean="0"/>
              <a:t>‹#›</a:t>
            </a:fld>
            <a:endParaRPr lang="en-US"/>
          </a:p>
        </p:txBody>
      </p:sp>
    </p:spTree>
    <p:extLst>
      <p:ext uri="{BB962C8B-B14F-4D97-AF65-F5344CB8AC3E}">
        <p14:creationId xmlns:p14="http://schemas.microsoft.com/office/powerpoint/2010/main" val="4411581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f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jf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f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8F9E9288-EE02-2E83-A012-1AE6C0431498}"/>
              </a:ext>
            </a:extLst>
          </p:cNvPr>
          <p:cNvSpPr txBox="1"/>
          <p:nvPr/>
        </p:nvSpPr>
        <p:spPr>
          <a:xfrm>
            <a:off x="4399721" y="119270"/>
            <a:ext cx="3392557" cy="613245"/>
          </a:xfrm>
          <a:prstGeom prst="rect">
            <a:avLst/>
          </a:prstGeom>
          <a:noFill/>
        </p:spPr>
        <p:txBody>
          <a:bodyPr wrap="square" rtlCol="0">
            <a:spAutoFit/>
          </a:bodyPr>
          <a:lstStyle/>
          <a:p>
            <a:pPr>
              <a:lnSpc>
                <a:spcPct val="115000"/>
              </a:lnSpc>
              <a:tabLst>
                <a:tab pos="1028700" algn="l"/>
              </a:tabLst>
            </a:pPr>
            <a:r>
              <a:rPr lang="en-US" sz="3200" b="1" dirty="0">
                <a:effectLst/>
                <a:latin typeface="Times New Roman" panose="02020603050405020304" pitchFamily="18" charset="0"/>
                <a:ea typeface="Times New Roman" panose="02020603050405020304" pitchFamily="18" charset="0"/>
              </a:rPr>
              <a:t>NÓI VÀ NGHE</a:t>
            </a:r>
            <a:endParaRPr lang="en-US" sz="3200" dirty="0">
              <a:effectLst/>
              <a:latin typeface="Times New Roman" panose="02020603050405020304" pitchFamily="18" charset="0"/>
              <a:ea typeface="Times New Roman" panose="02020603050405020304" pitchFamily="18" charset="0"/>
            </a:endParaRPr>
          </a:p>
        </p:txBody>
      </p:sp>
      <p:pic>
        <p:nvPicPr>
          <p:cNvPr id="6" name="Hình ảnh 5" descr="Ảnh có chứa búp bê, đồ chơi, mẫu họa&#10;&#10;Mô tả được tạo tự động">
            <a:extLst>
              <a:ext uri="{FF2B5EF4-FFF2-40B4-BE49-F238E27FC236}">
                <a16:creationId xmlns:a16="http://schemas.microsoft.com/office/drawing/2014/main" id="{D4359D1E-27B4-6185-0DD0-D3DC5ED456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277" y="732515"/>
            <a:ext cx="11820940" cy="4438650"/>
          </a:xfrm>
          <a:prstGeom prst="roundRect">
            <a:avLst>
              <a:gd name="adj" fmla="val 8594"/>
            </a:avLst>
          </a:prstGeom>
          <a:solidFill>
            <a:srgbClr val="FFFFFF">
              <a:shade val="85000"/>
            </a:srgbClr>
          </a:solidFill>
          <a:ln>
            <a:noFill/>
          </a:ln>
          <a:effectLst>
            <a:glow rad="139700">
              <a:schemeClr val="accent1">
                <a:satMod val="175000"/>
                <a:alpha val="40000"/>
              </a:schemeClr>
            </a:glow>
            <a:reflection blurRad="12700" stA="38000" endPos="28000" dist="5000" dir="5400000" sy="-100000" algn="bl" rotWithShape="0"/>
          </a:effectLst>
        </p:spPr>
      </p:pic>
      <p:sp>
        <p:nvSpPr>
          <p:cNvPr id="7" name="Hộp Văn bản 6">
            <a:extLst>
              <a:ext uri="{FF2B5EF4-FFF2-40B4-BE49-F238E27FC236}">
                <a16:creationId xmlns:a16="http://schemas.microsoft.com/office/drawing/2014/main" id="{D83D17B5-B68A-9FB3-28DB-17592AAB380E}"/>
              </a:ext>
            </a:extLst>
          </p:cNvPr>
          <p:cNvSpPr txBox="1"/>
          <p:nvPr/>
        </p:nvSpPr>
        <p:spPr>
          <a:xfrm>
            <a:off x="397566" y="3733468"/>
            <a:ext cx="11794434" cy="3005262"/>
          </a:xfrm>
          <a:prstGeom prst="rect">
            <a:avLst/>
          </a:prstGeom>
          <a:noFill/>
        </p:spPr>
        <p:txBody>
          <a:bodyPr wrap="square" rtlCol="0">
            <a:prstTxWarp prst="textCurveDown">
              <a:avLst/>
            </a:prstTxWarp>
            <a:spAutoFit/>
          </a:bodyPr>
          <a:lstStyle/>
          <a:p>
            <a:pPr algn="ctr">
              <a:lnSpc>
                <a:spcPct val="115000"/>
              </a:lnSpc>
              <a:tabLst>
                <a:tab pos="1028700" algn="l"/>
              </a:tabLst>
            </a:pPr>
            <a:r>
              <a:rPr lang="en-US" sz="1800" b="1" dirty="0" err="1">
                <a:solidFill>
                  <a:srgbClr val="FF0000"/>
                </a:solidFill>
                <a:effectLst/>
                <a:latin typeface="Times New Roman" panose="02020603050405020304" pitchFamily="18" charset="0"/>
                <a:ea typeface="Times New Roman" panose="02020603050405020304" pitchFamily="18" charset="0"/>
              </a:rPr>
              <a:t>Trao</a:t>
            </a:r>
            <a:r>
              <a:rPr lang="en-US" sz="1800" b="1" dirty="0">
                <a:solidFill>
                  <a:srgbClr val="FF0000"/>
                </a:solidFill>
                <a:effectLst/>
                <a:latin typeface="Times New Roman" panose="02020603050405020304" pitchFamily="18" charset="0"/>
                <a:ea typeface="Times New Roman" panose="02020603050405020304" pitchFamily="18" charset="0"/>
              </a:rPr>
              <a:t> </a:t>
            </a:r>
            <a:r>
              <a:rPr lang="en-US" sz="1800" b="1" dirty="0" err="1">
                <a:solidFill>
                  <a:srgbClr val="FF0000"/>
                </a:solidFill>
                <a:effectLst/>
                <a:latin typeface="Times New Roman" panose="02020603050405020304" pitchFamily="18" charset="0"/>
                <a:ea typeface="Times New Roman" panose="02020603050405020304" pitchFamily="18" charset="0"/>
              </a:rPr>
              <a:t>đổi</a:t>
            </a:r>
            <a:r>
              <a:rPr lang="en-US" sz="1800" b="1" dirty="0">
                <a:solidFill>
                  <a:srgbClr val="FF0000"/>
                </a:solidFill>
                <a:effectLst/>
                <a:latin typeface="Times New Roman" panose="02020603050405020304" pitchFamily="18" charset="0"/>
                <a:ea typeface="Times New Roman" panose="02020603050405020304" pitchFamily="18" charset="0"/>
              </a:rPr>
              <a:t> </a:t>
            </a:r>
            <a:r>
              <a:rPr lang="en-US" sz="1800" b="1" dirty="0" err="1">
                <a:solidFill>
                  <a:srgbClr val="FF0000"/>
                </a:solidFill>
                <a:effectLst/>
                <a:latin typeface="Times New Roman" panose="02020603050405020304" pitchFamily="18" charset="0"/>
                <a:ea typeface="Times New Roman" panose="02020603050405020304" pitchFamily="18" charset="0"/>
              </a:rPr>
              <a:t>về</a:t>
            </a:r>
            <a:r>
              <a:rPr lang="en-US" sz="1800" b="1" dirty="0">
                <a:solidFill>
                  <a:srgbClr val="FF0000"/>
                </a:solidFill>
                <a:effectLst/>
                <a:latin typeface="Times New Roman" panose="02020603050405020304" pitchFamily="18" charset="0"/>
                <a:ea typeface="Times New Roman" panose="02020603050405020304" pitchFamily="18" charset="0"/>
              </a:rPr>
              <a:t> </a:t>
            </a:r>
            <a:r>
              <a:rPr lang="en-US" sz="1800" b="1" dirty="0" err="1">
                <a:solidFill>
                  <a:srgbClr val="FF0000"/>
                </a:solidFill>
                <a:effectLst/>
                <a:latin typeface="Times New Roman" panose="02020603050405020304" pitchFamily="18" charset="0"/>
                <a:ea typeface="Times New Roman" panose="02020603050405020304" pitchFamily="18" charset="0"/>
              </a:rPr>
              <a:t>một</a:t>
            </a:r>
            <a:r>
              <a:rPr lang="en-US" sz="1800" b="1" dirty="0">
                <a:solidFill>
                  <a:srgbClr val="FF0000"/>
                </a:solidFill>
                <a:effectLst/>
                <a:latin typeface="Times New Roman" panose="02020603050405020304" pitchFamily="18" charset="0"/>
                <a:ea typeface="Times New Roman" panose="02020603050405020304" pitchFamily="18" charset="0"/>
              </a:rPr>
              <a:t> </a:t>
            </a:r>
            <a:r>
              <a:rPr lang="en-US" sz="1800" b="1" dirty="0" err="1">
                <a:solidFill>
                  <a:srgbClr val="FF0000"/>
                </a:solidFill>
                <a:effectLst/>
                <a:latin typeface="Times New Roman" panose="02020603050405020304" pitchFamily="18" charset="0"/>
                <a:ea typeface="Times New Roman" panose="02020603050405020304" pitchFamily="18" charset="0"/>
              </a:rPr>
              <a:t>vấn</a:t>
            </a:r>
            <a:r>
              <a:rPr lang="en-US" sz="1800" b="1" dirty="0">
                <a:solidFill>
                  <a:srgbClr val="FF0000"/>
                </a:solidFill>
                <a:effectLst/>
                <a:latin typeface="Times New Roman" panose="02020603050405020304" pitchFamily="18" charset="0"/>
                <a:ea typeface="Times New Roman" panose="02020603050405020304" pitchFamily="18" charset="0"/>
              </a:rPr>
              <a:t> </a:t>
            </a:r>
            <a:r>
              <a:rPr lang="en-US" sz="1800" b="1" dirty="0" err="1">
                <a:solidFill>
                  <a:srgbClr val="FF0000"/>
                </a:solidFill>
                <a:effectLst/>
                <a:latin typeface="Times New Roman" panose="02020603050405020304" pitchFamily="18" charset="0"/>
                <a:ea typeface="Times New Roman" panose="02020603050405020304" pitchFamily="18" charset="0"/>
              </a:rPr>
              <a:t>đề</a:t>
            </a: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76761280"/>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6629F635-8BAC-BF11-5D6C-B4E9FB99C7FE}"/>
              </a:ext>
            </a:extLst>
          </p:cNvPr>
          <p:cNvSpPr txBox="1"/>
          <p:nvPr/>
        </p:nvSpPr>
        <p:spPr>
          <a:xfrm>
            <a:off x="437322" y="212035"/>
            <a:ext cx="11290852" cy="548099"/>
          </a:xfrm>
          <a:prstGeom prst="rect">
            <a:avLst/>
          </a:prstGeom>
          <a:noFill/>
        </p:spPr>
        <p:txBody>
          <a:bodyPr wrap="square" rtlCol="0">
            <a:spAutoFit/>
          </a:bodyPr>
          <a:lstStyle/>
          <a:p>
            <a:pPr algn="just">
              <a:lnSpc>
                <a:spcPct val="115000"/>
              </a:lnSpc>
              <a:spcAft>
                <a:spcPts val="1200"/>
              </a:spcAft>
            </a:pPr>
            <a:r>
              <a:rPr lang="en-US" sz="2800" dirty="0">
                <a:solidFill>
                  <a:srgbClr val="0D0D0D"/>
                </a:solidFill>
                <a:effectLst/>
                <a:latin typeface="Times New Roman" panose="02020603050405020304" pitchFamily="18" charset="0"/>
                <a:ea typeface="Calibri" panose="020F0502020204030204" pitchFamily="34" charset="0"/>
              </a:rPr>
              <a:t> </a:t>
            </a:r>
            <a:r>
              <a:rPr lang="vi-VN" sz="2800" dirty="0">
                <a:solidFill>
                  <a:srgbClr val="0D0D0D"/>
                </a:solidFill>
                <a:effectLst/>
                <a:latin typeface="Times New Roman" panose="02020603050405020304" pitchFamily="18" charset="0"/>
                <a:ea typeface="Calibri" panose="020F0502020204030204" pitchFamily="34" charset="0"/>
              </a:rPr>
              <a:t>- </a:t>
            </a:r>
            <a:r>
              <a:rPr lang="vi-VN" sz="2800" dirty="0" err="1">
                <a:solidFill>
                  <a:srgbClr val="0D0D0D"/>
                </a:solidFill>
                <a:effectLst/>
                <a:latin typeface="Times New Roman" panose="02020603050405020304" pitchFamily="18" charset="0"/>
                <a:ea typeface="Calibri" panose="020F0502020204030204" pitchFamily="34" charset="0"/>
              </a:rPr>
              <a:t>Bổ</a:t>
            </a:r>
            <a:r>
              <a:rPr lang="vi-VN" sz="2800" dirty="0">
                <a:solidFill>
                  <a:srgbClr val="0D0D0D"/>
                </a:solidFill>
                <a:effectLst/>
                <a:latin typeface="Times New Roman" panose="02020603050405020304" pitchFamily="18" charset="0"/>
                <a:ea typeface="Calibri" panose="020F0502020204030204" pitchFamily="34" charset="0"/>
              </a:rPr>
              <a:t> sung </a:t>
            </a:r>
            <a:r>
              <a:rPr lang="vi-VN" sz="2800" dirty="0" err="1">
                <a:solidFill>
                  <a:srgbClr val="0D0D0D"/>
                </a:solidFill>
                <a:effectLst/>
                <a:latin typeface="Times New Roman" panose="02020603050405020304" pitchFamily="18" charset="0"/>
                <a:ea typeface="Calibri" panose="020F0502020204030204" pitchFamily="34" charset="0"/>
              </a:rPr>
              <a:t>các</a:t>
            </a:r>
            <a:r>
              <a:rPr lang="vi-VN" sz="2800" dirty="0">
                <a:solidFill>
                  <a:srgbClr val="0D0D0D"/>
                </a:solidFill>
                <a:effectLst/>
                <a:latin typeface="Times New Roman" panose="02020603050405020304" pitchFamily="18" charset="0"/>
                <a:ea typeface="Calibri" panose="020F0502020204030204" pitchFamily="34" charset="0"/>
              </a:rPr>
              <a:t> </a:t>
            </a:r>
            <a:r>
              <a:rPr lang="vi-VN" sz="2800" dirty="0" err="1">
                <a:solidFill>
                  <a:srgbClr val="0D0D0D"/>
                </a:solidFill>
                <a:effectLst/>
                <a:latin typeface="Times New Roman" panose="02020603050405020304" pitchFamily="18" charset="0"/>
                <a:ea typeface="Calibri" panose="020F0502020204030204" pitchFamily="34" charset="0"/>
              </a:rPr>
              <a:t>từ</a:t>
            </a:r>
            <a:r>
              <a:rPr lang="vi-VN" sz="2800" dirty="0">
                <a:solidFill>
                  <a:srgbClr val="0D0D0D"/>
                </a:solidFill>
                <a:effectLst/>
                <a:latin typeface="Times New Roman" panose="02020603050405020304" pitchFamily="18" charset="0"/>
                <a:ea typeface="Calibri" panose="020F0502020204030204" pitchFamily="34" charset="0"/>
              </a:rPr>
              <a:t>, câu </a:t>
            </a:r>
            <a:r>
              <a:rPr lang="vi-VN" sz="2800" dirty="0" err="1">
                <a:solidFill>
                  <a:srgbClr val="0D0D0D"/>
                </a:solidFill>
                <a:effectLst/>
                <a:latin typeface="Times New Roman" panose="02020603050405020304" pitchFamily="18" charset="0"/>
                <a:ea typeface="Calibri" panose="020F0502020204030204" pitchFamily="34" charset="0"/>
              </a:rPr>
              <a:t>dẫn</a:t>
            </a:r>
            <a:r>
              <a:rPr lang="vi-VN" sz="2800" dirty="0">
                <a:solidFill>
                  <a:srgbClr val="0D0D0D"/>
                </a:solidFill>
                <a:effectLst/>
                <a:latin typeface="Times New Roman" panose="02020603050405020304" pitchFamily="18" charset="0"/>
                <a:ea typeface="Calibri" panose="020F0502020204030204" pitchFamily="34" charset="0"/>
              </a:rPr>
              <a:t> </a:t>
            </a:r>
            <a:r>
              <a:rPr lang="vi-VN" sz="2800" dirty="0" err="1">
                <a:solidFill>
                  <a:srgbClr val="0D0D0D"/>
                </a:solidFill>
                <a:effectLst/>
                <a:latin typeface="Times New Roman" panose="02020603050405020304" pitchFamily="18" charset="0"/>
                <a:ea typeface="Calibri" panose="020F0502020204030204" pitchFamily="34" charset="0"/>
              </a:rPr>
              <a:t>dắt</a:t>
            </a:r>
            <a:r>
              <a:rPr lang="vi-VN" sz="2800" dirty="0">
                <a:solidFill>
                  <a:srgbClr val="0D0D0D"/>
                </a:solidFill>
                <a:effectLst/>
                <a:latin typeface="Times New Roman" panose="02020603050405020304" pitchFamily="18" charset="0"/>
                <a:ea typeface="Calibri" panose="020F0502020204030204" pitchFamily="34" charset="0"/>
              </a:rPr>
              <a:t>, </a:t>
            </a:r>
            <a:r>
              <a:rPr lang="vi-VN" sz="2800" dirty="0" err="1">
                <a:solidFill>
                  <a:srgbClr val="0D0D0D"/>
                </a:solidFill>
                <a:effectLst/>
                <a:latin typeface="Times New Roman" panose="02020603050405020304" pitchFamily="18" charset="0"/>
                <a:ea typeface="Calibri" panose="020F0502020204030204" pitchFamily="34" charset="0"/>
              </a:rPr>
              <a:t>chào</a:t>
            </a:r>
            <a:r>
              <a:rPr lang="vi-VN" sz="2800" dirty="0">
                <a:solidFill>
                  <a:srgbClr val="0D0D0D"/>
                </a:solidFill>
                <a:effectLst/>
                <a:latin typeface="Times New Roman" panose="02020603050405020304" pitchFamily="18" charset="0"/>
                <a:ea typeface="Calibri" panose="020F0502020204030204" pitchFamily="34" charset="0"/>
              </a:rPr>
              <a:t> </a:t>
            </a:r>
            <a:r>
              <a:rPr lang="vi-VN" sz="2800" dirty="0" err="1">
                <a:solidFill>
                  <a:srgbClr val="0D0D0D"/>
                </a:solidFill>
                <a:effectLst/>
                <a:latin typeface="Times New Roman" panose="02020603050405020304" pitchFamily="18" charset="0"/>
                <a:ea typeface="Calibri" panose="020F0502020204030204" pitchFamily="34" charset="0"/>
              </a:rPr>
              <a:t>hỏi</a:t>
            </a:r>
            <a:r>
              <a:rPr lang="vi-VN" sz="2800" dirty="0">
                <a:solidFill>
                  <a:srgbClr val="0D0D0D"/>
                </a:solidFill>
                <a:effectLst/>
                <a:latin typeface="Times New Roman" panose="02020603050405020304" pitchFamily="18" charset="0"/>
                <a:ea typeface="Calibri" panose="020F0502020204030204" pitchFamily="34" charset="0"/>
              </a:rPr>
              <a:t>, </a:t>
            </a:r>
            <a:r>
              <a:rPr lang="vi-VN" sz="2800" dirty="0" err="1">
                <a:solidFill>
                  <a:srgbClr val="0D0D0D"/>
                </a:solidFill>
                <a:effectLst/>
                <a:latin typeface="Times New Roman" panose="02020603050405020304" pitchFamily="18" charset="0"/>
                <a:ea typeface="Calibri" panose="020F0502020204030204" pitchFamily="34" charset="0"/>
              </a:rPr>
              <a:t>kết</a:t>
            </a:r>
            <a:r>
              <a:rPr lang="vi-VN" sz="2800" dirty="0">
                <a:solidFill>
                  <a:srgbClr val="0D0D0D"/>
                </a:solidFill>
                <a:effectLst/>
                <a:latin typeface="Times New Roman" panose="02020603050405020304" pitchFamily="18" charset="0"/>
                <a:ea typeface="Calibri" panose="020F0502020204030204" pitchFamily="34" charset="0"/>
              </a:rPr>
              <a:t> </a:t>
            </a:r>
            <a:r>
              <a:rPr lang="vi-VN" sz="2800" dirty="0" err="1">
                <a:solidFill>
                  <a:srgbClr val="0D0D0D"/>
                </a:solidFill>
                <a:effectLst/>
                <a:latin typeface="Times New Roman" panose="02020603050405020304" pitchFamily="18" charset="0"/>
                <a:ea typeface="Calibri" panose="020F0502020204030204" pitchFamily="34" charset="0"/>
              </a:rPr>
              <a:t>nối</a:t>
            </a:r>
            <a:r>
              <a:rPr lang="vi-VN" sz="2800" dirty="0">
                <a:solidFill>
                  <a:srgbClr val="0D0D0D"/>
                </a:solidFill>
                <a:effectLst/>
                <a:latin typeface="Times New Roman" panose="02020603050405020304" pitchFamily="18" charset="0"/>
                <a:ea typeface="Calibri" panose="020F0502020204030204" pitchFamily="34" charset="0"/>
              </a:rPr>
              <a:t> </a:t>
            </a:r>
            <a:r>
              <a:rPr lang="vi-VN" sz="2800" dirty="0" err="1">
                <a:solidFill>
                  <a:srgbClr val="0D0D0D"/>
                </a:solidFill>
                <a:effectLst/>
                <a:latin typeface="Times New Roman" panose="02020603050405020304" pitchFamily="18" charset="0"/>
                <a:ea typeface="Calibri" panose="020F0502020204030204" pitchFamily="34" charset="0"/>
              </a:rPr>
              <a:t>các</a:t>
            </a:r>
            <a:r>
              <a:rPr lang="vi-VN" sz="2800" dirty="0">
                <a:solidFill>
                  <a:srgbClr val="0D0D0D"/>
                </a:solidFill>
                <a:effectLst/>
                <a:latin typeface="Times New Roman" panose="02020603050405020304" pitchFamily="18" charset="0"/>
                <a:ea typeface="Calibri" panose="020F0502020204030204" pitchFamily="34" charset="0"/>
              </a:rPr>
              <a:t> </a:t>
            </a:r>
            <a:r>
              <a:rPr lang="vi-VN" sz="2800" dirty="0" err="1">
                <a:solidFill>
                  <a:srgbClr val="0D0D0D"/>
                </a:solidFill>
                <a:effectLst/>
                <a:latin typeface="Times New Roman" panose="02020603050405020304" pitchFamily="18" charset="0"/>
                <a:ea typeface="Calibri" panose="020F0502020204030204" pitchFamily="34" charset="0"/>
              </a:rPr>
              <a:t>phần</a:t>
            </a:r>
            <a:r>
              <a:rPr lang="vi-VN" sz="2800" dirty="0">
                <a:solidFill>
                  <a:srgbClr val="0D0D0D"/>
                </a:solidFill>
                <a:effectLst/>
                <a:latin typeface="Times New Roman" panose="02020603050405020304" pitchFamily="18" charset="0"/>
                <a:ea typeface="Calibri" panose="020F0502020204030204" pitchFamily="34" charset="0"/>
              </a:rPr>
              <a:t>.</a:t>
            </a:r>
            <a:endParaRPr lang="en-US" sz="2800" dirty="0">
              <a:effectLst/>
              <a:latin typeface="Times New Roman" panose="02020603050405020304" pitchFamily="18" charset="0"/>
              <a:ea typeface="Calibri" panose="020F0502020204030204" pitchFamily="34" charset="0"/>
            </a:endParaRPr>
          </a:p>
        </p:txBody>
      </p:sp>
      <p:sp>
        <p:nvSpPr>
          <p:cNvPr id="5" name="Hộp Văn bản 4">
            <a:extLst>
              <a:ext uri="{FF2B5EF4-FFF2-40B4-BE49-F238E27FC236}">
                <a16:creationId xmlns:a16="http://schemas.microsoft.com/office/drawing/2014/main" id="{9A77224E-A5BD-8E40-DC28-04C6CBB11A12}"/>
              </a:ext>
            </a:extLst>
          </p:cNvPr>
          <p:cNvSpPr txBox="1"/>
          <p:nvPr/>
        </p:nvSpPr>
        <p:spPr>
          <a:xfrm>
            <a:off x="516835" y="1099930"/>
            <a:ext cx="8110330" cy="1043619"/>
          </a:xfrm>
          <a:prstGeom prst="rect">
            <a:avLst/>
          </a:prstGeom>
          <a:noFill/>
        </p:spPr>
        <p:txBody>
          <a:bodyPr wrap="square" rtlCol="0">
            <a:spAutoFit/>
          </a:bodyPr>
          <a:lstStyle/>
          <a:p>
            <a:pPr>
              <a:lnSpc>
                <a:spcPct val="115000"/>
              </a:lnSpc>
            </a:pP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Xác</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định</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giọng</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kể</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ngữ</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điệu</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điệu</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bộ</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nét</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mặt</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cho</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phù</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hợp</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với</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phần</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trình</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bày</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bài</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nói</a:t>
            </a:r>
            <a:r>
              <a:rPr lang="en-US" sz="2800" dirty="0">
                <a:solidFill>
                  <a:srgbClr val="0D0D0D"/>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C663D8AC-127D-561B-EFB5-1F0B8314A70D}"/>
              </a:ext>
            </a:extLst>
          </p:cNvPr>
          <p:cNvSpPr txBox="1"/>
          <p:nvPr/>
        </p:nvSpPr>
        <p:spPr>
          <a:xfrm>
            <a:off x="516835" y="2431961"/>
            <a:ext cx="5433391" cy="523220"/>
          </a:xfrm>
          <a:prstGeom prst="rect">
            <a:avLst/>
          </a:prstGeom>
          <a:noFill/>
        </p:spPr>
        <p:txBody>
          <a:bodyPr wrap="square" rtlCol="0">
            <a:spAutoFit/>
          </a:bodyPr>
          <a:lstStyle/>
          <a:p>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Bổ</a:t>
            </a:r>
            <a:r>
              <a:rPr lang="en-US" sz="2800" dirty="0">
                <a:solidFill>
                  <a:srgbClr val="0D0D0D"/>
                </a:solidFill>
                <a:effectLst/>
                <a:latin typeface="Times New Roman" panose="02020603050405020304" pitchFamily="18" charset="0"/>
                <a:ea typeface="Times New Roman" panose="02020603050405020304" pitchFamily="18" charset="0"/>
              </a:rPr>
              <a:t> sung </a:t>
            </a:r>
            <a:r>
              <a:rPr lang="en-US" sz="2800" dirty="0" err="1">
                <a:solidFill>
                  <a:srgbClr val="0D0D0D"/>
                </a:solidFill>
                <a:effectLst/>
                <a:latin typeface="Times New Roman" panose="02020603050405020304" pitchFamily="18" charset="0"/>
                <a:ea typeface="Times New Roman" panose="02020603050405020304" pitchFamily="18" charset="0"/>
              </a:rPr>
              <a:t>tranh</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ảnh</a:t>
            </a:r>
            <a:r>
              <a:rPr lang="en-US" sz="2800" dirty="0">
                <a:solidFill>
                  <a:srgbClr val="0D0D0D"/>
                </a:solidFill>
                <a:effectLst/>
                <a:latin typeface="Times New Roman" panose="02020603050405020304" pitchFamily="18" charset="0"/>
                <a:ea typeface="Times New Roman" panose="02020603050405020304" pitchFamily="18" charset="0"/>
              </a:rPr>
              <a:t>, video,.. </a:t>
            </a:r>
            <a:endParaRPr lang="en-US" sz="2800" dirty="0"/>
          </a:p>
        </p:txBody>
      </p:sp>
      <p:pic>
        <p:nvPicPr>
          <p:cNvPr id="8" name="Hình ảnh 7">
            <a:extLst>
              <a:ext uri="{FF2B5EF4-FFF2-40B4-BE49-F238E27FC236}">
                <a16:creationId xmlns:a16="http://schemas.microsoft.com/office/drawing/2014/main" id="{C2F5AE07-9580-42F3-BB79-812B25C387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03353" y="2143549"/>
            <a:ext cx="6371811" cy="45024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scene3d>
            <a:camera prst="orthographicFront"/>
            <a:lightRig rig="threePt" dir="t"/>
          </a:scene3d>
          <a:sp3d>
            <a:bevelT/>
          </a:sp3d>
        </p:spPr>
      </p:pic>
    </p:spTree>
    <p:extLst>
      <p:ext uri="{BB962C8B-B14F-4D97-AF65-F5344CB8AC3E}">
        <p14:creationId xmlns:p14="http://schemas.microsoft.com/office/powerpoint/2010/main" val="12722330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ảng con 3">
            <a:extLst>
              <a:ext uri="{FF2B5EF4-FFF2-40B4-BE49-F238E27FC236}">
                <a16:creationId xmlns:a16="http://schemas.microsoft.com/office/drawing/2014/main" id="{589B9DC1-C58F-2636-8086-5B576FBA1D32}"/>
              </a:ext>
            </a:extLst>
          </p:cNvPr>
          <p:cNvSpPr/>
          <p:nvPr/>
        </p:nvSpPr>
        <p:spPr>
          <a:xfrm>
            <a:off x="3538330" y="106018"/>
            <a:ext cx="3856383" cy="583096"/>
          </a:xfrm>
          <a:prstGeom prst="plaqu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US" sz="3200" b="1">
                <a:solidFill>
                  <a:schemeClr val="bg1"/>
                </a:solidFill>
                <a:effectLst/>
                <a:latin typeface="Times New Roman" panose="02020603050405020304" pitchFamily="18" charset="0"/>
                <a:ea typeface="MS Mincho" panose="02020609040205080304" pitchFamily="49" charset="-128"/>
              </a:rPr>
              <a:t>b. Tìm ý, lập dàn ý</a:t>
            </a:r>
            <a:endParaRPr lang="en-US" sz="3200">
              <a:solidFill>
                <a:schemeClr val="bg1"/>
              </a:solidFill>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BBC42749-4B12-7F20-BD54-4CBEEDBC148D}"/>
              </a:ext>
            </a:extLst>
          </p:cNvPr>
          <p:cNvSpPr txBox="1"/>
          <p:nvPr/>
        </p:nvSpPr>
        <p:spPr>
          <a:xfrm>
            <a:off x="258417" y="848138"/>
            <a:ext cx="11343861" cy="548099"/>
          </a:xfrm>
          <a:prstGeom prst="rect">
            <a:avLst/>
          </a:prstGeom>
          <a:noFill/>
        </p:spPr>
        <p:txBody>
          <a:bodyPr wrap="square" rtlCol="0">
            <a:spAutoFit/>
          </a:bodyPr>
          <a:lstStyle/>
          <a:p>
            <a:pPr algn="just">
              <a:lnSpc>
                <a:spcPct val="115000"/>
              </a:lnSpc>
            </a:pPr>
            <a:r>
              <a:rPr lang="en-US" sz="2800" b="1" kern="1200" dirty="0" err="1">
                <a:solidFill>
                  <a:srgbClr val="000000"/>
                </a:solidFill>
                <a:effectLst/>
                <a:latin typeface="Times New Roman" panose="02020603050405020304" pitchFamily="18" charset="0"/>
                <a:ea typeface="Calibri" panose="020F0502020204030204" pitchFamily="34" charset="0"/>
              </a:rPr>
              <a:t>Hoàn</a:t>
            </a:r>
            <a:r>
              <a:rPr lang="en-US" sz="2800" b="1" kern="1200" dirty="0">
                <a:solidFill>
                  <a:srgbClr val="000000"/>
                </a:solidFill>
                <a:effectLst/>
                <a:latin typeface="Times New Roman" panose="02020603050405020304" pitchFamily="18" charset="0"/>
                <a:ea typeface="Calibri" panose="020F0502020204030204" pitchFamily="34" charset="0"/>
              </a:rPr>
              <a:t> </a:t>
            </a:r>
            <a:r>
              <a:rPr lang="en-US" sz="2800" b="1" kern="1200" dirty="0" err="1">
                <a:solidFill>
                  <a:srgbClr val="000000"/>
                </a:solidFill>
                <a:effectLst/>
                <a:latin typeface="Times New Roman" panose="02020603050405020304" pitchFamily="18" charset="0"/>
                <a:ea typeface="Calibri" panose="020F0502020204030204" pitchFamily="34" charset="0"/>
              </a:rPr>
              <a:t>thành</a:t>
            </a:r>
            <a:r>
              <a:rPr lang="en-US" sz="2800" b="1" kern="1200" dirty="0">
                <a:solidFill>
                  <a:srgbClr val="000000"/>
                </a:solidFill>
                <a:effectLst/>
                <a:latin typeface="Times New Roman" panose="02020603050405020304" pitchFamily="18" charset="0"/>
                <a:ea typeface="Calibri" panose="020F0502020204030204" pitchFamily="34" charset="0"/>
              </a:rPr>
              <a:t> </a:t>
            </a:r>
            <a:r>
              <a:rPr lang="en-US" sz="2800" b="1" kern="1200" dirty="0" err="1">
                <a:solidFill>
                  <a:srgbClr val="FF0000"/>
                </a:solidFill>
                <a:effectLst/>
                <a:latin typeface="Times New Roman" panose="02020603050405020304" pitchFamily="18" charset="0"/>
                <a:ea typeface="Calibri" panose="020F0502020204030204" pitchFamily="34" charset="0"/>
              </a:rPr>
              <a:t>Phiếu</a:t>
            </a:r>
            <a:r>
              <a:rPr lang="en-US" sz="2800" b="1" kern="1200" dirty="0">
                <a:solidFill>
                  <a:srgbClr val="FF0000"/>
                </a:solidFill>
                <a:effectLst/>
                <a:latin typeface="Times New Roman" panose="02020603050405020304" pitchFamily="18" charset="0"/>
                <a:ea typeface="Calibri" panose="020F0502020204030204" pitchFamily="34" charset="0"/>
              </a:rPr>
              <a:t> </a:t>
            </a:r>
            <a:r>
              <a:rPr lang="en-US" sz="2800" b="1" kern="1200" dirty="0" err="1">
                <a:solidFill>
                  <a:srgbClr val="FF0000"/>
                </a:solidFill>
                <a:effectLst/>
                <a:latin typeface="Times New Roman" panose="02020603050405020304" pitchFamily="18" charset="0"/>
                <a:ea typeface="Calibri" panose="020F0502020204030204" pitchFamily="34" charset="0"/>
              </a:rPr>
              <a:t>học</a:t>
            </a:r>
            <a:r>
              <a:rPr lang="en-US" sz="2800" b="1" kern="1200" dirty="0">
                <a:solidFill>
                  <a:srgbClr val="FF0000"/>
                </a:solidFill>
                <a:effectLst/>
                <a:latin typeface="Times New Roman" panose="02020603050405020304" pitchFamily="18" charset="0"/>
                <a:ea typeface="Calibri" panose="020F0502020204030204" pitchFamily="34" charset="0"/>
              </a:rPr>
              <a:t> </a:t>
            </a:r>
            <a:r>
              <a:rPr lang="en-US" sz="2800" b="1" kern="1200" dirty="0" err="1">
                <a:solidFill>
                  <a:srgbClr val="FF0000"/>
                </a:solidFill>
                <a:effectLst/>
                <a:latin typeface="Times New Roman" panose="02020603050405020304" pitchFamily="18" charset="0"/>
                <a:ea typeface="Calibri" panose="020F0502020204030204" pitchFamily="34" charset="0"/>
              </a:rPr>
              <a:t>tập</a:t>
            </a:r>
            <a:r>
              <a:rPr lang="en-US" sz="2800" b="1" kern="1200" dirty="0">
                <a:solidFill>
                  <a:srgbClr val="FF0000"/>
                </a:solidFill>
                <a:effectLst/>
                <a:latin typeface="Times New Roman" panose="02020603050405020304" pitchFamily="18" charset="0"/>
                <a:ea typeface="Calibri" panose="020F0502020204030204" pitchFamily="34" charset="0"/>
              </a:rPr>
              <a:t> 01: </a:t>
            </a:r>
            <a:r>
              <a:rPr lang="vi-VN" sz="2800" b="1" kern="1200" dirty="0" err="1">
                <a:solidFill>
                  <a:srgbClr val="000000"/>
                </a:solidFill>
                <a:effectLst/>
                <a:latin typeface="Times New Roman" panose="02020603050405020304" pitchFamily="18" charset="0"/>
                <a:ea typeface="Calibri" panose="020F0502020204030204" pitchFamily="34" charset="0"/>
              </a:rPr>
              <a:t>Tìm</a:t>
            </a:r>
            <a:r>
              <a:rPr lang="vi-VN" sz="2800" b="1" kern="1200" dirty="0">
                <a:solidFill>
                  <a:srgbClr val="000000"/>
                </a:solidFill>
                <a:effectLst/>
                <a:latin typeface="Times New Roman" panose="02020603050405020304" pitchFamily="18" charset="0"/>
                <a:ea typeface="Calibri" panose="020F0502020204030204" pitchFamily="34" charset="0"/>
              </a:rPr>
              <a:t> ý </a:t>
            </a:r>
            <a:r>
              <a:rPr lang="vi-VN" sz="2800" b="1" kern="1200" dirty="0" err="1">
                <a:solidFill>
                  <a:srgbClr val="000000"/>
                </a:solidFill>
                <a:effectLst/>
                <a:latin typeface="Times New Roman" panose="02020603050405020304" pitchFamily="18" charset="0"/>
                <a:ea typeface="Calibri" panose="020F0502020204030204" pitchFamily="34" charset="0"/>
              </a:rPr>
              <a:t>bằng</a:t>
            </a:r>
            <a:r>
              <a:rPr lang="vi-VN" sz="2800" b="1" kern="1200" dirty="0">
                <a:solidFill>
                  <a:srgbClr val="000000"/>
                </a:solidFill>
                <a:effectLst/>
                <a:latin typeface="Times New Roman" panose="02020603050405020304" pitchFamily="18" charset="0"/>
                <a:ea typeface="Calibri" panose="020F0502020204030204" pitchFamily="34" charset="0"/>
              </a:rPr>
              <a:t> </a:t>
            </a:r>
            <a:r>
              <a:rPr lang="vi-VN" sz="2800" b="1" kern="1200" dirty="0" err="1">
                <a:solidFill>
                  <a:srgbClr val="000000"/>
                </a:solidFill>
                <a:effectLst/>
                <a:latin typeface="Times New Roman" panose="02020603050405020304" pitchFamily="18" charset="0"/>
                <a:ea typeface="Calibri" panose="020F0502020204030204" pitchFamily="34" charset="0"/>
              </a:rPr>
              <a:t>cách</a:t>
            </a:r>
            <a:r>
              <a:rPr lang="vi-VN" sz="2800" b="1" kern="1200" dirty="0">
                <a:solidFill>
                  <a:srgbClr val="000000"/>
                </a:solidFill>
                <a:effectLst/>
                <a:latin typeface="Times New Roman" panose="02020603050405020304" pitchFamily="18" charset="0"/>
                <a:ea typeface="Calibri" panose="020F0502020204030204" pitchFamily="34" charset="0"/>
              </a:rPr>
              <a:t> </a:t>
            </a:r>
            <a:r>
              <a:rPr lang="vi-VN" sz="2800" b="1" kern="1200" dirty="0" err="1">
                <a:solidFill>
                  <a:srgbClr val="000000"/>
                </a:solidFill>
                <a:effectLst/>
                <a:latin typeface="Times New Roman" panose="02020603050405020304" pitchFamily="18" charset="0"/>
                <a:ea typeface="Calibri" panose="020F0502020204030204" pitchFamily="34" charset="0"/>
              </a:rPr>
              <a:t>trả</a:t>
            </a:r>
            <a:r>
              <a:rPr lang="vi-VN" sz="2800" b="1" kern="1200" dirty="0">
                <a:solidFill>
                  <a:srgbClr val="000000"/>
                </a:solidFill>
                <a:effectLst/>
                <a:latin typeface="Times New Roman" panose="02020603050405020304" pitchFamily="18" charset="0"/>
                <a:ea typeface="Calibri" panose="020F0502020204030204" pitchFamily="34" charset="0"/>
              </a:rPr>
              <a:t> </a:t>
            </a:r>
            <a:r>
              <a:rPr lang="vi-VN" sz="2800" b="1" kern="1200" dirty="0" err="1">
                <a:solidFill>
                  <a:srgbClr val="000000"/>
                </a:solidFill>
                <a:effectLst/>
                <a:latin typeface="Times New Roman" panose="02020603050405020304" pitchFamily="18" charset="0"/>
                <a:ea typeface="Calibri" panose="020F0502020204030204" pitchFamily="34" charset="0"/>
              </a:rPr>
              <a:t>lời</a:t>
            </a:r>
            <a:r>
              <a:rPr lang="vi-VN" sz="2800" b="1" kern="1200" dirty="0">
                <a:solidFill>
                  <a:srgbClr val="000000"/>
                </a:solidFill>
                <a:effectLst/>
                <a:latin typeface="Times New Roman" panose="02020603050405020304" pitchFamily="18" charset="0"/>
                <a:ea typeface="Calibri" panose="020F0502020204030204" pitchFamily="34" charset="0"/>
              </a:rPr>
              <a:t> </a:t>
            </a:r>
            <a:r>
              <a:rPr lang="vi-VN" sz="2800" b="1" kern="1200" dirty="0" err="1">
                <a:solidFill>
                  <a:srgbClr val="000000"/>
                </a:solidFill>
                <a:effectLst/>
                <a:latin typeface="Times New Roman" panose="02020603050405020304" pitchFamily="18" charset="0"/>
                <a:ea typeface="Calibri" panose="020F0502020204030204" pitchFamily="34" charset="0"/>
              </a:rPr>
              <a:t>các</a:t>
            </a:r>
            <a:r>
              <a:rPr lang="vi-VN" sz="2800" b="1" kern="1200" dirty="0">
                <a:solidFill>
                  <a:srgbClr val="000000"/>
                </a:solidFill>
                <a:effectLst/>
                <a:latin typeface="Times New Roman" panose="02020603050405020304" pitchFamily="18" charset="0"/>
                <a:ea typeface="Calibri" panose="020F0502020204030204" pitchFamily="34" charset="0"/>
              </a:rPr>
              <a:t> câu </a:t>
            </a:r>
            <a:r>
              <a:rPr lang="vi-VN" sz="2800" b="1" kern="1200" dirty="0" err="1">
                <a:solidFill>
                  <a:srgbClr val="000000"/>
                </a:solidFill>
                <a:effectLst/>
                <a:latin typeface="Times New Roman" panose="02020603050405020304" pitchFamily="18" charset="0"/>
                <a:ea typeface="Calibri" panose="020F0502020204030204" pitchFamily="34" charset="0"/>
              </a:rPr>
              <a:t>hỏi</a:t>
            </a:r>
            <a:r>
              <a:rPr lang="vi-VN" sz="2800" b="1" kern="1200" dirty="0">
                <a:solidFill>
                  <a:srgbClr val="000000"/>
                </a:solidFill>
                <a:effectLst/>
                <a:latin typeface="Times New Roman" panose="02020603050405020304" pitchFamily="18" charset="0"/>
                <a:ea typeface="Calibri" panose="020F0502020204030204" pitchFamily="34" charset="0"/>
              </a:rPr>
              <a:t>:</a:t>
            </a:r>
            <a:endParaRPr lang="en-US" sz="2800" dirty="0">
              <a:effectLst/>
              <a:latin typeface="Times New Roman" panose="02020603050405020304" pitchFamily="18" charset="0"/>
              <a:ea typeface="Calibri" panose="020F0502020204030204" pitchFamily="34" charset="0"/>
            </a:endParaRPr>
          </a:p>
        </p:txBody>
      </p:sp>
      <p:graphicFrame>
        <p:nvGraphicFramePr>
          <p:cNvPr id="6" name="Bảng 5">
            <a:extLst>
              <a:ext uri="{FF2B5EF4-FFF2-40B4-BE49-F238E27FC236}">
                <a16:creationId xmlns:a16="http://schemas.microsoft.com/office/drawing/2014/main" id="{EC749638-21E3-8A62-30C5-6E64DDFA2E54}"/>
              </a:ext>
            </a:extLst>
          </p:cNvPr>
          <p:cNvGraphicFramePr>
            <a:graphicFrameLocks noGrp="1"/>
          </p:cNvGraphicFramePr>
          <p:nvPr>
            <p:extLst>
              <p:ext uri="{D42A27DB-BD31-4B8C-83A1-F6EECF244321}">
                <p14:modId xmlns:p14="http://schemas.microsoft.com/office/powerpoint/2010/main" val="2632125417"/>
              </p:ext>
            </p:extLst>
          </p:nvPr>
        </p:nvGraphicFramePr>
        <p:xfrm>
          <a:off x="258417" y="1555261"/>
          <a:ext cx="11675166" cy="3238246"/>
        </p:xfrm>
        <a:graphic>
          <a:graphicData uri="http://schemas.openxmlformats.org/drawingml/2006/table">
            <a:tbl>
              <a:tblPr firstRow="1" firstCol="1" bandRow="1">
                <a:tableStyleId>{5C22544A-7EE6-4342-B048-85BDC9FD1C3A}</a:tableStyleId>
              </a:tblPr>
              <a:tblGrid>
                <a:gridCol w="5393719">
                  <a:extLst>
                    <a:ext uri="{9D8B030D-6E8A-4147-A177-3AD203B41FA5}">
                      <a16:colId xmlns:a16="http://schemas.microsoft.com/office/drawing/2014/main" val="704981987"/>
                    </a:ext>
                  </a:extLst>
                </a:gridCol>
                <a:gridCol w="6281447">
                  <a:extLst>
                    <a:ext uri="{9D8B030D-6E8A-4147-A177-3AD203B41FA5}">
                      <a16:colId xmlns:a16="http://schemas.microsoft.com/office/drawing/2014/main" val="4045771262"/>
                    </a:ext>
                  </a:extLst>
                </a:gridCol>
              </a:tblGrid>
              <a:tr h="0">
                <a:tc>
                  <a:txBody>
                    <a:bodyPr/>
                    <a:lstStyle/>
                    <a:p>
                      <a:pPr marL="91440" marR="182880" algn="ctr">
                        <a:lnSpc>
                          <a:spcPct val="115000"/>
                        </a:lnSpc>
                        <a:spcAft>
                          <a:spcPts val="0"/>
                        </a:spcAft>
                      </a:pPr>
                      <a:r>
                        <a:rPr lang="en-US" sz="2800" dirty="0" err="1">
                          <a:solidFill>
                            <a:schemeClr val="tx1"/>
                          </a:solidFill>
                          <a:effectLst/>
                          <a:latin typeface="Times New Roman" panose="02020603050405020304" pitchFamily="18" charset="0"/>
                          <a:cs typeface="Times New Roman" panose="02020603050405020304" pitchFamily="18" charset="0"/>
                        </a:rPr>
                        <a:t>Định</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hướng</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91440" marR="182880" algn="ctr">
                        <a:lnSpc>
                          <a:spcPct val="115000"/>
                        </a:lnSpc>
                        <a:spcAft>
                          <a:spcPts val="0"/>
                        </a:spcAft>
                      </a:pPr>
                      <a:r>
                        <a:rPr lang="en-US" sz="2800">
                          <a:solidFill>
                            <a:schemeClr val="tx1"/>
                          </a:solidFill>
                          <a:effectLst/>
                          <a:latin typeface="Times New Roman" panose="02020603050405020304" pitchFamily="18" charset="0"/>
                          <a:cs typeface="Times New Roman" panose="02020603050405020304" pitchFamily="18" charset="0"/>
                        </a:rPr>
                        <a:t>Dự kiến</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10684597"/>
                  </a:ext>
                </a:extLst>
              </a:tr>
              <a:tr h="0">
                <a:tc>
                  <a:txBody>
                    <a:bodyPr/>
                    <a:lstStyle/>
                    <a:p>
                      <a:pPr algn="just">
                        <a:lnSpc>
                          <a:spcPct val="115000"/>
                        </a:lnSpc>
                      </a:pP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Các</a:t>
                      </a:r>
                      <a:r>
                        <a:rPr lang="en-US" sz="2800" b="0" dirty="0">
                          <a:solidFill>
                            <a:schemeClr val="tx1"/>
                          </a:solidFill>
                          <a:effectLst/>
                          <a:latin typeface="Times New Roman" panose="02020603050405020304" pitchFamily="18" charset="0"/>
                          <a:cs typeface="Times New Roman" panose="02020603050405020304" pitchFamily="18" charset="0"/>
                        </a:rPr>
                        <a:t> ý </a:t>
                      </a:r>
                      <a:r>
                        <a:rPr lang="en-US" sz="2800" b="0" dirty="0" err="1">
                          <a:solidFill>
                            <a:schemeClr val="tx1"/>
                          </a:solidFill>
                          <a:effectLst/>
                          <a:latin typeface="Times New Roman" panose="02020603050405020304" pitchFamily="18" charset="0"/>
                          <a:cs typeface="Times New Roman" panose="02020603050405020304" pitchFamily="18" charset="0"/>
                        </a:rPr>
                        <a:t>kiến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nêu</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trong</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bài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có</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gì</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giống</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nhau</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và</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khác</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nhau</a:t>
                      </a:r>
                      <a:r>
                        <a:rPr lang="en-US" sz="2800" b="0" dirty="0">
                          <a:solidFill>
                            <a:schemeClr val="tx1"/>
                          </a:solidFill>
                          <a:effectLst/>
                          <a:latin typeface="Times New Roman" panose="02020603050405020304" pitchFamily="18" charset="0"/>
                          <a:cs typeface="Times New Roman" panose="02020603050405020304" pitchFamily="18" charset="0"/>
                        </a:rPr>
                        <a: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91440" marR="182880">
                        <a:lnSpc>
                          <a:spcPct val="115000"/>
                        </a:lnSpc>
                        <a:spcAft>
                          <a:spcPts val="0"/>
                        </a:spcAft>
                      </a:pPr>
                      <a:r>
                        <a:rPr lang="en-US" sz="2800" dirty="0">
                          <a:solidFill>
                            <a:schemeClr val="tx1"/>
                          </a:solidFill>
                          <a:effectLst/>
                          <a:latin typeface="Times New Roman" panose="02020603050405020304" pitchFamily="18" charset="0"/>
                          <a:cs typeface="Times New Roman" panose="02020603050405020304" pitchFamily="18" charset="0"/>
                        </a:rPr>
                        <a: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44856347"/>
                  </a:ext>
                </a:extLst>
              </a:tr>
              <a:tr h="0">
                <a:tc>
                  <a:txBody>
                    <a:bodyPr/>
                    <a:lstStyle/>
                    <a:p>
                      <a:pPr algn="just">
                        <a:lnSpc>
                          <a:spcPct val="115000"/>
                        </a:lnSpc>
                        <a:spcBef>
                          <a:spcPts val="600"/>
                        </a:spcBef>
                        <a:spcAft>
                          <a:spcPts val="600"/>
                        </a:spcAft>
                      </a:pP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Mỗi</a:t>
                      </a:r>
                      <a:r>
                        <a:rPr lang="en-US" sz="2800" b="0" dirty="0">
                          <a:solidFill>
                            <a:schemeClr val="tx1"/>
                          </a:solidFill>
                          <a:effectLst/>
                          <a:latin typeface="Times New Roman" panose="02020603050405020304" pitchFamily="18" charset="0"/>
                          <a:cs typeface="Times New Roman" panose="02020603050405020304" pitchFamily="18" charset="0"/>
                        </a:rPr>
                        <a:t> ý </a:t>
                      </a:r>
                      <a:r>
                        <a:rPr lang="en-US" sz="2800" b="0" dirty="0" err="1">
                          <a:solidFill>
                            <a:schemeClr val="tx1"/>
                          </a:solidFill>
                          <a:effectLst/>
                          <a:latin typeface="Times New Roman" panose="02020603050405020304" pitchFamily="18" charset="0"/>
                          <a:cs typeface="Times New Roman" panose="02020603050405020304" pitchFamily="18" charset="0"/>
                        </a:rPr>
                        <a:t>kiến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có</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điểm</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gì</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hợp</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lí</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và</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chưa</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hợp</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lí</a:t>
                      </a:r>
                      <a:r>
                        <a:rPr lang="en-US" sz="2800" b="0" dirty="0">
                          <a:solidFill>
                            <a:schemeClr val="tx1"/>
                          </a:solidFill>
                          <a:effectLst/>
                          <a:latin typeface="Times New Roman" panose="02020603050405020304" pitchFamily="18" charset="0"/>
                          <a:cs typeface="Times New Roman" panose="02020603050405020304" pitchFamily="18" charset="0"/>
                        </a:rPr>
                        <a: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91440" marR="182880">
                        <a:lnSpc>
                          <a:spcPct val="115000"/>
                        </a:lnSpc>
                        <a:spcAft>
                          <a:spcPts val="0"/>
                        </a:spcAft>
                      </a:pPr>
                      <a:r>
                        <a:rPr lang="en-US" sz="2800" dirty="0">
                          <a:solidFill>
                            <a:schemeClr val="tx1"/>
                          </a:solidFill>
                          <a:effectLst/>
                          <a:latin typeface="Times New Roman" panose="02020603050405020304" pitchFamily="18" charset="0"/>
                          <a:cs typeface="Times New Roman" panose="02020603050405020304" pitchFamily="18" charset="0"/>
                        </a:rPr>
                        <a: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2220890"/>
                  </a:ext>
                </a:extLst>
              </a:tr>
              <a:tr h="0">
                <a:tc>
                  <a:txBody>
                    <a:bodyPr/>
                    <a:lstStyle/>
                    <a:p>
                      <a:pPr algn="just">
                        <a:lnSpc>
                          <a:spcPct val="115000"/>
                        </a:lnSpc>
                        <a:spcBef>
                          <a:spcPts val="600"/>
                        </a:spcBef>
                        <a:spcAft>
                          <a:spcPts val="600"/>
                        </a:spcAft>
                      </a:pPr>
                      <a:r>
                        <a:rPr lang="en-US" sz="2800" b="0" dirty="0">
                          <a:solidFill>
                            <a:schemeClr val="tx1"/>
                          </a:solidFill>
                          <a:effectLst/>
                          <a:latin typeface="Times New Roman" panose="02020603050405020304" pitchFamily="18" charset="0"/>
                          <a:cs typeface="Times New Roman" panose="02020603050405020304" pitchFamily="18" charset="0"/>
                        </a:rPr>
                        <a:t>- Ý </a:t>
                      </a:r>
                      <a:r>
                        <a:rPr lang="en-US" sz="2800" b="0" dirty="0" err="1">
                          <a:solidFill>
                            <a:schemeClr val="tx1"/>
                          </a:solidFill>
                          <a:effectLst/>
                          <a:latin typeface="Times New Roman" panose="02020603050405020304" pitchFamily="18" charset="0"/>
                          <a:cs typeface="Times New Roman" panose="02020603050405020304" pitchFamily="18" charset="0"/>
                        </a:rPr>
                        <a:t>kiến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của</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em</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như</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thế</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nào</a:t>
                      </a:r>
                      <a:r>
                        <a:rPr lang="en-US" sz="2800" b="0" dirty="0">
                          <a:solidFill>
                            <a:schemeClr val="tx1"/>
                          </a:solidFill>
                          <a:effectLst/>
                          <a:latin typeface="Times New Roman" panose="02020603050405020304" pitchFamily="18" charset="0"/>
                          <a:cs typeface="Times New Roman" panose="02020603050405020304" pitchFamily="18" charset="0"/>
                        </a:rPr>
                        <a: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91440" marR="182880">
                        <a:lnSpc>
                          <a:spcPct val="115000"/>
                        </a:lnSpc>
                        <a:spcAft>
                          <a:spcPts val="0"/>
                        </a:spcAft>
                      </a:pPr>
                      <a:r>
                        <a:rPr lang="en-US" sz="2800" dirty="0">
                          <a:solidFill>
                            <a:schemeClr val="tx1"/>
                          </a:solidFill>
                          <a:effectLst/>
                          <a:latin typeface="Times New Roman" panose="02020603050405020304" pitchFamily="18" charset="0"/>
                          <a:cs typeface="Times New Roman" panose="02020603050405020304" pitchFamily="18" charset="0"/>
                        </a:rPr>
                        <a: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04811036"/>
                  </a:ext>
                </a:extLst>
              </a:tr>
              <a:tr h="0">
                <a:tc>
                  <a:txBody>
                    <a:bodyPr/>
                    <a:lstStyle/>
                    <a:p>
                      <a:pPr algn="just">
                        <a:lnSpc>
                          <a:spcPct val="115000"/>
                        </a:lnSpc>
                        <a:spcBef>
                          <a:spcPts val="600"/>
                        </a:spcBef>
                        <a:spcAft>
                          <a:spcPts val="600"/>
                        </a:spcAft>
                      </a:pP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Vì</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sao</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em</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hiểu</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như</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thế</a:t>
                      </a:r>
                      <a:r>
                        <a:rPr lang="en-US" sz="2800" b="0" dirty="0">
                          <a:solidFill>
                            <a:schemeClr val="tx1"/>
                          </a:solidFill>
                          <a:effectLst/>
                          <a:latin typeface="Times New Roman" panose="02020603050405020304" pitchFamily="18" charset="0"/>
                          <a:cs typeface="Times New Roman" panose="02020603050405020304" pitchFamily="18" charset="0"/>
                        </a:rPr>
                        <a: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91440" marR="182880">
                        <a:lnSpc>
                          <a:spcPct val="115000"/>
                        </a:lnSpc>
                        <a:spcAft>
                          <a:spcPts val="0"/>
                        </a:spcAft>
                      </a:pPr>
                      <a:r>
                        <a:rPr lang="en-US" sz="2800" dirty="0">
                          <a:solidFill>
                            <a:schemeClr val="tx1"/>
                          </a:solidFill>
                          <a:effectLst/>
                          <a:latin typeface="Times New Roman" panose="02020603050405020304" pitchFamily="18" charset="0"/>
                          <a:cs typeface="Times New Roman" panose="02020603050405020304" pitchFamily="18" charset="0"/>
                        </a:rPr>
                        <a: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43762180"/>
                  </a:ext>
                </a:extLst>
              </a:tr>
            </a:tbl>
          </a:graphicData>
        </a:graphic>
      </p:graphicFrame>
    </p:spTree>
    <p:extLst>
      <p:ext uri="{BB962C8B-B14F-4D97-AF65-F5344CB8AC3E}">
        <p14:creationId xmlns:p14="http://schemas.microsoft.com/office/powerpoint/2010/main" val="4290075851"/>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ircle(in)">
                                      <p:cBhvr>
                                        <p:cTn id="18"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Hình ảnh 4">
            <a:extLst>
              <a:ext uri="{FF2B5EF4-FFF2-40B4-BE49-F238E27FC236}">
                <a16:creationId xmlns:a16="http://schemas.microsoft.com/office/drawing/2014/main" id="{47CF0B3E-DF12-F5CD-2B67-07A8D31E5D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4556" y="155713"/>
            <a:ext cx="11502887" cy="6546573"/>
          </a:xfrm>
          <a:prstGeom prst="rect">
            <a:avLst/>
          </a:prstGeom>
        </p:spPr>
      </p:pic>
      <p:sp>
        <p:nvSpPr>
          <p:cNvPr id="6" name="Hộp Văn bản 5">
            <a:extLst>
              <a:ext uri="{FF2B5EF4-FFF2-40B4-BE49-F238E27FC236}">
                <a16:creationId xmlns:a16="http://schemas.microsoft.com/office/drawing/2014/main" id="{382E0FEA-52C0-DD50-C1DD-600E4FB5F939}"/>
              </a:ext>
            </a:extLst>
          </p:cNvPr>
          <p:cNvSpPr txBox="1"/>
          <p:nvPr/>
        </p:nvSpPr>
        <p:spPr>
          <a:xfrm>
            <a:off x="4545494" y="2358998"/>
            <a:ext cx="3101010" cy="1745863"/>
          </a:xfrm>
          <a:prstGeom prst="rect">
            <a:avLst/>
          </a:prstGeom>
          <a:noFill/>
        </p:spPr>
        <p:txBody>
          <a:bodyPr wrap="square" rtlCol="0">
            <a:spAutoFit/>
          </a:bodyPr>
          <a:lstStyle/>
          <a:p>
            <a:pPr>
              <a:lnSpc>
                <a:spcPct val="115000"/>
              </a:lnSpc>
            </a:pPr>
            <a:r>
              <a:rPr lang="en-US" sz="3200" b="1" dirty="0">
                <a:solidFill>
                  <a:srgbClr val="0D0D0D"/>
                </a:solidFill>
                <a:effectLst/>
                <a:latin typeface="Times New Roman" panose="02020603050405020304" pitchFamily="18" charset="0"/>
                <a:ea typeface="MS Mincho" panose="02020609040205080304" pitchFamily="49" charset="-128"/>
              </a:rPr>
              <a:t>? </a:t>
            </a:r>
            <a:r>
              <a:rPr lang="en-US" sz="3200" b="1" dirty="0" err="1">
                <a:solidFill>
                  <a:srgbClr val="0D0D0D"/>
                </a:solidFill>
                <a:effectLst/>
                <a:latin typeface="Times New Roman" panose="02020603050405020304" pitchFamily="18" charset="0"/>
                <a:ea typeface="MS Mincho" panose="02020609040205080304" pitchFamily="49" charset="-128"/>
              </a:rPr>
              <a:t>Hãy</a:t>
            </a:r>
            <a:r>
              <a:rPr lang="en-US" sz="3200" b="1" dirty="0">
                <a:solidFill>
                  <a:srgbClr val="0D0D0D"/>
                </a:solidFill>
                <a:effectLst/>
                <a:latin typeface="Times New Roman" panose="02020603050405020304" pitchFamily="18" charset="0"/>
                <a:ea typeface="MS Mincho" panose="02020609040205080304" pitchFamily="49" charset="-128"/>
              </a:rPr>
              <a:t> </a:t>
            </a:r>
            <a:r>
              <a:rPr lang="en-US" sz="3200" b="1" dirty="0" err="1">
                <a:solidFill>
                  <a:srgbClr val="0D0D0D"/>
                </a:solidFill>
                <a:effectLst/>
                <a:latin typeface="Times New Roman" panose="02020603050405020304" pitchFamily="18" charset="0"/>
                <a:ea typeface="MS Mincho" panose="02020609040205080304" pitchFamily="49" charset="-128"/>
              </a:rPr>
              <a:t>lập</a:t>
            </a:r>
            <a:r>
              <a:rPr lang="en-US" sz="3200" b="1" dirty="0">
                <a:solidFill>
                  <a:srgbClr val="0D0D0D"/>
                </a:solidFill>
                <a:effectLst/>
                <a:latin typeface="Times New Roman" panose="02020603050405020304" pitchFamily="18" charset="0"/>
                <a:ea typeface="MS Mincho" panose="02020609040205080304" pitchFamily="49" charset="-128"/>
              </a:rPr>
              <a:t> </a:t>
            </a:r>
            <a:r>
              <a:rPr lang="en-US" sz="3200" b="1" dirty="0" err="1">
                <a:solidFill>
                  <a:srgbClr val="0D0D0D"/>
                </a:solidFill>
                <a:effectLst/>
                <a:latin typeface="Times New Roman" panose="02020603050405020304" pitchFamily="18" charset="0"/>
                <a:ea typeface="MS Mincho" panose="02020609040205080304" pitchFamily="49" charset="-128"/>
              </a:rPr>
              <a:t>tìm</a:t>
            </a:r>
            <a:r>
              <a:rPr lang="en-US" sz="3200" b="1" dirty="0">
                <a:solidFill>
                  <a:srgbClr val="0D0D0D"/>
                </a:solidFill>
                <a:effectLst/>
                <a:latin typeface="Times New Roman" panose="02020603050405020304" pitchFamily="18" charset="0"/>
                <a:ea typeface="MS Mincho" panose="02020609040205080304" pitchFamily="49" charset="-128"/>
              </a:rPr>
              <a:t> ý, </a:t>
            </a:r>
            <a:r>
              <a:rPr lang="en-US" sz="3200" b="1" dirty="0" err="1">
                <a:solidFill>
                  <a:srgbClr val="0D0D0D"/>
                </a:solidFill>
                <a:effectLst/>
                <a:latin typeface="Times New Roman" panose="02020603050405020304" pitchFamily="18" charset="0"/>
                <a:ea typeface="MS Mincho" panose="02020609040205080304" pitchFamily="49" charset="-128"/>
              </a:rPr>
              <a:t>dàn</a:t>
            </a:r>
            <a:r>
              <a:rPr lang="en-US" sz="3200" b="1" dirty="0">
                <a:solidFill>
                  <a:srgbClr val="0D0D0D"/>
                </a:solidFill>
                <a:effectLst/>
                <a:latin typeface="Times New Roman" panose="02020603050405020304" pitchFamily="18" charset="0"/>
                <a:ea typeface="MS Mincho" panose="02020609040205080304" pitchFamily="49" charset="-128"/>
              </a:rPr>
              <a:t> ý </a:t>
            </a:r>
            <a:r>
              <a:rPr lang="en-US" sz="3200" b="1" dirty="0" err="1">
                <a:solidFill>
                  <a:srgbClr val="0D0D0D"/>
                </a:solidFill>
                <a:effectLst/>
                <a:latin typeface="Times New Roman" panose="02020603050405020304" pitchFamily="18" charset="0"/>
                <a:ea typeface="MS Mincho" panose="02020609040205080304" pitchFamily="49" charset="-128"/>
              </a:rPr>
              <a:t>cho</a:t>
            </a:r>
            <a:r>
              <a:rPr lang="en-US" sz="3200" b="1" dirty="0">
                <a:solidFill>
                  <a:srgbClr val="0D0D0D"/>
                </a:solidFill>
                <a:effectLst/>
                <a:latin typeface="Times New Roman" panose="02020603050405020304" pitchFamily="18" charset="0"/>
                <a:ea typeface="MS Mincho" panose="02020609040205080304" pitchFamily="49" charset="-128"/>
              </a:rPr>
              <a:t> </a:t>
            </a:r>
            <a:r>
              <a:rPr lang="en-US" sz="3200" b="1" dirty="0" err="1">
                <a:solidFill>
                  <a:srgbClr val="0D0D0D"/>
                </a:solidFill>
                <a:effectLst/>
                <a:latin typeface="Times New Roman" panose="02020603050405020304" pitchFamily="18" charset="0"/>
                <a:ea typeface="MS Mincho" panose="02020609040205080304" pitchFamily="49" charset="-128"/>
              </a:rPr>
              <a:t>bài</a:t>
            </a:r>
            <a:r>
              <a:rPr lang="en-US" sz="3200" b="1" dirty="0">
                <a:solidFill>
                  <a:srgbClr val="0D0D0D"/>
                </a:solidFill>
                <a:effectLst/>
                <a:latin typeface="Times New Roman" panose="02020603050405020304" pitchFamily="18" charset="0"/>
                <a:ea typeface="MS Mincho" panose="02020609040205080304" pitchFamily="49" charset="-128"/>
              </a:rPr>
              <a:t> </a:t>
            </a:r>
            <a:r>
              <a:rPr lang="en-US" sz="3200" b="1" dirty="0" err="1">
                <a:solidFill>
                  <a:srgbClr val="0D0D0D"/>
                </a:solidFill>
                <a:effectLst/>
                <a:latin typeface="Times New Roman" panose="02020603050405020304" pitchFamily="18" charset="0"/>
                <a:ea typeface="MS Mincho" panose="02020609040205080304" pitchFamily="49" charset="-128"/>
              </a:rPr>
              <a:t>nói</a:t>
            </a:r>
            <a:r>
              <a:rPr lang="en-US" sz="3200" b="1" dirty="0">
                <a:solidFill>
                  <a:srgbClr val="0D0D0D"/>
                </a:solidFill>
                <a:effectLst/>
                <a:latin typeface="Times New Roman" panose="02020603050405020304" pitchFamily="18" charset="0"/>
                <a:ea typeface="MS Mincho" panose="02020609040205080304" pitchFamily="49" charset="-128"/>
              </a:rPr>
              <a:t> </a:t>
            </a:r>
            <a:r>
              <a:rPr lang="en-US" sz="3200" b="1" dirty="0" err="1">
                <a:solidFill>
                  <a:srgbClr val="0D0D0D"/>
                </a:solidFill>
                <a:effectLst/>
                <a:latin typeface="Times New Roman" panose="02020603050405020304" pitchFamily="18" charset="0"/>
                <a:ea typeface="MS Mincho" panose="02020609040205080304" pitchFamily="49" charset="-128"/>
              </a:rPr>
              <a:t>của</a:t>
            </a:r>
            <a:r>
              <a:rPr lang="en-US" sz="3200" b="1" dirty="0">
                <a:solidFill>
                  <a:srgbClr val="0D0D0D"/>
                </a:solidFill>
                <a:effectLst/>
                <a:latin typeface="Times New Roman" panose="02020603050405020304" pitchFamily="18" charset="0"/>
                <a:ea typeface="MS Mincho" panose="02020609040205080304" pitchFamily="49" charset="-128"/>
              </a:rPr>
              <a:t> </a:t>
            </a:r>
            <a:r>
              <a:rPr lang="en-US" sz="3200" b="1" dirty="0" err="1">
                <a:solidFill>
                  <a:srgbClr val="0D0D0D"/>
                </a:solidFill>
                <a:effectLst/>
                <a:latin typeface="Times New Roman" panose="02020603050405020304" pitchFamily="18" charset="0"/>
                <a:ea typeface="MS Mincho" panose="02020609040205080304" pitchFamily="49" charset="-128"/>
              </a:rPr>
              <a:t>mình</a:t>
            </a:r>
            <a:r>
              <a:rPr lang="en-US" sz="3200" b="1" dirty="0">
                <a:solidFill>
                  <a:srgbClr val="0D0D0D"/>
                </a:solidFill>
                <a:effectLst/>
                <a:latin typeface="Times New Roman" panose="02020603050405020304" pitchFamily="18" charset="0"/>
                <a:ea typeface="MS Mincho" panose="02020609040205080304" pitchFamily="49" charset="-128"/>
              </a:rPr>
              <a:t>? </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11770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ảng con 3">
            <a:extLst>
              <a:ext uri="{FF2B5EF4-FFF2-40B4-BE49-F238E27FC236}">
                <a16:creationId xmlns:a16="http://schemas.microsoft.com/office/drawing/2014/main" id="{9A1ED973-D9B9-6201-531C-8F14743F9DD0}"/>
              </a:ext>
            </a:extLst>
          </p:cNvPr>
          <p:cNvSpPr/>
          <p:nvPr/>
        </p:nvSpPr>
        <p:spPr>
          <a:xfrm>
            <a:off x="3538330" y="92766"/>
            <a:ext cx="3856383" cy="583096"/>
          </a:xfrm>
          <a:prstGeom prst="plaqu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US" sz="3200" b="1">
                <a:solidFill>
                  <a:schemeClr val="bg1"/>
                </a:solidFill>
                <a:effectLst/>
                <a:latin typeface="Times New Roman" panose="02020603050405020304" pitchFamily="18" charset="0"/>
                <a:ea typeface="MS Mincho" panose="02020609040205080304" pitchFamily="49" charset="-128"/>
              </a:rPr>
              <a:t>b. Tìm ý, lập dàn ý</a:t>
            </a:r>
            <a:endParaRPr lang="en-US" sz="3200">
              <a:solidFill>
                <a:schemeClr val="bg1"/>
              </a:solidFill>
              <a:effectLst/>
              <a:latin typeface="Times New Roman" panose="02020603050405020304" pitchFamily="18" charset="0"/>
              <a:ea typeface="Times New Roman" panose="02020603050405020304" pitchFamily="18" charset="0"/>
            </a:endParaRPr>
          </a:p>
        </p:txBody>
      </p:sp>
      <p:sp>
        <p:nvSpPr>
          <p:cNvPr id="5" name="Mũi tên: Phải 4">
            <a:extLst>
              <a:ext uri="{FF2B5EF4-FFF2-40B4-BE49-F238E27FC236}">
                <a16:creationId xmlns:a16="http://schemas.microsoft.com/office/drawing/2014/main" id="{B4E4C9EF-CBAE-CE23-BB89-0C2CF3B0FD3B}"/>
              </a:ext>
            </a:extLst>
          </p:cNvPr>
          <p:cNvSpPr/>
          <p:nvPr/>
        </p:nvSpPr>
        <p:spPr>
          <a:xfrm>
            <a:off x="185530" y="1179444"/>
            <a:ext cx="1126435" cy="3896139"/>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rgbClr val="0070C0"/>
                </a:solidFill>
                <a:effectLst/>
                <a:latin typeface="Times New Roman" panose="02020603050405020304" pitchFamily="18" charset="0"/>
                <a:ea typeface="MS Mincho" panose="02020609040205080304" pitchFamily="49" charset="-128"/>
              </a:rPr>
              <a:t>Tìm ý</a:t>
            </a:r>
            <a:endParaRPr lang="en-US" sz="2800">
              <a:solidFill>
                <a:srgbClr val="0070C0"/>
              </a:solidFill>
            </a:endParaRPr>
          </a:p>
        </p:txBody>
      </p:sp>
      <p:sp>
        <p:nvSpPr>
          <p:cNvPr id="6" name="Hộp Văn bản 5">
            <a:extLst>
              <a:ext uri="{FF2B5EF4-FFF2-40B4-BE49-F238E27FC236}">
                <a16:creationId xmlns:a16="http://schemas.microsoft.com/office/drawing/2014/main" id="{B08C00EF-9BB2-2550-176B-27F6930A7F1F}"/>
              </a:ext>
            </a:extLst>
          </p:cNvPr>
          <p:cNvSpPr txBox="1"/>
          <p:nvPr/>
        </p:nvSpPr>
        <p:spPr>
          <a:xfrm>
            <a:off x="2213113" y="1046922"/>
            <a:ext cx="9621078" cy="523220"/>
          </a:xfrm>
          <a:prstGeom prst="rect">
            <a:avLst/>
          </a:prstGeom>
          <a:noFill/>
        </p:spPr>
        <p:txBody>
          <a:bodyPr wrap="square" rtlCol="0">
            <a:spAutoFit/>
          </a:bodyPr>
          <a:lstStyle/>
          <a:p>
            <a:r>
              <a:rPr lang="en-US" sz="2800" b="1" dirty="0" err="1">
                <a:effectLst/>
                <a:latin typeface="Times New Roman" panose="02020603050405020304" pitchFamily="18" charset="0"/>
                <a:ea typeface="MS Mincho" panose="02020609040205080304" pitchFamily="49" charset="-128"/>
              </a:rPr>
              <a:t>Các</a:t>
            </a:r>
            <a:r>
              <a:rPr lang="en-US" sz="2800" b="1" dirty="0">
                <a:effectLst/>
                <a:latin typeface="Times New Roman" panose="02020603050405020304" pitchFamily="18" charset="0"/>
                <a:ea typeface="MS Mincho" panose="02020609040205080304" pitchFamily="49" charset="-128"/>
              </a:rPr>
              <a:t> ý </a:t>
            </a:r>
            <a:r>
              <a:rPr lang="en-US" sz="2800" b="1" dirty="0" err="1">
                <a:effectLst/>
                <a:latin typeface="Times New Roman" panose="02020603050405020304" pitchFamily="18" charset="0"/>
                <a:ea typeface="MS Mincho" panose="02020609040205080304" pitchFamily="49" charset="-128"/>
              </a:rPr>
              <a:t>cần</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phải</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nói</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và</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sắp</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xếp</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theo</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trình</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tự</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phù</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hợp</a:t>
            </a:r>
            <a:endParaRPr lang="en-US" sz="2800" dirty="0"/>
          </a:p>
        </p:txBody>
      </p:sp>
      <p:sp>
        <p:nvSpPr>
          <p:cNvPr id="7" name="Hộp Văn bản 6">
            <a:extLst>
              <a:ext uri="{FF2B5EF4-FFF2-40B4-BE49-F238E27FC236}">
                <a16:creationId xmlns:a16="http://schemas.microsoft.com/office/drawing/2014/main" id="{8AB7E6E1-7570-DEC0-61B5-7E3F85C14C7C}"/>
              </a:ext>
            </a:extLst>
          </p:cNvPr>
          <p:cNvSpPr txBox="1"/>
          <p:nvPr/>
        </p:nvSpPr>
        <p:spPr>
          <a:xfrm>
            <a:off x="2199861" y="1895061"/>
            <a:ext cx="9289774" cy="523220"/>
          </a:xfrm>
          <a:prstGeom prst="rect">
            <a:avLst/>
          </a:prstGeom>
          <a:noFill/>
        </p:spPr>
        <p:txBody>
          <a:bodyPr wrap="square" rtlCol="0">
            <a:spAutoFit/>
          </a:bodyPr>
          <a:lstStyle/>
          <a:p>
            <a:r>
              <a:rPr lang="en-US" sz="2800" i="1" dirty="0" err="1">
                <a:solidFill>
                  <a:srgbClr val="000000"/>
                </a:solidFill>
                <a:effectLst/>
                <a:latin typeface="Times New Roman" panose="02020603050405020304" pitchFamily="18" charset="0"/>
                <a:ea typeface="Times New Roman" panose="02020603050405020304" pitchFamily="18" charset="0"/>
              </a:rPr>
              <a:t>Các</a:t>
            </a:r>
            <a:r>
              <a:rPr lang="en-US" sz="2800" i="1" dirty="0">
                <a:solidFill>
                  <a:srgbClr val="000000"/>
                </a:solidFill>
                <a:effectLst/>
                <a:latin typeface="Times New Roman" panose="02020603050405020304" pitchFamily="18" charset="0"/>
                <a:ea typeface="Times New Roman" panose="02020603050405020304" pitchFamily="18" charset="0"/>
              </a:rPr>
              <a:t> ý </a:t>
            </a:r>
            <a:r>
              <a:rPr lang="en-US" sz="2800" i="1" dirty="0" err="1">
                <a:solidFill>
                  <a:srgbClr val="000000"/>
                </a:solidFill>
                <a:effectLst/>
                <a:latin typeface="Times New Roman" panose="02020603050405020304" pitchFamily="18" charset="0"/>
                <a:ea typeface="Times New Roman" panose="02020603050405020304" pitchFamily="18" charset="0"/>
              </a:rPr>
              <a:t>kiến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nêu</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trong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bài</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có</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giống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nhau</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và</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khác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nhau</a:t>
            </a:r>
            <a:endParaRPr lang="en-US" sz="2800" dirty="0"/>
          </a:p>
        </p:txBody>
      </p:sp>
      <p:sp>
        <p:nvSpPr>
          <p:cNvPr id="8" name="Hộp Văn bản 7">
            <a:extLst>
              <a:ext uri="{FF2B5EF4-FFF2-40B4-BE49-F238E27FC236}">
                <a16:creationId xmlns:a16="http://schemas.microsoft.com/office/drawing/2014/main" id="{5DE24D82-3C3B-ECD0-2217-D110661384F5}"/>
              </a:ext>
            </a:extLst>
          </p:cNvPr>
          <p:cNvSpPr txBox="1"/>
          <p:nvPr/>
        </p:nvSpPr>
        <p:spPr>
          <a:xfrm>
            <a:off x="2040835" y="2596180"/>
            <a:ext cx="8362122" cy="954107"/>
          </a:xfrm>
          <a:prstGeom prst="rect">
            <a:avLst/>
          </a:prstGeom>
          <a:noFill/>
        </p:spPr>
        <p:txBody>
          <a:bodyPr wrap="square" rtlCol="0">
            <a:spAutoFit/>
          </a:bodyPr>
          <a:lstStyle/>
          <a:p>
            <a:pPr algn="just"/>
            <a:r>
              <a:rPr lang="en-US"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Điểm</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giống</a:t>
            </a:r>
            <a:r>
              <a:rPr lang="vi-VN" sz="2800" dirty="0">
                <a:solidFill>
                  <a:srgbClr val="222222"/>
                </a:solidFill>
                <a:effectLst/>
                <a:latin typeface="Times New Roman" panose="02020603050405020304" pitchFamily="18" charset="0"/>
                <a:ea typeface="Times New Roman" panose="02020603050405020304" pitchFamily="18" charset="0"/>
              </a:rPr>
              <a:t> nhau </a:t>
            </a:r>
            <a:r>
              <a:rPr lang="vi-VN" sz="2800" dirty="0" err="1">
                <a:solidFill>
                  <a:srgbClr val="222222"/>
                </a:solidFill>
                <a:effectLst/>
                <a:latin typeface="Times New Roman" panose="02020603050405020304" pitchFamily="18" charset="0"/>
                <a:ea typeface="Times New Roman" panose="02020603050405020304" pitchFamily="18" charset="0"/>
              </a:rPr>
              <a:t>của</a:t>
            </a:r>
            <a:r>
              <a:rPr lang="vi-VN" sz="2800" dirty="0">
                <a:solidFill>
                  <a:srgbClr val="222222"/>
                </a:solidFill>
                <a:effectLst/>
                <a:latin typeface="Times New Roman" panose="02020603050405020304" pitchFamily="18" charset="0"/>
                <a:ea typeface="Times New Roman" panose="02020603050405020304" pitchFamily="18" charset="0"/>
              </a:rPr>
              <a:t> hai ý </a:t>
            </a:r>
            <a:r>
              <a:rPr lang="vi-VN" sz="2800" dirty="0" err="1">
                <a:solidFill>
                  <a:srgbClr val="222222"/>
                </a:solidFill>
                <a:effectLst/>
                <a:latin typeface="Times New Roman" panose="02020603050405020304" pitchFamily="18" charset="0"/>
                <a:ea typeface="Times New Roman" panose="02020603050405020304" pitchFamily="18" charset="0"/>
              </a:rPr>
              <a:t>kiến</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đó</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là</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đều</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nói</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rằng</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hình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ảnh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cánh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buồm</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dùng</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để</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chỉ</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ước</a:t>
            </a:r>
            <a:r>
              <a:rPr lang="vi-VN" sz="2800" dirty="0">
                <a:solidFill>
                  <a:srgbClr val="222222"/>
                </a:solidFill>
                <a:effectLst/>
                <a:latin typeface="Times New Roman" panose="02020603050405020304" pitchFamily="18" charset="0"/>
                <a:ea typeface="Times New Roman" panose="02020603050405020304" pitchFamily="18" charset="0"/>
              </a:rPr>
              <a:t> mơ.</a:t>
            </a:r>
            <a:endParaRPr lang="en-US" sz="2800" dirty="0">
              <a:effectLst/>
              <a:latin typeface="Times New Roman" panose="02020603050405020304" pitchFamily="18" charset="0"/>
              <a:ea typeface="Times New Roman" panose="02020603050405020304" pitchFamily="18" charset="0"/>
            </a:endParaRPr>
          </a:p>
        </p:txBody>
      </p:sp>
      <p:sp>
        <p:nvSpPr>
          <p:cNvPr id="9" name="Hộp Văn bản 8">
            <a:extLst>
              <a:ext uri="{FF2B5EF4-FFF2-40B4-BE49-F238E27FC236}">
                <a16:creationId xmlns:a16="http://schemas.microsoft.com/office/drawing/2014/main" id="{17BCCF5A-11E9-44F5-BBD5-1433C46FB23A}"/>
              </a:ext>
            </a:extLst>
          </p:cNvPr>
          <p:cNvSpPr txBox="1"/>
          <p:nvPr/>
        </p:nvSpPr>
        <p:spPr>
          <a:xfrm>
            <a:off x="2213113" y="3693931"/>
            <a:ext cx="2464904" cy="523220"/>
          </a:xfrm>
          <a:prstGeom prst="rect">
            <a:avLst/>
          </a:prstGeom>
          <a:noFill/>
        </p:spPr>
        <p:txBody>
          <a:bodyPr wrap="square" rtlCol="0">
            <a:spAutoFit/>
          </a:bodyPr>
          <a:lstStyle/>
          <a:p>
            <a:pPr algn="just"/>
            <a:r>
              <a:rPr lang="en-US" sz="2800" dirty="0">
                <a:solidFill>
                  <a:srgbClr val="222222"/>
                </a:solidFill>
                <a:effectLst/>
                <a:latin typeface="Times New Roman" panose="02020603050405020304" pitchFamily="18" charset="0"/>
                <a:ea typeface="Times New Roman" panose="02020603050405020304" pitchFamily="18" charset="0"/>
              </a:rPr>
              <a:t>+ </a:t>
            </a:r>
            <a:r>
              <a:rPr lang="en-US" sz="2800" dirty="0" err="1">
                <a:solidFill>
                  <a:srgbClr val="222222"/>
                </a:solidFill>
                <a:effectLst/>
                <a:latin typeface="Times New Roman" panose="02020603050405020304" pitchFamily="18" charset="0"/>
                <a:ea typeface="Times New Roman" panose="02020603050405020304" pitchFamily="18" charset="0"/>
              </a:rPr>
              <a:t>Khác</a:t>
            </a:r>
            <a:r>
              <a:rPr lang="en-US" sz="2800" dirty="0">
                <a:solidFill>
                  <a:srgbClr val="222222"/>
                </a:solidFill>
                <a:effectLst/>
                <a:latin typeface="Times New Roman" panose="02020603050405020304" pitchFamily="18" charset="0"/>
                <a:ea typeface="Times New Roman" panose="02020603050405020304" pitchFamily="18" charset="0"/>
              </a:rPr>
              <a:t> </a:t>
            </a:r>
            <a:r>
              <a:rPr lang="en-US" sz="2800" dirty="0" err="1">
                <a:solidFill>
                  <a:srgbClr val="222222"/>
                </a:solidFill>
                <a:effectLst/>
                <a:latin typeface="Times New Roman" panose="02020603050405020304" pitchFamily="18" charset="0"/>
                <a:ea typeface="Times New Roman" panose="02020603050405020304" pitchFamily="18" charset="0"/>
              </a:rPr>
              <a:t>nhau</a:t>
            </a:r>
            <a:r>
              <a:rPr lang="en-US" sz="2800" dirty="0">
                <a:solidFill>
                  <a:srgbClr val="222222"/>
                </a:solidFill>
                <a:effectLst/>
                <a:latin typeface="Times New Roman" panose="02020603050405020304" pitchFamily="18" charset="0"/>
                <a:ea typeface="Times New Roman" panose="02020603050405020304" pitchFamily="18" charset="0"/>
              </a:rPr>
              <a:t>:</a:t>
            </a:r>
            <a:r>
              <a:rPr lang="vi-VN" sz="2800" dirty="0">
                <a:solidFill>
                  <a:srgbClr val="222222"/>
                </a:solidFill>
                <a:effectLst/>
                <a:latin typeface="Times New Roman" panose="02020603050405020304" pitchFamily="18"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p:txBody>
      </p:sp>
      <p:sp>
        <p:nvSpPr>
          <p:cNvPr id="10" name="Hộp Văn bản 9">
            <a:extLst>
              <a:ext uri="{FF2B5EF4-FFF2-40B4-BE49-F238E27FC236}">
                <a16:creationId xmlns:a16="http://schemas.microsoft.com/office/drawing/2014/main" id="{F5C22D7C-6DA8-58EC-4788-BDC2905F1FF2}"/>
              </a:ext>
            </a:extLst>
          </p:cNvPr>
          <p:cNvSpPr txBox="1"/>
          <p:nvPr/>
        </p:nvSpPr>
        <p:spPr>
          <a:xfrm>
            <a:off x="2252869" y="4360795"/>
            <a:ext cx="8746434" cy="954107"/>
          </a:xfrm>
          <a:prstGeom prst="rect">
            <a:avLst/>
          </a:prstGeom>
          <a:noFill/>
        </p:spPr>
        <p:txBody>
          <a:bodyPr wrap="square" rtlCol="0">
            <a:spAutoFit/>
          </a:bodyPr>
          <a:lstStyle/>
          <a:p>
            <a:pPr algn="just"/>
            <a:r>
              <a:rPr lang="en-US" sz="2800" dirty="0">
                <a:solidFill>
                  <a:srgbClr val="222222"/>
                </a:solidFill>
                <a:effectLst/>
                <a:latin typeface="Times New Roman" panose="02020603050405020304" pitchFamily="18" charset="0"/>
                <a:ea typeface="Times New Roman" panose="02020603050405020304" pitchFamily="18" charset="0"/>
              </a:rPr>
              <a:t>+ + </a:t>
            </a:r>
            <a:r>
              <a:rPr lang="vi-VN" sz="2800" dirty="0">
                <a:solidFill>
                  <a:srgbClr val="222222"/>
                </a:solidFill>
                <a:effectLst/>
                <a:latin typeface="Times New Roman" panose="02020603050405020304" pitchFamily="18" charset="0"/>
                <a:ea typeface="Times New Roman" panose="02020603050405020304" pitchFamily="18" charset="0"/>
              </a:rPr>
              <a:t>ý </a:t>
            </a:r>
            <a:r>
              <a:rPr lang="vi-VN" sz="2800" dirty="0" err="1">
                <a:solidFill>
                  <a:srgbClr val="222222"/>
                </a:solidFill>
                <a:effectLst/>
                <a:latin typeface="Times New Roman" panose="02020603050405020304" pitchFamily="18" charset="0"/>
                <a:ea typeface="Times New Roman" panose="02020603050405020304" pitchFamily="18" charset="0"/>
              </a:rPr>
              <a:t>kiến</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thứ</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nhất</a:t>
            </a:r>
            <a:r>
              <a:rPr lang="vi-VN" sz="2800" dirty="0">
                <a:solidFill>
                  <a:srgbClr val="222222"/>
                </a:solidFill>
                <a:effectLst/>
                <a:latin typeface="Times New Roman" panose="02020603050405020304" pitchFamily="18" charset="0"/>
                <a:ea typeface="Times New Roman" panose="02020603050405020304" pitchFamily="18" charset="0"/>
              </a:rPr>
              <a:t> cho </a:t>
            </a:r>
            <a:r>
              <a:rPr lang="vi-VN" sz="2800" dirty="0" err="1">
                <a:solidFill>
                  <a:srgbClr val="222222"/>
                </a:solidFill>
                <a:effectLst/>
                <a:latin typeface="Times New Roman" panose="02020603050405020304" pitchFamily="18" charset="0"/>
                <a:ea typeface="Times New Roman" panose="02020603050405020304" pitchFamily="18" charset="0"/>
              </a:rPr>
              <a:t>rằng</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hình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ảnh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cánh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buồm</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tượng</a:t>
            </a:r>
            <a:r>
              <a:rPr lang="vi-VN" sz="2800" dirty="0">
                <a:solidFill>
                  <a:srgbClr val="222222"/>
                </a:solidFill>
                <a:effectLst/>
                <a:latin typeface="Times New Roman" panose="02020603050405020304" pitchFamily="18" charset="0"/>
                <a:ea typeface="Times New Roman" panose="02020603050405020304" pitchFamily="18" charset="0"/>
              </a:rPr>
              <a:t> trưng cho </a:t>
            </a:r>
            <a:r>
              <a:rPr lang="vi-VN" sz="2800" dirty="0" err="1">
                <a:solidFill>
                  <a:srgbClr val="222222"/>
                </a:solidFill>
                <a:effectLst/>
                <a:latin typeface="Times New Roman" panose="02020603050405020304" pitchFamily="18" charset="0"/>
                <a:ea typeface="Times New Roman" panose="02020603050405020304" pitchFamily="18" charset="0"/>
              </a:rPr>
              <a:t>khát</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vọng</a:t>
            </a:r>
            <a:r>
              <a:rPr lang="vi-VN" sz="2800" dirty="0">
                <a:solidFill>
                  <a:srgbClr val="222222"/>
                </a:solidFill>
                <a:effectLst/>
                <a:latin typeface="Times New Roman" panose="02020603050405020304" pitchFamily="18" charset="0"/>
                <a:ea typeface="Times New Roman" panose="02020603050405020304" pitchFamily="18" charset="0"/>
              </a:rPr>
              <a:t> vươn xa </a:t>
            </a:r>
            <a:r>
              <a:rPr lang="vi-VN" sz="2800" dirty="0" err="1">
                <a:solidFill>
                  <a:srgbClr val="222222"/>
                </a:solidFill>
                <a:effectLst/>
                <a:latin typeface="Times New Roman" panose="02020603050405020304" pitchFamily="18" charset="0"/>
                <a:ea typeface="Times New Roman" panose="02020603050405020304" pitchFamily="18" charset="0"/>
              </a:rPr>
              <a:t>của</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người</a:t>
            </a:r>
            <a:r>
              <a:rPr lang="vi-VN" sz="2800" dirty="0">
                <a:solidFill>
                  <a:srgbClr val="222222"/>
                </a:solidFill>
                <a:effectLst/>
                <a:latin typeface="Times New Roman" panose="02020603050405020304" pitchFamily="18" charset="0"/>
                <a:ea typeface="Times New Roman" panose="02020603050405020304" pitchFamily="18" charset="0"/>
              </a:rPr>
              <a:t> con.</a:t>
            </a:r>
            <a:endParaRPr lang="en-US" sz="2800" dirty="0">
              <a:effectLst/>
              <a:latin typeface="Times New Roman" panose="02020603050405020304" pitchFamily="18" charset="0"/>
              <a:ea typeface="Times New Roman" panose="02020603050405020304" pitchFamily="18" charset="0"/>
            </a:endParaRPr>
          </a:p>
        </p:txBody>
      </p:sp>
      <p:sp>
        <p:nvSpPr>
          <p:cNvPr id="11" name="Hộp Văn bản 10">
            <a:extLst>
              <a:ext uri="{FF2B5EF4-FFF2-40B4-BE49-F238E27FC236}">
                <a16:creationId xmlns:a16="http://schemas.microsoft.com/office/drawing/2014/main" id="{538F0136-5AA7-D959-79D7-C705872550CB}"/>
              </a:ext>
            </a:extLst>
          </p:cNvPr>
          <p:cNvSpPr txBox="1"/>
          <p:nvPr/>
        </p:nvSpPr>
        <p:spPr>
          <a:xfrm>
            <a:off x="2252869" y="5393967"/>
            <a:ext cx="8746435" cy="954107"/>
          </a:xfrm>
          <a:prstGeom prst="rect">
            <a:avLst/>
          </a:prstGeom>
          <a:noFill/>
        </p:spPr>
        <p:txBody>
          <a:bodyPr wrap="square" rtlCol="0">
            <a:spAutoFit/>
          </a:bodyPr>
          <a:lstStyle/>
          <a:p>
            <a:pPr algn="just"/>
            <a:r>
              <a:rPr lang="en-US" sz="2800" dirty="0">
                <a:solidFill>
                  <a:srgbClr val="222222"/>
                </a:solidFill>
                <a:effectLst/>
                <a:latin typeface="Times New Roman" panose="02020603050405020304" pitchFamily="18" charset="0"/>
                <a:ea typeface="Times New Roman" panose="02020603050405020304" pitchFamily="18" charset="0"/>
              </a:rPr>
              <a:t>+ +</a:t>
            </a:r>
            <a:r>
              <a:rPr lang="vi-VN" sz="2800" dirty="0">
                <a:solidFill>
                  <a:srgbClr val="222222"/>
                </a:solidFill>
                <a:effectLst/>
                <a:latin typeface="Times New Roman" panose="02020603050405020304" pitchFamily="18" charset="0"/>
                <a:ea typeface="Times New Roman" panose="02020603050405020304" pitchFamily="18" charset="0"/>
              </a:rPr>
              <a:t> ý </a:t>
            </a:r>
            <a:r>
              <a:rPr lang="vi-VN" sz="2800" dirty="0" err="1">
                <a:solidFill>
                  <a:srgbClr val="222222"/>
                </a:solidFill>
                <a:effectLst/>
                <a:latin typeface="Times New Roman" panose="02020603050405020304" pitchFamily="18" charset="0"/>
                <a:ea typeface="Times New Roman" panose="02020603050405020304" pitchFamily="18" charset="0"/>
              </a:rPr>
              <a:t>kiến</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này</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khẳng</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định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hình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ảnh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cánh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buồm</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tượng</a:t>
            </a:r>
            <a:r>
              <a:rPr lang="vi-VN" sz="2800" dirty="0">
                <a:solidFill>
                  <a:srgbClr val="222222"/>
                </a:solidFill>
                <a:effectLst/>
                <a:latin typeface="Times New Roman" panose="02020603050405020304" pitchFamily="18" charset="0"/>
                <a:ea typeface="Times New Roman" panose="02020603050405020304" pitchFamily="18" charset="0"/>
              </a:rPr>
              <a:t> trưng cho </a:t>
            </a:r>
            <a:r>
              <a:rPr lang="vi-VN" sz="2800" dirty="0" err="1">
                <a:solidFill>
                  <a:srgbClr val="222222"/>
                </a:solidFill>
                <a:effectLst/>
                <a:latin typeface="Times New Roman" panose="02020603050405020304" pitchFamily="18" charset="0"/>
                <a:ea typeface="Times New Roman" panose="02020603050405020304" pitchFamily="18" charset="0"/>
              </a:rPr>
              <a:t>những</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ước</a:t>
            </a:r>
            <a:r>
              <a:rPr lang="vi-VN" sz="2800" dirty="0">
                <a:solidFill>
                  <a:srgbClr val="222222"/>
                </a:solidFill>
                <a:effectLst/>
                <a:latin typeface="Times New Roman" panose="02020603050405020304" pitchFamily="18" charset="0"/>
                <a:ea typeface="Times New Roman" panose="02020603050405020304" pitchFamily="18" charset="0"/>
              </a:rPr>
              <a:t> mơ chưa </a:t>
            </a:r>
            <a:r>
              <a:rPr lang="vi-VN" sz="2800" dirty="0" err="1">
                <a:solidFill>
                  <a:srgbClr val="222222"/>
                </a:solidFill>
                <a:effectLst/>
                <a:latin typeface="Times New Roman" panose="02020603050405020304" pitchFamily="18" charset="0"/>
                <a:ea typeface="Times New Roman" panose="02020603050405020304" pitchFamily="18" charset="0"/>
              </a:rPr>
              <a:t>đạt</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được</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của</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người</a:t>
            </a:r>
            <a:r>
              <a:rPr lang="vi-VN" sz="2800" dirty="0">
                <a:solidFill>
                  <a:srgbClr val="222222"/>
                </a:solidFill>
                <a:effectLst/>
                <a:latin typeface="Times New Roman" panose="02020603050405020304" pitchFamily="18" charset="0"/>
                <a:ea typeface="Times New Roman" panose="02020603050405020304" pitchFamily="18" charset="0"/>
              </a:rPr>
              <a:t> cha.</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4310096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arn(inVertical)">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500" fill="hold"/>
                                        <p:tgtEl>
                                          <p:spTgt spid="7"/>
                                        </p:tgtEl>
                                        <p:attrNameLst>
                                          <p:attrName>ppt_x</p:attrName>
                                        </p:attrNameLst>
                                      </p:cBhvr>
                                      <p:tavLst>
                                        <p:tav tm="0">
                                          <p:val>
                                            <p:strVal val="#ppt_x"/>
                                          </p:val>
                                        </p:tav>
                                        <p:tav tm="100000">
                                          <p:val>
                                            <p:strVal val="#ppt_x"/>
                                          </p:val>
                                        </p:tav>
                                      </p:tavLst>
                                    </p:anim>
                                    <p:anim calcmode="lin" valueType="num">
                                      <p:cBhvr additive="base">
                                        <p:cTn id="2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1000"/>
                                        <p:tgtEl>
                                          <p:spTgt spid="8"/>
                                        </p:tgtEl>
                                      </p:cBhvr>
                                    </p:animEffect>
                                    <p:anim calcmode="lin" valueType="num">
                                      <p:cBhvr>
                                        <p:cTn id="31" dur="1000" fill="hold"/>
                                        <p:tgtEl>
                                          <p:spTgt spid="8"/>
                                        </p:tgtEl>
                                        <p:attrNameLst>
                                          <p:attrName>ppt_x</p:attrName>
                                        </p:attrNameLst>
                                      </p:cBhvr>
                                      <p:tavLst>
                                        <p:tav tm="0">
                                          <p:val>
                                            <p:strVal val="#ppt_x"/>
                                          </p:val>
                                        </p:tav>
                                        <p:tav tm="100000">
                                          <p:val>
                                            <p:strVal val="#ppt_x"/>
                                          </p:val>
                                        </p:tav>
                                      </p:tavLst>
                                    </p:anim>
                                    <p:anim calcmode="lin" valueType="num">
                                      <p:cBhvr>
                                        <p:cTn id="32"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wipe(down)">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circle(in)">
                                      <p:cBhvr>
                                        <p:cTn id="42" dur="20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randombar(horizontal)">
                                      <p:cBhvr>
                                        <p:cTn id="4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p:bldP spid="7" grpId="0"/>
      <p:bldP spid="8" grpId="0"/>
      <p:bldP spid="9" grpId="0"/>
      <p:bldP spid="10" grpId="0"/>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15B8E1AF-83D8-4D94-B668-896F2E356C13}"/>
              </a:ext>
            </a:extLst>
          </p:cNvPr>
          <p:cNvSpPr txBox="1"/>
          <p:nvPr/>
        </p:nvSpPr>
        <p:spPr>
          <a:xfrm>
            <a:off x="490330" y="172278"/>
            <a:ext cx="11158331" cy="523220"/>
          </a:xfrm>
          <a:prstGeom prst="rect">
            <a:avLst/>
          </a:prstGeom>
          <a:noFill/>
        </p:spPr>
        <p:txBody>
          <a:bodyPr wrap="square" rtlCol="0">
            <a:spAutoFit/>
          </a:bodyPr>
          <a:lstStyle/>
          <a:p>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Nhận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xét</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về</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hai</a:t>
            </a:r>
            <a:r>
              <a:rPr lang="en-US" sz="2800" i="1" dirty="0">
                <a:solidFill>
                  <a:srgbClr val="000000"/>
                </a:solidFill>
                <a:effectLst/>
                <a:latin typeface="Times New Roman" panose="02020603050405020304" pitchFamily="18" charset="0"/>
                <a:ea typeface="Times New Roman" panose="02020603050405020304" pitchFamily="18" charset="0"/>
              </a:rPr>
              <a:t> ý </a:t>
            </a:r>
            <a:r>
              <a:rPr lang="en-US" sz="2800" i="1" dirty="0" err="1">
                <a:solidFill>
                  <a:srgbClr val="000000"/>
                </a:solidFill>
                <a:effectLst/>
                <a:latin typeface="Times New Roman" panose="02020603050405020304" pitchFamily="18" charset="0"/>
                <a:ea typeface="Times New Roman" panose="02020603050405020304" pitchFamily="18" charset="0"/>
              </a:rPr>
              <a:t>kiến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Mỗi</a:t>
            </a:r>
            <a:r>
              <a:rPr lang="en-US" sz="2800" i="1" dirty="0">
                <a:solidFill>
                  <a:srgbClr val="000000"/>
                </a:solidFill>
                <a:effectLst/>
                <a:latin typeface="Times New Roman" panose="02020603050405020304" pitchFamily="18" charset="0"/>
                <a:ea typeface="Times New Roman" panose="02020603050405020304" pitchFamily="18" charset="0"/>
              </a:rPr>
              <a:t> ý </a:t>
            </a:r>
            <a:r>
              <a:rPr lang="en-US" sz="2800" i="1" dirty="0" err="1">
                <a:solidFill>
                  <a:srgbClr val="000000"/>
                </a:solidFill>
                <a:effectLst/>
                <a:latin typeface="Times New Roman" panose="02020603050405020304" pitchFamily="18" charset="0"/>
                <a:ea typeface="Times New Roman" panose="02020603050405020304" pitchFamily="18" charset="0"/>
              </a:rPr>
              <a:t>kiến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có</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điểm</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hợp</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lí</a:t>
            </a:r>
            <a:endParaRPr lang="en-US" sz="2800" dirty="0"/>
          </a:p>
        </p:txBody>
      </p:sp>
      <p:sp>
        <p:nvSpPr>
          <p:cNvPr id="5" name="Hộp Văn bản 4">
            <a:extLst>
              <a:ext uri="{FF2B5EF4-FFF2-40B4-BE49-F238E27FC236}">
                <a16:creationId xmlns:a16="http://schemas.microsoft.com/office/drawing/2014/main" id="{B7FF036C-76EF-7D02-5EDA-461F6FE3DF13}"/>
              </a:ext>
            </a:extLst>
          </p:cNvPr>
          <p:cNvSpPr txBox="1"/>
          <p:nvPr/>
        </p:nvSpPr>
        <p:spPr>
          <a:xfrm>
            <a:off x="477078" y="728388"/>
            <a:ext cx="11105322" cy="1539139"/>
          </a:xfrm>
          <a:prstGeom prst="rect">
            <a:avLst/>
          </a:prstGeom>
          <a:noFill/>
        </p:spPr>
        <p:txBody>
          <a:bodyPr wrap="square" rtlCol="0">
            <a:spAutoFit/>
          </a:bodyPr>
          <a:lstStyle/>
          <a:p>
            <a:pPr algn="just">
              <a:lnSpc>
                <a:spcPct val="115000"/>
              </a:lnSpc>
              <a:spcBef>
                <a:spcPts val="600"/>
              </a:spcBef>
              <a:spcAft>
                <a:spcPts val="600"/>
              </a:spcAft>
            </a:pP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Với</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con,cánh</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buồm</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tượng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trưng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cho</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ước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mơ</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đi</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xa</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khám</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phá</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những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nơi</a:t>
            </a:r>
            <a:r>
              <a:rPr lang="en-US" sz="2800" i="1" dirty="0">
                <a:solidFill>
                  <a:srgbClr val="000000"/>
                </a:solidFill>
                <a:effectLst/>
                <a:latin typeface="Times New Roman" panose="02020603050405020304" pitchFamily="18" charset="0"/>
                <a:ea typeface="Times New Roman" panose="02020603050405020304" pitchFamily="18" charset="0"/>
              </a:rPr>
              <a:t> co </a:t>
            </a:r>
            <a:r>
              <a:rPr lang="en-US" sz="2800" i="1" dirty="0" err="1">
                <a:solidFill>
                  <a:srgbClr val="000000"/>
                </a:solidFill>
                <a:effectLst/>
                <a:latin typeface="Times New Roman" panose="02020603050405020304" pitchFamily="18" charset="0"/>
                <a:ea typeface="Times New Roman" panose="02020603050405020304" pitchFamily="18" charset="0"/>
              </a:rPr>
              <a:t>chưa</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từng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đi</a:t>
            </a:r>
            <a:r>
              <a:rPr lang="en-US" sz="2800" i="1"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Điều</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đó</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được</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thể</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hiện</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rất</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rõ</a:t>
            </a:r>
            <a:r>
              <a:rPr lang="vi-VN" sz="2800" dirty="0">
                <a:solidFill>
                  <a:srgbClr val="222222"/>
                </a:solidFill>
                <a:effectLst/>
                <a:latin typeface="Times New Roman" panose="02020603050405020304" pitchFamily="18" charset="0"/>
                <a:ea typeface="Times New Roman" panose="02020603050405020304" pitchFamily="18" charset="0"/>
              </a:rPr>
              <a:t> qua </a:t>
            </a:r>
            <a:r>
              <a:rPr lang="vi-VN" sz="2800" dirty="0" err="1">
                <a:solidFill>
                  <a:srgbClr val="222222"/>
                </a:solidFill>
                <a:effectLst/>
                <a:latin typeface="Times New Roman" panose="02020603050405020304" pitchFamily="18" charset="0"/>
                <a:ea typeface="Times New Roman" panose="02020603050405020304" pitchFamily="18" charset="0"/>
              </a:rPr>
              <a:t>những</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lời</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nói</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hành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động</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của</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cậu</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bé</a:t>
            </a:r>
            <a:r>
              <a:rPr lang="vi-VN" sz="2800" dirty="0">
                <a:solidFill>
                  <a:srgbClr val="222222"/>
                </a:solidFill>
                <a:effectLst/>
                <a:latin typeface="Times New Roman" panose="02020603050405020304" pitchFamily="18" charset="0"/>
                <a:ea typeface="Times New Roman" panose="02020603050405020304" pitchFamily="18" charset="0"/>
              </a:rPr>
              <a:t> trong </a:t>
            </a:r>
            <a:r>
              <a:rPr lang="vi-VN" sz="2800" dirty="0" err="1">
                <a:solidFill>
                  <a:srgbClr val="222222"/>
                </a:solidFill>
                <a:effectLst/>
                <a:latin typeface="Times New Roman" panose="02020603050405020304" pitchFamily="18" charset="0"/>
                <a:ea typeface="Times New Roman" panose="02020603050405020304" pitchFamily="18" charset="0"/>
              </a:rPr>
              <a:t>bài</a:t>
            </a:r>
            <a:r>
              <a:rPr lang="vi-VN" sz="2800" dirty="0">
                <a:solidFill>
                  <a:srgbClr val="222222"/>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EC911EE9-ED82-2F0D-A7B1-3E52CAA672AB}"/>
              </a:ext>
            </a:extLst>
          </p:cNvPr>
          <p:cNvSpPr txBox="1"/>
          <p:nvPr/>
        </p:nvSpPr>
        <p:spPr>
          <a:xfrm>
            <a:off x="490330" y="2544418"/>
            <a:ext cx="5406887" cy="1384995"/>
          </a:xfrm>
          <a:prstGeom prst="rect">
            <a:avLst/>
          </a:prstGeom>
          <a:noFill/>
        </p:spPr>
        <p:txBody>
          <a:bodyPr wrap="square" rtlCol="0">
            <a:spAutoFit/>
          </a:bodyPr>
          <a:lstStyle/>
          <a:p>
            <a:pPr algn="just"/>
            <a:r>
              <a:rPr lang="vi-VN" sz="2800">
                <a:solidFill>
                  <a:srgbClr val="222222"/>
                </a:solidFill>
                <a:effectLst/>
                <a:latin typeface="Times New Roman" panose="02020603050405020304" pitchFamily="18" charset="0"/>
                <a:ea typeface="Times New Roman" panose="02020603050405020304" pitchFamily="18" charset="0"/>
              </a:rPr>
              <a:t>“Con lại trỏ cánh buồm xa nói khẽ:</a:t>
            </a:r>
            <a:endParaRPr lang="en-US" sz="2800">
              <a:effectLst/>
              <a:latin typeface="Times New Roman" panose="02020603050405020304" pitchFamily="18" charset="0"/>
              <a:ea typeface="Times New Roman" panose="02020603050405020304" pitchFamily="18" charset="0"/>
            </a:endParaRPr>
          </a:p>
          <a:p>
            <a:pPr algn="just"/>
            <a:r>
              <a:rPr lang="vi-VN" sz="2800">
                <a:solidFill>
                  <a:srgbClr val="222222"/>
                </a:solidFill>
                <a:effectLst/>
                <a:latin typeface="Times New Roman" panose="02020603050405020304" pitchFamily="18" charset="0"/>
                <a:ea typeface="Times New Roman" panose="02020603050405020304" pitchFamily="18" charset="0"/>
              </a:rPr>
              <a:t>Cha mượn cho con buồm trắng nhé,</a:t>
            </a:r>
            <a:endParaRPr lang="en-US" sz="2800">
              <a:effectLst/>
              <a:latin typeface="Times New Roman" panose="02020603050405020304" pitchFamily="18" charset="0"/>
              <a:ea typeface="Times New Roman" panose="02020603050405020304" pitchFamily="18" charset="0"/>
            </a:endParaRPr>
          </a:p>
          <a:p>
            <a:pPr algn="just"/>
            <a:r>
              <a:rPr lang="vi-VN" sz="2800">
                <a:solidFill>
                  <a:srgbClr val="222222"/>
                </a:solidFill>
                <a:effectLst/>
                <a:latin typeface="Times New Roman" panose="02020603050405020304" pitchFamily="18" charset="0"/>
                <a:ea typeface="Times New Roman" panose="02020603050405020304" pitchFamily="18" charset="0"/>
              </a:rPr>
              <a:t>Để con đi…”</a:t>
            </a:r>
            <a:endParaRPr lang="en-US" sz="2800">
              <a:effectLst/>
              <a:latin typeface="Times New Roman" panose="02020603050405020304" pitchFamily="18" charset="0"/>
              <a:ea typeface="Times New Roman" panose="02020603050405020304" pitchFamily="18" charset="0"/>
            </a:endParaRPr>
          </a:p>
        </p:txBody>
      </p:sp>
      <p:pic>
        <p:nvPicPr>
          <p:cNvPr id="3" name="Hình ảnh 2">
            <a:extLst>
              <a:ext uri="{FF2B5EF4-FFF2-40B4-BE49-F238E27FC236}">
                <a16:creationId xmlns:a16="http://schemas.microsoft.com/office/drawing/2014/main" id="{EA4FD970-53C4-92C7-A65B-4C23E7032B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65913" y="1553961"/>
            <a:ext cx="5711686" cy="4750904"/>
          </a:xfrm>
          <a:prstGeom prst="rect">
            <a:avLst/>
          </a:prstGeom>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pic>
    </p:spTree>
    <p:extLst>
      <p:ext uri="{BB962C8B-B14F-4D97-AF65-F5344CB8AC3E}">
        <p14:creationId xmlns:p14="http://schemas.microsoft.com/office/powerpoint/2010/main" val="174449434"/>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ircle(in)">
                                      <p:cBhvr>
                                        <p:cTn id="18"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62A89A85-325D-773C-8D66-FF33D13A8786}"/>
              </a:ext>
            </a:extLst>
          </p:cNvPr>
          <p:cNvSpPr txBox="1"/>
          <p:nvPr/>
        </p:nvSpPr>
        <p:spPr>
          <a:xfrm>
            <a:off x="496956" y="225287"/>
            <a:ext cx="11198087" cy="954107"/>
          </a:xfrm>
          <a:prstGeom prst="rect">
            <a:avLst/>
          </a:prstGeom>
          <a:noFill/>
        </p:spPr>
        <p:txBody>
          <a:bodyPr wrap="square" rtlCol="0">
            <a:spAutoFit/>
          </a:bodyPr>
          <a:lstStyle/>
          <a:p>
            <a:pPr algn="just"/>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Với</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người</a:t>
            </a:r>
            <a:r>
              <a:rPr lang="en-US" sz="2800" i="1" dirty="0">
                <a:solidFill>
                  <a:srgbClr val="000000"/>
                </a:solidFill>
                <a:effectLst/>
                <a:latin typeface="Times New Roman" panose="02020603050405020304" pitchFamily="18" charset="0"/>
                <a:ea typeface="Times New Roman" panose="02020603050405020304" pitchFamily="18" charset="0"/>
              </a:rPr>
              <a:t> cha, </a:t>
            </a:r>
            <a:r>
              <a:rPr lang="en-US" sz="2800" dirty="0" err="1">
                <a:solidFill>
                  <a:srgbClr val="222222"/>
                </a:solidFill>
                <a:effectLst/>
                <a:latin typeface="Times New Roman" panose="02020603050405020304" pitchFamily="18" charset="0"/>
                <a:ea typeface="Times New Roman" panose="02020603050405020304" pitchFamily="18" charset="0"/>
              </a:rPr>
              <a:t>cánh</a:t>
            </a:r>
            <a:r>
              <a:rPr lang="en-US" sz="2800" dirty="0">
                <a:solidFill>
                  <a:srgbClr val="222222"/>
                </a:solidFill>
                <a:effectLst/>
                <a:latin typeface="Times New Roman" panose="02020603050405020304" pitchFamily="18" charset="0"/>
                <a:ea typeface="Times New Roman" panose="02020603050405020304" pitchFamily="18" charset="0"/>
              </a:rPr>
              <a:t> </a:t>
            </a:r>
            <a:r>
              <a:rPr lang="en-US" sz="2800" dirty="0" err="1">
                <a:solidFill>
                  <a:srgbClr val="222222"/>
                </a:solidFill>
                <a:effectLst/>
                <a:latin typeface="Times New Roman" panose="02020603050405020304" pitchFamily="18" charset="0"/>
                <a:ea typeface="Times New Roman" panose="02020603050405020304" pitchFamily="18" charset="0"/>
              </a:rPr>
              <a:t>buồm</a:t>
            </a:r>
            <a:r>
              <a:rPr lang="en-US" sz="2800" dirty="0">
                <a:solidFill>
                  <a:srgbClr val="222222"/>
                </a:solidFill>
                <a:effectLst/>
                <a:latin typeface="Times New Roman" panose="02020603050405020304" pitchFamily="18" charset="0"/>
                <a:ea typeface="Times New Roman" panose="02020603050405020304" pitchFamily="18" charset="0"/>
              </a:rPr>
              <a:t> </a:t>
            </a:r>
            <a:r>
              <a:rPr lang="en-US" sz="2800" dirty="0" err="1">
                <a:solidFill>
                  <a:srgbClr val="222222"/>
                </a:solidFill>
                <a:effectLst/>
                <a:latin typeface="Times New Roman" panose="02020603050405020304" pitchFamily="18" charset="0"/>
                <a:ea typeface="Times New Roman" panose="02020603050405020304" pitchFamily="18" charset="0"/>
              </a:rPr>
              <a:t>cũng</a:t>
            </a:r>
            <a:r>
              <a:rPr lang="en-US" sz="2800" dirty="0">
                <a:solidFill>
                  <a:srgbClr val="222222"/>
                </a:solidFill>
                <a:effectLst/>
                <a:latin typeface="Times New Roman" panose="02020603050405020304" pitchFamily="18" charset="0"/>
                <a:ea typeface="Times New Roman" panose="02020603050405020304" pitchFamily="18" charset="0"/>
              </a:rPr>
              <a:t> </a:t>
            </a:r>
            <a:r>
              <a:rPr lang="en-US" sz="2800" dirty="0" err="1">
                <a:solidFill>
                  <a:srgbClr val="222222"/>
                </a:solidFill>
                <a:effectLst/>
                <a:latin typeface="Times New Roman" panose="02020603050405020304" pitchFamily="18" charset="0"/>
                <a:ea typeface="Times New Roman" panose="02020603050405020304" pitchFamily="18" charset="0"/>
              </a:rPr>
              <a:t>tượng</a:t>
            </a:r>
            <a:r>
              <a:rPr lang="en-US" sz="2800" dirty="0">
                <a:solidFill>
                  <a:srgbClr val="222222"/>
                </a:solidFill>
                <a:effectLst/>
                <a:latin typeface="Times New Roman" panose="02020603050405020304" pitchFamily="18" charset="0"/>
                <a:ea typeface="Times New Roman" panose="02020603050405020304" pitchFamily="18" charset="0"/>
              </a:rPr>
              <a:t> </a:t>
            </a:r>
            <a:r>
              <a:rPr lang="en-US" sz="2800" dirty="0" err="1">
                <a:solidFill>
                  <a:srgbClr val="222222"/>
                </a:solidFill>
                <a:effectLst/>
                <a:latin typeface="Times New Roman" panose="02020603050405020304" pitchFamily="18" charset="0"/>
                <a:ea typeface="Times New Roman" panose="02020603050405020304" pitchFamily="18" charset="0"/>
              </a:rPr>
              <a:t>trưng</a:t>
            </a:r>
            <a:r>
              <a:rPr lang="en-US" sz="2800" dirty="0">
                <a:solidFill>
                  <a:srgbClr val="222222"/>
                </a:solidFill>
                <a:effectLst/>
                <a:latin typeface="Times New Roman" panose="02020603050405020304" pitchFamily="18" charset="0"/>
                <a:ea typeface="Times New Roman" panose="02020603050405020304" pitchFamily="18" charset="0"/>
              </a:rPr>
              <a:t> </a:t>
            </a:r>
            <a:r>
              <a:rPr lang="en-US" sz="2800" dirty="0" err="1">
                <a:solidFill>
                  <a:srgbClr val="222222"/>
                </a:solidFill>
                <a:effectLst/>
                <a:latin typeface="Times New Roman" panose="02020603050405020304" pitchFamily="18" charset="0"/>
                <a:ea typeface="Times New Roman" panose="02020603050405020304" pitchFamily="18" charset="0"/>
              </a:rPr>
              <a:t>cho</a:t>
            </a:r>
            <a:r>
              <a:rPr lang="en-US" sz="2800" dirty="0">
                <a:solidFill>
                  <a:srgbClr val="222222"/>
                </a:solidFill>
                <a:effectLst/>
                <a:latin typeface="Times New Roman" panose="02020603050405020304" pitchFamily="18" charset="0"/>
                <a:ea typeface="Times New Roman" panose="02020603050405020304" pitchFamily="18" charset="0"/>
              </a:rPr>
              <a:t> </a:t>
            </a:r>
            <a:r>
              <a:rPr lang="en-US" sz="2800" dirty="0" err="1">
                <a:solidFill>
                  <a:srgbClr val="222222"/>
                </a:solidFill>
                <a:effectLst/>
                <a:latin typeface="Times New Roman" panose="02020603050405020304" pitchFamily="18" charset="0"/>
                <a:ea typeface="Times New Roman" panose="02020603050405020304" pitchFamily="18" charset="0"/>
              </a:rPr>
              <a:t>ước</a:t>
            </a:r>
            <a:r>
              <a:rPr lang="en-US" sz="2800" dirty="0">
                <a:solidFill>
                  <a:srgbClr val="222222"/>
                </a:solidFill>
                <a:effectLst/>
                <a:latin typeface="Times New Roman" panose="02020603050405020304" pitchFamily="18" charset="0"/>
                <a:ea typeface="Times New Roman" panose="02020603050405020304" pitchFamily="18" charset="0"/>
              </a:rPr>
              <a:t> </a:t>
            </a:r>
            <a:r>
              <a:rPr lang="en-US" sz="2800" dirty="0" err="1">
                <a:solidFill>
                  <a:srgbClr val="222222"/>
                </a:solidFill>
                <a:effectLst/>
                <a:latin typeface="Times New Roman" panose="02020603050405020304" pitchFamily="18" charset="0"/>
                <a:ea typeface="Times New Roman" panose="02020603050405020304" pitchFamily="18" charset="0"/>
              </a:rPr>
              <a:t>mơ</a:t>
            </a:r>
            <a:r>
              <a:rPr lang="en-US" sz="2800" dirty="0">
                <a:solidFill>
                  <a:srgbClr val="222222"/>
                </a:solidFill>
                <a:effectLst/>
                <a:latin typeface="Times New Roman" panose="02020603050405020304" pitchFamily="18" charset="0"/>
                <a:ea typeface="Times New Roman" panose="02020603050405020304" pitchFamily="18" charset="0"/>
              </a:rPr>
              <a:t> </a:t>
            </a:r>
            <a:r>
              <a:rPr lang="en-US" sz="2800" dirty="0" err="1">
                <a:solidFill>
                  <a:srgbClr val="222222"/>
                </a:solidFill>
                <a:effectLst/>
                <a:latin typeface="Times New Roman" panose="02020603050405020304" pitchFamily="18" charset="0"/>
                <a:ea typeface="Times New Roman" panose="02020603050405020304" pitchFamily="18" charset="0"/>
              </a:rPr>
              <a:t>mà</a:t>
            </a:r>
            <a:r>
              <a:rPr lang="en-US" sz="2800" dirty="0">
                <a:solidFill>
                  <a:srgbClr val="222222"/>
                </a:solidFill>
                <a:effectLst/>
                <a:latin typeface="Times New Roman" panose="02020603050405020304" pitchFamily="18" charset="0"/>
                <a:ea typeface="Times New Roman" panose="02020603050405020304" pitchFamily="18" charset="0"/>
              </a:rPr>
              <a:t> cha </a:t>
            </a:r>
            <a:r>
              <a:rPr lang="en-US" sz="2800" dirty="0" err="1">
                <a:solidFill>
                  <a:srgbClr val="222222"/>
                </a:solidFill>
                <a:effectLst/>
                <a:latin typeface="Times New Roman" panose="02020603050405020304" pitchFamily="18" charset="0"/>
                <a:ea typeface="Times New Roman" panose="02020603050405020304" pitchFamily="18" charset="0"/>
              </a:rPr>
              <a:t>chưa</a:t>
            </a:r>
            <a:r>
              <a:rPr lang="en-US" sz="2800" dirty="0">
                <a:solidFill>
                  <a:srgbClr val="222222"/>
                </a:solidFill>
                <a:effectLst/>
                <a:latin typeface="Times New Roman" panose="02020603050405020304" pitchFamily="18" charset="0"/>
                <a:ea typeface="Times New Roman" panose="02020603050405020304" pitchFamily="18" charset="0"/>
              </a:rPr>
              <a:t> </a:t>
            </a:r>
            <a:r>
              <a:rPr lang="en-US" sz="2800" dirty="0" err="1">
                <a:solidFill>
                  <a:srgbClr val="222222"/>
                </a:solidFill>
                <a:effectLst/>
                <a:latin typeface="Times New Roman" panose="02020603050405020304" pitchFamily="18" charset="0"/>
                <a:ea typeface="Times New Roman" panose="02020603050405020304" pitchFamily="18" charset="0"/>
              </a:rPr>
              <a:t>thể</a:t>
            </a:r>
            <a:r>
              <a:rPr lang="en-US" sz="2800" dirty="0">
                <a:solidFill>
                  <a:srgbClr val="222222"/>
                </a:solidFill>
                <a:effectLst/>
                <a:latin typeface="Times New Roman" panose="02020603050405020304" pitchFamily="18" charset="0"/>
                <a:ea typeface="Times New Roman" panose="02020603050405020304" pitchFamily="18" charset="0"/>
              </a:rPr>
              <a:t> </a:t>
            </a:r>
            <a:r>
              <a:rPr lang="en-US" sz="2800" dirty="0" err="1">
                <a:solidFill>
                  <a:srgbClr val="222222"/>
                </a:solidFill>
                <a:effectLst/>
                <a:latin typeface="Times New Roman" panose="02020603050405020304" pitchFamily="18" charset="0"/>
                <a:ea typeface="Times New Roman" panose="02020603050405020304" pitchFamily="18" charset="0"/>
              </a:rPr>
              <a:t>thực</a:t>
            </a:r>
            <a:r>
              <a:rPr lang="en-US" sz="2800" dirty="0">
                <a:solidFill>
                  <a:srgbClr val="222222"/>
                </a:solidFill>
                <a:effectLst/>
                <a:latin typeface="Times New Roman" panose="02020603050405020304" pitchFamily="18" charset="0"/>
                <a:ea typeface="Times New Roman" panose="02020603050405020304" pitchFamily="18" charset="0"/>
              </a:rPr>
              <a:t> </a:t>
            </a:r>
            <a:r>
              <a:rPr lang="en-US" sz="2800" dirty="0" err="1">
                <a:solidFill>
                  <a:srgbClr val="222222"/>
                </a:solidFill>
                <a:effectLst/>
                <a:latin typeface="Times New Roman" panose="02020603050405020304" pitchFamily="18" charset="0"/>
                <a:ea typeface="Times New Roman" panose="02020603050405020304" pitchFamily="18" charset="0"/>
              </a:rPr>
              <a:t>hiện</a:t>
            </a:r>
            <a:r>
              <a:rPr lang="en-US" sz="2800" dirty="0">
                <a:solidFill>
                  <a:srgbClr val="222222"/>
                </a:solidFill>
                <a:effectLst/>
                <a:latin typeface="Times New Roman" panose="02020603050405020304" pitchFamily="18" charset="0"/>
                <a:ea typeface="Times New Roman" panose="02020603050405020304" pitchFamily="18" charset="0"/>
              </a:rPr>
              <a:t> </a:t>
            </a:r>
            <a:r>
              <a:rPr lang="en-US" sz="2800" dirty="0" err="1">
                <a:solidFill>
                  <a:srgbClr val="222222"/>
                </a:solidFill>
                <a:effectLst/>
                <a:latin typeface="Times New Roman" panose="02020603050405020304" pitchFamily="18" charset="0"/>
                <a:ea typeface="Times New Roman" panose="02020603050405020304" pitchFamily="18" charset="0"/>
              </a:rPr>
              <a:t>được</a:t>
            </a:r>
            <a:r>
              <a:rPr lang="en-US" sz="2800" dirty="0">
                <a:solidFill>
                  <a:srgbClr val="222222"/>
                </a:solidFill>
                <a:effectLst/>
                <a:latin typeface="Times New Roman" panose="02020603050405020304" pitchFamily="18" charset="0"/>
                <a:ea typeface="Times New Roman" panose="02020603050405020304" pitchFamily="18" charset="0"/>
              </a:rPr>
              <a:t>. </a:t>
            </a:r>
            <a:r>
              <a:rPr lang="en-US" sz="2800" dirty="0" err="1">
                <a:solidFill>
                  <a:srgbClr val="222222"/>
                </a:solidFill>
                <a:effectLst/>
                <a:latin typeface="Times New Roman" panose="02020603050405020304" pitchFamily="18" charset="0"/>
                <a:ea typeface="Times New Roman" panose="02020603050405020304" pitchFamily="18" charset="0"/>
              </a:rPr>
              <a:t>Điều</a:t>
            </a:r>
            <a:r>
              <a:rPr lang="en-US" sz="2800" dirty="0">
                <a:solidFill>
                  <a:srgbClr val="222222"/>
                </a:solidFill>
                <a:effectLst/>
                <a:latin typeface="Times New Roman" panose="02020603050405020304" pitchFamily="18" charset="0"/>
                <a:ea typeface="Times New Roman" panose="02020603050405020304" pitchFamily="18" charset="0"/>
              </a:rPr>
              <a:t> </a:t>
            </a:r>
            <a:r>
              <a:rPr lang="en-US" sz="2800" dirty="0" err="1">
                <a:solidFill>
                  <a:srgbClr val="222222"/>
                </a:solidFill>
                <a:effectLst/>
                <a:latin typeface="Times New Roman" panose="02020603050405020304" pitchFamily="18" charset="0"/>
                <a:ea typeface="Times New Roman" panose="02020603050405020304" pitchFamily="18" charset="0"/>
              </a:rPr>
              <a:t>đó</a:t>
            </a:r>
            <a:r>
              <a:rPr lang="en-US"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được</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thể</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hiện</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rõ</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ràng</a:t>
            </a:r>
            <a:r>
              <a:rPr lang="vi-VN" sz="2800" dirty="0">
                <a:solidFill>
                  <a:srgbClr val="222222"/>
                </a:solidFill>
                <a:effectLst/>
                <a:latin typeface="Times New Roman" panose="02020603050405020304" pitchFamily="18" charset="0"/>
                <a:ea typeface="Times New Roman" panose="02020603050405020304" pitchFamily="18" charset="0"/>
              </a:rPr>
              <a:t> qua hai câu thơ:</a:t>
            </a:r>
            <a:endParaRPr lang="en-US" sz="28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32EBCEDB-4939-436C-3DA4-94F6E971AE8A}"/>
              </a:ext>
            </a:extLst>
          </p:cNvPr>
          <p:cNvSpPr txBox="1"/>
          <p:nvPr/>
        </p:nvSpPr>
        <p:spPr>
          <a:xfrm>
            <a:off x="324679" y="1285533"/>
            <a:ext cx="6467060" cy="954107"/>
          </a:xfrm>
          <a:prstGeom prst="rect">
            <a:avLst/>
          </a:prstGeom>
          <a:noFill/>
        </p:spPr>
        <p:txBody>
          <a:bodyPr wrap="square" rtlCol="0">
            <a:spAutoFit/>
          </a:bodyPr>
          <a:lstStyle/>
          <a:p>
            <a:pPr algn="just"/>
            <a:r>
              <a:rPr lang="vi-VN" sz="2800" dirty="0">
                <a:solidFill>
                  <a:srgbClr val="222222"/>
                </a:solidFill>
                <a:effectLst/>
                <a:latin typeface="Times New Roman" panose="02020603050405020304" pitchFamily="18" charset="0"/>
                <a:ea typeface="Times New Roman" panose="02020603050405020304" pitchFamily="18" charset="0"/>
              </a:rPr>
              <a:t>“</a:t>
            </a:r>
            <a:r>
              <a:rPr lang="vi-VN" sz="2800" dirty="0" err="1">
                <a:solidFill>
                  <a:srgbClr val="222222"/>
                </a:solidFill>
                <a:effectLst/>
                <a:latin typeface="Times New Roman" panose="02020603050405020304" pitchFamily="18" charset="0"/>
                <a:ea typeface="Times New Roman" panose="02020603050405020304" pitchFamily="18" charset="0"/>
              </a:rPr>
              <a:t>Lời</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của</a:t>
            </a:r>
            <a:r>
              <a:rPr lang="vi-VN" sz="2800" dirty="0">
                <a:solidFill>
                  <a:srgbClr val="222222"/>
                </a:solidFill>
                <a:effectLst/>
                <a:latin typeface="Times New Roman" panose="02020603050405020304" pitchFamily="18" charset="0"/>
                <a:ea typeface="Times New Roman" panose="02020603050405020304" pitchFamily="18" charset="0"/>
              </a:rPr>
              <a:t> con hay </a:t>
            </a:r>
            <a:r>
              <a:rPr lang="vi-VN" sz="2800" dirty="0" err="1">
                <a:solidFill>
                  <a:srgbClr val="222222"/>
                </a:solidFill>
                <a:effectLst/>
                <a:latin typeface="Times New Roman" panose="02020603050405020304" pitchFamily="18" charset="0"/>
                <a:ea typeface="Times New Roman" panose="02020603050405020304" pitchFamily="18" charset="0"/>
              </a:rPr>
              <a:t>tiếng</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sóng</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thầm</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thì</a:t>
            </a:r>
            <a:endParaRPr lang="en-US" sz="2800" dirty="0">
              <a:effectLst/>
              <a:latin typeface="Times New Roman" panose="02020603050405020304" pitchFamily="18" charset="0"/>
              <a:ea typeface="Times New Roman" panose="02020603050405020304" pitchFamily="18" charset="0"/>
            </a:endParaRPr>
          </a:p>
          <a:p>
            <a:pPr algn="just"/>
            <a:r>
              <a:rPr lang="vi-VN" sz="2800" dirty="0">
                <a:solidFill>
                  <a:srgbClr val="222222"/>
                </a:solidFill>
                <a:effectLst/>
                <a:latin typeface="Times New Roman" panose="02020603050405020304" pitchFamily="18" charset="0"/>
                <a:ea typeface="Times New Roman" panose="02020603050405020304" pitchFamily="18" charset="0"/>
              </a:rPr>
              <a:t>Hay </a:t>
            </a:r>
            <a:r>
              <a:rPr lang="vi-VN" sz="2800" dirty="0" err="1">
                <a:solidFill>
                  <a:srgbClr val="222222"/>
                </a:solidFill>
                <a:effectLst/>
                <a:latin typeface="Times New Roman" panose="02020603050405020304" pitchFamily="18" charset="0"/>
                <a:ea typeface="Times New Roman" panose="02020603050405020304" pitchFamily="18" charset="0"/>
              </a:rPr>
              <a:t>tiếng</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lòng</a:t>
            </a:r>
            <a:r>
              <a:rPr lang="vi-VN" sz="2800" dirty="0">
                <a:solidFill>
                  <a:srgbClr val="222222"/>
                </a:solidFill>
                <a:effectLst/>
                <a:latin typeface="Times New Roman" panose="02020603050405020304" pitchFamily="18" charset="0"/>
                <a:ea typeface="Times New Roman" panose="02020603050405020304" pitchFamily="18" charset="0"/>
              </a:rPr>
              <a:t> cha </a:t>
            </a:r>
            <a:r>
              <a:rPr lang="vi-VN" sz="2800" dirty="0" err="1">
                <a:solidFill>
                  <a:srgbClr val="222222"/>
                </a:solidFill>
                <a:effectLst/>
                <a:latin typeface="Times New Roman" panose="02020603050405020304" pitchFamily="18" charset="0"/>
                <a:ea typeface="Times New Roman" panose="02020603050405020304" pitchFamily="18" charset="0"/>
              </a:rPr>
              <a:t>từ</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một</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thời</a:t>
            </a:r>
            <a:r>
              <a:rPr lang="vi-VN" sz="2800" dirty="0">
                <a:solidFill>
                  <a:srgbClr val="222222"/>
                </a:solidFill>
                <a:effectLst/>
                <a:latin typeface="Times New Roman" panose="02020603050405020304" pitchFamily="18" charset="0"/>
                <a:ea typeface="Times New Roman" panose="02020603050405020304" pitchFamily="18" charset="0"/>
              </a:rPr>
              <a:t> xa </a:t>
            </a:r>
            <a:r>
              <a:rPr lang="vi-VN" sz="2800" dirty="0" err="1">
                <a:solidFill>
                  <a:srgbClr val="222222"/>
                </a:solidFill>
                <a:effectLst/>
                <a:latin typeface="Times New Roman" panose="02020603050405020304" pitchFamily="18" charset="0"/>
                <a:ea typeface="Times New Roman" panose="02020603050405020304" pitchFamily="18" charset="0"/>
              </a:rPr>
              <a:t>thẳm</a:t>
            </a:r>
            <a:r>
              <a:rPr lang="vi-VN" sz="2800" dirty="0">
                <a:solidFill>
                  <a:srgbClr val="222222"/>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85EA3EF1-8B44-3916-E6E5-0929DA313811}"/>
              </a:ext>
            </a:extLst>
          </p:cNvPr>
          <p:cNvSpPr txBox="1"/>
          <p:nvPr/>
        </p:nvSpPr>
        <p:spPr>
          <a:xfrm>
            <a:off x="188845" y="2554319"/>
            <a:ext cx="6467060" cy="1384995"/>
          </a:xfrm>
          <a:prstGeom prst="rect">
            <a:avLst/>
          </a:prstGeom>
          <a:noFill/>
        </p:spPr>
        <p:txBody>
          <a:bodyPr wrap="square" rtlCol="0">
            <a:spAutoFit/>
          </a:bodyPr>
          <a:lstStyle/>
          <a:p>
            <a:pPr algn="just"/>
            <a:r>
              <a:rPr lang="en-US" sz="2800" dirty="0">
                <a:solidFill>
                  <a:srgbClr val="222222"/>
                </a:solidFill>
                <a:effectLst/>
                <a:latin typeface="Times New Roman" panose="02020603050405020304" pitchFamily="18" charset="0"/>
                <a:ea typeface="Times New Roman" panose="02020603050405020304" pitchFamily="18" charset="0"/>
              </a:rPr>
              <a:t>- </a:t>
            </a:r>
            <a:r>
              <a:rPr lang="en-US" sz="2800" i="1" dirty="0">
                <a:solidFill>
                  <a:srgbClr val="000000"/>
                </a:solidFill>
                <a:effectLst/>
                <a:latin typeface="Times New Roman" panose="02020603050405020304" pitchFamily="18" charset="0"/>
                <a:ea typeface="Times New Roman" panose="02020603050405020304" pitchFamily="18" charset="0"/>
              </a:rPr>
              <a:t>Ý </a:t>
            </a:r>
            <a:r>
              <a:rPr lang="en-US" sz="2800" i="1" dirty="0" err="1">
                <a:solidFill>
                  <a:srgbClr val="000000"/>
                </a:solidFill>
                <a:effectLst/>
                <a:latin typeface="Times New Roman" panose="02020603050405020304" pitchFamily="18" charset="0"/>
                <a:ea typeface="Times New Roman" panose="02020603050405020304" pitchFamily="18" charset="0"/>
              </a:rPr>
              <a:t>kiến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của</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em</a:t>
            </a:r>
            <a:r>
              <a:rPr lang="en-US" sz="2800" i="1" dirty="0">
                <a:solidFill>
                  <a:srgbClr val="000000"/>
                </a:solidFill>
                <a:effectLst/>
                <a:latin typeface="Times New Roman" panose="02020603050405020304" pitchFamily="18" charset="0"/>
                <a:ea typeface="Times New Roman" panose="02020603050405020304" pitchFamily="18" charset="0"/>
              </a:rPr>
              <a:t>: </a:t>
            </a:r>
            <a:r>
              <a:rPr lang="vi-VN" sz="2800" dirty="0">
                <a:solidFill>
                  <a:srgbClr val="222222"/>
                </a:solidFill>
                <a:effectLst/>
                <a:latin typeface="Times New Roman" panose="02020603050405020304" pitchFamily="18" charset="0"/>
                <a:ea typeface="Times New Roman" panose="02020603050405020304" pitchFamily="18" charset="0"/>
              </a:rPr>
              <a:t>hai ý </a:t>
            </a:r>
            <a:r>
              <a:rPr lang="vi-VN" sz="2800" dirty="0" err="1">
                <a:solidFill>
                  <a:srgbClr val="222222"/>
                </a:solidFill>
                <a:effectLst/>
                <a:latin typeface="Times New Roman" panose="02020603050405020304" pitchFamily="18" charset="0"/>
                <a:ea typeface="Times New Roman" panose="02020603050405020304" pitchFamily="18" charset="0"/>
              </a:rPr>
              <a:t>kiến</a:t>
            </a:r>
            <a:r>
              <a:rPr lang="vi-VN" sz="2800" dirty="0">
                <a:solidFill>
                  <a:srgbClr val="222222"/>
                </a:solidFill>
                <a:effectLst/>
                <a:latin typeface="Times New Roman" panose="02020603050405020304" pitchFamily="18" charset="0"/>
                <a:ea typeface="Times New Roman" panose="02020603050405020304" pitchFamily="18" charset="0"/>
              </a:rPr>
              <a:t> trên </a:t>
            </a:r>
            <a:r>
              <a:rPr lang="vi-VN" sz="2800" dirty="0" err="1">
                <a:solidFill>
                  <a:srgbClr val="222222"/>
                </a:solidFill>
                <a:effectLst/>
                <a:latin typeface="Times New Roman" panose="02020603050405020304" pitchFamily="18" charset="0"/>
                <a:ea typeface="Times New Roman" panose="02020603050405020304" pitchFamily="18" charset="0"/>
              </a:rPr>
              <a:t>đều</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đúng</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và</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có</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thể</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bổ</a:t>
            </a:r>
            <a:r>
              <a:rPr lang="vi-VN" sz="2800" dirty="0">
                <a:solidFill>
                  <a:srgbClr val="222222"/>
                </a:solidFill>
                <a:effectLst/>
                <a:latin typeface="Times New Roman" panose="02020603050405020304" pitchFamily="18" charset="0"/>
                <a:ea typeface="Times New Roman" panose="02020603050405020304" pitchFamily="18" charset="0"/>
              </a:rPr>
              <a:t> sung cho nhau </a:t>
            </a:r>
            <a:r>
              <a:rPr lang="vi-VN" sz="2800" dirty="0" err="1">
                <a:solidFill>
                  <a:srgbClr val="222222"/>
                </a:solidFill>
                <a:effectLst/>
                <a:latin typeface="Times New Roman" panose="02020603050405020304" pitchFamily="18" charset="0"/>
                <a:ea typeface="Times New Roman" panose="02020603050405020304" pitchFamily="18" charset="0"/>
              </a:rPr>
              <a:t>để</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hợp</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thành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một</a:t>
            </a:r>
            <a:r>
              <a:rPr lang="vi-VN" sz="2800" dirty="0">
                <a:solidFill>
                  <a:srgbClr val="222222"/>
                </a:solidFill>
                <a:effectLst/>
                <a:latin typeface="Times New Roman" panose="02020603050405020304" pitchFamily="18" charset="0"/>
                <a:ea typeface="Times New Roman" panose="02020603050405020304" pitchFamily="18" charset="0"/>
              </a:rPr>
              <a:t> ý </a:t>
            </a:r>
            <a:r>
              <a:rPr lang="vi-VN" sz="2800" dirty="0" err="1">
                <a:solidFill>
                  <a:srgbClr val="222222"/>
                </a:solidFill>
                <a:effectLst/>
                <a:latin typeface="Times New Roman" panose="02020603050405020304" pitchFamily="18" charset="0"/>
                <a:ea typeface="Times New Roman" panose="02020603050405020304" pitchFamily="18" charset="0"/>
              </a:rPr>
              <a:t>hoàn</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chỉnh</a:t>
            </a:r>
            <a:r>
              <a:rPr lang="vi-VN" sz="2800" dirty="0">
                <a:solidFill>
                  <a:srgbClr val="222222"/>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a16="http://schemas.microsoft.com/office/drawing/2014/main" id="{A4C256C5-6172-0DC1-9AF2-4C05A1BF86D2}"/>
              </a:ext>
            </a:extLst>
          </p:cNvPr>
          <p:cNvSpPr txBox="1"/>
          <p:nvPr/>
        </p:nvSpPr>
        <p:spPr>
          <a:xfrm>
            <a:off x="324679" y="4253994"/>
            <a:ext cx="6195392" cy="1384995"/>
          </a:xfrm>
          <a:prstGeom prst="rect">
            <a:avLst/>
          </a:prstGeom>
          <a:noFill/>
        </p:spPr>
        <p:txBody>
          <a:bodyPr wrap="square" rtlCol="0">
            <a:spAutoFit/>
          </a:bodyPr>
          <a:lstStyle/>
          <a:p>
            <a:pPr algn="just"/>
            <a:r>
              <a:rPr lang="en-US" sz="2800" dirty="0" err="1">
                <a:solidFill>
                  <a:srgbClr val="222222"/>
                </a:solidFill>
                <a:effectLst/>
                <a:latin typeface="Times New Roman" panose="02020603050405020304" pitchFamily="18" charset="0"/>
                <a:ea typeface="Times New Roman" panose="02020603050405020304" pitchFamily="18" charset="0"/>
              </a:rPr>
              <a:t>Vì</a:t>
            </a:r>
            <a:r>
              <a:rPr lang="en-US" sz="2800" dirty="0">
                <a:solidFill>
                  <a:srgbClr val="222222"/>
                </a:solidFill>
                <a:effectLst/>
                <a:latin typeface="Times New Roman" panose="02020603050405020304" pitchFamily="18" charset="0"/>
                <a:ea typeface="Times New Roman" panose="02020603050405020304" pitchFamily="18" charset="0"/>
              </a:rPr>
              <a:t> </a:t>
            </a:r>
            <a:r>
              <a:rPr lang="en-US" sz="2800" dirty="0" err="1">
                <a:solidFill>
                  <a:srgbClr val="222222"/>
                </a:solidFill>
                <a:effectLst/>
                <a:latin typeface="Times New Roman" panose="02020603050405020304" pitchFamily="18" charset="0"/>
                <a:ea typeface="Times New Roman" panose="02020603050405020304" pitchFamily="18" charset="0"/>
              </a:rPr>
              <a:t>cả</a:t>
            </a:r>
            <a:r>
              <a:rPr lang="en-US" sz="2800" dirty="0">
                <a:solidFill>
                  <a:srgbClr val="222222"/>
                </a:solidFill>
                <a:effectLst/>
                <a:latin typeface="Times New Roman" panose="02020603050405020304" pitchFamily="18" charset="0"/>
                <a:ea typeface="Times New Roman" panose="02020603050405020304" pitchFamily="18" charset="0"/>
              </a:rPr>
              <a:t> </a:t>
            </a:r>
            <a:r>
              <a:rPr lang="en-US" sz="2800" dirty="0" err="1">
                <a:solidFill>
                  <a:srgbClr val="222222"/>
                </a:solidFill>
                <a:effectLst/>
                <a:latin typeface="Times New Roman" panose="02020603050405020304" pitchFamily="18" charset="0"/>
                <a:ea typeface="Times New Roman" panose="02020603050405020304" pitchFamily="18" charset="0"/>
              </a:rPr>
              <a:t>hai</a:t>
            </a:r>
            <a:r>
              <a:rPr lang="en-US" sz="2800" dirty="0">
                <a:solidFill>
                  <a:srgbClr val="222222"/>
                </a:solidFill>
                <a:effectLst/>
                <a:latin typeface="Times New Roman" panose="02020603050405020304" pitchFamily="18" charset="0"/>
                <a:ea typeface="Times New Roman" panose="02020603050405020304" pitchFamily="18" charset="0"/>
              </a:rPr>
              <a:t> ý </a:t>
            </a:r>
            <a:r>
              <a:rPr lang="en-US" sz="2800" dirty="0" err="1">
                <a:solidFill>
                  <a:srgbClr val="222222"/>
                </a:solidFill>
                <a:effectLst/>
                <a:latin typeface="Times New Roman" panose="02020603050405020304" pitchFamily="18" charset="0"/>
                <a:ea typeface="Times New Roman" panose="02020603050405020304" pitchFamily="18" charset="0"/>
              </a:rPr>
              <a:t>kiến</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nói</a:t>
            </a:r>
            <a:r>
              <a:rPr lang="vi-VN" sz="2800" dirty="0">
                <a:solidFill>
                  <a:srgbClr val="222222"/>
                </a:solidFill>
                <a:effectLst/>
                <a:latin typeface="Times New Roman" panose="02020603050405020304" pitchFamily="18" charset="0"/>
                <a:ea typeface="Times New Roman" panose="02020603050405020304" pitchFamily="18" charset="0"/>
              </a:rPr>
              <a:t> lên ý </a:t>
            </a:r>
            <a:r>
              <a:rPr lang="vi-VN" sz="2800" dirty="0" err="1">
                <a:solidFill>
                  <a:srgbClr val="222222"/>
                </a:solidFill>
                <a:effectLst/>
                <a:latin typeface="Times New Roman" panose="02020603050405020304" pitchFamily="18" charset="0"/>
                <a:ea typeface="Times New Roman" panose="02020603050405020304" pitchFamily="18" charset="0"/>
              </a:rPr>
              <a:t>nghĩa</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của</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hình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ảnh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cánh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buồm</a:t>
            </a:r>
            <a:r>
              <a:rPr lang="vi-VN" sz="2800" dirty="0">
                <a:solidFill>
                  <a:srgbClr val="222222"/>
                </a:solidFill>
                <a:effectLst/>
                <a:latin typeface="Times New Roman" panose="02020603050405020304" pitchFamily="18" charset="0"/>
                <a:ea typeface="Times New Roman" panose="02020603050405020304" pitchFamily="18" charset="0"/>
              </a:rPr>
              <a:t> trong </a:t>
            </a:r>
            <a:r>
              <a:rPr lang="vi-VN" sz="2800" dirty="0" err="1">
                <a:solidFill>
                  <a:srgbClr val="222222"/>
                </a:solidFill>
                <a:effectLst/>
                <a:latin typeface="Times New Roman" panose="02020603050405020304" pitchFamily="18" charset="0"/>
                <a:ea typeface="Times New Roman" panose="02020603050405020304" pitchFamily="18" charset="0"/>
              </a:rPr>
              <a:t>bài</a:t>
            </a:r>
            <a:r>
              <a:rPr lang="vi-VN" sz="2800" dirty="0">
                <a:solidFill>
                  <a:srgbClr val="222222"/>
                </a:solidFill>
                <a:effectLst/>
                <a:latin typeface="Times New Roman" panose="02020603050405020304" pitchFamily="18" charset="0"/>
                <a:ea typeface="Times New Roman" panose="02020603050405020304" pitchFamily="18" charset="0"/>
              </a:rPr>
              <a:t> thơ </a:t>
            </a:r>
            <a:r>
              <a:rPr lang="vi-VN" sz="2800" i="1" dirty="0" err="1">
                <a:solidFill>
                  <a:srgbClr val="222222"/>
                </a:solidFill>
                <a:effectLst/>
                <a:latin typeface="Times New Roman" panose="02020603050405020304" pitchFamily="18" charset="0"/>
                <a:ea typeface="Times New Roman" panose="02020603050405020304" pitchFamily="18" charset="0"/>
              </a:rPr>
              <a:t>Những</a:t>
            </a:r>
            <a:r>
              <a:rPr lang="vi-VN" sz="2800" i="1" dirty="0">
                <a:solidFill>
                  <a:srgbClr val="222222"/>
                </a:solidFill>
                <a:effectLst/>
                <a:latin typeface="Times New Roman" panose="02020603050405020304" pitchFamily="18" charset="0"/>
                <a:ea typeface="Times New Roman" panose="02020603050405020304" pitchFamily="18" charset="0"/>
              </a:rPr>
              <a:t> </a:t>
            </a:r>
            <a:r>
              <a:rPr lang="vi-VN" sz="2800" i="1" dirty="0" err="1">
                <a:solidFill>
                  <a:srgbClr val="222222"/>
                </a:solidFill>
                <a:effectLst/>
                <a:latin typeface="Times New Roman" panose="02020603050405020304" pitchFamily="18" charset="0"/>
                <a:ea typeface="Times New Roman" panose="02020603050405020304" pitchFamily="18" charset="0"/>
              </a:rPr>
              <a:t>cánh</a:t>
            </a:r>
            <a:r>
              <a:rPr lang="vi-VN" sz="2800" i="1" dirty="0">
                <a:solidFill>
                  <a:srgbClr val="222222"/>
                </a:solidFill>
                <a:effectLst/>
                <a:latin typeface="Times New Roman" panose="02020603050405020304" pitchFamily="18" charset="0"/>
                <a:ea typeface="Times New Roman" panose="02020603050405020304" pitchFamily="18" charset="0"/>
              </a:rPr>
              <a:t> </a:t>
            </a:r>
            <a:r>
              <a:rPr lang="vi-VN" sz="2800" i="1" dirty="0" err="1">
                <a:solidFill>
                  <a:srgbClr val="222222"/>
                </a:solidFill>
                <a:effectLst/>
                <a:latin typeface="Times New Roman" panose="02020603050405020304" pitchFamily="18" charset="0"/>
                <a:ea typeface="Times New Roman" panose="02020603050405020304" pitchFamily="18" charset="0"/>
              </a:rPr>
              <a:t>buồm</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của</a:t>
            </a:r>
            <a:r>
              <a:rPr lang="vi-VN" sz="2800" dirty="0">
                <a:solidFill>
                  <a:srgbClr val="222222"/>
                </a:solidFill>
                <a:effectLst/>
                <a:latin typeface="Times New Roman" panose="02020603050405020304" pitchFamily="18" charset="0"/>
                <a:ea typeface="Times New Roman" panose="02020603050405020304" pitchFamily="18" charset="0"/>
              </a:rPr>
              <a:t> </a:t>
            </a:r>
            <a:r>
              <a:rPr lang="en-US" sz="2800" dirty="0" err="1">
                <a:solidFill>
                  <a:srgbClr val="222222"/>
                </a:solidFill>
                <a:effectLst/>
                <a:latin typeface="Times New Roman" panose="02020603050405020304" pitchFamily="18" charset="0"/>
                <a:ea typeface="Times New Roman" panose="02020603050405020304" pitchFamily="18" charset="0"/>
              </a:rPr>
              <a:t>Hoàng</a:t>
            </a:r>
            <a:r>
              <a:rPr lang="en-US" sz="2800" dirty="0">
                <a:solidFill>
                  <a:srgbClr val="222222"/>
                </a:solidFill>
                <a:effectLst/>
                <a:latin typeface="Times New Roman" panose="02020603050405020304" pitchFamily="18" charset="0"/>
                <a:ea typeface="Times New Roman" panose="02020603050405020304" pitchFamily="18" charset="0"/>
              </a:rPr>
              <a:t> </a:t>
            </a:r>
            <a:r>
              <a:rPr lang="vi-VN" sz="2800" dirty="0">
                <a:solidFill>
                  <a:srgbClr val="222222"/>
                </a:solidFill>
                <a:effectLst/>
                <a:latin typeface="Times New Roman" panose="02020603050405020304" pitchFamily="18" charset="0"/>
                <a:ea typeface="Times New Roman" panose="02020603050405020304" pitchFamily="18" charset="0"/>
              </a:rPr>
              <a:t>Trung Thông.</a:t>
            </a:r>
            <a:endParaRPr lang="en-US" sz="2800" dirty="0">
              <a:effectLst/>
              <a:latin typeface="Times New Roman" panose="02020603050405020304" pitchFamily="18" charset="0"/>
              <a:ea typeface="Times New Roman" panose="02020603050405020304" pitchFamily="18" charset="0"/>
            </a:endParaRPr>
          </a:p>
        </p:txBody>
      </p:sp>
      <p:pic>
        <p:nvPicPr>
          <p:cNvPr id="3" name="Hình ảnh 2">
            <a:extLst>
              <a:ext uri="{FF2B5EF4-FFF2-40B4-BE49-F238E27FC236}">
                <a16:creationId xmlns:a16="http://schemas.microsoft.com/office/drawing/2014/main" id="{24582361-11E0-294F-21EE-AC4F0C2EEE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20119" y="1285532"/>
            <a:ext cx="4947202" cy="5234537"/>
          </a:xfrm>
          <a:prstGeom prst="rect">
            <a:avLst/>
          </a:prstGeom>
          <a:scene3d>
            <a:camera prst="perspectiveRelaxedModerately"/>
            <a:lightRig rig="threePt" dir="t"/>
          </a:scene3d>
          <a:sp3d>
            <a:bevelT w="139700" h="139700" prst="divot"/>
          </a:sp3d>
        </p:spPr>
      </p:pic>
    </p:spTree>
    <p:extLst>
      <p:ext uri="{BB962C8B-B14F-4D97-AF65-F5344CB8AC3E}">
        <p14:creationId xmlns:p14="http://schemas.microsoft.com/office/powerpoint/2010/main" val="56267795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ũi tên: Phải 3">
            <a:extLst>
              <a:ext uri="{FF2B5EF4-FFF2-40B4-BE49-F238E27FC236}">
                <a16:creationId xmlns:a16="http://schemas.microsoft.com/office/drawing/2014/main" id="{9BED35DD-8EEA-CE8C-7940-103478C89965}"/>
              </a:ext>
            </a:extLst>
          </p:cNvPr>
          <p:cNvSpPr/>
          <p:nvPr/>
        </p:nvSpPr>
        <p:spPr>
          <a:xfrm>
            <a:off x="119270" y="927652"/>
            <a:ext cx="1338469" cy="3856382"/>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0070C0"/>
                </a:solidFill>
                <a:effectLst/>
                <a:latin typeface="Times New Roman" panose="02020603050405020304" pitchFamily="18" charset="0"/>
                <a:ea typeface="MS Mincho" panose="02020609040205080304" pitchFamily="49" charset="-128"/>
              </a:rPr>
              <a:t>Lập</a:t>
            </a:r>
            <a:r>
              <a:rPr lang="en-US" sz="2800" b="1" dirty="0">
                <a:solidFill>
                  <a:srgbClr val="0070C0"/>
                </a:solidFill>
                <a:effectLst/>
                <a:latin typeface="Times New Roman" panose="02020603050405020304" pitchFamily="18" charset="0"/>
                <a:ea typeface="MS Mincho" panose="02020609040205080304" pitchFamily="49" charset="-128"/>
              </a:rPr>
              <a:t> </a:t>
            </a:r>
            <a:r>
              <a:rPr lang="en-US" sz="2800" b="1" dirty="0" err="1">
                <a:solidFill>
                  <a:srgbClr val="0070C0"/>
                </a:solidFill>
                <a:effectLst/>
                <a:latin typeface="Times New Roman" panose="02020603050405020304" pitchFamily="18" charset="0"/>
                <a:ea typeface="MS Mincho" panose="02020609040205080304" pitchFamily="49" charset="-128"/>
              </a:rPr>
              <a:t>dàn</a:t>
            </a:r>
            <a:r>
              <a:rPr lang="en-US" sz="2800" b="1" dirty="0">
                <a:solidFill>
                  <a:srgbClr val="0070C0"/>
                </a:solidFill>
                <a:effectLst/>
                <a:latin typeface="Times New Roman" panose="02020603050405020304" pitchFamily="18" charset="0"/>
                <a:ea typeface="MS Mincho" panose="02020609040205080304" pitchFamily="49" charset="-128"/>
              </a:rPr>
              <a:t> </a:t>
            </a:r>
          </a:p>
          <a:p>
            <a:pPr algn="ctr"/>
            <a:r>
              <a:rPr lang="en-US" sz="2800" b="1" dirty="0">
                <a:solidFill>
                  <a:srgbClr val="0070C0"/>
                </a:solidFill>
                <a:effectLst/>
                <a:latin typeface="Times New Roman" panose="02020603050405020304" pitchFamily="18" charset="0"/>
                <a:ea typeface="MS Mincho" panose="02020609040205080304" pitchFamily="49" charset="-128"/>
              </a:rPr>
              <a:t>ý</a:t>
            </a:r>
            <a:endParaRPr lang="en-US" sz="2800" dirty="0">
              <a:solidFill>
                <a:srgbClr val="0070C0"/>
              </a:solidFill>
            </a:endParaRPr>
          </a:p>
        </p:txBody>
      </p:sp>
      <p:sp>
        <p:nvSpPr>
          <p:cNvPr id="5" name="Hộp Văn bản 4">
            <a:extLst>
              <a:ext uri="{FF2B5EF4-FFF2-40B4-BE49-F238E27FC236}">
                <a16:creationId xmlns:a16="http://schemas.microsoft.com/office/drawing/2014/main" id="{5CD867EF-C590-670E-2CA2-18CB53EE17D1}"/>
              </a:ext>
            </a:extLst>
          </p:cNvPr>
          <p:cNvSpPr txBox="1"/>
          <p:nvPr/>
        </p:nvSpPr>
        <p:spPr>
          <a:xfrm>
            <a:off x="3597965" y="85819"/>
            <a:ext cx="1961322" cy="523220"/>
          </a:xfrm>
          <a:prstGeom prst="rect">
            <a:avLst/>
          </a:prstGeom>
          <a:noFill/>
        </p:spPr>
        <p:txBody>
          <a:bodyPr wrap="square" rtlCol="0">
            <a:spAutoFit/>
          </a:bodyPr>
          <a:lstStyle/>
          <a:p>
            <a:r>
              <a:rPr lang="vi-VN" sz="2800" b="1" dirty="0">
                <a:solidFill>
                  <a:srgbClr val="000000"/>
                </a:solidFill>
                <a:effectLst/>
                <a:latin typeface="Times New Roman" panose="02020603050405020304" pitchFamily="18" charset="0"/>
                <a:ea typeface="Times New Roman" panose="02020603050405020304" pitchFamily="18" charset="0"/>
              </a:rPr>
              <a:t>- M</a:t>
            </a:r>
            <a:r>
              <a:rPr lang="en-US" sz="2800" b="1" dirty="0">
                <a:solidFill>
                  <a:srgbClr val="000000"/>
                </a:solidFill>
                <a:effectLst/>
                <a:latin typeface="Times New Roman" panose="02020603050405020304" pitchFamily="18" charset="0"/>
                <a:ea typeface="Times New Roman" panose="02020603050405020304" pitchFamily="18" charset="0"/>
              </a:rPr>
              <a:t>ở</a:t>
            </a:r>
            <a:r>
              <a:rPr lang="vi-VN" sz="2800" b="1" dirty="0">
                <a:solidFill>
                  <a:srgbClr val="000000"/>
                </a:solidFill>
                <a:effectLst/>
                <a:latin typeface="Times New Roman" panose="02020603050405020304" pitchFamily="18" charset="0"/>
                <a:ea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rPr>
              <a:t>đầu</a:t>
            </a:r>
            <a:endParaRPr lang="en-US" sz="2800" dirty="0"/>
          </a:p>
        </p:txBody>
      </p:sp>
      <p:sp>
        <p:nvSpPr>
          <p:cNvPr id="6" name="Hộp Văn bản 5">
            <a:extLst>
              <a:ext uri="{FF2B5EF4-FFF2-40B4-BE49-F238E27FC236}">
                <a16:creationId xmlns:a16="http://schemas.microsoft.com/office/drawing/2014/main" id="{CD11BECF-6C8D-5591-F0E5-FDDE32051DFD}"/>
              </a:ext>
            </a:extLst>
          </p:cNvPr>
          <p:cNvSpPr txBox="1"/>
          <p:nvPr/>
        </p:nvSpPr>
        <p:spPr>
          <a:xfrm>
            <a:off x="2941983" y="1005042"/>
            <a:ext cx="4200939" cy="548099"/>
          </a:xfrm>
          <a:prstGeom prst="rect">
            <a:avLst/>
          </a:prstGeom>
          <a:noFill/>
        </p:spPr>
        <p:txBody>
          <a:bodyPr wrap="square" rtlCol="0">
            <a:spAutoFit/>
          </a:bodyPr>
          <a:lstStyle/>
          <a:p>
            <a:pPr>
              <a:lnSpc>
                <a:spcPct val="115000"/>
              </a:lnSpc>
            </a:pP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Lời</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chào</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hỏi</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mở</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đầu</a:t>
            </a:r>
            <a:r>
              <a:rPr lang="en-US" sz="2800" dirty="0">
                <a:solidFill>
                  <a:srgbClr val="0D0D0D"/>
                </a:solidFill>
                <a:effectLst/>
                <a:latin typeface="Times New Roman" panose="02020603050405020304" pitchFamily="18" charset="0"/>
                <a:ea typeface="MS Mincho" panose="02020609040205080304" pitchFamily="49" charset="-128"/>
              </a:rPr>
              <a:t>.</a:t>
            </a:r>
            <a:endParaRPr lang="en-US" sz="2800" dirty="0">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a16="http://schemas.microsoft.com/office/drawing/2014/main" id="{5CF5197D-8E91-2C7B-2781-5F5205634B1A}"/>
              </a:ext>
            </a:extLst>
          </p:cNvPr>
          <p:cNvSpPr txBox="1"/>
          <p:nvPr/>
        </p:nvSpPr>
        <p:spPr>
          <a:xfrm>
            <a:off x="2941983" y="1949144"/>
            <a:ext cx="4850296" cy="523220"/>
          </a:xfrm>
          <a:prstGeom prst="rect">
            <a:avLst/>
          </a:prstGeom>
          <a:noFill/>
        </p:spPr>
        <p:txBody>
          <a:bodyPr wrap="square" rtlCol="0">
            <a:spAutoFit/>
          </a:bodyPr>
          <a:lstStyle/>
          <a:p>
            <a:r>
              <a:rPr lang="en-US" sz="2800" dirty="0">
                <a:solidFill>
                  <a:srgbClr val="000000"/>
                </a:solidFill>
                <a:effectLst/>
                <a:latin typeface="Times New Roman" panose="02020603050405020304" pitchFamily="18" charset="0"/>
                <a:ea typeface="Times New Roman" panose="02020603050405020304" pitchFamily="18" charset="0"/>
              </a:rPr>
              <a:t>+ </a:t>
            </a:r>
            <a:r>
              <a:rPr lang="vi-VN" sz="2800" dirty="0">
                <a:solidFill>
                  <a:srgbClr val="000000"/>
                </a:solidFill>
                <a:effectLst/>
                <a:latin typeface="Times New Roman" panose="02020603050405020304" pitchFamily="18" charset="0"/>
                <a:ea typeface="Times New Roman" panose="02020603050405020304" pitchFamily="18" charset="0"/>
              </a:rPr>
              <a:t>Nêu v</a:t>
            </a:r>
            <a:r>
              <a:rPr lang="en-US" sz="2800" dirty="0">
                <a:solidFill>
                  <a:srgbClr val="000000"/>
                </a:solidFill>
                <a:effectLst/>
                <a:latin typeface="Times New Roman" panose="02020603050405020304" pitchFamily="18" charset="0"/>
                <a:ea typeface="Times New Roman" panose="02020603050405020304" pitchFamily="18" charset="0"/>
              </a:rPr>
              <a:t>ấ</a:t>
            </a:r>
            <a:r>
              <a:rPr lang="vi-VN" sz="2800" dirty="0">
                <a:solidFill>
                  <a:srgbClr val="000000"/>
                </a:solidFill>
                <a:effectLst/>
                <a:latin typeface="Times New Roman" panose="02020603050405020304" pitchFamily="18" charset="0"/>
                <a:ea typeface="Times New Roman" panose="02020603050405020304" pitchFamily="18" charset="0"/>
              </a:rPr>
              <a:t>n </a:t>
            </a:r>
            <a:r>
              <a:rPr lang="vi-VN" sz="2800" dirty="0" err="1">
                <a:solidFill>
                  <a:srgbClr val="000000"/>
                </a:solidFill>
                <a:effectLst/>
                <a:latin typeface="Times New Roman" panose="02020603050405020304" pitchFamily="18" charset="0"/>
                <a:ea typeface="Times New Roman" panose="02020603050405020304" pitchFamily="18" charset="0"/>
              </a:rPr>
              <a:t>đề</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cần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bàn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luận</a:t>
            </a:r>
            <a:endParaRPr lang="en-US" sz="2800" dirty="0"/>
          </a:p>
        </p:txBody>
      </p:sp>
      <p:sp>
        <p:nvSpPr>
          <p:cNvPr id="8" name="Hộp Văn bản 7">
            <a:extLst>
              <a:ext uri="{FF2B5EF4-FFF2-40B4-BE49-F238E27FC236}">
                <a16:creationId xmlns:a16="http://schemas.microsoft.com/office/drawing/2014/main" id="{E7524CAD-6834-6A36-D4E6-7FEC5345BA5E}"/>
              </a:ext>
            </a:extLst>
          </p:cNvPr>
          <p:cNvSpPr txBox="1"/>
          <p:nvPr/>
        </p:nvSpPr>
        <p:spPr>
          <a:xfrm>
            <a:off x="2213114" y="3008243"/>
            <a:ext cx="4691270" cy="2034660"/>
          </a:xfrm>
          <a:prstGeom prst="rect">
            <a:avLst/>
          </a:prstGeom>
          <a:noFill/>
        </p:spPr>
        <p:txBody>
          <a:bodyPr wrap="square" rtlCol="0">
            <a:spAutoFit/>
          </a:bodyPr>
          <a:lstStyle/>
          <a:p>
            <a:pPr algn="just">
              <a:lnSpc>
                <a:spcPct val="115000"/>
              </a:lnSpc>
              <a:spcAft>
                <a:spcPts val="600"/>
              </a:spcAft>
            </a:pPr>
            <a:r>
              <a:rPr lang="en-US" sz="2800" dirty="0">
                <a:solidFill>
                  <a:srgbClr val="000000"/>
                </a:solidFill>
                <a:effectLst/>
                <a:latin typeface="Times New Roman" panose="02020603050405020304" pitchFamily="18" charset="0"/>
                <a:ea typeface="Times New Roman" panose="02020603050405020304" pitchFamily="18" charset="0"/>
              </a:rPr>
              <a:t>(</a:t>
            </a:r>
            <a:r>
              <a:rPr lang="en-US" sz="2800" dirty="0" err="1">
                <a:solidFill>
                  <a:srgbClr val="000000"/>
                </a:solidFill>
                <a:effectLst/>
                <a:latin typeface="Times New Roman" panose="02020603050405020304" pitchFamily="18" charset="0"/>
                <a:ea typeface="Times New Roman" panose="02020603050405020304" pitchFamily="18" charset="0"/>
              </a:rPr>
              <a:t>Có</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hai</a:t>
            </a:r>
            <a:r>
              <a:rPr lang="en-US" sz="2800" dirty="0">
                <a:solidFill>
                  <a:srgbClr val="000000"/>
                </a:solidFill>
                <a:effectLst/>
                <a:latin typeface="Times New Roman" panose="02020603050405020304" pitchFamily="18" charset="0"/>
                <a:ea typeface="Times New Roman" panose="02020603050405020304" pitchFamily="18" charset="0"/>
              </a:rPr>
              <a:t> ý </a:t>
            </a:r>
            <a:r>
              <a:rPr lang="en-US" sz="2800" dirty="0" err="1">
                <a:solidFill>
                  <a:srgbClr val="000000"/>
                </a:solidFill>
                <a:effectLst/>
                <a:latin typeface="Times New Roman" panose="02020603050405020304" pitchFamily="18" charset="0"/>
                <a:ea typeface="Times New Roman" panose="02020603050405020304" pitchFamily="18" charset="0"/>
              </a:rPr>
              <a:t>kiến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khác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nhau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về</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hình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ảnh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cánh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buồm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bài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thơ</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Những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cánh</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buồm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hoàng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Trung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Thông</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pic>
        <p:nvPicPr>
          <p:cNvPr id="10" name="Hình ảnh 9" descr="Ảnh có chứa văn bản, mô-tô nước, thuyền buồm, lam&#10;&#10;Mô tả được tạo tự động">
            <a:extLst>
              <a:ext uri="{FF2B5EF4-FFF2-40B4-BE49-F238E27FC236}">
                <a16:creationId xmlns:a16="http://schemas.microsoft.com/office/drawing/2014/main" id="{D8D9CCD0-7DAE-7D2F-BE18-4B2C2BB83F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90171" y="914528"/>
            <a:ext cx="4691270" cy="5028944"/>
          </a:xfrm>
          <a:prstGeom prst="rect">
            <a:avLst/>
          </a:prstGeom>
          <a:scene3d>
            <a:camera prst="perspectiveHeroicExtremeLeftFacing"/>
            <a:lightRig rig="threePt" dir="t"/>
          </a:scene3d>
          <a:sp3d>
            <a:bevelT w="139700" h="139700" prst="divot"/>
          </a:sp3d>
        </p:spPr>
      </p:pic>
    </p:spTree>
    <p:extLst>
      <p:ext uri="{BB962C8B-B14F-4D97-AF65-F5344CB8AC3E}">
        <p14:creationId xmlns:p14="http://schemas.microsoft.com/office/powerpoint/2010/main" val="1227551233"/>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1000"/>
                                        <p:tgtEl>
                                          <p:spTgt spid="6"/>
                                        </p:tgtEl>
                                      </p:cBhvr>
                                    </p:animEffect>
                                    <p:anim calcmode="lin" valueType="num">
                                      <p:cBhvr>
                                        <p:cTn id="19" dur="1000" fill="hold"/>
                                        <p:tgtEl>
                                          <p:spTgt spid="6"/>
                                        </p:tgtEl>
                                        <p:attrNameLst>
                                          <p:attrName>ppt_x</p:attrName>
                                        </p:attrNameLst>
                                      </p:cBhvr>
                                      <p:tavLst>
                                        <p:tav tm="0">
                                          <p:val>
                                            <p:strVal val="#ppt_x"/>
                                          </p:val>
                                        </p:tav>
                                        <p:tav tm="100000">
                                          <p:val>
                                            <p:strVal val="#ppt_x"/>
                                          </p:val>
                                        </p:tav>
                                      </p:tavLst>
                                    </p:anim>
                                    <p:anim calcmode="lin" valueType="num">
                                      <p:cBhvr>
                                        <p:cTn id="2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circle(in)">
                                      <p:cBhvr>
                                        <p:cTn id="30"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P spid="7"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1EB2E88E-5EC9-1DF7-B375-8C1796BA6011}"/>
              </a:ext>
            </a:extLst>
          </p:cNvPr>
          <p:cNvSpPr txBox="1"/>
          <p:nvPr/>
        </p:nvSpPr>
        <p:spPr>
          <a:xfrm>
            <a:off x="3962400" y="159026"/>
            <a:ext cx="2623930" cy="584775"/>
          </a:xfrm>
          <a:prstGeom prst="rect">
            <a:avLst/>
          </a:prstGeom>
          <a:noFill/>
        </p:spPr>
        <p:txBody>
          <a:bodyPr wrap="square" rtlCol="0">
            <a:spAutoFit/>
          </a:bodyPr>
          <a:lstStyle/>
          <a:p>
            <a:r>
              <a:rPr lang="vi-VN" sz="3200" dirty="0">
                <a:solidFill>
                  <a:srgbClr val="000000"/>
                </a:solidFill>
                <a:effectLst/>
                <a:latin typeface="Times New Roman" panose="02020603050405020304" pitchFamily="18" charset="0"/>
                <a:ea typeface="Times New Roman" panose="02020603050405020304" pitchFamily="18" charset="0"/>
              </a:rPr>
              <a:t>- </a:t>
            </a:r>
            <a:r>
              <a:rPr lang="vi-VN" sz="3200" b="1" dirty="0">
                <a:solidFill>
                  <a:srgbClr val="000000"/>
                </a:solidFill>
                <a:effectLst/>
                <a:latin typeface="Times New Roman" panose="02020603050405020304" pitchFamily="18" charset="0"/>
                <a:ea typeface="Times New Roman" panose="02020603050405020304" pitchFamily="18" charset="0"/>
              </a:rPr>
              <a:t>Thân </a:t>
            </a:r>
            <a:r>
              <a:rPr lang="vi-VN" sz="3200" b="1" dirty="0" err="1">
                <a:solidFill>
                  <a:srgbClr val="000000"/>
                </a:solidFill>
                <a:effectLst/>
                <a:latin typeface="Times New Roman" panose="02020603050405020304" pitchFamily="18" charset="0"/>
                <a:ea typeface="Times New Roman" panose="02020603050405020304" pitchFamily="18" charset="0"/>
              </a:rPr>
              <a:t>bài</a:t>
            </a:r>
            <a:endParaRPr lang="en-US" sz="3200" dirty="0"/>
          </a:p>
        </p:txBody>
      </p:sp>
      <p:sp>
        <p:nvSpPr>
          <p:cNvPr id="5" name="Hộp Văn bản 4">
            <a:extLst>
              <a:ext uri="{FF2B5EF4-FFF2-40B4-BE49-F238E27FC236}">
                <a16:creationId xmlns:a16="http://schemas.microsoft.com/office/drawing/2014/main" id="{AE4CFE63-D812-D04D-5156-C7CBB46CAA69}"/>
              </a:ext>
            </a:extLst>
          </p:cNvPr>
          <p:cNvSpPr txBox="1"/>
          <p:nvPr/>
        </p:nvSpPr>
        <p:spPr>
          <a:xfrm>
            <a:off x="344557" y="1007165"/>
            <a:ext cx="11304104" cy="1043619"/>
          </a:xfrm>
          <a:prstGeom prst="rect">
            <a:avLst/>
          </a:prstGeom>
          <a:noFill/>
        </p:spPr>
        <p:txBody>
          <a:bodyPr wrap="square" rtlCol="0">
            <a:spAutoFit/>
          </a:bodyPr>
          <a:lstStyle/>
          <a:p>
            <a:pPr algn="just">
              <a:lnSpc>
                <a:spcPct val="115000"/>
              </a:lnSpc>
            </a:pPr>
            <a:r>
              <a:rPr lang="vi-VN" sz="2800" dirty="0" err="1">
                <a:solidFill>
                  <a:srgbClr val="000000"/>
                </a:solidFill>
                <a:effectLst/>
                <a:latin typeface="Times New Roman" panose="02020603050405020304" pitchFamily="18" charset="0"/>
                <a:ea typeface="Times New Roman" panose="02020603050405020304" pitchFamily="18" charset="0"/>
              </a:rPr>
              <a:t>Lần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lượt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trình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bày</a:t>
            </a:r>
            <a:r>
              <a:rPr lang="vi-VN" sz="2800" dirty="0">
                <a:solidFill>
                  <a:srgbClr val="000000"/>
                </a:solidFill>
                <a:effectLst/>
                <a:latin typeface="Times New Roman" panose="02020603050405020304" pitchFamily="18" charset="0"/>
                <a:ea typeface="Times New Roman" panose="02020603050405020304" pitchFamily="18" charset="0"/>
              </a:rPr>
              <a:t> ý </a:t>
            </a:r>
            <a:r>
              <a:rPr lang="vi-VN" sz="2800" dirty="0" err="1">
                <a:solidFill>
                  <a:srgbClr val="000000"/>
                </a:solidFill>
                <a:effectLst/>
                <a:latin typeface="Times New Roman" panose="02020603050405020304" pitchFamily="18" charset="0"/>
                <a:ea typeface="Times New Roman" panose="02020603050405020304" pitchFamily="18" charset="0"/>
              </a:rPr>
              <a:t>kiến</a:t>
            </a:r>
            <a:r>
              <a:rPr lang="vi-VN" sz="2800" dirty="0">
                <a:solidFill>
                  <a:srgbClr val="000000"/>
                </a:solidFill>
                <a:effectLst/>
                <a:latin typeface="Times New Roman" panose="02020603050405020304" pitchFamily="18" charset="0"/>
                <a:ea typeface="Times New Roman" panose="02020603050405020304" pitchFamily="18" charset="0"/>
              </a:rPr>
              <a:t>  theo </a:t>
            </a:r>
            <a:r>
              <a:rPr lang="vi-VN" sz="2800" dirty="0" err="1">
                <a:solidFill>
                  <a:srgbClr val="000000"/>
                </a:solidFill>
                <a:effectLst/>
                <a:latin typeface="Times New Roman" panose="02020603050405020304" pitchFamily="18" charset="0"/>
                <a:ea typeface="Times New Roman" panose="02020603050405020304" pitchFamily="18" charset="0"/>
              </a:rPr>
              <a:t>một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tr</a:t>
            </a:r>
            <a:r>
              <a:rPr lang="en-US" sz="2800" dirty="0">
                <a:solidFill>
                  <a:srgbClr val="000000"/>
                </a:solidFill>
                <a:effectLst/>
                <a:latin typeface="Times New Roman" panose="02020603050405020304" pitchFamily="18" charset="0"/>
                <a:ea typeface="Times New Roman" panose="02020603050405020304" pitchFamily="18" charset="0"/>
              </a:rPr>
              <a:t>ì</a:t>
            </a:r>
            <a:r>
              <a:rPr lang="vi-VN" sz="2800" dirty="0" err="1">
                <a:solidFill>
                  <a:srgbClr val="000000"/>
                </a:solidFill>
                <a:effectLst/>
                <a:latin typeface="Times New Roman" panose="02020603050405020304" pitchFamily="18" charset="0"/>
                <a:ea typeface="Times New Roman" panose="02020603050405020304" pitchFamily="18" charset="0"/>
              </a:rPr>
              <a:t>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tự</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nhất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định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để</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làm</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sáng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tỏ</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vấn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đề</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đã</a:t>
            </a:r>
            <a:r>
              <a:rPr lang="vi-VN" sz="2800" dirty="0">
                <a:solidFill>
                  <a:srgbClr val="000000"/>
                </a:solidFill>
                <a:effectLst/>
                <a:latin typeface="Times New Roman" panose="02020603050405020304" pitchFamily="18" charset="0"/>
                <a:ea typeface="Times New Roman" panose="02020603050405020304" pitchFamily="18" charset="0"/>
              </a:rPr>
              <a:t> nêu ở </a:t>
            </a:r>
            <a:r>
              <a:rPr lang="vi-VN" sz="2800" dirty="0" err="1">
                <a:solidFill>
                  <a:srgbClr val="000000"/>
                </a:solidFill>
                <a:effectLst/>
                <a:latin typeface="Times New Roman" panose="02020603050405020304" pitchFamily="18" charset="0"/>
                <a:ea typeface="Times New Roman" panose="02020603050405020304" pitchFamily="18" charset="0"/>
              </a:rPr>
              <a:t>mở</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bài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Kết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hợp</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với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đạo</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cụ</a:t>
            </a:r>
            <a:r>
              <a:rPr lang="vi-VN" sz="2800" dirty="0">
                <a:solidFill>
                  <a:srgbClr val="000000"/>
                </a:solidFill>
                <a:effectLst/>
                <a:latin typeface="Times New Roman" panose="02020603050405020304" pitchFamily="18" charset="0"/>
                <a:ea typeface="Times New Roman" panose="02020603050405020304" pitchFamily="18" charset="0"/>
              </a:rPr>
              <a:t>, ngôn </a:t>
            </a:r>
            <a:r>
              <a:rPr lang="vi-VN" sz="2800" dirty="0" err="1">
                <a:solidFill>
                  <a:srgbClr val="000000"/>
                </a:solidFill>
                <a:effectLst/>
                <a:latin typeface="Times New Roman" panose="02020603050405020304" pitchFamily="18" charset="0"/>
                <a:ea typeface="Times New Roman" panose="02020603050405020304" pitchFamily="18" charset="0"/>
              </a:rPr>
              <a:t>ngữ</a:t>
            </a:r>
            <a:r>
              <a:rPr lang="vi-VN" sz="2800" dirty="0">
                <a:solidFill>
                  <a:srgbClr val="000000"/>
                </a:solidFill>
                <a:effectLst/>
                <a:latin typeface="Times New Roman" panose="02020603050405020304" pitchFamily="18" charset="0"/>
                <a:ea typeface="Times New Roman" panose="02020603050405020304" pitchFamily="18" charset="0"/>
              </a:rPr>
              <a:t> cơ </a:t>
            </a:r>
            <a:r>
              <a:rPr lang="vi-VN" sz="2800" dirty="0" err="1">
                <a:solidFill>
                  <a:srgbClr val="000000"/>
                </a:solidFill>
                <a:effectLst/>
                <a:latin typeface="Times New Roman" panose="02020603050405020304" pitchFamily="18" charset="0"/>
                <a:ea typeface="Times New Roman" panose="02020603050405020304" pitchFamily="18" charset="0"/>
              </a:rPr>
              <a:t>thể</a:t>
            </a:r>
            <a:r>
              <a:rPr lang="vi-VN" sz="2800" dirty="0">
                <a:solidFill>
                  <a:srgbClr val="000000"/>
                </a:solidFill>
                <a:effectLst/>
                <a:latin typeface="Times New Roman" panose="02020603050405020304" pitchFamily="18" charset="0"/>
                <a:ea typeface="Times New Roman" panose="02020603050405020304" pitchFamily="18" charset="0"/>
              </a:rPr>
              <a:t> khi </a:t>
            </a:r>
            <a:r>
              <a:rPr lang="vi-VN" sz="2800" dirty="0" err="1">
                <a:solidFill>
                  <a:srgbClr val="000000"/>
                </a:solidFill>
                <a:effectLst/>
                <a:latin typeface="Times New Roman" panose="02020603050405020304" pitchFamily="18" charset="0"/>
                <a:ea typeface="Times New Roman" panose="02020603050405020304" pitchFamily="18" charset="0"/>
              </a:rPr>
              <a:t>trình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bày</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bài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nói</a:t>
            </a:r>
            <a:r>
              <a:rPr lang="vi-VN"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3D832DE2-028B-4DA5-8A3D-22D07D7D6133}"/>
              </a:ext>
            </a:extLst>
          </p:cNvPr>
          <p:cNvSpPr txBox="1"/>
          <p:nvPr/>
        </p:nvSpPr>
        <p:spPr>
          <a:xfrm>
            <a:off x="344557" y="2258165"/>
            <a:ext cx="11105321" cy="548099"/>
          </a:xfrm>
          <a:prstGeom prst="rect">
            <a:avLst/>
          </a:prstGeom>
          <a:noFill/>
        </p:spPr>
        <p:txBody>
          <a:bodyPr wrap="square" rtlCol="0">
            <a:spAutoFit/>
          </a:bodyPr>
          <a:lstStyle/>
          <a:p>
            <a:pPr algn="just">
              <a:lnSpc>
                <a:spcPct val="115000"/>
              </a:lnSpc>
              <a:tabLst>
                <a:tab pos="243840" algn="l"/>
              </a:tabLst>
            </a:pPr>
            <a:r>
              <a:rPr lang="en-US" sz="2800" dirty="0" err="1">
                <a:solidFill>
                  <a:srgbClr val="000000"/>
                </a:solidFill>
                <a:effectLst/>
                <a:latin typeface="Times New Roman" panose="02020603050405020304" pitchFamily="18" charset="0"/>
                <a:ea typeface="Times New Roman" panose="02020603050405020304" pitchFamily="18" charset="0"/>
              </a:rPr>
              <a:t>Nêu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phân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tích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rPr>
              <a:t> ý </a:t>
            </a:r>
            <a:r>
              <a:rPr lang="en-US" sz="2800" dirty="0" err="1">
                <a:solidFill>
                  <a:srgbClr val="000000"/>
                </a:solidFill>
                <a:effectLst/>
                <a:latin typeface="Times New Roman" panose="02020603050405020304" pitchFamily="18" charset="0"/>
                <a:ea typeface="Times New Roman" panose="02020603050405020304" pitchFamily="18" charset="0"/>
              </a:rPr>
              <a:t>kiến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khác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nhau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từ</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đó</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phát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biểu</a:t>
            </a:r>
            <a:r>
              <a:rPr lang="en-US" sz="2800" dirty="0">
                <a:solidFill>
                  <a:srgbClr val="000000"/>
                </a:solidFill>
                <a:effectLst/>
                <a:latin typeface="Times New Roman" panose="02020603050405020304" pitchFamily="18" charset="0"/>
                <a:ea typeface="Times New Roman" panose="02020603050405020304" pitchFamily="18" charset="0"/>
              </a:rPr>
              <a:t> ý </a:t>
            </a:r>
            <a:r>
              <a:rPr lang="en-US" sz="2800" dirty="0" err="1">
                <a:solidFill>
                  <a:srgbClr val="000000"/>
                </a:solidFill>
                <a:effectLst/>
                <a:latin typeface="Times New Roman" panose="02020603050405020304" pitchFamily="18" charset="0"/>
                <a:ea typeface="Times New Roman" panose="02020603050405020304" pitchFamily="18" charset="0"/>
              </a:rPr>
              <a:t>kiến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em</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a16="http://schemas.microsoft.com/office/drawing/2014/main" id="{7A7F212D-60B4-195B-282F-961BE6A120DF}"/>
              </a:ext>
            </a:extLst>
          </p:cNvPr>
          <p:cNvSpPr txBox="1"/>
          <p:nvPr/>
        </p:nvSpPr>
        <p:spPr>
          <a:xfrm>
            <a:off x="4174434" y="2986383"/>
            <a:ext cx="2199861" cy="548099"/>
          </a:xfrm>
          <a:prstGeom prst="rect">
            <a:avLst/>
          </a:prstGeom>
          <a:noFill/>
        </p:spPr>
        <p:txBody>
          <a:bodyPr wrap="square" rtlCol="0">
            <a:spAutoFit/>
          </a:bodyPr>
          <a:lstStyle/>
          <a:p>
            <a:pPr algn="just">
              <a:lnSpc>
                <a:spcPct val="115000"/>
              </a:lnSpc>
              <a:tabLst>
                <a:tab pos="243840" algn="l"/>
              </a:tabLst>
            </a:pPr>
            <a:r>
              <a:rPr lang="en-US" sz="2800" dirty="0" err="1">
                <a:solidFill>
                  <a:srgbClr val="000000"/>
                </a:solidFill>
                <a:effectLst/>
                <a:latin typeface="Times New Roman" panose="02020603050405020304" pitchFamily="18" charset="0"/>
                <a:ea typeface="Times New Roman" panose="02020603050405020304" pitchFamily="18" charset="0"/>
              </a:rPr>
              <a:t>Chẳng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hạn</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8" name="Hộp Văn bản 7">
            <a:extLst>
              <a:ext uri="{FF2B5EF4-FFF2-40B4-BE49-F238E27FC236}">
                <a16:creationId xmlns:a16="http://schemas.microsoft.com/office/drawing/2014/main" id="{28994FC3-4976-7428-C968-D9C7C6E96520}"/>
              </a:ext>
            </a:extLst>
          </p:cNvPr>
          <p:cNvSpPr txBox="1"/>
          <p:nvPr/>
        </p:nvSpPr>
        <p:spPr>
          <a:xfrm>
            <a:off x="344557" y="3760421"/>
            <a:ext cx="10893286" cy="548099"/>
          </a:xfrm>
          <a:prstGeom prst="rect">
            <a:avLst/>
          </a:prstGeom>
          <a:noFill/>
        </p:spPr>
        <p:txBody>
          <a:bodyPr wrap="square" rtlCol="0">
            <a:spAutoFit/>
          </a:bodyPr>
          <a:lstStyle/>
          <a:p>
            <a:pPr algn="just">
              <a:lnSpc>
                <a:spcPct val="115000"/>
              </a:lnSpc>
              <a:tabLst>
                <a:tab pos="243840" algn="l"/>
              </a:tabLst>
            </a:pP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Nêu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điểm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giống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nhau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khác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nhau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hai</a:t>
            </a:r>
            <a:r>
              <a:rPr lang="en-US" sz="2800" dirty="0">
                <a:solidFill>
                  <a:srgbClr val="000000"/>
                </a:solidFill>
                <a:effectLst/>
                <a:latin typeface="Times New Roman" panose="02020603050405020304" pitchFamily="18" charset="0"/>
                <a:ea typeface="Times New Roman" panose="02020603050405020304" pitchFamily="18" charset="0"/>
              </a:rPr>
              <a:t> ý </a:t>
            </a:r>
            <a:r>
              <a:rPr lang="en-US" sz="2800" dirty="0" err="1">
                <a:solidFill>
                  <a:srgbClr val="000000"/>
                </a:solidFill>
                <a:effectLst/>
                <a:latin typeface="Times New Roman" panose="02020603050405020304" pitchFamily="18" charset="0"/>
                <a:ea typeface="Times New Roman" panose="02020603050405020304" pitchFamily="18" charset="0"/>
              </a:rPr>
              <a:t>kiến</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9" name="Hộp Văn bản 8">
            <a:extLst>
              <a:ext uri="{FF2B5EF4-FFF2-40B4-BE49-F238E27FC236}">
                <a16:creationId xmlns:a16="http://schemas.microsoft.com/office/drawing/2014/main" id="{109DE7CF-E30C-B390-E8DC-3B3C973AEC58}"/>
              </a:ext>
            </a:extLst>
          </p:cNvPr>
          <p:cNvSpPr txBox="1"/>
          <p:nvPr/>
        </p:nvSpPr>
        <p:spPr>
          <a:xfrm>
            <a:off x="344557" y="4479235"/>
            <a:ext cx="10813773" cy="548099"/>
          </a:xfrm>
          <a:prstGeom prst="rect">
            <a:avLst/>
          </a:prstGeom>
          <a:noFill/>
        </p:spPr>
        <p:txBody>
          <a:bodyPr wrap="square" rtlCol="0">
            <a:spAutoFit/>
          </a:bodyPr>
          <a:lstStyle/>
          <a:p>
            <a:pPr algn="just">
              <a:lnSpc>
                <a:spcPct val="115000"/>
              </a:lnSpc>
              <a:tabLst>
                <a:tab pos="243840" algn="l"/>
              </a:tabLst>
            </a:pP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Nêu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giải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thích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những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diểm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hợp</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lí</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chưa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hợp</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lí</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mỗi</a:t>
            </a:r>
            <a:r>
              <a:rPr lang="en-US" sz="2800" dirty="0">
                <a:solidFill>
                  <a:srgbClr val="000000"/>
                </a:solidFill>
                <a:effectLst/>
                <a:latin typeface="Times New Roman" panose="02020603050405020304" pitchFamily="18" charset="0"/>
                <a:ea typeface="Times New Roman" panose="02020603050405020304" pitchFamily="18" charset="0"/>
              </a:rPr>
              <a:t> ý </a:t>
            </a:r>
            <a:r>
              <a:rPr lang="en-US" sz="2800" dirty="0" err="1">
                <a:solidFill>
                  <a:srgbClr val="000000"/>
                </a:solidFill>
                <a:effectLst/>
                <a:latin typeface="Times New Roman" panose="02020603050405020304" pitchFamily="18" charset="0"/>
                <a:ea typeface="Times New Roman" panose="02020603050405020304" pitchFamily="18" charset="0"/>
              </a:rPr>
              <a:t>kiến</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10" name="Hộp Văn bản 9">
            <a:extLst>
              <a:ext uri="{FF2B5EF4-FFF2-40B4-BE49-F238E27FC236}">
                <a16:creationId xmlns:a16="http://schemas.microsoft.com/office/drawing/2014/main" id="{1D005D05-1495-1AF0-3A5C-9DB362B76B4E}"/>
              </a:ext>
            </a:extLst>
          </p:cNvPr>
          <p:cNvSpPr txBox="1"/>
          <p:nvPr/>
        </p:nvSpPr>
        <p:spPr>
          <a:xfrm>
            <a:off x="344557" y="5329025"/>
            <a:ext cx="9819860" cy="1043619"/>
          </a:xfrm>
          <a:prstGeom prst="rect">
            <a:avLst/>
          </a:prstGeom>
          <a:noFill/>
        </p:spPr>
        <p:txBody>
          <a:bodyPr wrap="square" rtlCol="0">
            <a:spAutoFit/>
          </a:bodyPr>
          <a:lstStyle/>
          <a:p>
            <a:pPr algn="just">
              <a:lnSpc>
                <a:spcPct val="115000"/>
              </a:lnSpc>
              <a:tabLst>
                <a:tab pos="243840" algn="l"/>
              </a:tabLst>
            </a:pPr>
            <a:r>
              <a:rPr lang="en-US" sz="2800" dirty="0">
                <a:solidFill>
                  <a:srgbClr val="000000"/>
                </a:solidFill>
                <a:effectLst/>
                <a:latin typeface="Times New Roman" panose="02020603050405020304" pitchFamily="18" charset="0"/>
                <a:ea typeface="Times New Roman" panose="02020603050405020304" pitchFamily="18" charset="0"/>
              </a:rPr>
              <a:t>+ Ý </a:t>
            </a:r>
            <a:r>
              <a:rPr lang="en-US" sz="2800" dirty="0" err="1">
                <a:solidFill>
                  <a:srgbClr val="000000"/>
                </a:solidFill>
                <a:effectLst/>
                <a:latin typeface="Times New Roman" panose="02020603050405020304" pitchFamily="18" charset="0"/>
                <a:ea typeface="Times New Roman" panose="02020603050405020304" pitchFamily="18" charset="0"/>
              </a:rPr>
              <a:t>kiến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em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có</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thể</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tán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thành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một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hai</a:t>
            </a:r>
            <a:r>
              <a:rPr lang="en-US" sz="2800" dirty="0">
                <a:solidFill>
                  <a:srgbClr val="000000"/>
                </a:solidFill>
                <a:effectLst/>
                <a:latin typeface="Times New Roman" panose="02020603050405020304" pitchFamily="18" charset="0"/>
                <a:ea typeface="Times New Roman" panose="02020603050405020304" pitchFamily="18" charset="0"/>
              </a:rPr>
              <a:t> ý </a:t>
            </a:r>
            <a:r>
              <a:rPr lang="en-US" sz="2800" dirty="0" err="1">
                <a:solidFill>
                  <a:srgbClr val="000000"/>
                </a:solidFill>
                <a:effectLst/>
                <a:latin typeface="Times New Roman" panose="02020603050405020304" pitchFamily="18" charset="0"/>
                <a:ea typeface="Times New Roman" panose="02020603050405020304" pitchFamily="18" charset="0"/>
              </a:rPr>
              <a:t>kiến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hoặc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không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tán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thành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với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cả</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hai</a:t>
            </a:r>
            <a:r>
              <a:rPr lang="en-US" sz="2800" dirty="0">
                <a:solidFill>
                  <a:srgbClr val="000000"/>
                </a:solidFill>
                <a:effectLst/>
                <a:latin typeface="Times New Roman" panose="02020603050405020304" pitchFamily="18" charset="0"/>
                <a:ea typeface="Times New Roman" panose="02020603050405020304" pitchFamily="18" charset="0"/>
              </a:rPr>
              <a:t> ý </a:t>
            </a:r>
            <a:r>
              <a:rPr lang="en-US" sz="2800" dirty="0" err="1">
                <a:solidFill>
                  <a:srgbClr val="000000"/>
                </a:solidFill>
                <a:effectLst/>
                <a:latin typeface="Times New Roman" panose="02020603050405020304" pitchFamily="18" charset="0"/>
                <a:ea typeface="Times New Roman" panose="02020603050405020304" pitchFamily="18" charset="0"/>
              </a:rPr>
              <a:t>kiến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đưa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ra</a:t>
            </a:r>
            <a:r>
              <a:rPr lang="en-US" sz="2800" dirty="0">
                <a:solidFill>
                  <a:srgbClr val="000000"/>
                </a:solidFill>
                <a:effectLst/>
                <a:latin typeface="Times New Roman" panose="02020603050405020304" pitchFamily="18" charset="0"/>
                <a:ea typeface="Times New Roman" panose="02020603050405020304" pitchFamily="18" charset="0"/>
              </a:rPr>
              <a:t> ý </a:t>
            </a:r>
            <a:r>
              <a:rPr lang="en-US" sz="2800" dirty="0" err="1">
                <a:solidFill>
                  <a:srgbClr val="000000"/>
                </a:solidFill>
                <a:effectLst/>
                <a:latin typeface="Times New Roman" panose="02020603050405020304" pitchFamily="18" charset="0"/>
                <a:ea typeface="Times New Roman" panose="02020603050405020304" pitchFamily="18" charset="0"/>
              </a:rPr>
              <a:t>kiến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khác</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60379173"/>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randombar(horizontal)">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 calcmode="lin" valueType="num">
                                      <p:cBhvr>
                                        <p:cTn id="34" dur="500" fill="hold"/>
                                        <p:tgtEl>
                                          <p:spTgt spid="9"/>
                                        </p:tgtEl>
                                        <p:attrNameLst>
                                          <p:attrName>ppt_w</p:attrName>
                                        </p:attrNameLst>
                                      </p:cBhvr>
                                      <p:tavLst>
                                        <p:tav tm="0">
                                          <p:val>
                                            <p:fltVal val="0"/>
                                          </p:val>
                                        </p:tav>
                                        <p:tav tm="100000">
                                          <p:val>
                                            <p:strVal val="#ppt_w"/>
                                          </p:val>
                                        </p:tav>
                                      </p:tavLst>
                                    </p:anim>
                                    <p:anim calcmode="lin" valueType="num">
                                      <p:cBhvr>
                                        <p:cTn id="35" dur="500" fill="hold"/>
                                        <p:tgtEl>
                                          <p:spTgt spid="9"/>
                                        </p:tgtEl>
                                        <p:attrNameLst>
                                          <p:attrName>ppt_h</p:attrName>
                                        </p:attrNameLst>
                                      </p:cBhvr>
                                      <p:tavLst>
                                        <p:tav tm="0">
                                          <p:val>
                                            <p:fltVal val="0"/>
                                          </p:val>
                                        </p:tav>
                                        <p:tav tm="100000">
                                          <p:val>
                                            <p:strVal val="#ppt_h"/>
                                          </p:val>
                                        </p:tav>
                                      </p:tavLst>
                                    </p:anim>
                                    <p:animEffect transition="in" filter="fade">
                                      <p:cBhvr>
                                        <p:cTn id="36" dur="500"/>
                                        <p:tgtEl>
                                          <p:spTgt spid="9"/>
                                        </p:tgtEl>
                                      </p:cBhvr>
                                    </p:animEffect>
                                  </p:childTnLst>
                                </p:cTn>
                              </p:par>
                            </p:childTnLst>
                          </p:cTn>
                        </p:par>
                      </p:childTnLst>
                    </p:cTn>
                  </p:par>
                  <p:par>
                    <p:cTn id="37" fill="hold">
                      <p:stCondLst>
                        <p:cond delay="indefinite"/>
                      </p:stCondLst>
                      <p:childTnLst>
                        <p:par>
                          <p:cTn id="38" fill="hold">
                            <p:stCondLst>
                              <p:cond delay="0"/>
                            </p:stCondLst>
                            <p:childTnLst>
                              <p:par>
                                <p:cTn id="39" presetID="26" presetClass="entr" presetSubtype="0"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wipe(down)">
                                      <p:cBhvr>
                                        <p:cTn id="41" dur="580">
                                          <p:stCondLst>
                                            <p:cond delay="0"/>
                                          </p:stCondLst>
                                        </p:cTn>
                                        <p:tgtEl>
                                          <p:spTgt spid="10"/>
                                        </p:tgtEl>
                                      </p:cBhvr>
                                    </p:animEffect>
                                    <p:anim calcmode="lin" valueType="num">
                                      <p:cBhvr>
                                        <p:cTn id="42"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47" dur="26">
                                          <p:stCondLst>
                                            <p:cond delay="650"/>
                                          </p:stCondLst>
                                        </p:cTn>
                                        <p:tgtEl>
                                          <p:spTgt spid="10"/>
                                        </p:tgtEl>
                                      </p:cBhvr>
                                      <p:to x="100000" y="60000"/>
                                    </p:animScale>
                                    <p:animScale>
                                      <p:cBhvr>
                                        <p:cTn id="48" dur="166" decel="50000">
                                          <p:stCondLst>
                                            <p:cond delay="676"/>
                                          </p:stCondLst>
                                        </p:cTn>
                                        <p:tgtEl>
                                          <p:spTgt spid="10"/>
                                        </p:tgtEl>
                                      </p:cBhvr>
                                      <p:to x="100000" y="100000"/>
                                    </p:animScale>
                                    <p:animScale>
                                      <p:cBhvr>
                                        <p:cTn id="49" dur="26">
                                          <p:stCondLst>
                                            <p:cond delay="1312"/>
                                          </p:stCondLst>
                                        </p:cTn>
                                        <p:tgtEl>
                                          <p:spTgt spid="10"/>
                                        </p:tgtEl>
                                      </p:cBhvr>
                                      <p:to x="100000" y="80000"/>
                                    </p:animScale>
                                    <p:animScale>
                                      <p:cBhvr>
                                        <p:cTn id="50" dur="166" decel="50000">
                                          <p:stCondLst>
                                            <p:cond delay="1338"/>
                                          </p:stCondLst>
                                        </p:cTn>
                                        <p:tgtEl>
                                          <p:spTgt spid="10"/>
                                        </p:tgtEl>
                                      </p:cBhvr>
                                      <p:to x="100000" y="100000"/>
                                    </p:animScale>
                                    <p:animScale>
                                      <p:cBhvr>
                                        <p:cTn id="51" dur="26">
                                          <p:stCondLst>
                                            <p:cond delay="1642"/>
                                          </p:stCondLst>
                                        </p:cTn>
                                        <p:tgtEl>
                                          <p:spTgt spid="10"/>
                                        </p:tgtEl>
                                      </p:cBhvr>
                                      <p:to x="100000" y="90000"/>
                                    </p:animScale>
                                    <p:animScale>
                                      <p:cBhvr>
                                        <p:cTn id="52" dur="166" decel="50000">
                                          <p:stCondLst>
                                            <p:cond delay="1668"/>
                                          </p:stCondLst>
                                        </p:cTn>
                                        <p:tgtEl>
                                          <p:spTgt spid="10"/>
                                        </p:tgtEl>
                                      </p:cBhvr>
                                      <p:to x="100000" y="100000"/>
                                    </p:animScale>
                                    <p:animScale>
                                      <p:cBhvr>
                                        <p:cTn id="53" dur="26">
                                          <p:stCondLst>
                                            <p:cond delay="1808"/>
                                          </p:stCondLst>
                                        </p:cTn>
                                        <p:tgtEl>
                                          <p:spTgt spid="10"/>
                                        </p:tgtEl>
                                      </p:cBhvr>
                                      <p:to x="100000" y="95000"/>
                                    </p:animScale>
                                    <p:animScale>
                                      <p:cBhvr>
                                        <p:cTn id="54" dur="166" decel="50000">
                                          <p:stCondLst>
                                            <p:cond delay="1834"/>
                                          </p:stCondLst>
                                        </p:cTn>
                                        <p:tgtEl>
                                          <p:spTgt spid="1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1B10EFA5-635B-5C4A-7453-806ECEEEF545}"/>
              </a:ext>
            </a:extLst>
          </p:cNvPr>
          <p:cNvSpPr txBox="1"/>
          <p:nvPr/>
        </p:nvSpPr>
        <p:spPr>
          <a:xfrm>
            <a:off x="4386471" y="198782"/>
            <a:ext cx="2385392" cy="584775"/>
          </a:xfrm>
          <a:prstGeom prst="rect">
            <a:avLst/>
          </a:prstGeom>
          <a:noFill/>
        </p:spPr>
        <p:txBody>
          <a:bodyPr wrap="square" rtlCol="0">
            <a:spAutoFit/>
          </a:bodyPr>
          <a:lstStyle/>
          <a:p>
            <a:r>
              <a:rPr lang="vi-VN" sz="3200" dirty="0">
                <a:solidFill>
                  <a:srgbClr val="000000"/>
                </a:solidFill>
                <a:effectLst/>
                <a:latin typeface="Times New Roman" panose="02020603050405020304" pitchFamily="18" charset="0"/>
                <a:ea typeface="Times New Roman" panose="02020603050405020304" pitchFamily="18" charset="0"/>
              </a:rPr>
              <a:t>- </a:t>
            </a:r>
            <a:r>
              <a:rPr lang="vi-VN" sz="3200" b="1" dirty="0" err="1">
                <a:solidFill>
                  <a:srgbClr val="000000"/>
                </a:solidFill>
                <a:effectLst/>
                <a:latin typeface="Times New Roman" panose="02020603050405020304" pitchFamily="18" charset="0"/>
                <a:ea typeface="Times New Roman" panose="02020603050405020304" pitchFamily="18" charset="0"/>
              </a:rPr>
              <a:t>Kết</a:t>
            </a:r>
            <a:r>
              <a:rPr lang="vi-VN" sz="3200" b="1" dirty="0">
                <a:solidFill>
                  <a:srgbClr val="000000"/>
                </a:solidFill>
                <a:effectLst/>
                <a:latin typeface="Times New Roman" panose="02020603050405020304" pitchFamily="18" charset="0"/>
                <a:ea typeface="Times New Roman" panose="02020603050405020304" pitchFamily="18" charset="0"/>
              </a:rPr>
              <a:t> </a:t>
            </a:r>
            <a:r>
              <a:rPr lang="vi-VN" sz="3200" b="1" dirty="0" err="1">
                <a:solidFill>
                  <a:srgbClr val="000000"/>
                </a:solidFill>
                <a:effectLst/>
                <a:latin typeface="Times New Roman" panose="02020603050405020304" pitchFamily="18" charset="0"/>
                <a:ea typeface="Times New Roman" panose="02020603050405020304" pitchFamily="18" charset="0"/>
              </a:rPr>
              <a:t>thúc</a:t>
            </a:r>
            <a:endParaRPr lang="en-US" sz="3200" dirty="0"/>
          </a:p>
        </p:txBody>
      </p:sp>
      <p:sp>
        <p:nvSpPr>
          <p:cNvPr id="5" name="Hộp Văn bản 4">
            <a:extLst>
              <a:ext uri="{FF2B5EF4-FFF2-40B4-BE49-F238E27FC236}">
                <a16:creationId xmlns:a16="http://schemas.microsoft.com/office/drawing/2014/main" id="{89436DA5-FA9F-1CA7-4E16-6C05FE074183}"/>
              </a:ext>
            </a:extLst>
          </p:cNvPr>
          <p:cNvSpPr txBox="1"/>
          <p:nvPr/>
        </p:nvSpPr>
        <p:spPr>
          <a:xfrm>
            <a:off x="3591339" y="993913"/>
            <a:ext cx="4426226" cy="2312171"/>
          </a:xfrm>
          <a:prstGeom prst="rect">
            <a:avLst/>
          </a:prstGeom>
          <a:noFill/>
        </p:spPr>
        <p:txBody>
          <a:bodyPr wrap="square" rtlCol="0">
            <a:spAutoFit/>
          </a:bodyPr>
          <a:lstStyle/>
          <a:p>
            <a:pPr algn="just">
              <a:lnSpc>
                <a:spcPct val="115000"/>
              </a:lnSpc>
            </a:pPr>
            <a:r>
              <a:rPr lang="en-US" sz="3200" dirty="0">
                <a:solidFill>
                  <a:srgbClr val="000000"/>
                </a:solidFill>
                <a:effectLst/>
                <a:latin typeface="Times New Roman" panose="02020603050405020304" pitchFamily="18" charset="0"/>
                <a:ea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rPr>
              <a:t>Khẳng</a:t>
            </a:r>
            <a:r>
              <a:rPr lang="vi-VN" sz="3200" dirty="0">
                <a:solidFill>
                  <a:srgbClr val="000000"/>
                </a:solidFill>
                <a:effectLst/>
                <a:latin typeface="Times New Roman" panose="02020603050405020304" pitchFamily="18" charset="0"/>
                <a:ea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rPr>
              <a:t>định</a:t>
            </a:r>
            <a:r>
              <a:rPr lang="vi-VN" sz="3200" dirty="0">
                <a:solidFill>
                  <a:srgbClr val="000000"/>
                </a:solidFill>
                <a:effectLst/>
                <a:latin typeface="Times New Roman" panose="02020603050405020304" pitchFamily="18" charset="0"/>
                <a:ea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rPr>
              <a:t>lại</a:t>
            </a:r>
            <a:r>
              <a:rPr lang="vi-VN" sz="3200" dirty="0">
                <a:solidFill>
                  <a:srgbClr val="000000"/>
                </a:solidFill>
                <a:effectLst/>
                <a:latin typeface="Times New Roman" panose="02020603050405020304" pitchFamily="18" charset="0"/>
                <a:ea typeface="Times New Roman" panose="02020603050405020304" pitchFamily="18" charset="0"/>
              </a:rPr>
              <a:t> ý </a:t>
            </a:r>
            <a:r>
              <a:rPr lang="vi-VN" sz="3200" dirty="0" err="1">
                <a:solidFill>
                  <a:srgbClr val="000000"/>
                </a:solidFill>
                <a:effectLst/>
                <a:latin typeface="Times New Roman" panose="02020603050405020304" pitchFamily="18" charset="0"/>
                <a:ea typeface="Times New Roman" panose="02020603050405020304" pitchFamily="18" charset="0"/>
              </a:rPr>
              <a:t>kiến</a:t>
            </a:r>
            <a:r>
              <a:rPr lang="vi-VN" sz="3200" dirty="0">
                <a:solidFill>
                  <a:srgbClr val="000000"/>
                </a:solidFill>
                <a:effectLst/>
                <a:latin typeface="Times New Roman" panose="02020603050405020304" pitchFamily="18" charset="0"/>
                <a:ea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rPr>
              <a:t>của</a:t>
            </a:r>
            <a:r>
              <a:rPr lang="vi-VN" sz="3200" dirty="0">
                <a:solidFill>
                  <a:srgbClr val="000000"/>
                </a:solidFill>
                <a:effectLst/>
                <a:latin typeface="Times New Roman" panose="02020603050405020304" pitchFamily="18" charset="0"/>
                <a:ea typeface="Times New Roman" panose="02020603050405020304" pitchFamily="18" charset="0"/>
              </a:rPr>
              <a:t> em </a:t>
            </a:r>
            <a:r>
              <a:rPr lang="vi-VN" sz="3200" dirty="0" err="1">
                <a:solidFill>
                  <a:srgbClr val="000000"/>
                </a:solidFill>
                <a:effectLst/>
                <a:latin typeface="Times New Roman" panose="02020603050405020304" pitchFamily="18" charset="0"/>
                <a:ea typeface="Times New Roman" panose="02020603050405020304" pitchFamily="18" charset="0"/>
              </a:rPr>
              <a:t>và</a:t>
            </a:r>
            <a:r>
              <a:rPr lang="vi-VN" sz="3200" dirty="0">
                <a:solidFill>
                  <a:srgbClr val="000000"/>
                </a:solidFill>
                <a:effectLst/>
                <a:latin typeface="Times New Roman" panose="02020603050405020304" pitchFamily="18" charset="0"/>
                <a:ea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rPr>
              <a:t>những</a:t>
            </a:r>
            <a:r>
              <a:rPr lang="vi-VN" sz="3200" dirty="0">
                <a:solidFill>
                  <a:srgbClr val="000000"/>
                </a:solidFill>
                <a:effectLst/>
                <a:latin typeface="Times New Roman" panose="02020603050405020304" pitchFamily="18" charset="0"/>
                <a:ea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rPr>
              <a:t>điểm</a:t>
            </a:r>
            <a:r>
              <a:rPr lang="vi-VN" sz="3200" dirty="0">
                <a:solidFill>
                  <a:srgbClr val="000000"/>
                </a:solidFill>
                <a:effectLst/>
                <a:latin typeface="Times New Roman" panose="02020603050405020304" pitchFamily="18" charset="0"/>
                <a:ea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rPr>
              <a:t>hợp</a:t>
            </a:r>
            <a:r>
              <a:rPr lang="vi-VN" sz="3200" dirty="0">
                <a:solidFill>
                  <a:srgbClr val="000000"/>
                </a:solidFill>
                <a:effectLst/>
                <a:latin typeface="Times New Roman" panose="02020603050405020304" pitchFamily="18" charset="0"/>
                <a:ea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rPr>
              <a:t>lí</a:t>
            </a:r>
            <a:r>
              <a:rPr lang="vi-VN" sz="3200" dirty="0">
                <a:solidFill>
                  <a:srgbClr val="000000"/>
                </a:solidFill>
                <a:effectLst/>
                <a:latin typeface="Times New Roman" panose="02020603050405020304" pitchFamily="18" charset="0"/>
                <a:ea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rPr>
              <a:t>của</a:t>
            </a:r>
            <a:r>
              <a:rPr lang="vi-VN" sz="3200" dirty="0">
                <a:solidFill>
                  <a:srgbClr val="000000"/>
                </a:solidFill>
                <a:effectLst/>
                <a:latin typeface="Times New Roman" panose="02020603050405020304" pitchFamily="18" charset="0"/>
                <a:ea typeface="Times New Roman" panose="02020603050405020304" pitchFamily="18" charset="0"/>
              </a:rPr>
              <a:t> hai ý </a:t>
            </a:r>
            <a:r>
              <a:rPr lang="vi-VN" sz="3200" dirty="0" err="1">
                <a:solidFill>
                  <a:srgbClr val="000000"/>
                </a:solidFill>
                <a:effectLst/>
                <a:latin typeface="Times New Roman" panose="02020603050405020304" pitchFamily="18" charset="0"/>
                <a:ea typeface="Times New Roman" panose="02020603050405020304" pitchFamily="18" charset="0"/>
              </a:rPr>
              <a:t>kiến</a:t>
            </a:r>
            <a:r>
              <a:rPr lang="vi-VN" sz="3200" dirty="0">
                <a:solidFill>
                  <a:srgbClr val="000000"/>
                </a:solidFill>
                <a:effectLst/>
                <a:latin typeface="Times New Roman" panose="02020603050405020304" pitchFamily="18" charset="0"/>
                <a:ea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rPr>
              <a:t>đã</a:t>
            </a:r>
            <a:r>
              <a:rPr lang="vi-VN" sz="3200" dirty="0">
                <a:solidFill>
                  <a:srgbClr val="000000"/>
                </a:solidFill>
                <a:effectLst/>
                <a:latin typeface="Times New Roman" panose="02020603050405020304" pitchFamily="18" charset="0"/>
                <a:ea typeface="Times New Roman" panose="02020603050405020304" pitchFamily="18" charset="0"/>
              </a:rPr>
              <a:t> nêu.</a:t>
            </a:r>
            <a:endParaRPr lang="en-US" sz="3200" dirty="0">
              <a:effectLst/>
              <a:latin typeface="Times New Roman" panose="02020603050405020304" pitchFamily="18" charset="0"/>
              <a:ea typeface="Times New Roman" panose="02020603050405020304" pitchFamily="18" charset="0"/>
            </a:endParaRPr>
          </a:p>
        </p:txBody>
      </p:sp>
      <p:pic>
        <p:nvPicPr>
          <p:cNvPr id="7" name="Hình ảnh 6" descr="Ảnh có chứa văn bản, mô-tô nước, vận tải&#10;&#10;Mô tả được tạo tự động">
            <a:extLst>
              <a:ext uri="{FF2B5EF4-FFF2-40B4-BE49-F238E27FC236}">
                <a16:creationId xmlns:a16="http://schemas.microsoft.com/office/drawing/2014/main" id="{05B8005F-8283-3B9A-41FB-FFD8EA2E89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934" y="1104575"/>
            <a:ext cx="3721585" cy="4648848"/>
          </a:xfrm>
          <a:prstGeom prst="rect">
            <a:avLst/>
          </a:prstGeom>
          <a:scene3d>
            <a:camera prst="perspectiveContrastingRightFacing"/>
            <a:lightRig rig="threePt" dir="t"/>
          </a:scene3d>
          <a:sp3d>
            <a:bevelT w="139700" h="139700" prst="divot"/>
          </a:sp3d>
        </p:spPr>
      </p:pic>
      <p:pic>
        <p:nvPicPr>
          <p:cNvPr id="9" name="Hình ảnh 8">
            <a:extLst>
              <a:ext uri="{FF2B5EF4-FFF2-40B4-BE49-F238E27FC236}">
                <a16:creationId xmlns:a16="http://schemas.microsoft.com/office/drawing/2014/main" id="{04F65F80-9CC2-5A15-7916-DDE2CF8BE1B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17565" y="1104575"/>
            <a:ext cx="3933621" cy="4648849"/>
          </a:xfrm>
          <a:prstGeom prst="rect">
            <a:avLst/>
          </a:prstGeom>
          <a:scene3d>
            <a:camera prst="perspectiveHeroicExtremeLeftFacing"/>
            <a:lightRig rig="threePt" dir="t"/>
          </a:scene3d>
          <a:sp3d>
            <a:bevelT w="139700" h="139700" prst="divot"/>
          </a:sp3d>
        </p:spPr>
      </p:pic>
    </p:spTree>
    <p:extLst>
      <p:ext uri="{BB962C8B-B14F-4D97-AF65-F5344CB8AC3E}">
        <p14:creationId xmlns:p14="http://schemas.microsoft.com/office/powerpoint/2010/main" val="427252363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ình chữ nhật: Góc Tròn 3">
            <a:extLst>
              <a:ext uri="{FF2B5EF4-FFF2-40B4-BE49-F238E27FC236}">
                <a16:creationId xmlns:a16="http://schemas.microsoft.com/office/drawing/2014/main" id="{E73CF836-B715-5794-D16A-1911781A4680}"/>
              </a:ext>
            </a:extLst>
          </p:cNvPr>
          <p:cNvSpPr/>
          <p:nvPr/>
        </p:nvSpPr>
        <p:spPr>
          <a:xfrm>
            <a:off x="4121426" y="106017"/>
            <a:ext cx="2729948" cy="596348"/>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US" sz="2800" b="1">
                <a:effectLst/>
                <a:latin typeface="Times New Roman" panose="02020603050405020304" pitchFamily="18" charset="0"/>
                <a:ea typeface="MS Mincho" panose="02020609040205080304" pitchFamily="49" charset="-128"/>
              </a:rPr>
              <a:t>c. Nói và nghe</a:t>
            </a:r>
            <a:endParaRPr lang="en-US" sz="280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C0B6344C-4122-335B-7B49-CFA4B54C19DF}"/>
              </a:ext>
            </a:extLst>
          </p:cNvPr>
          <p:cNvSpPr txBox="1"/>
          <p:nvPr/>
        </p:nvSpPr>
        <p:spPr>
          <a:xfrm>
            <a:off x="675861" y="940904"/>
            <a:ext cx="10694504" cy="1043619"/>
          </a:xfrm>
          <a:prstGeom prst="rect">
            <a:avLst/>
          </a:prstGeom>
          <a:noFill/>
        </p:spPr>
        <p:txBody>
          <a:bodyPr wrap="square" rtlCol="0">
            <a:spAutoFit/>
          </a:bodyPr>
          <a:lstStyle/>
          <a:p>
            <a:pPr>
              <a:lnSpc>
                <a:spcPct val="115000"/>
              </a:lnSpc>
            </a:pP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Để</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trình</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bày</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tốt</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em</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hãy</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luyện</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tập</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trước</a:t>
            </a:r>
            <a:r>
              <a:rPr lang="en-US" sz="2800" dirty="0">
                <a:effectLst/>
                <a:latin typeface="Times New Roman" panose="02020603050405020304" pitchFamily="18" charset="0"/>
                <a:ea typeface="MS Mincho" panose="02020609040205080304" pitchFamily="49" charset="-128"/>
              </a:rPr>
              <a:t> ( </a:t>
            </a:r>
            <a:r>
              <a:rPr lang="en-US" sz="2800" dirty="0" err="1">
                <a:effectLst/>
                <a:latin typeface="Times New Roman" panose="02020603050405020304" pitchFamily="18" charset="0"/>
                <a:ea typeface="MS Mincho" panose="02020609040205080304" pitchFamily="49" charset="-128"/>
              </a:rPr>
              <a:t>trình</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bày</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một</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mình</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hoặc</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trước</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bạn</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bè</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người</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thân</a:t>
            </a:r>
            <a:r>
              <a:rPr lang="en-US" sz="2800" dirty="0">
                <a:effectLst/>
                <a:latin typeface="Times New Roman" panose="02020603050405020304" pitchFamily="18" charset="0"/>
                <a:ea typeface="MS Mincho" panose="02020609040205080304" pitchFamily="49" charset="-128"/>
              </a:rPr>
              <a:t>)</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39141A3A-6841-5B0F-9EBE-C862B9FF3F6E}"/>
              </a:ext>
            </a:extLst>
          </p:cNvPr>
          <p:cNvSpPr txBox="1"/>
          <p:nvPr/>
        </p:nvSpPr>
        <p:spPr>
          <a:xfrm>
            <a:off x="675861" y="2223062"/>
            <a:ext cx="10018643" cy="548099"/>
          </a:xfrm>
          <a:prstGeom prst="rect">
            <a:avLst/>
          </a:prstGeom>
          <a:noFill/>
        </p:spPr>
        <p:txBody>
          <a:bodyPr wrap="square" rtlCol="0">
            <a:spAutoFit/>
          </a:bodyPr>
          <a:lstStyle/>
          <a:p>
            <a:pPr>
              <a:lnSpc>
                <a:spcPct val="115000"/>
              </a:lnSpc>
            </a:pP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Cách</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nói</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tự</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nhiên</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gần</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gũi</a:t>
            </a:r>
            <a:r>
              <a:rPr lang="en-US" sz="2800" dirty="0">
                <a:effectLst/>
                <a:latin typeface="Times New Roman" panose="02020603050405020304" pitchFamily="18" charset="0"/>
                <a:ea typeface="MS Mincho" panose="02020609040205080304" pitchFamily="49" charset="-128"/>
              </a:rPr>
              <a:t>, chia </a:t>
            </a:r>
            <a:r>
              <a:rPr lang="en-US" sz="2800" dirty="0" err="1">
                <a:effectLst/>
                <a:latin typeface="Times New Roman" panose="02020603050405020304" pitchFamily="18" charset="0"/>
                <a:ea typeface="MS Mincho" panose="02020609040205080304" pitchFamily="49" charset="-128"/>
              </a:rPr>
              <a:t>sẻ</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giãi</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bày</a:t>
            </a:r>
            <a:r>
              <a:rPr lang="en-US" sz="2800" dirty="0">
                <a:effectLst/>
                <a:latin typeface="Times New Roman" panose="02020603050405020304" pitchFamily="18" charset="0"/>
                <a:ea typeface="MS Mincho" panose="02020609040205080304" pitchFamily="49" charset="-128"/>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82961028"/>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randombar(horizontal)">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Hình ảnh 4">
            <a:extLst>
              <a:ext uri="{FF2B5EF4-FFF2-40B4-BE49-F238E27FC236}">
                <a16:creationId xmlns:a16="http://schemas.microsoft.com/office/drawing/2014/main" id="{6AD7FE85-7147-1ED8-6297-19B2C7CF7C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23791" y="125895"/>
            <a:ext cx="5367131" cy="2551044"/>
          </a:xfrm>
          <a:prstGeom prst="rect">
            <a:avLst/>
          </a:prstGeom>
        </p:spPr>
      </p:pic>
      <p:sp>
        <p:nvSpPr>
          <p:cNvPr id="6" name="Hộp Văn bản 5">
            <a:extLst>
              <a:ext uri="{FF2B5EF4-FFF2-40B4-BE49-F238E27FC236}">
                <a16:creationId xmlns:a16="http://schemas.microsoft.com/office/drawing/2014/main" id="{FD327908-36FF-047D-EAC0-B86A707EE84D}"/>
              </a:ext>
            </a:extLst>
          </p:cNvPr>
          <p:cNvSpPr txBox="1"/>
          <p:nvPr/>
        </p:nvSpPr>
        <p:spPr>
          <a:xfrm>
            <a:off x="410818" y="1815548"/>
            <a:ext cx="11476382" cy="4214191"/>
          </a:xfrm>
          <a:prstGeom prst="rect">
            <a:avLst/>
          </a:prstGeom>
          <a:noFill/>
        </p:spPr>
        <p:txBody>
          <a:bodyPr wrap="square" rtlCol="0">
            <a:prstTxWarp prst="textWave4">
              <a:avLst/>
            </a:prstTxWarp>
            <a:spAutoFit/>
          </a:bodyPr>
          <a:lstStyle/>
          <a:p>
            <a:r>
              <a:rPr lang="en-US" sz="1800" b="1" dirty="0">
                <a:solidFill>
                  <a:srgbClr val="0000FF"/>
                </a:solidFill>
                <a:effectLst/>
                <a:latin typeface="Times New Roman" panose="02020603050405020304" pitchFamily="18" charset="0"/>
                <a:ea typeface="Times New Roman" panose="02020603050405020304" pitchFamily="18" charset="0"/>
              </a:rPr>
              <a:t>KHỞI ĐỘNG</a:t>
            </a:r>
            <a:endParaRPr lang="en-US" dirty="0"/>
          </a:p>
        </p:txBody>
      </p:sp>
    </p:spTree>
    <p:extLst>
      <p:ext uri="{BB962C8B-B14F-4D97-AF65-F5344CB8AC3E}">
        <p14:creationId xmlns:p14="http://schemas.microsoft.com/office/powerpoint/2010/main" val="278226834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560EEB32-59EF-8D4C-69E6-95C1C105F5CF}"/>
              </a:ext>
            </a:extLst>
          </p:cNvPr>
          <p:cNvSpPr txBox="1"/>
          <p:nvPr/>
        </p:nvSpPr>
        <p:spPr>
          <a:xfrm>
            <a:off x="3087756" y="159026"/>
            <a:ext cx="4744278" cy="584775"/>
          </a:xfrm>
          <a:prstGeom prst="rect">
            <a:avLst/>
          </a:prstGeom>
          <a:noFill/>
        </p:spPr>
        <p:txBody>
          <a:bodyPr wrap="square" rtlCol="0">
            <a:spAutoFit/>
          </a:bodyPr>
          <a:lstStyle/>
          <a:p>
            <a:r>
              <a:rPr lang="en-US" sz="3200" b="1">
                <a:solidFill>
                  <a:srgbClr val="0070C0"/>
                </a:solidFill>
                <a:effectLst/>
                <a:latin typeface="Times New Roman" panose="02020603050405020304" pitchFamily="18" charset="0"/>
                <a:ea typeface="MS Mincho" panose="02020609040205080304" pitchFamily="49" charset="-128"/>
              </a:rPr>
              <a:t>Bảng tự kiểm tra bài nói</a:t>
            </a:r>
            <a:endParaRPr lang="en-US" sz="3200"/>
          </a:p>
        </p:txBody>
      </p:sp>
      <p:graphicFrame>
        <p:nvGraphicFramePr>
          <p:cNvPr id="5" name="Bảng 4">
            <a:extLst>
              <a:ext uri="{FF2B5EF4-FFF2-40B4-BE49-F238E27FC236}">
                <a16:creationId xmlns:a16="http://schemas.microsoft.com/office/drawing/2014/main" id="{CF781577-B2F8-986F-4956-BC1422E77451}"/>
              </a:ext>
            </a:extLst>
          </p:cNvPr>
          <p:cNvGraphicFramePr>
            <a:graphicFrameLocks noGrp="1"/>
          </p:cNvGraphicFramePr>
          <p:nvPr>
            <p:extLst>
              <p:ext uri="{D42A27DB-BD31-4B8C-83A1-F6EECF244321}">
                <p14:modId xmlns:p14="http://schemas.microsoft.com/office/powerpoint/2010/main" val="2008007471"/>
              </p:ext>
            </p:extLst>
          </p:nvPr>
        </p:nvGraphicFramePr>
        <p:xfrm>
          <a:off x="344556" y="1081824"/>
          <a:ext cx="11078817" cy="4710430"/>
        </p:xfrm>
        <a:graphic>
          <a:graphicData uri="http://schemas.openxmlformats.org/drawingml/2006/table">
            <a:tbl>
              <a:tblPr firstRow="1" firstCol="1" bandRow="1" bandCol="1">
                <a:tableStyleId>{5C22544A-7EE6-4342-B048-85BDC9FD1C3A}</a:tableStyleId>
              </a:tblPr>
              <a:tblGrid>
                <a:gridCol w="7239501">
                  <a:extLst>
                    <a:ext uri="{9D8B030D-6E8A-4147-A177-3AD203B41FA5}">
                      <a16:colId xmlns:a16="http://schemas.microsoft.com/office/drawing/2014/main" val="3597266500"/>
                    </a:ext>
                  </a:extLst>
                </a:gridCol>
                <a:gridCol w="3839316">
                  <a:extLst>
                    <a:ext uri="{9D8B030D-6E8A-4147-A177-3AD203B41FA5}">
                      <a16:colId xmlns:a16="http://schemas.microsoft.com/office/drawing/2014/main" val="2466856180"/>
                    </a:ext>
                  </a:extLst>
                </a:gridCol>
              </a:tblGrid>
              <a:tr h="0">
                <a:tc>
                  <a:txBody>
                    <a:bodyPr/>
                    <a:lstStyle/>
                    <a:p>
                      <a:pPr>
                        <a:lnSpc>
                          <a:spcPct val="115000"/>
                        </a:lnSpc>
                      </a:pPr>
                      <a:r>
                        <a:rPr lang="en-US" sz="2800">
                          <a:solidFill>
                            <a:schemeClr val="tx1"/>
                          </a:solidFill>
                          <a:effectLst/>
                          <a:latin typeface="Times New Roman" panose="02020603050405020304" pitchFamily="18" charset="0"/>
                          <a:cs typeface="Times New Roman" panose="02020603050405020304" pitchFamily="18" charset="0"/>
                        </a:rPr>
                        <a:t>Nội dung kiểm tra</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pPr>
                      <a:r>
                        <a:rPr lang="en-US" sz="2800">
                          <a:solidFill>
                            <a:schemeClr val="tx1"/>
                          </a:solidFill>
                          <a:effectLst/>
                          <a:latin typeface="Times New Roman" panose="02020603050405020304" pitchFamily="18" charset="0"/>
                          <a:cs typeface="Times New Roman" panose="02020603050405020304" pitchFamily="18" charset="0"/>
                        </a:rPr>
                        <a:t>Đạt/</a:t>
                      </a:r>
                    </a:p>
                    <a:p>
                      <a:pPr>
                        <a:lnSpc>
                          <a:spcPct val="115000"/>
                        </a:lnSpc>
                      </a:pPr>
                      <a:r>
                        <a:rPr lang="en-US" sz="2800">
                          <a:solidFill>
                            <a:schemeClr val="tx1"/>
                          </a:solidFill>
                          <a:effectLst/>
                          <a:latin typeface="Times New Roman" panose="02020603050405020304" pitchFamily="18" charset="0"/>
                          <a:cs typeface="Times New Roman" panose="02020603050405020304" pitchFamily="18" charset="0"/>
                        </a:rPr>
                        <a:t>chưa đạt</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32085417"/>
                  </a:ext>
                </a:extLst>
              </a:tr>
              <a:tr h="0">
                <a:tc>
                  <a:txBody>
                    <a:bodyPr/>
                    <a:lstStyle/>
                    <a:p>
                      <a:pPr>
                        <a:lnSpc>
                          <a:spcPct val="115000"/>
                        </a:lnSpc>
                      </a:pP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Nêu</a:t>
                      </a:r>
                      <a:r>
                        <a:rPr lang="en-US" sz="2800" b="0" dirty="0">
                          <a:solidFill>
                            <a:schemeClr val="tx1"/>
                          </a:solidFill>
                          <a:effectLst/>
                          <a:latin typeface="Times New Roman" panose="02020603050405020304" pitchFamily="18" charset="0"/>
                          <a:cs typeface="Times New Roman" panose="02020603050405020304" pitchFamily="18" charset="0"/>
                        </a:rPr>
                        <a:t> ý </a:t>
                      </a:r>
                      <a:r>
                        <a:rPr lang="en-US" sz="2800" b="0" dirty="0" err="1">
                          <a:solidFill>
                            <a:schemeClr val="tx1"/>
                          </a:solidFill>
                          <a:effectLst/>
                          <a:latin typeface="Times New Roman" panose="02020603050405020304" pitchFamily="18" charset="0"/>
                          <a:cs typeface="Times New Roman" panose="02020603050405020304" pitchFamily="18" charset="0"/>
                        </a:rPr>
                        <a:t>kiến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của</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mình</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trước</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tổ</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nhóm</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lớp</a:t>
                      </a:r>
                      <a:r>
                        <a:rPr lang="en-US" sz="2800" b="0" dirty="0">
                          <a:solidFill>
                            <a:schemeClr val="tx1"/>
                          </a:solidFill>
                          <a:effectLst/>
                          <a:latin typeface="Times New Roman" panose="02020603050405020304" pitchFamily="18" charset="0"/>
                          <a:cs typeface="Times New Roman" panose="02020603050405020304" pitchFamily="18" charset="0"/>
                        </a:rPr>
                        <a:t>…</a:t>
                      </a: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pPr>
                      <a:r>
                        <a:rPr lang="en-US"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35572838"/>
                  </a:ext>
                </a:extLst>
              </a:tr>
              <a:tr h="0">
                <a:tc>
                  <a:txBody>
                    <a:bodyPr/>
                    <a:lstStyle/>
                    <a:p>
                      <a:pPr>
                        <a:lnSpc>
                          <a:spcPct val="115000"/>
                        </a:lnSpc>
                      </a:pP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Trình</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bày</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bằng</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lời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nói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tránh</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viết</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thành</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văn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để</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đọc</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sử</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dụng</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cử</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chỉ</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điệu</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bộ</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và</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các</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phương</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tiện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hỗ</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trợ</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phù</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hợp</a:t>
                      </a:r>
                      <a:r>
                        <a:rPr lang="en-US" sz="2800" b="0" dirty="0">
                          <a:solidFill>
                            <a:schemeClr val="tx1"/>
                          </a:solidFill>
                          <a:effectLst/>
                          <a:latin typeface="Times New Roman" panose="02020603050405020304" pitchFamily="18" charset="0"/>
                          <a:cs typeface="Times New Roman" panose="02020603050405020304" pitchFamily="18" charset="0"/>
                        </a:rPr>
                        <a:t>.</a:t>
                      </a: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pPr>
                      <a:r>
                        <a:rPr lang="en-US"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94112781"/>
                  </a:ext>
                </a:extLst>
              </a:tr>
              <a:tr h="0">
                <a:tc>
                  <a:txBody>
                    <a:bodyPr/>
                    <a:lstStyle/>
                    <a:p>
                      <a:pPr>
                        <a:lnSpc>
                          <a:spcPct val="115000"/>
                        </a:lnSpc>
                      </a:pP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Chú</a:t>
                      </a:r>
                      <a:r>
                        <a:rPr lang="en-US" sz="2800" b="0" dirty="0">
                          <a:solidFill>
                            <a:schemeClr val="tx1"/>
                          </a:solidFill>
                          <a:effectLst/>
                          <a:latin typeface="Times New Roman" panose="02020603050405020304" pitchFamily="18" charset="0"/>
                          <a:cs typeface="Times New Roman" panose="02020603050405020304" pitchFamily="18" charset="0"/>
                        </a:rPr>
                        <a:t> ý </a:t>
                      </a:r>
                      <a:r>
                        <a:rPr lang="en-US" sz="2800" b="0" dirty="0" err="1">
                          <a:solidFill>
                            <a:schemeClr val="tx1"/>
                          </a:solidFill>
                          <a:effectLst/>
                          <a:latin typeface="Times New Roman" panose="02020603050405020304" pitchFamily="18" charset="0"/>
                          <a:cs typeface="Times New Roman" panose="02020603050405020304" pitchFamily="18" charset="0"/>
                        </a:rPr>
                        <a:t>điều</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chỉnh</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giọng</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điệu</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cách</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trình</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bày</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quan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sát</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thái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độ</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lắng</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nghe</a:t>
                      </a:r>
                      <a:r>
                        <a:rPr lang="en-US" sz="2800" b="0" dirty="0">
                          <a:solidFill>
                            <a:schemeClr val="tx1"/>
                          </a:solidFill>
                          <a:effectLst/>
                          <a:latin typeface="Times New Roman" panose="02020603050405020304" pitchFamily="18" charset="0"/>
                          <a:cs typeface="Times New Roman" panose="02020603050405020304" pitchFamily="18" charset="0"/>
                        </a:rPr>
                        <a:t> ý </a:t>
                      </a:r>
                      <a:r>
                        <a:rPr lang="en-US" sz="2800" b="0" dirty="0" err="1">
                          <a:solidFill>
                            <a:schemeClr val="tx1"/>
                          </a:solidFill>
                          <a:effectLst/>
                          <a:latin typeface="Times New Roman" panose="02020603050405020304" pitchFamily="18" charset="0"/>
                          <a:cs typeface="Times New Roman" panose="02020603050405020304" pitchFamily="18" charset="0"/>
                        </a:rPr>
                        <a:t>kiến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phản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hồi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của</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người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nghe</a:t>
                      </a: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pPr>
                      <a:r>
                        <a:rPr lang="en-US"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286459"/>
                  </a:ext>
                </a:extLst>
              </a:tr>
              <a:tr h="0">
                <a:tc>
                  <a:txBody>
                    <a:bodyPr/>
                    <a:lstStyle/>
                    <a:p>
                      <a:pPr>
                        <a:lnSpc>
                          <a:spcPct val="115000"/>
                        </a:lnSpc>
                      </a:pPr>
                      <a:r>
                        <a:rPr lang="en-US" sz="2800" b="0" dirty="0" err="1">
                          <a:solidFill>
                            <a:schemeClr val="tx1"/>
                          </a:solidFill>
                          <a:effectLst/>
                          <a:latin typeface="Times New Roman" panose="02020603050405020304" pitchFamily="18" charset="0"/>
                          <a:cs typeface="Times New Roman" panose="02020603050405020304" pitchFamily="18" charset="0"/>
                        </a:rPr>
                        <a:t>Trả</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lời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câu</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hỏi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của</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người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nghe</a:t>
                      </a: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pPr>
                      <a:r>
                        <a:rPr lang="en-US" sz="2800" dirty="0">
                          <a:solidFill>
                            <a:schemeClr val="tx1"/>
                          </a:solidFill>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0866225"/>
                  </a:ext>
                </a:extLst>
              </a:tr>
            </a:tbl>
          </a:graphicData>
        </a:graphic>
      </p:graphicFrame>
    </p:spTree>
    <p:extLst>
      <p:ext uri="{BB962C8B-B14F-4D97-AF65-F5344CB8AC3E}">
        <p14:creationId xmlns:p14="http://schemas.microsoft.com/office/powerpoint/2010/main" val="2549656066"/>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ình chữ nhật: Góc Tròn 4">
            <a:extLst>
              <a:ext uri="{FF2B5EF4-FFF2-40B4-BE49-F238E27FC236}">
                <a16:creationId xmlns:a16="http://schemas.microsoft.com/office/drawing/2014/main" id="{CB61B4A5-3586-ACC7-CB6B-EF2925742F27}"/>
              </a:ext>
            </a:extLst>
          </p:cNvPr>
          <p:cNvSpPr/>
          <p:nvPr/>
        </p:nvSpPr>
        <p:spPr>
          <a:xfrm>
            <a:off x="3810001" y="159026"/>
            <a:ext cx="4717774" cy="662608"/>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US" sz="3200" b="1">
                <a:effectLst/>
                <a:latin typeface="Times New Roman" panose="02020603050405020304" pitchFamily="18" charset="0"/>
                <a:ea typeface="MS Mincho" panose="02020609040205080304" pitchFamily="49" charset="-128"/>
              </a:rPr>
              <a:t>d. Kiểm tra, chỉnh sửa.</a:t>
            </a:r>
            <a:endParaRPr lang="en-US" sz="320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923272C2-381B-E590-3618-5139564D3FE9}"/>
              </a:ext>
            </a:extLst>
          </p:cNvPr>
          <p:cNvSpPr txBox="1"/>
          <p:nvPr/>
        </p:nvSpPr>
        <p:spPr>
          <a:xfrm>
            <a:off x="3810001" y="967409"/>
            <a:ext cx="5208104" cy="954107"/>
          </a:xfrm>
          <a:prstGeom prst="rect">
            <a:avLst/>
          </a:prstGeom>
          <a:noFill/>
        </p:spPr>
        <p:txBody>
          <a:bodyPr wrap="square" rtlCol="0">
            <a:spAutoFit/>
          </a:bodyPr>
          <a:lstStyle/>
          <a:p>
            <a:r>
              <a:rPr lang="en-US" sz="2800" b="1" dirty="0" err="1">
                <a:effectLst/>
                <a:latin typeface="Times New Roman" panose="02020603050405020304" pitchFamily="18" charset="0"/>
                <a:ea typeface="MS Mincho" panose="02020609040205080304" pitchFamily="49" charset="-128"/>
              </a:rPr>
              <a:t>Bảng</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tự</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kiểm</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tra</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kĩ</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năng</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nghe</a:t>
            </a:r>
            <a:r>
              <a:rPr lang="en-US" sz="2800" b="1" dirty="0">
                <a:effectLst/>
                <a:latin typeface="Times New Roman" panose="02020603050405020304" pitchFamily="18" charset="0"/>
                <a:ea typeface="MS Mincho" panose="02020609040205080304" pitchFamily="49" charset="-128"/>
              </a:rPr>
              <a:t>:</a:t>
            </a:r>
            <a:endParaRPr lang="en-US" sz="2800" dirty="0">
              <a:effectLst/>
              <a:latin typeface="Times New Roman" panose="02020603050405020304" pitchFamily="18" charset="0"/>
              <a:ea typeface="Times New Roman" panose="02020603050405020304" pitchFamily="18" charset="0"/>
            </a:endParaRPr>
          </a:p>
          <a:p>
            <a:r>
              <a:rPr lang="en-US" sz="2800" b="1" dirty="0">
                <a:effectLst/>
                <a:latin typeface="Times New Roman" panose="02020603050405020304" pitchFamily="18" charset="0"/>
                <a:ea typeface="MS Mincho" panose="02020609040205080304" pitchFamily="49" charset="-128"/>
              </a:rPr>
              <a:t> </a:t>
            </a:r>
            <a:endParaRPr lang="en-US" sz="2800" dirty="0">
              <a:effectLst/>
              <a:latin typeface="Times New Roman" panose="02020603050405020304" pitchFamily="18" charset="0"/>
              <a:ea typeface="Times New Roman" panose="02020603050405020304" pitchFamily="18" charset="0"/>
            </a:endParaRPr>
          </a:p>
        </p:txBody>
      </p:sp>
      <p:graphicFrame>
        <p:nvGraphicFramePr>
          <p:cNvPr id="7" name="Bảng 6">
            <a:extLst>
              <a:ext uri="{FF2B5EF4-FFF2-40B4-BE49-F238E27FC236}">
                <a16:creationId xmlns:a16="http://schemas.microsoft.com/office/drawing/2014/main" id="{13631660-A357-52EA-A99E-6C859C371B3B}"/>
              </a:ext>
            </a:extLst>
          </p:cNvPr>
          <p:cNvGraphicFramePr>
            <a:graphicFrameLocks noGrp="1"/>
          </p:cNvGraphicFramePr>
          <p:nvPr>
            <p:extLst>
              <p:ext uri="{D42A27DB-BD31-4B8C-83A1-F6EECF244321}">
                <p14:modId xmlns:p14="http://schemas.microsoft.com/office/powerpoint/2010/main" val="3709943572"/>
              </p:ext>
            </p:extLst>
          </p:nvPr>
        </p:nvGraphicFramePr>
        <p:xfrm>
          <a:off x="265043" y="1783261"/>
          <a:ext cx="11661914" cy="4337812"/>
        </p:xfrm>
        <a:graphic>
          <a:graphicData uri="http://schemas.openxmlformats.org/drawingml/2006/table">
            <a:tbl>
              <a:tblPr firstRow="1" firstCol="1" bandRow="1">
                <a:tableStyleId>{5C22544A-7EE6-4342-B048-85BDC9FD1C3A}</a:tableStyleId>
              </a:tblPr>
              <a:tblGrid>
                <a:gridCol w="6523482">
                  <a:extLst>
                    <a:ext uri="{9D8B030D-6E8A-4147-A177-3AD203B41FA5}">
                      <a16:colId xmlns:a16="http://schemas.microsoft.com/office/drawing/2014/main" val="412896828"/>
                    </a:ext>
                  </a:extLst>
                </a:gridCol>
                <a:gridCol w="5138432">
                  <a:extLst>
                    <a:ext uri="{9D8B030D-6E8A-4147-A177-3AD203B41FA5}">
                      <a16:colId xmlns:a16="http://schemas.microsoft.com/office/drawing/2014/main" val="1972138891"/>
                    </a:ext>
                  </a:extLst>
                </a:gridCol>
              </a:tblGrid>
              <a:tr h="0">
                <a:tc>
                  <a:txBody>
                    <a:bodyPr/>
                    <a:lstStyle/>
                    <a:p>
                      <a:pPr algn="ctr">
                        <a:lnSpc>
                          <a:spcPct val="115000"/>
                        </a:lnSpc>
                      </a:pPr>
                      <a:r>
                        <a:rPr lang="en-US" sz="2800" dirty="0" err="1">
                          <a:solidFill>
                            <a:schemeClr val="tx1"/>
                          </a:solidFill>
                          <a:effectLst/>
                          <a:latin typeface="Times New Roman" panose="02020603050405020304" pitchFamily="18" charset="0"/>
                          <a:cs typeface="Times New Roman" panose="02020603050405020304" pitchFamily="18" charset="0"/>
                        </a:rPr>
                        <a:t>Người</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nói</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pPr>
                      <a:r>
                        <a:rPr lang="en-US" sz="2800" dirty="0" err="1">
                          <a:solidFill>
                            <a:schemeClr val="tx1"/>
                          </a:solidFill>
                          <a:effectLst/>
                          <a:latin typeface="Times New Roman" panose="02020603050405020304" pitchFamily="18" charset="0"/>
                          <a:cs typeface="Times New Roman" panose="02020603050405020304" pitchFamily="18" charset="0"/>
                        </a:rPr>
                        <a:t>Người</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nghe</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11188485"/>
                  </a:ext>
                </a:extLst>
              </a:tr>
              <a:tr h="0">
                <a:tc>
                  <a:txBody>
                    <a:bodyPr/>
                    <a:lstStyle/>
                    <a:p>
                      <a:pPr>
                        <a:lnSpc>
                          <a:spcPct val="115000"/>
                        </a:lnSpc>
                      </a:pP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Đối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chiếu</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với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dàn</a:t>
                      </a:r>
                      <a:r>
                        <a:rPr lang="en-US" sz="2800" b="0" dirty="0">
                          <a:solidFill>
                            <a:schemeClr val="tx1"/>
                          </a:solidFill>
                          <a:effectLst/>
                          <a:latin typeface="Times New Roman" panose="02020603050405020304" pitchFamily="18" charset="0"/>
                          <a:cs typeface="Times New Roman" panose="02020603050405020304" pitchFamily="18" charset="0"/>
                        </a:rPr>
                        <a:t> ý </a:t>
                      </a:r>
                      <a:r>
                        <a:rPr lang="en-US" sz="2800" b="0" dirty="0" err="1">
                          <a:solidFill>
                            <a:schemeClr val="tx1"/>
                          </a:solidFill>
                          <a:effectLst/>
                          <a:latin typeface="Times New Roman" panose="02020603050405020304" pitchFamily="18" charset="0"/>
                          <a:cs typeface="Times New Roman" panose="02020603050405020304" pitchFamily="18" charset="0"/>
                        </a:rPr>
                        <a:t>để</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xem</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xét</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nội</a:t>
                      </a:r>
                      <a:r>
                        <a:rPr lang="en-US" sz="2800" b="0" dirty="0">
                          <a:solidFill>
                            <a:schemeClr val="tx1"/>
                          </a:solidFill>
                          <a:effectLst/>
                          <a:latin typeface="Times New Roman" panose="02020603050405020304" pitchFamily="18" charset="0"/>
                          <a:cs typeface="Times New Roman" panose="02020603050405020304" pitchFamily="18" charset="0"/>
                        </a:rPr>
                        <a:t> dung ý </a:t>
                      </a:r>
                      <a:r>
                        <a:rPr lang="en-US" sz="2800" b="0" dirty="0" err="1">
                          <a:solidFill>
                            <a:schemeClr val="tx1"/>
                          </a:solidFill>
                          <a:effectLst/>
                          <a:latin typeface="Times New Roman" panose="02020603050405020304" pitchFamily="18" charset="0"/>
                          <a:cs typeface="Times New Roman" panose="02020603050405020304" pitchFamily="18" charset="0"/>
                        </a:rPr>
                        <a:t>kiến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đã</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trình</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bày</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cách</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dẫn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dắt</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lí</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lẽ</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và</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bằng</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chứng</a:t>
                      </a:r>
                      <a:r>
                        <a:rPr lang="en-US" sz="2800" b="0" dirty="0">
                          <a:solidFill>
                            <a:schemeClr val="tx1"/>
                          </a:solidFill>
                          <a:effectLst/>
                          <a:latin typeface="Times New Roman" panose="02020603050405020304" pitchFamily="18" charset="0"/>
                          <a:cs typeface="Times New Roman" panose="02020603050405020304" pitchFamily="18" charset="0"/>
                        </a:rPr>
                        <a:t>.</a:t>
                      </a:r>
                    </a:p>
                    <a:p>
                      <a:pPr>
                        <a:lnSpc>
                          <a:spcPct val="115000"/>
                        </a:lnSpc>
                      </a:pP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Rút</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kinh</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nghiệm</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về</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cách</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phát</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biểu</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và</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hiệu</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quả</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sử</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dụng</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các</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phương</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tiện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hỗ</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trợ</a:t>
                      </a:r>
                      <a:r>
                        <a:rPr lang="en-US" sz="2800" b="0" dirty="0">
                          <a:solidFill>
                            <a:schemeClr val="tx1"/>
                          </a:solidFill>
                          <a:effectLst/>
                          <a:latin typeface="Times New Roman" panose="02020603050405020304" pitchFamily="18" charset="0"/>
                          <a:cs typeface="Times New Roman" panose="02020603050405020304" pitchFamily="18" charset="0"/>
                        </a:rPr>
                        <a:t>.</a:t>
                      </a:r>
                    </a:p>
                    <a:p>
                      <a:pPr>
                        <a:lnSpc>
                          <a:spcPct val="115000"/>
                        </a:lnSpc>
                      </a:pP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Xem</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xét</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lại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nội</a:t>
                      </a:r>
                      <a:r>
                        <a:rPr lang="en-US" sz="2800" b="0" dirty="0">
                          <a:solidFill>
                            <a:schemeClr val="tx1"/>
                          </a:solidFill>
                          <a:effectLst/>
                          <a:latin typeface="Times New Roman" panose="02020603050405020304" pitchFamily="18" charset="0"/>
                          <a:cs typeface="Times New Roman" panose="02020603050405020304" pitchFamily="18" charset="0"/>
                        </a:rPr>
                        <a:t> dung, </a:t>
                      </a:r>
                      <a:r>
                        <a:rPr lang="en-US" sz="2800" b="0" dirty="0" err="1">
                          <a:solidFill>
                            <a:schemeClr val="tx1"/>
                          </a:solidFill>
                          <a:effectLst/>
                          <a:latin typeface="Times New Roman" panose="02020603050405020304" pitchFamily="18" charset="0"/>
                          <a:cs typeface="Times New Roman" panose="02020603050405020304" pitchFamily="18" charset="0"/>
                        </a:rPr>
                        <a:t>cách</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thức</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trả</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lời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câu</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hỏi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và</a:t>
                      </a:r>
                      <a:r>
                        <a:rPr lang="en-US" sz="2800" b="0" dirty="0">
                          <a:solidFill>
                            <a:schemeClr val="tx1"/>
                          </a:solidFill>
                          <a:effectLst/>
                          <a:latin typeface="Times New Roman" panose="02020603050405020304" pitchFamily="18" charset="0"/>
                          <a:cs typeface="Times New Roman" panose="02020603050405020304" pitchFamily="18" charset="0"/>
                        </a:rPr>
                        <a:t> ý </a:t>
                      </a:r>
                      <a:r>
                        <a:rPr lang="en-US" sz="2800" b="0" dirty="0" err="1">
                          <a:solidFill>
                            <a:schemeClr val="tx1"/>
                          </a:solidFill>
                          <a:effectLst/>
                          <a:latin typeface="Times New Roman" panose="02020603050405020304" pitchFamily="18" charset="0"/>
                          <a:cs typeface="Times New Roman" panose="02020603050405020304" pitchFamily="18" charset="0"/>
                        </a:rPr>
                        <a:t>kiến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trao</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đổi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với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bạn</a:t>
                      </a:r>
                      <a:r>
                        <a:rPr lang="en-US" sz="2800" b="0" dirty="0">
                          <a:solidFill>
                            <a:schemeClr val="tx1"/>
                          </a:solidFill>
                          <a:effectLst/>
                          <a:latin typeface="Times New Roman" panose="02020603050405020304" pitchFamily="18" charset="0"/>
                          <a:cs typeface="Times New Roman" panose="02020603050405020304" pitchFamily="18" charset="0"/>
                        </a:rPr>
                        <a:t>.</a:t>
                      </a:r>
                    </a:p>
                    <a:p>
                      <a:pPr>
                        <a:lnSpc>
                          <a:spcPct val="115000"/>
                        </a:lnSpc>
                      </a:pPr>
                      <a:r>
                        <a:rPr lang="en-US" sz="2800" b="0" dirty="0">
                          <a:solidFill>
                            <a:schemeClr val="tx1"/>
                          </a:solidFill>
                          <a:effectLst/>
                          <a:latin typeface="Times New Roman" panose="02020603050405020304" pitchFamily="18" charset="0"/>
                          <a:cs typeface="Times New Roman" panose="02020603050405020304" pitchFamily="18" charset="0"/>
                        </a:rPr>
                        <a:t> </a:t>
                      </a: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pP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Hiểu</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đúng</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và</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tóm</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tắt</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được</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các</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thông</a:t>
                      </a:r>
                      <a:r>
                        <a:rPr lang="en-US" sz="2800" dirty="0">
                          <a:solidFill>
                            <a:schemeClr val="tx1"/>
                          </a:solidFill>
                          <a:effectLst/>
                          <a:latin typeface="Times New Roman" panose="02020603050405020304" pitchFamily="18" charset="0"/>
                          <a:cs typeface="Times New Roman" panose="02020603050405020304" pitchFamily="18" charset="0"/>
                        </a:rPr>
                        <a:t> tin </a:t>
                      </a:r>
                      <a:r>
                        <a:rPr lang="en-US" sz="2800" dirty="0" err="1">
                          <a:solidFill>
                            <a:schemeClr val="tx1"/>
                          </a:solidFill>
                          <a:effectLst/>
                          <a:latin typeface="Times New Roman" panose="02020603050405020304" pitchFamily="18" charset="0"/>
                          <a:cs typeface="Times New Roman" panose="02020603050405020304" pitchFamily="18" charset="0"/>
                        </a:rPr>
                        <a:t>từ</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người</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nói</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bằng</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văn</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bản</a:t>
                      </a:r>
                      <a:r>
                        <a:rPr lang="en-US" sz="2800" dirty="0">
                          <a:solidFill>
                            <a:schemeClr val="tx1"/>
                          </a:solidFill>
                          <a:effectLst/>
                          <a:latin typeface="Times New Roman" panose="02020603050405020304" pitchFamily="18" charset="0"/>
                          <a:cs typeface="Times New Roman" panose="02020603050405020304" pitchFamily="18" charset="0"/>
                        </a:rPr>
                        <a:t>.</a:t>
                      </a:r>
                    </a:p>
                    <a:p>
                      <a:pPr>
                        <a:lnSpc>
                          <a:spcPct val="115000"/>
                        </a:lnSpc>
                      </a:pP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Tập</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trung</a:t>
                      </a:r>
                      <a:r>
                        <a:rPr lang="en-US" sz="2800" dirty="0">
                          <a:solidFill>
                            <a:schemeClr val="tx1"/>
                          </a:solidFill>
                          <a:effectLst/>
                          <a:latin typeface="Times New Roman" panose="02020603050405020304" pitchFamily="18" charset="0"/>
                          <a:cs typeface="Times New Roman" panose="02020603050405020304" pitchFamily="18" charset="0"/>
                        </a:rPr>
                        <a:t> ý </a:t>
                      </a:r>
                      <a:r>
                        <a:rPr lang="en-US" sz="2800" dirty="0" err="1">
                          <a:solidFill>
                            <a:schemeClr val="tx1"/>
                          </a:solidFill>
                          <a:effectLst/>
                          <a:latin typeface="Times New Roman" panose="02020603050405020304" pitchFamily="18" charset="0"/>
                          <a:cs typeface="Times New Roman" panose="02020603050405020304" pitchFamily="18" charset="0"/>
                        </a:rPr>
                        <a:t>kiến</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theo</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dõi</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người</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nói</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thể</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hiện</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sự</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mạnh</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dạn</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cầu</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thị</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và</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thái</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độ</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hòa</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nhã</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lịch</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sự</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khi</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trao</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đổi</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với</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người</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nói</a:t>
                      </a:r>
                      <a:r>
                        <a:rPr lang="en-US" sz="2800" dirty="0">
                          <a:solidFill>
                            <a:schemeClr val="tx1"/>
                          </a:solidFill>
                          <a:effectLst/>
                          <a:latin typeface="Times New Roman" panose="02020603050405020304" pitchFamily="18" charset="0"/>
                          <a:cs typeface="Times New Roman" panose="02020603050405020304" pitchFamily="18" charset="0"/>
                        </a:rPr>
                        <a:t>.</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55029545"/>
                  </a:ext>
                </a:extLst>
              </a:tr>
            </a:tbl>
          </a:graphicData>
        </a:graphic>
      </p:graphicFrame>
    </p:spTree>
    <p:extLst>
      <p:ext uri="{BB962C8B-B14F-4D97-AF65-F5344CB8AC3E}">
        <p14:creationId xmlns:p14="http://schemas.microsoft.com/office/powerpoint/2010/main" val="48514726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circle(in)">
                                      <p:cBhvr>
                                        <p:cTn id="18"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80D4E53F-81A8-6BF9-5D6F-097331835C18}"/>
              </a:ext>
            </a:extLst>
          </p:cNvPr>
          <p:cNvSpPr txBox="1"/>
          <p:nvPr/>
        </p:nvSpPr>
        <p:spPr>
          <a:xfrm>
            <a:off x="3856383" y="92766"/>
            <a:ext cx="3604591" cy="584775"/>
          </a:xfrm>
          <a:prstGeom prst="rect">
            <a:avLst/>
          </a:prstGeom>
          <a:noFill/>
        </p:spPr>
        <p:txBody>
          <a:bodyPr wrap="square" rtlCol="0">
            <a:spAutoFit/>
          </a:bodyPr>
          <a:lstStyle/>
          <a:p>
            <a:r>
              <a:rPr lang="en-US" sz="3200" b="1" dirty="0" err="1">
                <a:solidFill>
                  <a:srgbClr val="FF0000"/>
                </a:solidFill>
                <a:effectLst/>
                <a:latin typeface="Times New Roman" panose="02020603050405020304" pitchFamily="18" charset="0"/>
                <a:ea typeface="Times New Roman" panose="02020603050405020304" pitchFamily="18" charset="0"/>
              </a:rPr>
              <a:t>Bài</a:t>
            </a:r>
            <a:r>
              <a:rPr lang="en-US" sz="3200" b="1" dirty="0">
                <a:solidFill>
                  <a:srgbClr val="FF0000"/>
                </a:solidFill>
                <a:effectLst/>
                <a:latin typeface="Times New Roman" panose="02020603050405020304" pitchFamily="18" charset="0"/>
                <a:ea typeface="Times New Roman" panose="02020603050405020304" pitchFamily="18" charset="0"/>
              </a:rPr>
              <a:t> </a:t>
            </a:r>
            <a:r>
              <a:rPr lang="en-US" sz="3200" b="1" dirty="0" err="1">
                <a:solidFill>
                  <a:srgbClr val="FF0000"/>
                </a:solidFill>
                <a:effectLst/>
                <a:latin typeface="Times New Roman" panose="02020603050405020304" pitchFamily="18" charset="0"/>
                <a:ea typeface="Times New Roman" panose="02020603050405020304" pitchFamily="18" charset="0"/>
              </a:rPr>
              <a:t>nói</a:t>
            </a:r>
            <a:r>
              <a:rPr lang="en-US" sz="3200" b="1" dirty="0">
                <a:solidFill>
                  <a:srgbClr val="FF0000"/>
                </a:solidFill>
                <a:effectLst/>
                <a:latin typeface="Times New Roman" panose="02020603050405020304" pitchFamily="18" charset="0"/>
                <a:ea typeface="Times New Roman" panose="02020603050405020304" pitchFamily="18" charset="0"/>
              </a:rPr>
              <a:t> </a:t>
            </a:r>
            <a:r>
              <a:rPr lang="en-US" sz="3200" b="1" dirty="0" err="1">
                <a:solidFill>
                  <a:srgbClr val="FF0000"/>
                </a:solidFill>
                <a:effectLst/>
                <a:latin typeface="Times New Roman" panose="02020603050405020304" pitchFamily="18" charset="0"/>
                <a:ea typeface="Times New Roman" panose="02020603050405020304" pitchFamily="18" charset="0"/>
              </a:rPr>
              <a:t>tham</a:t>
            </a:r>
            <a:r>
              <a:rPr lang="en-US" sz="3200" b="1" dirty="0">
                <a:solidFill>
                  <a:srgbClr val="FF0000"/>
                </a:solidFill>
                <a:effectLst/>
                <a:latin typeface="Times New Roman" panose="02020603050405020304" pitchFamily="18" charset="0"/>
                <a:ea typeface="Times New Roman" panose="02020603050405020304" pitchFamily="18" charset="0"/>
              </a:rPr>
              <a:t> </a:t>
            </a:r>
            <a:r>
              <a:rPr lang="en-US" sz="3200" b="1" dirty="0" err="1">
                <a:solidFill>
                  <a:srgbClr val="FF0000"/>
                </a:solidFill>
                <a:effectLst/>
                <a:latin typeface="Times New Roman" panose="02020603050405020304" pitchFamily="18" charset="0"/>
                <a:ea typeface="Times New Roman" panose="02020603050405020304" pitchFamily="18" charset="0"/>
              </a:rPr>
              <a:t>khảo</a:t>
            </a:r>
            <a:endParaRPr lang="en-US" sz="3200" dirty="0"/>
          </a:p>
        </p:txBody>
      </p:sp>
      <p:graphicFrame>
        <p:nvGraphicFramePr>
          <p:cNvPr id="5" name="Bảng 4">
            <a:extLst>
              <a:ext uri="{FF2B5EF4-FFF2-40B4-BE49-F238E27FC236}">
                <a16:creationId xmlns:a16="http://schemas.microsoft.com/office/drawing/2014/main" id="{ABC91BEC-C38C-5E53-5494-2B2A76E47662}"/>
              </a:ext>
            </a:extLst>
          </p:cNvPr>
          <p:cNvGraphicFramePr>
            <a:graphicFrameLocks noGrp="1"/>
          </p:cNvGraphicFramePr>
          <p:nvPr>
            <p:extLst>
              <p:ext uri="{D42A27DB-BD31-4B8C-83A1-F6EECF244321}">
                <p14:modId xmlns:p14="http://schemas.microsoft.com/office/powerpoint/2010/main" val="3079996801"/>
              </p:ext>
            </p:extLst>
          </p:nvPr>
        </p:nvGraphicFramePr>
        <p:xfrm>
          <a:off x="112644" y="674228"/>
          <a:ext cx="11966712" cy="6633972"/>
        </p:xfrm>
        <a:graphic>
          <a:graphicData uri="http://schemas.openxmlformats.org/drawingml/2006/table">
            <a:tbl>
              <a:tblPr firstRow="1" firstCol="1" lastRow="1" lastCol="1" bandRow="1" bandCol="1">
                <a:tableStyleId>{5C22544A-7EE6-4342-B048-85BDC9FD1C3A}</a:tableStyleId>
              </a:tblPr>
              <a:tblGrid>
                <a:gridCol w="3366052">
                  <a:extLst>
                    <a:ext uri="{9D8B030D-6E8A-4147-A177-3AD203B41FA5}">
                      <a16:colId xmlns:a16="http://schemas.microsoft.com/office/drawing/2014/main" val="114903278"/>
                    </a:ext>
                  </a:extLst>
                </a:gridCol>
                <a:gridCol w="2349171">
                  <a:extLst>
                    <a:ext uri="{9D8B030D-6E8A-4147-A177-3AD203B41FA5}">
                      <a16:colId xmlns:a16="http://schemas.microsoft.com/office/drawing/2014/main" val="3047357713"/>
                    </a:ext>
                  </a:extLst>
                </a:gridCol>
                <a:gridCol w="2754579">
                  <a:extLst>
                    <a:ext uri="{9D8B030D-6E8A-4147-A177-3AD203B41FA5}">
                      <a16:colId xmlns:a16="http://schemas.microsoft.com/office/drawing/2014/main" val="1404897254"/>
                    </a:ext>
                  </a:extLst>
                </a:gridCol>
                <a:gridCol w="3496910">
                  <a:extLst>
                    <a:ext uri="{9D8B030D-6E8A-4147-A177-3AD203B41FA5}">
                      <a16:colId xmlns:a16="http://schemas.microsoft.com/office/drawing/2014/main" val="813226004"/>
                    </a:ext>
                  </a:extLst>
                </a:gridCol>
              </a:tblGrid>
              <a:tr h="429068">
                <a:tc gridSpan="4">
                  <a:txBody>
                    <a:bodyPr/>
                    <a:lstStyle/>
                    <a:p>
                      <a:pPr algn="ctr">
                        <a:lnSpc>
                          <a:spcPct val="115000"/>
                        </a:lnSpc>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PHIẾU ĐÁNH GIÁ  BÀI NÓI THEO TIÊU CHÍ</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17672551"/>
                  </a:ext>
                </a:extLst>
              </a:tr>
              <a:tr h="429068">
                <a:tc gridSpan="4">
                  <a:txBody>
                    <a:bodyPr/>
                    <a:lstStyle/>
                    <a:p>
                      <a:pPr algn="l">
                        <a:lnSpc>
                          <a:spcPct val="115000"/>
                        </a:lnSpc>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                                         NHÓM............................</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53053562"/>
                  </a:ext>
                </a:extLst>
              </a:tr>
              <a:tr h="895561">
                <a:tc>
                  <a:txBody>
                    <a:bodyPr/>
                    <a:lstStyle/>
                    <a:p>
                      <a:pPr algn="ctr">
                        <a:lnSpc>
                          <a:spcPct val="115000"/>
                        </a:lnSpc>
                        <a:tabLst>
                          <a:tab pos="1386840" algn="l"/>
                        </a:tabLst>
                      </a:pPr>
                      <a:r>
                        <a:rPr lang="en-US" sz="2800" dirty="0">
                          <a:solidFill>
                            <a:schemeClr val="tx1"/>
                          </a:solidFill>
                          <a:effectLst/>
                          <a:latin typeface="Times New Roman" panose="02020603050405020304" pitchFamily="18" charset="0"/>
                          <a:cs typeface="Times New Roman" panose="02020603050405020304" pitchFamily="18" charset="0"/>
                        </a:rPr>
                        <a:t>TIÊU CHÍ</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tabLst>
                          <a:tab pos="1386840" algn="l"/>
                        </a:tabLst>
                      </a:pPr>
                      <a:r>
                        <a:rPr lang="en-US" sz="2800" b="1" dirty="0" err="1">
                          <a:solidFill>
                            <a:schemeClr val="tx1"/>
                          </a:solidFill>
                          <a:effectLst/>
                          <a:latin typeface="Times New Roman" panose="02020603050405020304" pitchFamily="18" charset="0"/>
                          <a:cs typeface="Times New Roman" panose="02020603050405020304" pitchFamily="18" charset="0"/>
                        </a:rPr>
                        <a:t>Chưa</a:t>
                      </a:r>
                      <a:r>
                        <a:rPr lang="en-US" sz="2800" b="1" dirty="0">
                          <a:solidFill>
                            <a:schemeClr val="tx1"/>
                          </a:solidFill>
                          <a:effectLst/>
                          <a:latin typeface="Times New Roman" panose="02020603050405020304" pitchFamily="18" charset="0"/>
                          <a:cs typeface="Times New Roman" panose="02020603050405020304" pitchFamily="18" charset="0"/>
                        </a:rPr>
                        <a:t> </a:t>
                      </a:r>
                      <a:r>
                        <a:rPr lang="en-US" sz="2800" b="1" dirty="0" err="1">
                          <a:solidFill>
                            <a:schemeClr val="tx1"/>
                          </a:solidFill>
                          <a:effectLst/>
                          <a:latin typeface="Times New Roman" panose="02020603050405020304" pitchFamily="18" charset="0"/>
                          <a:cs typeface="Times New Roman" panose="02020603050405020304" pitchFamily="18" charset="0"/>
                        </a:rPr>
                        <a:t>đạt</a:t>
                      </a:r>
                      <a:endParaRPr lang="en-US" sz="2800" b="1" dirty="0">
                        <a:solidFill>
                          <a:schemeClr val="tx1"/>
                        </a:solidFill>
                        <a:effectLst/>
                        <a:latin typeface="Times New Roman" panose="02020603050405020304" pitchFamily="18" charset="0"/>
                        <a:cs typeface="Times New Roman" panose="02020603050405020304" pitchFamily="18" charset="0"/>
                      </a:endParaRPr>
                    </a:p>
                    <a:p>
                      <a:pPr algn="ctr">
                        <a:lnSpc>
                          <a:spcPct val="115000"/>
                        </a:lnSpc>
                        <a:tabLst>
                          <a:tab pos="1386840" algn="l"/>
                        </a:tabLst>
                      </a:pPr>
                      <a:r>
                        <a:rPr lang="en-US" sz="2800" b="1" dirty="0">
                          <a:solidFill>
                            <a:schemeClr val="tx1"/>
                          </a:solidFill>
                          <a:effectLst/>
                          <a:latin typeface="Times New Roman" panose="02020603050405020304" pitchFamily="18" charset="0"/>
                          <a:cs typeface="Times New Roman" panose="02020603050405020304" pitchFamily="18" charset="0"/>
                        </a:rPr>
                        <a:t>(0 </a:t>
                      </a:r>
                      <a:r>
                        <a:rPr lang="en-US" sz="2800" b="1" dirty="0" err="1">
                          <a:solidFill>
                            <a:schemeClr val="tx1"/>
                          </a:solidFill>
                          <a:effectLst/>
                          <a:latin typeface="Times New Roman" panose="02020603050405020304" pitchFamily="18" charset="0"/>
                          <a:cs typeface="Times New Roman" panose="02020603050405020304" pitchFamily="18" charset="0"/>
                        </a:rPr>
                        <a:t>điểm</a:t>
                      </a:r>
                      <a:r>
                        <a:rPr lang="en-US" sz="2800" b="1" dirty="0">
                          <a:solidFill>
                            <a:schemeClr val="tx1"/>
                          </a:solidFill>
                          <a:effectLst/>
                          <a:latin typeface="Times New Roman" panose="02020603050405020304" pitchFamily="18" charset="0"/>
                          <a:cs typeface="Times New Roman" panose="02020603050405020304" pitchFamily="18" charset="0"/>
                        </a:rPr>
                        <a:t>)</a:t>
                      </a:r>
                      <a:endParaRPr lang="en-US" sz="2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tabLst>
                          <a:tab pos="1386840" algn="l"/>
                        </a:tabLst>
                      </a:pPr>
                      <a:r>
                        <a:rPr lang="en-US" sz="2800" b="1" dirty="0" err="1">
                          <a:solidFill>
                            <a:schemeClr val="tx1"/>
                          </a:solidFill>
                          <a:effectLst/>
                          <a:latin typeface="Times New Roman" panose="02020603050405020304" pitchFamily="18" charset="0"/>
                          <a:cs typeface="Times New Roman" panose="02020603050405020304" pitchFamily="18" charset="0"/>
                        </a:rPr>
                        <a:t>Đạt</a:t>
                      </a:r>
                      <a:endParaRPr lang="en-US" sz="2800" b="1" dirty="0">
                        <a:solidFill>
                          <a:schemeClr val="tx1"/>
                        </a:solidFill>
                        <a:effectLst/>
                        <a:latin typeface="Times New Roman" panose="02020603050405020304" pitchFamily="18" charset="0"/>
                        <a:cs typeface="Times New Roman" panose="02020603050405020304" pitchFamily="18" charset="0"/>
                      </a:endParaRPr>
                    </a:p>
                    <a:p>
                      <a:pPr algn="ctr">
                        <a:lnSpc>
                          <a:spcPct val="115000"/>
                        </a:lnSpc>
                        <a:tabLst>
                          <a:tab pos="1386840" algn="l"/>
                        </a:tabLst>
                      </a:pPr>
                      <a:r>
                        <a:rPr lang="en-US" sz="2800" b="1" dirty="0">
                          <a:solidFill>
                            <a:schemeClr val="tx1"/>
                          </a:solidFill>
                          <a:effectLst/>
                          <a:latin typeface="Times New Roman" panose="02020603050405020304" pitchFamily="18" charset="0"/>
                          <a:cs typeface="Times New Roman" panose="02020603050405020304" pitchFamily="18" charset="0"/>
                        </a:rPr>
                        <a:t>(1 </a:t>
                      </a:r>
                      <a:r>
                        <a:rPr lang="en-US" sz="2800" b="1" dirty="0" err="1">
                          <a:solidFill>
                            <a:schemeClr val="tx1"/>
                          </a:solidFill>
                          <a:effectLst/>
                          <a:latin typeface="Times New Roman" panose="02020603050405020304" pitchFamily="18" charset="0"/>
                          <a:cs typeface="Times New Roman" panose="02020603050405020304" pitchFamily="18" charset="0"/>
                        </a:rPr>
                        <a:t>điểm</a:t>
                      </a:r>
                      <a:r>
                        <a:rPr lang="en-US" sz="2800" b="1" dirty="0">
                          <a:solidFill>
                            <a:schemeClr val="tx1"/>
                          </a:solidFill>
                          <a:effectLst/>
                          <a:latin typeface="Times New Roman" panose="02020603050405020304" pitchFamily="18" charset="0"/>
                          <a:cs typeface="Times New Roman" panose="02020603050405020304" pitchFamily="18" charset="0"/>
                        </a:rPr>
                        <a:t>)</a:t>
                      </a:r>
                      <a:endParaRPr lang="en-US" sz="2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Tốt</a:t>
                      </a:r>
                    </a:p>
                    <a:p>
                      <a:pPr algn="ctr">
                        <a:lnSpc>
                          <a:spcPct val="115000"/>
                        </a:lnSpc>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(2 điểm)</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24373813"/>
                  </a:ext>
                </a:extLst>
              </a:tr>
              <a:tr h="1362055">
                <a:tc>
                  <a:txBody>
                    <a:bodyPr/>
                    <a:lstStyle/>
                    <a:p>
                      <a:pPr algn="l">
                        <a:lnSpc>
                          <a:spcPct val="115000"/>
                        </a:lnSpc>
                        <a:tabLst>
                          <a:tab pos="1386840" algn="l"/>
                        </a:tabLst>
                      </a:pPr>
                      <a:r>
                        <a:rPr lang="en-US" sz="2800" b="0" dirty="0">
                          <a:solidFill>
                            <a:schemeClr val="tx1"/>
                          </a:solidFill>
                          <a:effectLst/>
                          <a:latin typeface="Times New Roman" panose="02020603050405020304" pitchFamily="18" charset="0"/>
                          <a:cs typeface="Times New Roman" panose="02020603050405020304" pitchFamily="18" charset="0"/>
                        </a:rPr>
                        <a:t>1. </a:t>
                      </a:r>
                      <a:r>
                        <a:rPr lang="en-US" sz="2800" b="0" dirty="0" err="1">
                          <a:solidFill>
                            <a:schemeClr val="tx1"/>
                          </a:solidFill>
                          <a:effectLst/>
                          <a:latin typeface="Times New Roman" panose="02020603050405020304" pitchFamily="18" charset="0"/>
                          <a:cs typeface="Times New Roman" panose="02020603050405020304" pitchFamily="18" charset="0"/>
                        </a:rPr>
                        <a:t>Giới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thiệu</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được</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vấn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đề</a:t>
                      </a: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15000"/>
                        </a:lnSpc>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Chưa có vấn đề  để nói</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15000"/>
                        </a:lnSpc>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Có giới thiệu vấn đề nhưng chưa rõ ràng quan điểm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15000"/>
                        </a:lnSpc>
                        <a:tabLst>
                          <a:tab pos="1386840" algn="l"/>
                        </a:tabLst>
                      </a:pPr>
                      <a:r>
                        <a:rPr lang="en-US" sz="2800" b="0" dirty="0" err="1">
                          <a:solidFill>
                            <a:schemeClr val="tx1"/>
                          </a:solidFill>
                          <a:effectLst/>
                          <a:latin typeface="Times New Roman" panose="02020603050405020304" pitchFamily="18" charset="0"/>
                          <a:cs typeface="Times New Roman" panose="02020603050405020304" pitchFamily="18" charset="0"/>
                        </a:rPr>
                        <a:t>Dẫn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dắt</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và</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giới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thiệu</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vấn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đề</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nghị</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luận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về</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vấn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đề</a:t>
                      </a: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2096990"/>
                  </a:ext>
                </a:extLst>
              </a:tr>
              <a:tr h="2761535">
                <a:tc>
                  <a:txBody>
                    <a:bodyPr/>
                    <a:lstStyle/>
                    <a:p>
                      <a:pPr algn="l">
                        <a:lnSpc>
                          <a:spcPct val="115000"/>
                        </a:lnSpc>
                        <a:tabLst>
                          <a:tab pos="1386840" algn="l"/>
                        </a:tabLst>
                      </a:pPr>
                      <a:r>
                        <a:rPr lang="en-US" sz="2800" b="0" dirty="0">
                          <a:solidFill>
                            <a:schemeClr val="tx1"/>
                          </a:solidFill>
                          <a:effectLst/>
                          <a:latin typeface="Times New Roman" panose="02020603050405020304" pitchFamily="18" charset="0"/>
                          <a:cs typeface="Times New Roman" panose="02020603050405020304" pitchFamily="18" charset="0"/>
                        </a:rPr>
                        <a:t>2. </a:t>
                      </a:r>
                      <a:r>
                        <a:rPr lang="en-US" sz="2800" b="0" dirty="0" err="1">
                          <a:solidFill>
                            <a:schemeClr val="tx1"/>
                          </a:solidFill>
                          <a:effectLst/>
                          <a:latin typeface="Times New Roman" panose="02020603050405020304" pitchFamily="18" charset="0"/>
                          <a:cs typeface="Times New Roman" panose="02020603050405020304" pitchFamily="18" charset="0"/>
                        </a:rPr>
                        <a:t>Làm</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sáng</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tỏ</a:t>
                      </a:r>
                      <a:r>
                        <a:rPr lang="en-US" sz="2800" b="0" dirty="0">
                          <a:solidFill>
                            <a:schemeClr val="tx1"/>
                          </a:solidFill>
                          <a:effectLst/>
                          <a:latin typeface="Times New Roman" panose="02020603050405020304" pitchFamily="18" charset="0"/>
                          <a:cs typeface="Times New Roman" panose="02020603050405020304" pitchFamily="18" charset="0"/>
                        </a:rPr>
                        <a:t> ý </a:t>
                      </a:r>
                      <a:r>
                        <a:rPr lang="en-US" sz="2800" b="0" dirty="0" err="1">
                          <a:solidFill>
                            <a:schemeClr val="tx1"/>
                          </a:solidFill>
                          <a:effectLst/>
                          <a:latin typeface="Times New Roman" panose="02020603050405020304" pitchFamily="18" charset="0"/>
                          <a:cs typeface="Times New Roman" panose="02020603050405020304" pitchFamily="18" charset="0"/>
                        </a:rPr>
                        <a:t>kiến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điểm</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giống</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điểm</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khác</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nhau</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giữa</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các</a:t>
                      </a:r>
                      <a:r>
                        <a:rPr lang="en-US" sz="2800" b="0" dirty="0">
                          <a:solidFill>
                            <a:schemeClr val="tx1"/>
                          </a:solidFill>
                          <a:effectLst/>
                          <a:latin typeface="Times New Roman" panose="02020603050405020304" pitchFamily="18" charset="0"/>
                          <a:cs typeface="Times New Roman" panose="02020603050405020304" pitchFamily="18" charset="0"/>
                        </a:rPr>
                        <a:t> ý </a:t>
                      </a:r>
                      <a:r>
                        <a:rPr lang="en-US" sz="2800" b="0" dirty="0" err="1">
                          <a:solidFill>
                            <a:schemeClr val="tx1"/>
                          </a:solidFill>
                          <a:effectLst/>
                          <a:latin typeface="Times New Roman" panose="02020603050405020304" pitchFamily="18" charset="0"/>
                          <a:cs typeface="Times New Roman" panose="02020603050405020304" pitchFamily="18" charset="0"/>
                        </a:rPr>
                        <a:t>kiến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quan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điểm</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của</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mình</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trước</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những</a:t>
                      </a:r>
                      <a:r>
                        <a:rPr lang="en-US" sz="2800" b="0" dirty="0">
                          <a:solidFill>
                            <a:schemeClr val="tx1"/>
                          </a:solidFill>
                          <a:effectLst/>
                          <a:latin typeface="Times New Roman" panose="02020603050405020304" pitchFamily="18" charset="0"/>
                          <a:cs typeface="Times New Roman" panose="02020603050405020304" pitchFamily="18" charset="0"/>
                        </a:rPr>
                        <a:t> ý </a:t>
                      </a:r>
                      <a:r>
                        <a:rPr lang="en-US" sz="2800" b="0" dirty="0" err="1">
                          <a:solidFill>
                            <a:schemeClr val="tx1"/>
                          </a:solidFill>
                          <a:effectLst/>
                          <a:latin typeface="Times New Roman" panose="02020603050405020304" pitchFamily="18" charset="0"/>
                          <a:cs typeface="Times New Roman" panose="02020603050405020304" pitchFamily="18" charset="0"/>
                        </a:rPr>
                        <a:t>kiến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khác</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nhau</a:t>
                      </a: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l">
                        <a:lnSpc>
                          <a:spcPct val="115000"/>
                        </a:lnSpc>
                        <a:tabLst>
                          <a:tab pos="1386840" algn="l"/>
                        </a:tabLst>
                      </a:pPr>
                      <a:r>
                        <a:rPr lang="en-US" sz="2800" dirty="0" err="1">
                          <a:solidFill>
                            <a:schemeClr val="tx1"/>
                          </a:solidFill>
                          <a:effectLst/>
                          <a:latin typeface="Times New Roman" panose="02020603050405020304" pitchFamily="18" charset="0"/>
                          <a:cs typeface="Times New Roman" panose="02020603050405020304" pitchFamily="18" charset="0"/>
                        </a:rPr>
                        <a:t>Có</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ít</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lí</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lẽ</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không</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có</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bằng</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chứng</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để</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thuyết</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phục</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người</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nghe</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l">
                        <a:lnSpc>
                          <a:spcPct val="115000"/>
                        </a:lnSpc>
                        <a:tabLst>
                          <a:tab pos="1386840" algn="l"/>
                        </a:tabLst>
                      </a:pPr>
                      <a:r>
                        <a:rPr lang="en-US" sz="2800" dirty="0" err="1">
                          <a:solidFill>
                            <a:schemeClr val="tx1"/>
                          </a:solidFill>
                          <a:effectLst/>
                          <a:latin typeface="Times New Roman" panose="02020603050405020304" pitchFamily="18" charset="0"/>
                          <a:cs typeface="Times New Roman" panose="02020603050405020304" pitchFamily="18" charset="0"/>
                        </a:rPr>
                        <a:t>Có</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lí</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lẽ</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bằng</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chứng</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để</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người</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nghe</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hiểu</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được</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nội</a:t>
                      </a:r>
                      <a:r>
                        <a:rPr lang="en-US" sz="2800" dirty="0">
                          <a:solidFill>
                            <a:schemeClr val="tx1"/>
                          </a:solidFill>
                          <a:effectLst/>
                          <a:latin typeface="Times New Roman" panose="02020603050405020304" pitchFamily="18" charset="0"/>
                          <a:cs typeface="Times New Roman" panose="02020603050405020304" pitchFamily="18" charset="0"/>
                        </a:rPr>
                        <a:t> dung </a:t>
                      </a:r>
                      <a:r>
                        <a:rPr lang="en-US" sz="2800" dirty="0" err="1">
                          <a:solidFill>
                            <a:schemeClr val="tx1"/>
                          </a:solidFill>
                          <a:effectLst/>
                          <a:latin typeface="Times New Roman" panose="02020603050405020304" pitchFamily="18" charset="0"/>
                          <a:cs typeface="Times New Roman" panose="02020603050405020304" pitchFamily="18" charset="0"/>
                        </a:rPr>
                        <a:t>vấn</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đề</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nhưng</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chưa</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hấp</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dẫn</a:t>
                      </a:r>
                      <a:r>
                        <a:rPr lang="en-US" sz="2800" dirty="0">
                          <a:solidFill>
                            <a:schemeClr val="tx1"/>
                          </a:solidFill>
                          <a:effectLst/>
                          <a:latin typeface="Times New Roman" panose="02020603050405020304" pitchFamily="18" charset="0"/>
                          <a:cs typeface="Times New Roman" panose="02020603050405020304" pitchFamily="18" charset="0"/>
                        </a:rPr>
                        <a:t>.</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l">
                        <a:lnSpc>
                          <a:spcPct val="115000"/>
                        </a:lnSpc>
                        <a:tabLst>
                          <a:tab pos="1386840" algn="l"/>
                        </a:tabLst>
                      </a:pPr>
                      <a:r>
                        <a:rPr lang="en-US" sz="2800" b="0" dirty="0" err="1">
                          <a:solidFill>
                            <a:schemeClr val="tx1"/>
                          </a:solidFill>
                          <a:effectLst/>
                          <a:latin typeface="Times New Roman" panose="02020603050405020304" pitchFamily="18" charset="0"/>
                          <a:cs typeface="Times New Roman" panose="02020603050405020304" pitchFamily="18" charset="0"/>
                        </a:rPr>
                        <a:t>Lí</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lẽ</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sâu</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sắc</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bằng</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chứng</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cụ</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thể</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phong</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phú</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hấp</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dẫn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thuyết</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phục</a:t>
                      </a:r>
                      <a:r>
                        <a:rPr lang="en-US" sz="2800" b="0" dirty="0">
                          <a:solidFill>
                            <a:schemeClr val="tx1"/>
                          </a:solidFill>
                          <a:effectLst/>
                          <a:latin typeface="Times New Roman" panose="02020603050405020304" pitchFamily="18" charset="0"/>
                          <a:cs typeface="Times New Roman" panose="02020603050405020304" pitchFamily="18" charset="0"/>
                        </a:rPr>
                        <a:t>.</a:t>
                      </a: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3713204852"/>
                  </a:ext>
                </a:extLst>
              </a:tr>
              <a:tr h="101451">
                <a:tc>
                  <a:txBody>
                    <a:bodyPr/>
                    <a:lstStyle/>
                    <a:p>
                      <a:pPr algn="r">
                        <a:lnSpc>
                          <a:spcPct val="115000"/>
                        </a:lnSpc>
                        <a:tabLst>
                          <a:tab pos="1386840" algn="l"/>
                        </a:tabLst>
                      </a:pP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15000"/>
                        </a:lnSpc>
                        <a:tabLst>
                          <a:tab pos="1386840" algn="l"/>
                        </a:tabLst>
                      </a:pP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15000"/>
                        </a:lnSpc>
                        <a:tabLst>
                          <a:tab pos="1386840" algn="l"/>
                        </a:tabLst>
                      </a:pP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15000"/>
                        </a:lnSpc>
                        <a:tabLst>
                          <a:tab pos="1386840" algn="l"/>
                        </a:tabLst>
                      </a:pP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83425624"/>
                  </a:ext>
                </a:extLst>
              </a:tr>
            </a:tbl>
          </a:graphicData>
        </a:graphic>
      </p:graphicFrame>
    </p:spTree>
    <p:extLst>
      <p:ext uri="{BB962C8B-B14F-4D97-AF65-F5344CB8AC3E}">
        <p14:creationId xmlns:p14="http://schemas.microsoft.com/office/powerpoint/2010/main" val="14215300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Bảng 3">
            <a:extLst>
              <a:ext uri="{FF2B5EF4-FFF2-40B4-BE49-F238E27FC236}">
                <a16:creationId xmlns:a16="http://schemas.microsoft.com/office/drawing/2014/main" id="{3648239B-BE4E-E9A2-13F1-E63034394EC1}"/>
              </a:ext>
            </a:extLst>
          </p:cNvPr>
          <p:cNvGraphicFramePr>
            <a:graphicFrameLocks noGrp="1"/>
          </p:cNvGraphicFramePr>
          <p:nvPr>
            <p:extLst>
              <p:ext uri="{D42A27DB-BD31-4B8C-83A1-F6EECF244321}">
                <p14:modId xmlns:p14="http://schemas.microsoft.com/office/powerpoint/2010/main" val="760871836"/>
              </p:ext>
            </p:extLst>
          </p:nvPr>
        </p:nvGraphicFramePr>
        <p:xfrm>
          <a:off x="145773" y="182355"/>
          <a:ext cx="11714921" cy="5428488"/>
        </p:xfrm>
        <a:graphic>
          <a:graphicData uri="http://schemas.openxmlformats.org/drawingml/2006/table">
            <a:tbl>
              <a:tblPr firstRow="1" firstCol="1" lastRow="1" lastCol="1" bandRow="1" bandCol="1">
                <a:tableStyleId>{5C22544A-7EE6-4342-B048-85BDC9FD1C3A}</a:tableStyleId>
              </a:tblPr>
              <a:tblGrid>
                <a:gridCol w="2898349">
                  <a:extLst>
                    <a:ext uri="{9D8B030D-6E8A-4147-A177-3AD203B41FA5}">
                      <a16:colId xmlns:a16="http://schemas.microsoft.com/office/drawing/2014/main" val="114903278"/>
                    </a:ext>
                  </a:extLst>
                </a:gridCol>
                <a:gridCol w="2696620">
                  <a:extLst>
                    <a:ext uri="{9D8B030D-6E8A-4147-A177-3AD203B41FA5}">
                      <a16:colId xmlns:a16="http://schemas.microsoft.com/office/drawing/2014/main" val="3047357713"/>
                    </a:ext>
                  </a:extLst>
                </a:gridCol>
                <a:gridCol w="2696620">
                  <a:extLst>
                    <a:ext uri="{9D8B030D-6E8A-4147-A177-3AD203B41FA5}">
                      <a16:colId xmlns:a16="http://schemas.microsoft.com/office/drawing/2014/main" val="1404897254"/>
                    </a:ext>
                  </a:extLst>
                </a:gridCol>
                <a:gridCol w="3423332">
                  <a:extLst>
                    <a:ext uri="{9D8B030D-6E8A-4147-A177-3AD203B41FA5}">
                      <a16:colId xmlns:a16="http://schemas.microsoft.com/office/drawing/2014/main" val="813226004"/>
                    </a:ext>
                  </a:extLst>
                </a:gridCol>
              </a:tblGrid>
              <a:tr h="133056">
                <a:tc gridSpan="4">
                  <a:txBody>
                    <a:bodyPr/>
                    <a:lstStyle/>
                    <a:p>
                      <a:pPr algn="ctr">
                        <a:lnSpc>
                          <a:spcPct val="115000"/>
                        </a:lnSpc>
                        <a:tabLst>
                          <a:tab pos="1386840" algn="l"/>
                        </a:tabLst>
                      </a:pPr>
                      <a:r>
                        <a:rPr lang="en-US" sz="3200">
                          <a:solidFill>
                            <a:schemeClr val="tx1"/>
                          </a:solidFill>
                          <a:effectLst/>
                          <a:latin typeface="Times New Roman" panose="02020603050405020304" pitchFamily="18" charset="0"/>
                          <a:cs typeface="Times New Roman" panose="02020603050405020304" pitchFamily="18" charset="0"/>
                        </a:rPr>
                        <a:t>PHIẾU ĐÁNH GIÁ  BÀI NÓI THEO TIÊU CHÍ</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17672551"/>
                  </a:ext>
                </a:extLst>
              </a:tr>
              <a:tr h="133056">
                <a:tc gridSpan="4">
                  <a:txBody>
                    <a:bodyPr/>
                    <a:lstStyle/>
                    <a:p>
                      <a:pPr algn="l">
                        <a:lnSpc>
                          <a:spcPct val="115000"/>
                        </a:lnSpc>
                        <a:tabLst>
                          <a:tab pos="1386840" algn="l"/>
                        </a:tabLst>
                      </a:pPr>
                      <a:r>
                        <a:rPr lang="en-US" sz="3200">
                          <a:solidFill>
                            <a:schemeClr val="tx1"/>
                          </a:solidFill>
                          <a:effectLst/>
                          <a:latin typeface="Times New Roman" panose="02020603050405020304" pitchFamily="18" charset="0"/>
                          <a:cs typeface="Times New Roman" panose="02020603050405020304" pitchFamily="18" charset="0"/>
                        </a:rPr>
                        <a:t>                                         NHÓM............................</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53053562"/>
                  </a:ext>
                </a:extLst>
              </a:tr>
              <a:tr h="393524">
                <a:tc>
                  <a:txBody>
                    <a:bodyPr/>
                    <a:lstStyle/>
                    <a:p>
                      <a:pPr algn="ctr">
                        <a:lnSpc>
                          <a:spcPct val="115000"/>
                        </a:lnSpc>
                        <a:tabLst>
                          <a:tab pos="1386840" algn="l"/>
                        </a:tabLst>
                      </a:pPr>
                      <a:r>
                        <a:rPr lang="en-US" sz="3200">
                          <a:solidFill>
                            <a:schemeClr val="tx1"/>
                          </a:solidFill>
                          <a:effectLst/>
                          <a:latin typeface="Times New Roman" panose="02020603050405020304" pitchFamily="18" charset="0"/>
                          <a:cs typeface="Times New Roman" panose="02020603050405020304" pitchFamily="18" charset="0"/>
                        </a:rPr>
                        <a:t>TIÊU CHÍ</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tabLst>
                          <a:tab pos="1386840" algn="l"/>
                        </a:tabLst>
                      </a:pPr>
                      <a:r>
                        <a:rPr lang="en-US" sz="3200" b="1" dirty="0" err="1">
                          <a:solidFill>
                            <a:schemeClr val="tx1"/>
                          </a:solidFill>
                          <a:effectLst/>
                          <a:latin typeface="Times New Roman" panose="02020603050405020304" pitchFamily="18" charset="0"/>
                          <a:cs typeface="Times New Roman" panose="02020603050405020304" pitchFamily="18" charset="0"/>
                        </a:rPr>
                        <a:t>Chưa</a:t>
                      </a:r>
                      <a:r>
                        <a:rPr lang="en-US" sz="3200" b="1" dirty="0">
                          <a:solidFill>
                            <a:schemeClr val="tx1"/>
                          </a:solidFill>
                          <a:effectLst/>
                          <a:latin typeface="Times New Roman" panose="02020603050405020304" pitchFamily="18" charset="0"/>
                          <a:cs typeface="Times New Roman" panose="02020603050405020304" pitchFamily="18" charset="0"/>
                        </a:rPr>
                        <a:t> </a:t>
                      </a:r>
                      <a:r>
                        <a:rPr lang="en-US" sz="3200" b="1" dirty="0" err="1">
                          <a:solidFill>
                            <a:schemeClr val="tx1"/>
                          </a:solidFill>
                          <a:effectLst/>
                          <a:latin typeface="Times New Roman" panose="02020603050405020304" pitchFamily="18" charset="0"/>
                          <a:cs typeface="Times New Roman" panose="02020603050405020304" pitchFamily="18" charset="0"/>
                        </a:rPr>
                        <a:t>đạt</a:t>
                      </a:r>
                      <a:endParaRPr lang="en-US" sz="3200" b="1" dirty="0">
                        <a:solidFill>
                          <a:schemeClr val="tx1"/>
                        </a:solidFill>
                        <a:effectLst/>
                        <a:latin typeface="Times New Roman" panose="02020603050405020304" pitchFamily="18" charset="0"/>
                        <a:cs typeface="Times New Roman" panose="02020603050405020304" pitchFamily="18" charset="0"/>
                      </a:endParaRPr>
                    </a:p>
                    <a:p>
                      <a:pPr algn="ctr">
                        <a:lnSpc>
                          <a:spcPct val="115000"/>
                        </a:lnSpc>
                        <a:tabLst>
                          <a:tab pos="1386840" algn="l"/>
                        </a:tabLst>
                      </a:pPr>
                      <a:r>
                        <a:rPr lang="en-US" sz="3200" b="1" dirty="0">
                          <a:solidFill>
                            <a:schemeClr val="tx1"/>
                          </a:solidFill>
                          <a:effectLst/>
                          <a:latin typeface="Times New Roman" panose="02020603050405020304" pitchFamily="18" charset="0"/>
                          <a:cs typeface="Times New Roman" panose="02020603050405020304" pitchFamily="18" charset="0"/>
                        </a:rPr>
                        <a:t>(0 </a:t>
                      </a:r>
                      <a:r>
                        <a:rPr lang="en-US" sz="3200" b="1" dirty="0" err="1">
                          <a:solidFill>
                            <a:schemeClr val="tx1"/>
                          </a:solidFill>
                          <a:effectLst/>
                          <a:latin typeface="Times New Roman" panose="02020603050405020304" pitchFamily="18" charset="0"/>
                          <a:cs typeface="Times New Roman" panose="02020603050405020304" pitchFamily="18" charset="0"/>
                        </a:rPr>
                        <a:t>điểm</a:t>
                      </a:r>
                      <a:r>
                        <a:rPr lang="en-US" sz="3200" b="1" dirty="0">
                          <a:solidFill>
                            <a:schemeClr val="tx1"/>
                          </a:solidFill>
                          <a:effectLst/>
                          <a:latin typeface="Times New Roman" panose="02020603050405020304" pitchFamily="18" charset="0"/>
                          <a:cs typeface="Times New Roman" panose="02020603050405020304" pitchFamily="18" charset="0"/>
                        </a:rPr>
                        <a:t>)</a:t>
                      </a:r>
                      <a:endParaRPr lang="en-US" sz="32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tabLst>
                          <a:tab pos="1386840" algn="l"/>
                        </a:tabLst>
                      </a:pPr>
                      <a:r>
                        <a:rPr lang="en-US" sz="3200" b="1" dirty="0" err="1">
                          <a:solidFill>
                            <a:schemeClr val="tx1"/>
                          </a:solidFill>
                          <a:effectLst/>
                          <a:latin typeface="Times New Roman" panose="02020603050405020304" pitchFamily="18" charset="0"/>
                          <a:cs typeface="Times New Roman" panose="02020603050405020304" pitchFamily="18" charset="0"/>
                        </a:rPr>
                        <a:t>Đạt</a:t>
                      </a:r>
                      <a:endParaRPr lang="en-US" sz="3200" b="1" dirty="0">
                        <a:solidFill>
                          <a:schemeClr val="tx1"/>
                        </a:solidFill>
                        <a:effectLst/>
                        <a:latin typeface="Times New Roman" panose="02020603050405020304" pitchFamily="18" charset="0"/>
                        <a:cs typeface="Times New Roman" panose="02020603050405020304" pitchFamily="18" charset="0"/>
                      </a:endParaRPr>
                    </a:p>
                    <a:p>
                      <a:pPr algn="ctr">
                        <a:lnSpc>
                          <a:spcPct val="115000"/>
                        </a:lnSpc>
                        <a:tabLst>
                          <a:tab pos="1386840" algn="l"/>
                        </a:tabLst>
                      </a:pPr>
                      <a:r>
                        <a:rPr lang="en-US" sz="3200" b="1" dirty="0">
                          <a:solidFill>
                            <a:schemeClr val="tx1"/>
                          </a:solidFill>
                          <a:effectLst/>
                          <a:latin typeface="Times New Roman" panose="02020603050405020304" pitchFamily="18" charset="0"/>
                          <a:cs typeface="Times New Roman" panose="02020603050405020304" pitchFamily="18" charset="0"/>
                        </a:rPr>
                        <a:t>(1 </a:t>
                      </a:r>
                      <a:r>
                        <a:rPr lang="en-US" sz="3200" b="1" dirty="0" err="1">
                          <a:solidFill>
                            <a:schemeClr val="tx1"/>
                          </a:solidFill>
                          <a:effectLst/>
                          <a:latin typeface="Times New Roman" panose="02020603050405020304" pitchFamily="18" charset="0"/>
                          <a:cs typeface="Times New Roman" panose="02020603050405020304" pitchFamily="18" charset="0"/>
                        </a:rPr>
                        <a:t>điểm</a:t>
                      </a:r>
                      <a:r>
                        <a:rPr lang="en-US" sz="3200" b="1" dirty="0">
                          <a:solidFill>
                            <a:schemeClr val="tx1"/>
                          </a:solidFill>
                          <a:effectLst/>
                          <a:latin typeface="Times New Roman" panose="02020603050405020304" pitchFamily="18" charset="0"/>
                          <a:cs typeface="Times New Roman" panose="02020603050405020304" pitchFamily="18" charset="0"/>
                        </a:rPr>
                        <a:t>)</a:t>
                      </a:r>
                      <a:endParaRPr lang="en-US" sz="32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tabLst>
                          <a:tab pos="1386840" algn="l"/>
                        </a:tabLst>
                      </a:pPr>
                      <a:r>
                        <a:rPr lang="en-US" sz="3200">
                          <a:solidFill>
                            <a:schemeClr val="tx1"/>
                          </a:solidFill>
                          <a:effectLst/>
                          <a:latin typeface="Times New Roman" panose="02020603050405020304" pitchFamily="18" charset="0"/>
                          <a:cs typeface="Times New Roman" panose="02020603050405020304" pitchFamily="18" charset="0"/>
                        </a:rPr>
                        <a:t>Tốt</a:t>
                      </a:r>
                    </a:p>
                    <a:p>
                      <a:pPr algn="ctr">
                        <a:lnSpc>
                          <a:spcPct val="115000"/>
                        </a:lnSpc>
                        <a:tabLst>
                          <a:tab pos="1386840" algn="l"/>
                        </a:tabLst>
                      </a:pPr>
                      <a:r>
                        <a:rPr lang="en-US" sz="3200">
                          <a:solidFill>
                            <a:schemeClr val="tx1"/>
                          </a:solidFill>
                          <a:effectLst/>
                          <a:latin typeface="Times New Roman" panose="02020603050405020304" pitchFamily="18" charset="0"/>
                          <a:cs typeface="Times New Roman" panose="02020603050405020304" pitchFamily="18" charset="0"/>
                        </a:rPr>
                        <a:t>(2 điểm)</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24373813"/>
                  </a:ext>
                </a:extLst>
              </a:tr>
              <a:tr h="711729">
                <a:tc>
                  <a:txBody>
                    <a:bodyPr/>
                    <a:lstStyle/>
                    <a:p>
                      <a:pPr algn="l">
                        <a:lnSpc>
                          <a:spcPct val="115000"/>
                        </a:lnSpc>
                        <a:tabLst>
                          <a:tab pos="1386840" algn="l"/>
                        </a:tabLst>
                      </a:pPr>
                      <a:r>
                        <a:rPr lang="en-US" sz="3200" b="0" dirty="0">
                          <a:solidFill>
                            <a:schemeClr val="tx1"/>
                          </a:solidFill>
                          <a:effectLst/>
                          <a:latin typeface="Times New Roman" panose="02020603050405020304" pitchFamily="18" charset="0"/>
                          <a:cs typeface="Times New Roman" panose="02020603050405020304" pitchFamily="18" charset="0"/>
                        </a:rPr>
                        <a:t>3. </a:t>
                      </a:r>
                      <a:r>
                        <a:rPr lang="en-US" sz="3200" b="0" dirty="0" err="1">
                          <a:solidFill>
                            <a:schemeClr val="tx1"/>
                          </a:solidFill>
                          <a:effectLst/>
                          <a:latin typeface="Times New Roman" panose="02020603050405020304" pitchFamily="18" charset="0"/>
                          <a:cs typeface="Times New Roman" panose="02020603050405020304" pitchFamily="18" charset="0"/>
                        </a:rPr>
                        <a:t>Nói</a:t>
                      </a:r>
                      <a:r>
                        <a:rPr lang="en-US" sz="3200" b="0" dirty="0">
                          <a:solidFill>
                            <a:schemeClr val="tx1"/>
                          </a:solidFill>
                          <a:effectLst/>
                          <a:latin typeface="Times New Roman" panose="02020603050405020304" pitchFamily="18" charset="0"/>
                          <a:cs typeface="Times New Roman" panose="02020603050405020304" pitchFamily="18" charset="0"/>
                        </a:rPr>
                        <a:t> to, </a:t>
                      </a:r>
                      <a:r>
                        <a:rPr lang="en-US" sz="3200" b="0" dirty="0" err="1">
                          <a:solidFill>
                            <a:schemeClr val="tx1"/>
                          </a:solidFill>
                          <a:effectLst/>
                          <a:latin typeface="Times New Roman" panose="02020603050405020304" pitchFamily="18" charset="0"/>
                          <a:cs typeface="Times New Roman" panose="02020603050405020304" pitchFamily="18" charset="0"/>
                        </a:rPr>
                        <a:t>rõ</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ràng</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truyền</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cảm</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chủ</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động</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thuyết</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trình</a:t>
                      </a:r>
                      <a:endParaRPr lang="en-US" sz="32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15000"/>
                        </a:lnSpc>
                        <a:tabLst>
                          <a:tab pos="1386840" algn="l"/>
                        </a:tabLst>
                      </a:pPr>
                      <a:r>
                        <a:rPr lang="en-US" sz="3200" b="0" dirty="0" err="1">
                          <a:solidFill>
                            <a:schemeClr val="tx1"/>
                          </a:solidFill>
                          <a:effectLst/>
                          <a:latin typeface="Times New Roman" panose="02020603050405020304" pitchFamily="18" charset="0"/>
                          <a:cs typeface="Times New Roman" panose="02020603050405020304" pitchFamily="18" charset="0"/>
                        </a:rPr>
                        <a:t>Nói</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nhỏ</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khó</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nghe</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nói</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lặp</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lại</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ngập</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ngừng</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nhiều</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lần</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phụ</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thuộc</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văn</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bản</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chuẩn</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bị</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sẵn</a:t>
                      </a:r>
                      <a:endParaRPr lang="en-US" sz="32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15000"/>
                        </a:lnSpc>
                        <a:tabLst>
                          <a:tab pos="1386840" algn="l"/>
                        </a:tabLst>
                      </a:pPr>
                      <a:r>
                        <a:rPr lang="en-US" sz="3200" b="0" dirty="0" err="1">
                          <a:solidFill>
                            <a:schemeClr val="tx1"/>
                          </a:solidFill>
                          <a:effectLst/>
                          <a:latin typeface="Times New Roman" panose="02020603050405020304" pitchFamily="18" charset="0"/>
                          <a:cs typeface="Times New Roman" panose="02020603050405020304" pitchFamily="18" charset="0"/>
                        </a:rPr>
                        <a:t>Nói</a:t>
                      </a:r>
                      <a:r>
                        <a:rPr lang="en-US" sz="3200" b="0" dirty="0">
                          <a:solidFill>
                            <a:schemeClr val="tx1"/>
                          </a:solidFill>
                          <a:effectLst/>
                          <a:latin typeface="Times New Roman" panose="02020603050405020304" pitchFamily="18" charset="0"/>
                          <a:cs typeface="Times New Roman" panose="02020603050405020304" pitchFamily="18" charset="0"/>
                        </a:rPr>
                        <a:t> to, </a:t>
                      </a:r>
                      <a:r>
                        <a:rPr lang="en-US" sz="3200" b="0" dirty="0" err="1">
                          <a:solidFill>
                            <a:schemeClr val="tx1"/>
                          </a:solidFill>
                          <a:effectLst/>
                          <a:latin typeface="Times New Roman" panose="02020603050405020304" pitchFamily="18" charset="0"/>
                          <a:cs typeface="Times New Roman" panose="02020603050405020304" pitchFamily="18" charset="0"/>
                        </a:rPr>
                        <a:t>nhưng</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đôi</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chỗ</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lặp</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lại</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hoặc</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ngập</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ngừng</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một</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vài</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câu</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chủ</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động</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thuyết</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trình</a:t>
                      </a:r>
                      <a:endParaRPr lang="en-US" sz="32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15000"/>
                        </a:lnSpc>
                        <a:tabLst>
                          <a:tab pos="1386840" algn="l"/>
                        </a:tabLst>
                      </a:pPr>
                      <a:r>
                        <a:rPr lang="en-US" sz="3200" b="0" dirty="0" err="1">
                          <a:solidFill>
                            <a:schemeClr val="tx1"/>
                          </a:solidFill>
                          <a:effectLst/>
                          <a:latin typeface="Times New Roman" panose="02020603050405020304" pitchFamily="18" charset="0"/>
                          <a:cs typeface="Times New Roman" panose="02020603050405020304" pitchFamily="18" charset="0"/>
                        </a:rPr>
                        <a:t>Nói</a:t>
                      </a:r>
                      <a:r>
                        <a:rPr lang="en-US" sz="3200" b="0" dirty="0">
                          <a:solidFill>
                            <a:schemeClr val="tx1"/>
                          </a:solidFill>
                          <a:effectLst/>
                          <a:latin typeface="Times New Roman" panose="02020603050405020304" pitchFamily="18" charset="0"/>
                          <a:cs typeface="Times New Roman" panose="02020603050405020304" pitchFamily="18" charset="0"/>
                        </a:rPr>
                        <a:t> to, </a:t>
                      </a:r>
                      <a:r>
                        <a:rPr lang="en-US" sz="3200" b="0" dirty="0" err="1">
                          <a:solidFill>
                            <a:schemeClr val="tx1"/>
                          </a:solidFill>
                          <a:effectLst/>
                          <a:latin typeface="Times New Roman" panose="02020603050405020304" pitchFamily="18" charset="0"/>
                          <a:cs typeface="Times New Roman" panose="02020603050405020304" pitchFamily="18" charset="0"/>
                        </a:rPr>
                        <a:t>truyền</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cảm</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hầu</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như</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không</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lặp</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lại</a:t>
                      </a:r>
                      <a:r>
                        <a:rPr lang="en-US" sz="3200" b="0" dirty="0">
                          <a:solidFill>
                            <a:schemeClr val="tx1"/>
                          </a:solidFill>
                          <a:effectLst/>
                          <a:latin typeface="Times New Roman" panose="02020603050405020304" pitchFamily="18" charset="0"/>
                          <a:cs typeface="Times New Roman" panose="02020603050405020304" pitchFamily="18" charset="0"/>
                        </a:rPr>
                        <a:t> hay </a:t>
                      </a:r>
                      <a:r>
                        <a:rPr lang="en-US" sz="3200" b="0" dirty="0" err="1">
                          <a:solidFill>
                            <a:schemeClr val="tx1"/>
                          </a:solidFill>
                          <a:effectLst/>
                          <a:latin typeface="Times New Roman" panose="02020603050405020304" pitchFamily="18" charset="0"/>
                          <a:cs typeface="Times New Roman" panose="02020603050405020304" pitchFamily="18" charset="0"/>
                        </a:rPr>
                        <a:t>ngập</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ngừng</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chủ</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động</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thuyết</a:t>
                      </a:r>
                      <a:r>
                        <a:rPr lang="en-US" sz="3200" b="0" dirty="0">
                          <a:solidFill>
                            <a:schemeClr val="tx1"/>
                          </a:solidFill>
                          <a:effectLst/>
                          <a:latin typeface="Times New Roman" panose="02020603050405020304" pitchFamily="18" charset="0"/>
                          <a:cs typeface="Times New Roman" panose="02020603050405020304" pitchFamily="18" charset="0"/>
                        </a:rPr>
                        <a:t> </a:t>
                      </a:r>
                      <a:r>
                        <a:rPr lang="en-US" sz="3200" b="0" dirty="0" err="1">
                          <a:solidFill>
                            <a:schemeClr val="tx1"/>
                          </a:solidFill>
                          <a:effectLst/>
                          <a:latin typeface="Times New Roman" panose="02020603050405020304" pitchFamily="18" charset="0"/>
                          <a:cs typeface="Times New Roman" panose="02020603050405020304" pitchFamily="18" charset="0"/>
                        </a:rPr>
                        <a:t>trình</a:t>
                      </a:r>
                      <a:endParaRPr lang="en-US" sz="32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90107346"/>
                  </a:ext>
                </a:extLst>
              </a:tr>
            </a:tbl>
          </a:graphicData>
        </a:graphic>
      </p:graphicFrame>
    </p:spTree>
    <p:extLst>
      <p:ext uri="{BB962C8B-B14F-4D97-AF65-F5344CB8AC3E}">
        <p14:creationId xmlns:p14="http://schemas.microsoft.com/office/powerpoint/2010/main" val="32857321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Bảng 3">
            <a:extLst>
              <a:ext uri="{FF2B5EF4-FFF2-40B4-BE49-F238E27FC236}">
                <a16:creationId xmlns:a16="http://schemas.microsoft.com/office/drawing/2014/main" id="{106C91C1-9482-A939-1B4D-EBC3BAF68FAA}"/>
              </a:ext>
            </a:extLst>
          </p:cNvPr>
          <p:cNvGraphicFramePr>
            <a:graphicFrameLocks noGrp="1"/>
          </p:cNvGraphicFramePr>
          <p:nvPr>
            <p:extLst>
              <p:ext uri="{D42A27DB-BD31-4B8C-83A1-F6EECF244321}">
                <p14:modId xmlns:p14="http://schemas.microsoft.com/office/powerpoint/2010/main" val="1094787694"/>
              </p:ext>
            </p:extLst>
          </p:nvPr>
        </p:nvGraphicFramePr>
        <p:xfrm>
          <a:off x="132522" y="129347"/>
          <a:ext cx="11926955" cy="6633972"/>
        </p:xfrm>
        <a:graphic>
          <a:graphicData uri="http://schemas.openxmlformats.org/drawingml/2006/table">
            <a:tbl>
              <a:tblPr firstRow="1" firstCol="1" lastRow="1" lastCol="1" bandRow="1" bandCol="1">
                <a:tableStyleId>{5C22544A-7EE6-4342-B048-85BDC9FD1C3A}</a:tableStyleId>
              </a:tblPr>
              <a:tblGrid>
                <a:gridCol w="2950807">
                  <a:extLst>
                    <a:ext uri="{9D8B030D-6E8A-4147-A177-3AD203B41FA5}">
                      <a16:colId xmlns:a16="http://schemas.microsoft.com/office/drawing/2014/main" val="114903278"/>
                    </a:ext>
                  </a:extLst>
                </a:gridCol>
                <a:gridCol w="3092184">
                  <a:extLst>
                    <a:ext uri="{9D8B030D-6E8A-4147-A177-3AD203B41FA5}">
                      <a16:colId xmlns:a16="http://schemas.microsoft.com/office/drawing/2014/main" val="3047357713"/>
                    </a:ext>
                  </a:extLst>
                </a:gridCol>
                <a:gridCol w="3432313">
                  <a:extLst>
                    <a:ext uri="{9D8B030D-6E8A-4147-A177-3AD203B41FA5}">
                      <a16:colId xmlns:a16="http://schemas.microsoft.com/office/drawing/2014/main" val="1404897254"/>
                    </a:ext>
                  </a:extLst>
                </a:gridCol>
                <a:gridCol w="2451651">
                  <a:extLst>
                    <a:ext uri="{9D8B030D-6E8A-4147-A177-3AD203B41FA5}">
                      <a16:colId xmlns:a16="http://schemas.microsoft.com/office/drawing/2014/main" val="813226004"/>
                    </a:ext>
                  </a:extLst>
                </a:gridCol>
              </a:tblGrid>
              <a:tr h="133056">
                <a:tc gridSpan="4">
                  <a:txBody>
                    <a:bodyPr/>
                    <a:lstStyle/>
                    <a:p>
                      <a:pPr algn="ctr">
                        <a:lnSpc>
                          <a:spcPct val="115000"/>
                        </a:lnSpc>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PHIẾU ĐÁNH GIÁ  BÀI NÓI THEO TIÊU CHÍ</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17672551"/>
                  </a:ext>
                </a:extLst>
              </a:tr>
              <a:tr h="133056">
                <a:tc gridSpan="4">
                  <a:txBody>
                    <a:bodyPr/>
                    <a:lstStyle/>
                    <a:p>
                      <a:pPr algn="l">
                        <a:lnSpc>
                          <a:spcPct val="115000"/>
                        </a:lnSpc>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                                         NHÓM............................</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53053562"/>
                  </a:ext>
                </a:extLst>
              </a:tr>
              <a:tr h="393524">
                <a:tc>
                  <a:txBody>
                    <a:bodyPr/>
                    <a:lstStyle/>
                    <a:p>
                      <a:pPr algn="ctr">
                        <a:lnSpc>
                          <a:spcPct val="115000"/>
                        </a:lnSpc>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TIÊU CHÍ</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tabLst>
                          <a:tab pos="1386840" algn="l"/>
                        </a:tabLst>
                      </a:pPr>
                      <a:r>
                        <a:rPr lang="en-US" sz="2800" b="1" dirty="0" err="1">
                          <a:solidFill>
                            <a:schemeClr val="tx1"/>
                          </a:solidFill>
                          <a:effectLst/>
                          <a:latin typeface="Times New Roman" panose="02020603050405020304" pitchFamily="18" charset="0"/>
                          <a:cs typeface="Times New Roman" panose="02020603050405020304" pitchFamily="18" charset="0"/>
                        </a:rPr>
                        <a:t>Chưa</a:t>
                      </a:r>
                      <a:r>
                        <a:rPr lang="en-US" sz="2800" b="1" dirty="0">
                          <a:solidFill>
                            <a:schemeClr val="tx1"/>
                          </a:solidFill>
                          <a:effectLst/>
                          <a:latin typeface="Times New Roman" panose="02020603050405020304" pitchFamily="18" charset="0"/>
                          <a:cs typeface="Times New Roman" panose="02020603050405020304" pitchFamily="18" charset="0"/>
                        </a:rPr>
                        <a:t> </a:t>
                      </a:r>
                      <a:r>
                        <a:rPr lang="en-US" sz="2800" b="1" dirty="0" err="1">
                          <a:solidFill>
                            <a:schemeClr val="tx1"/>
                          </a:solidFill>
                          <a:effectLst/>
                          <a:latin typeface="Times New Roman" panose="02020603050405020304" pitchFamily="18" charset="0"/>
                          <a:cs typeface="Times New Roman" panose="02020603050405020304" pitchFamily="18" charset="0"/>
                        </a:rPr>
                        <a:t>đạt</a:t>
                      </a:r>
                      <a:endParaRPr lang="en-US" sz="2800" b="1" dirty="0">
                        <a:solidFill>
                          <a:schemeClr val="tx1"/>
                        </a:solidFill>
                        <a:effectLst/>
                        <a:latin typeface="Times New Roman" panose="02020603050405020304" pitchFamily="18" charset="0"/>
                        <a:cs typeface="Times New Roman" panose="02020603050405020304" pitchFamily="18" charset="0"/>
                      </a:endParaRPr>
                    </a:p>
                    <a:p>
                      <a:pPr algn="ctr">
                        <a:lnSpc>
                          <a:spcPct val="115000"/>
                        </a:lnSpc>
                        <a:tabLst>
                          <a:tab pos="1386840" algn="l"/>
                        </a:tabLst>
                      </a:pPr>
                      <a:r>
                        <a:rPr lang="en-US" sz="2800" b="1" dirty="0">
                          <a:solidFill>
                            <a:schemeClr val="tx1"/>
                          </a:solidFill>
                          <a:effectLst/>
                          <a:latin typeface="Times New Roman" panose="02020603050405020304" pitchFamily="18" charset="0"/>
                          <a:cs typeface="Times New Roman" panose="02020603050405020304" pitchFamily="18" charset="0"/>
                        </a:rPr>
                        <a:t>(0 </a:t>
                      </a:r>
                      <a:r>
                        <a:rPr lang="en-US" sz="2800" b="1" dirty="0" err="1">
                          <a:solidFill>
                            <a:schemeClr val="tx1"/>
                          </a:solidFill>
                          <a:effectLst/>
                          <a:latin typeface="Times New Roman" panose="02020603050405020304" pitchFamily="18" charset="0"/>
                          <a:cs typeface="Times New Roman" panose="02020603050405020304" pitchFamily="18" charset="0"/>
                        </a:rPr>
                        <a:t>điểm</a:t>
                      </a:r>
                      <a:r>
                        <a:rPr lang="en-US" sz="2800" b="1" dirty="0">
                          <a:solidFill>
                            <a:schemeClr val="tx1"/>
                          </a:solidFill>
                          <a:effectLst/>
                          <a:latin typeface="Times New Roman" panose="02020603050405020304" pitchFamily="18" charset="0"/>
                          <a:cs typeface="Times New Roman" panose="02020603050405020304" pitchFamily="18" charset="0"/>
                        </a:rPr>
                        <a:t>)</a:t>
                      </a:r>
                      <a:endParaRPr lang="en-US" sz="2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tabLst>
                          <a:tab pos="1386840" algn="l"/>
                        </a:tabLst>
                      </a:pPr>
                      <a:r>
                        <a:rPr lang="en-US" sz="2800" b="1" dirty="0" err="1">
                          <a:solidFill>
                            <a:schemeClr val="tx1"/>
                          </a:solidFill>
                          <a:effectLst/>
                          <a:latin typeface="Times New Roman" panose="02020603050405020304" pitchFamily="18" charset="0"/>
                          <a:cs typeface="Times New Roman" panose="02020603050405020304" pitchFamily="18" charset="0"/>
                        </a:rPr>
                        <a:t>Đạt</a:t>
                      </a:r>
                      <a:endParaRPr lang="en-US" sz="2800" b="1" dirty="0">
                        <a:solidFill>
                          <a:schemeClr val="tx1"/>
                        </a:solidFill>
                        <a:effectLst/>
                        <a:latin typeface="Times New Roman" panose="02020603050405020304" pitchFamily="18" charset="0"/>
                        <a:cs typeface="Times New Roman" panose="02020603050405020304" pitchFamily="18" charset="0"/>
                      </a:endParaRPr>
                    </a:p>
                    <a:p>
                      <a:pPr algn="ctr">
                        <a:lnSpc>
                          <a:spcPct val="115000"/>
                        </a:lnSpc>
                        <a:tabLst>
                          <a:tab pos="1386840" algn="l"/>
                        </a:tabLst>
                      </a:pPr>
                      <a:r>
                        <a:rPr lang="en-US" sz="2800" b="1" dirty="0">
                          <a:solidFill>
                            <a:schemeClr val="tx1"/>
                          </a:solidFill>
                          <a:effectLst/>
                          <a:latin typeface="Times New Roman" panose="02020603050405020304" pitchFamily="18" charset="0"/>
                          <a:cs typeface="Times New Roman" panose="02020603050405020304" pitchFamily="18" charset="0"/>
                        </a:rPr>
                        <a:t>(1 </a:t>
                      </a:r>
                      <a:r>
                        <a:rPr lang="en-US" sz="2800" b="1" dirty="0" err="1">
                          <a:solidFill>
                            <a:schemeClr val="tx1"/>
                          </a:solidFill>
                          <a:effectLst/>
                          <a:latin typeface="Times New Roman" panose="02020603050405020304" pitchFamily="18" charset="0"/>
                          <a:cs typeface="Times New Roman" panose="02020603050405020304" pitchFamily="18" charset="0"/>
                        </a:rPr>
                        <a:t>điểm</a:t>
                      </a:r>
                      <a:r>
                        <a:rPr lang="en-US" sz="2800" b="1" dirty="0">
                          <a:solidFill>
                            <a:schemeClr val="tx1"/>
                          </a:solidFill>
                          <a:effectLst/>
                          <a:latin typeface="Times New Roman" panose="02020603050405020304" pitchFamily="18" charset="0"/>
                          <a:cs typeface="Times New Roman" panose="02020603050405020304" pitchFamily="18" charset="0"/>
                        </a:rPr>
                        <a:t>)</a:t>
                      </a:r>
                      <a:endParaRPr lang="en-US" sz="2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Tốt</a:t>
                      </a:r>
                    </a:p>
                    <a:p>
                      <a:pPr algn="ctr">
                        <a:lnSpc>
                          <a:spcPct val="115000"/>
                        </a:lnSpc>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(2 điểm)</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24373813"/>
                  </a:ext>
                </a:extLst>
              </a:tr>
              <a:tr h="856397">
                <a:tc>
                  <a:txBody>
                    <a:bodyPr/>
                    <a:lstStyle/>
                    <a:p>
                      <a:pPr algn="l">
                        <a:lnSpc>
                          <a:spcPct val="115000"/>
                        </a:lnSpc>
                        <a:tabLst>
                          <a:tab pos="1386840" algn="l"/>
                        </a:tabLst>
                      </a:pPr>
                      <a:r>
                        <a:rPr lang="en-US" sz="2800" b="0" dirty="0">
                          <a:solidFill>
                            <a:schemeClr val="tx1"/>
                          </a:solidFill>
                          <a:effectLst/>
                          <a:latin typeface="Times New Roman" panose="02020603050405020304" pitchFamily="18" charset="0"/>
                          <a:cs typeface="Times New Roman" panose="02020603050405020304" pitchFamily="18" charset="0"/>
                        </a:rPr>
                        <a:t>4. </a:t>
                      </a:r>
                      <a:r>
                        <a:rPr lang="en-US" sz="2800" b="0" dirty="0" err="1">
                          <a:solidFill>
                            <a:schemeClr val="tx1"/>
                          </a:solidFill>
                          <a:effectLst/>
                          <a:latin typeface="Times New Roman" panose="02020603050405020304" pitchFamily="18" charset="0"/>
                          <a:cs typeface="Times New Roman" panose="02020603050405020304" pitchFamily="18" charset="0"/>
                        </a:rPr>
                        <a:t>Sử</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dụng</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yếu</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tố</a:t>
                      </a:r>
                      <a:r>
                        <a:rPr lang="en-US" sz="2800" b="0" dirty="0">
                          <a:solidFill>
                            <a:schemeClr val="tx1"/>
                          </a:solidFill>
                          <a:effectLst/>
                          <a:latin typeface="Times New Roman" panose="02020603050405020304" pitchFamily="18" charset="0"/>
                          <a:cs typeface="Times New Roman" panose="02020603050405020304" pitchFamily="18" charset="0"/>
                        </a:rPr>
                        <a:t> phi </a:t>
                      </a:r>
                      <a:r>
                        <a:rPr lang="en-US" sz="2800" b="0" dirty="0" err="1">
                          <a:solidFill>
                            <a:schemeClr val="tx1"/>
                          </a:solidFill>
                          <a:effectLst/>
                          <a:latin typeface="Times New Roman" panose="02020603050405020304" pitchFamily="18" charset="0"/>
                          <a:cs typeface="Times New Roman" panose="02020603050405020304" pitchFamily="18" charset="0"/>
                        </a:rPr>
                        <a:t>ngôn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ngữ</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điệu</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bộ</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cử</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chỉ</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nét</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mặt</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ánh</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mắt</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phù</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hợp</a:t>
                      </a: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15000"/>
                        </a:lnSpc>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Điệu bộ thiếu tự tin, mắt chưa nhìn vào người nghe, nét mặt chưa biểu cảm hoặc biểu cảm không phù hợp.</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15000"/>
                        </a:lnSpc>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Điệu bộ  tự tin, mắt chưa nhìn vào người nghe, biểu cảm phù hợp với nội dung vấn đề</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15000"/>
                        </a:lnSpc>
                        <a:tabLst>
                          <a:tab pos="1386840" algn="l"/>
                        </a:tabLst>
                      </a:pPr>
                      <a:r>
                        <a:rPr lang="en-US" sz="2800" b="0" dirty="0" err="1">
                          <a:solidFill>
                            <a:schemeClr val="tx1"/>
                          </a:solidFill>
                          <a:effectLst/>
                          <a:latin typeface="Times New Roman" panose="02020603050405020304" pitchFamily="18" charset="0"/>
                          <a:cs typeface="Times New Roman" panose="02020603050405020304" pitchFamily="18" charset="0"/>
                        </a:rPr>
                        <a:t>Điệu</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bộ</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tự</a:t>
                      </a:r>
                      <a:r>
                        <a:rPr lang="en-US" sz="2800" b="0" dirty="0">
                          <a:solidFill>
                            <a:schemeClr val="tx1"/>
                          </a:solidFill>
                          <a:effectLst/>
                          <a:latin typeface="Times New Roman" panose="02020603050405020304" pitchFamily="18" charset="0"/>
                          <a:cs typeface="Times New Roman" panose="02020603050405020304" pitchFamily="18" charset="0"/>
                        </a:rPr>
                        <a:t> tin, </a:t>
                      </a:r>
                      <a:r>
                        <a:rPr lang="en-US" sz="2800" b="0" dirty="0" err="1">
                          <a:solidFill>
                            <a:schemeClr val="tx1"/>
                          </a:solidFill>
                          <a:effectLst/>
                          <a:latin typeface="Times New Roman" panose="02020603050405020304" pitchFamily="18" charset="0"/>
                          <a:cs typeface="Times New Roman" panose="02020603050405020304" pitchFamily="18" charset="0"/>
                        </a:rPr>
                        <a:t>mắt</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nhìn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vào</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người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nghe</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nét</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mặt</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sinh</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động</a:t>
                      </a:r>
                      <a:r>
                        <a:rPr lang="en-US" sz="2800" b="0" dirty="0">
                          <a:solidFill>
                            <a:schemeClr val="tx1"/>
                          </a:solidFill>
                          <a:effectLst/>
                          <a:latin typeface="Times New Roman" panose="02020603050405020304" pitchFamily="18" charset="0"/>
                          <a:cs typeface="Times New Roman" panose="02020603050405020304" pitchFamily="18" charset="0"/>
                        </a:rPr>
                        <a:t>.</a:t>
                      </a: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2325805"/>
                  </a:ext>
                </a:extLst>
              </a:tr>
              <a:tr h="567061">
                <a:tc>
                  <a:txBody>
                    <a:bodyPr/>
                    <a:lstStyle/>
                    <a:p>
                      <a:pPr algn="l">
                        <a:lnSpc>
                          <a:spcPct val="115000"/>
                        </a:lnSpc>
                        <a:tabLst>
                          <a:tab pos="1386840" algn="l"/>
                        </a:tabLst>
                      </a:pPr>
                      <a:r>
                        <a:rPr lang="en-US" sz="2800" b="0" dirty="0">
                          <a:solidFill>
                            <a:schemeClr val="tx1"/>
                          </a:solidFill>
                          <a:effectLst/>
                          <a:latin typeface="Times New Roman" panose="02020603050405020304" pitchFamily="18" charset="0"/>
                          <a:cs typeface="Times New Roman" panose="02020603050405020304" pitchFamily="18" charset="0"/>
                        </a:rPr>
                        <a:t>5. </a:t>
                      </a:r>
                      <a:r>
                        <a:rPr lang="en-US" sz="2800" b="0" dirty="0" err="1">
                          <a:solidFill>
                            <a:schemeClr val="tx1"/>
                          </a:solidFill>
                          <a:effectLst/>
                          <a:latin typeface="Times New Roman" panose="02020603050405020304" pitchFamily="18" charset="0"/>
                          <a:cs typeface="Times New Roman" panose="02020603050405020304" pitchFamily="18" charset="0"/>
                        </a:rPr>
                        <a:t>Mở</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đầu</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và</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kết</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thúc</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hợp</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lí</a:t>
                      </a: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15000"/>
                        </a:lnSpc>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Không chào hỏi và/ hoặc không có lời kết thúc bài nói.</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15000"/>
                        </a:lnSpc>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Chào hỏi và có lời kết thúc bài nói.</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15000"/>
                        </a:lnSpc>
                        <a:tabLst>
                          <a:tab pos="1386840" algn="l"/>
                        </a:tabLst>
                      </a:pPr>
                      <a:r>
                        <a:rPr lang="en-US" sz="2800" b="0" dirty="0" err="1">
                          <a:solidFill>
                            <a:schemeClr val="tx1"/>
                          </a:solidFill>
                          <a:effectLst/>
                          <a:latin typeface="Times New Roman" panose="02020603050405020304" pitchFamily="18" charset="0"/>
                          <a:cs typeface="Times New Roman" panose="02020603050405020304" pitchFamily="18" charset="0"/>
                        </a:rPr>
                        <a:t>Chào</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hỏi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có</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lời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kết</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thúc</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bài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nói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ấn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tượng</a:t>
                      </a:r>
                      <a:r>
                        <a:rPr lang="en-US" sz="2800" b="0" dirty="0">
                          <a:solidFill>
                            <a:schemeClr val="tx1"/>
                          </a:solidFill>
                          <a:effectLst/>
                          <a:latin typeface="Times New Roman" panose="02020603050405020304" pitchFamily="18" charset="0"/>
                          <a:cs typeface="Times New Roman" panose="02020603050405020304" pitchFamily="18" charset="0"/>
                        </a:rPr>
                        <a:t>.</a:t>
                      </a: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72941237"/>
                  </a:ext>
                </a:extLst>
              </a:tr>
              <a:tr h="133056">
                <a:tc gridSpan="4">
                  <a:txBody>
                    <a:bodyPr/>
                    <a:lstStyle/>
                    <a:p>
                      <a:pPr algn="r">
                        <a:lnSpc>
                          <a:spcPct val="115000"/>
                        </a:lnSpc>
                        <a:tabLst>
                          <a:tab pos="1386840" algn="l"/>
                        </a:tabLst>
                      </a:pPr>
                      <a:r>
                        <a:rPr lang="en-US" sz="2800" b="0" dirty="0" err="1">
                          <a:solidFill>
                            <a:schemeClr val="tx1"/>
                          </a:solidFill>
                          <a:effectLst/>
                          <a:latin typeface="Times New Roman" panose="02020603050405020304" pitchFamily="18" charset="0"/>
                          <a:cs typeface="Times New Roman" panose="02020603050405020304" pitchFamily="18" charset="0"/>
                        </a:rPr>
                        <a:t>Tổng</a:t>
                      </a:r>
                      <a:r>
                        <a:rPr lang="en-US" sz="2800" b="0" dirty="0">
                          <a:solidFill>
                            <a:schemeClr val="tx1"/>
                          </a:solidFill>
                          <a:effectLst/>
                          <a:latin typeface="Times New Roman" panose="02020603050405020304" pitchFamily="18" charset="0"/>
                          <a:cs typeface="Times New Roman" panose="02020603050405020304" pitchFamily="18" charset="0"/>
                        </a:rPr>
                        <a:t>:     ................/10 </a:t>
                      </a:r>
                      <a:r>
                        <a:rPr lang="en-US" sz="2800" b="0" dirty="0" err="1">
                          <a:solidFill>
                            <a:schemeClr val="tx1"/>
                          </a:solidFill>
                          <a:effectLst/>
                          <a:latin typeface="Times New Roman" panose="02020603050405020304" pitchFamily="18" charset="0"/>
                          <a:cs typeface="Times New Roman" panose="02020603050405020304" pitchFamily="18" charset="0"/>
                        </a:rPr>
                        <a:t>điểm</a:t>
                      </a: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546" marR="4354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83425624"/>
                  </a:ext>
                </a:extLst>
              </a:tr>
            </a:tbl>
          </a:graphicData>
        </a:graphic>
      </p:graphicFrame>
    </p:spTree>
    <p:extLst>
      <p:ext uri="{BB962C8B-B14F-4D97-AF65-F5344CB8AC3E}">
        <p14:creationId xmlns:p14="http://schemas.microsoft.com/office/powerpoint/2010/main" val="5800048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E3B5A07D-8980-25D7-27DE-379BBA7067AE}"/>
              </a:ext>
            </a:extLst>
          </p:cNvPr>
          <p:cNvSpPr txBox="1"/>
          <p:nvPr/>
        </p:nvSpPr>
        <p:spPr>
          <a:xfrm>
            <a:off x="3697356" y="0"/>
            <a:ext cx="3101009" cy="584775"/>
          </a:xfrm>
          <a:prstGeom prst="rect">
            <a:avLst/>
          </a:prstGeom>
          <a:noFill/>
        </p:spPr>
        <p:txBody>
          <a:bodyPr wrap="square" rtlCol="0">
            <a:spAutoFit/>
          </a:bodyPr>
          <a:lstStyle/>
          <a:p>
            <a:pPr>
              <a:spcBef>
                <a:spcPts val="1125"/>
              </a:spcBef>
              <a:spcAft>
                <a:spcPts val="1125"/>
              </a:spcAft>
            </a:pPr>
            <a:r>
              <a:rPr lang="en-US" sz="3200" dirty="0" err="1">
                <a:solidFill>
                  <a:srgbClr val="116AB1"/>
                </a:solidFill>
                <a:effectLst/>
                <a:latin typeface="Times New Roman" panose="02020603050405020304" pitchFamily="18" charset="0"/>
                <a:ea typeface="Times New Roman" panose="02020603050405020304" pitchFamily="18" charset="0"/>
              </a:rPr>
              <a:t>Bài</a:t>
            </a:r>
            <a:r>
              <a:rPr lang="en-US" sz="3200" dirty="0">
                <a:solidFill>
                  <a:srgbClr val="116AB1"/>
                </a:solidFill>
                <a:effectLst/>
                <a:latin typeface="Times New Roman" panose="02020603050405020304" pitchFamily="18" charset="0"/>
                <a:ea typeface="Times New Roman" panose="02020603050405020304" pitchFamily="18" charset="0"/>
              </a:rPr>
              <a:t> t</a:t>
            </a:r>
            <a:r>
              <a:rPr lang="vi-VN" sz="3200" dirty="0">
                <a:solidFill>
                  <a:srgbClr val="116AB1"/>
                </a:solidFill>
                <a:effectLst/>
                <a:latin typeface="Times New Roman" panose="02020603050405020304" pitchFamily="18" charset="0"/>
                <a:ea typeface="Times New Roman" panose="02020603050405020304" pitchFamily="18" charset="0"/>
              </a:rPr>
              <a:t>ham </a:t>
            </a:r>
            <a:r>
              <a:rPr lang="vi-VN" sz="3200" dirty="0" err="1">
                <a:solidFill>
                  <a:srgbClr val="116AB1"/>
                </a:solidFill>
                <a:effectLst/>
                <a:latin typeface="Times New Roman" panose="02020603050405020304" pitchFamily="18" charset="0"/>
                <a:ea typeface="Times New Roman" panose="02020603050405020304" pitchFamily="18" charset="0"/>
              </a:rPr>
              <a:t>khảo</a:t>
            </a:r>
            <a:r>
              <a:rPr lang="vi-VN" sz="3200" dirty="0">
                <a:solidFill>
                  <a:srgbClr val="116AB1"/>
                </a:solidFill>
                <a:effectLst/>
                <a:latin typeface="Times New Roman" panose="02020603050405020304" pitchFamily="18" charset="0"/>
                <a:ea typeface="Times New Roman" panose="02020603050405020304" pitchFamily="18" charset="0"/>
              </a:rPr>
              <a:t> </a:t>
            </a:r>
            <a:endParaRPr lang="en-US" sz="32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EA87A504-5584-CD29-0482-0D62DE8F236B}"/>
              </a:ext>
            </a:extLst>
          </p:cNvPr>
          <p:cNvSpPr txBox="1"/>
          <p:nvPr/>
        </p:nvSpPr>
        <p:spPr>
          <a:xfrm>
            <a:off x="304800" y="584775"/>
            <a:ext cx="11582400" cy="6124754"/>
          </a:xfrm>
          <a:prstGeom prst="rect">
            <a:avLst/>
          </a:prstGeom>
          <a:noFill/>
        </p:spPr>
        <p:txBody>
          <a:bodyPr wrap="square" rtlCol="0">
            <a:spAutoFit/>
          </a:bodyPr>
          <a:lstStyle/>
          <a:p>
            <a:pPr algn="just"/>
            <a:r>
              <a:rPr lang="en-US" sz="2800" b="1" dirty="0">
                <a:solidFill>
                  <a:srgbClr val="0D0D0D"/>
                </a:solidFill>
                <a:effectLst/>
                <a:latin typeface="Times New Roman" panose="02020603050405020304" pitchFamily="18" charset="0"/>
                <a:ea typeface="Calibri" panose="020F0502020204030204" pitchFamily="34" charset="0"/>
              </a:rPr>
              <a:t>* </a:t>
            </a:r>
            <a:r>
              <a:rPr lang="vi-VN" sz="2800" b="1" dirty="0" err="1">
                <a:solidFill>
                  <a:srgbClr val="0D0D0D"/>
                </a:solidFill>
                <a:effectLst/>
                <a:latin typeface="Times New Roman" panose="02020603050405020304" pitchFamily="18" charset="0"/>
                <a:ea typeface="Calibri" panose="020F0502020204030204" pitchFamily="34" charset="0"/>
              </a:rPr>
              <a:t>Chào</a:t>
            </a:r>
            <a:r>
              <a:rPr lang="vi-VN" sz="2800" b="1" dirty="0">
                <a:solidFill>
                  <a:srgbClr val="0D0D0D"/>
                </a:solidFill>
                <a:effectLst/>
                <a:latin typeface="Times New Roman" panose="02020603050405020304" pitchFamily="18" charset="0"/>
                <a:ea typeface="Calibri" panose="020F0502020204030204" pitchFamily="34" charset="0"/>
              </a:rPr>
              <a:t> </a:t>
            </a:r>
            <a:r>
              <a:rPr lang="vi-VN" sz="2800" b="1" dirty="0" err="1">
                <a:solidFill>
                  <a:srgbClr val="0D0D0D"/>
                </a:solidFill>
                <a:effectLst/>
                <a:latin typeface="Times New Roman" panose="02020603050405020304" pitchFamily="18" charset="0"/>
                <a:ea typeface="Calibri" panose="020F0502020204030204" pitchFamily="34" charset="0"/>
              </a:rPr>
              <a:t>hỏi</a:t>
            </a:r>
            <a:r>
              <a:rPr lang="vi-VN" sz="2800" b="1" dirty="0">
                <a:solidFill>
                  <a:srgbClr val="0D0D0D"/>
                </a:solidFill>
                <a:effectLst/>
                <a:latin typeface="Times New Roman" panose="02020603050405020304" pitchFamily="18" charset="0"/>
                <a:ea typeface="Calibri" panose="020F0502020204030204" pitchFamily="34" charset="0"/>
              </a:rPr>
              <a:t>, </a:t>
            </a:r>
            <a:r>
              <a:rPr lang="vi-VN" sz="2800" b="1" dirty="0" err="1">
                <a:solidFill>
                  <a:srgbClr val="0D0D0D"/>
                </a:solidFill>
                <a:effectLst/>
                <a:latin typeface="Times New Roman" panose="02020603050405020304" pitchFamily="18" charset="0"/>
                <a:ea typeface="Calibri" panose="020F0502020204030204" pitchFamily="34" charset="0"/>
              </a:rPr>
              <a:t>giới</a:t>
            </a:r>
            <a:r>
              <a:rPr lang="vi-VN" sz="2800" b="1" dirty="0">
                <a:solidFill>
                  <a:srgbClr val="0D0D0D"/>
                </a:solidFill>
                <a:effectLst/>
                <a:latin typeface="Times New Roman" panose="02020603050405020304" pitchFamily="18" charset="0"/>
                <a:ea typeface="Calibri" panose="020F0502020204030204" pitchFamily="34" charset="0"/>
              </a:rPr>
              <a:t> </a:t>
            </a:r>
            <a:r>
              <a:rPr lang="vi-VN" sz="2800" b="1" dirty="0" err="1">
                <a:solidFill>
                  <a:srgbClr val="0D0D0D"/>
                </a:solidFill>
                <a:effectLst/>
                <a:latin typeface="Times New Roman" panose="02020603050405020304" pitchFamily="18" charset="0"/>
                <a:ea typeface="Calibri" panose="020F0502020204030204" pitchFamily="34" charset="0"/>
              </a:rPr>
              <a:t>thiệu</a:t>
            </a:r>
            <a:r>
              <a:rPr lang="vi-VN" sz="2800" b="1" dirty="0">
                <a:solidFill>
                  <a:srgbClr val="0D0D0D"/>
                </a:solidFill>
                <a:effectLst/>
                <a:latin typeface="Times New Roman" panose="02020603050405020304" pitchFamily="18" charset="0"/>
                <a:ea typeface="Calibri" panose="020F0502020204030204" pitchFamily="34" charset="0"/>
              </a:rPr>
              <a:t> </a:t>
            </a:r>
            <a:r>
              <a:rPr lang="vi-VN" sz="2800" b="1" dirty="0" err="1">
                <a:solidFill>
                  <a:srgbClr val="0D0D0D"/>
                </a:solidFill>
                <a:effectLst/>
                <a:latin typeface="Times New Roman" panose="02020603050405020304" pitchFamily="18" charset="0"/>
                <a:ea typeface="Calibri" panose="020F0502020204030204" pitchFamily="34" charset="0"/>
              </a:rPr>
              <a:t>vấn</a:t>
            </a:r>
            <a:r>
              <a:rPr lang="vi-VN" sz="2800" b="1" dirty="0">
                <a:solidFill>
                  <a:srgbClr val="0D0D0D"/>
                </a:solidFill>
                <a:effectLst/>
                <a:latin typeface="Times New Roman" panose="02020603050405020304" pitchFamily="18" charset="0"/>
                <a:ea typeface="Calibri" panose="020F0502020204030204" pitchFamily="34" charset="0"/>
              </a:rPr>
              <a:t> </a:t>
            </a:r>
            <a:r>
              <a:rPr lang="vi-VN" sz="2800" b="1" dirty="0" err="1">
                <a:solidFill>
                  <a:srgbClr val="0D0D0D"/>
                </a:solidFill>
                <a:effectLst/>
                <a:latin typeface="Times New Roman" panose="02020603050405020304" pitchFamily="18" charset="0"/>
                <a:ea typeface="Calibri" panose="020F0502020204030204" pitchFamily="34" charset="0"/>
              </a:rPr>
              <a:t>đề</a:t>
            </a:r>
            <a:r>
              <a:rPr lang="vi-VN" sz="2800" b="1" dirty="0">
                <a:solidFill>
                  <a:srgbClr val="0D0D0D"/>
                </a:solidFill>
                <a:effectLst/>
                <a:latin typeface="Times New Roman" panose="02020603050405020304" pitchFamily="18" charset="0"/>
                <a:ea typeface="Calibri" panose="020F0502020204030204" pitchFamily="34" charset="0"/>
              </a:rPr>
              <a:t> </a:t>
            </a:r>
            <a:r>
              <a:rPr lang="vi-VN" sz="2800" b="1" dirty="0" err="1">
                <a:solidFill>
                  <a:srgbClr val="0D0D0D"/>
                </a:solidFill>
                <a:effectLst/>
                <a:latin typeface="Times New Roman" panose="02020603050405020304" pitchFamily="18" charset="0"/>
                <a:ea typeface="Calibri" panose="020F0502020204030204" pitchFamily="34" charset="0"/>
              </a:rPr>
              <a:t>bài</a:t>
            </a:r>
            <a:r>
              <a:rPr lang="vi-VN" sz="2800" b="1" dirty="0">
                <a:solidFill>
                  <a:srgbClr val="0D0D0D"/>
                </a:solidFill>
                <a:effectLst/>
                <a:latin typeface="Times New Roman" panose="02020603050405020304" pitchFamily="18" charset="0"/>
                <a:ea typeface="Calibri" panose="020F0502020204030204" pitchFamily="34" charset="0"/>
              </a:rPr>
              <a:t> </a:t>
            </a:r>
            <a:r>
              <a:rPr lang="vi-VN" sz="2800" b="1" dirty="0" err="1">
                <a:solidFill>
                  <a:srgbClr val="0D0D0D"/>
                </a:solidFill>
                <a:effectLst/>
                <a:latin typeface="Times New Roman" panose="02020603050405020304" pitchFamily="18" charset="0"/>
                <a:ea typeface="Calibri" panose="020F0502020204030204" pitchFamily="34" charset="0"/>
              </a:rPr>
              <a:t>nói</a:t>
            </a:r>
            <a:r>
              <a:rPr lang="en-US" sz="2800" b="1" dirty="0">
                <a:solidFill>
                  <a:srgbClr val="0D0D0D"/>
                </a:solidFill>
                <a:effectLst/>
                <a:latin typeface="Times New Roman" panose="02020603050405020304" pitchFamily="18" charset="0"/>
                <a:ea typeface="Calibri" panose="020F0502020204030204" pitchFamily="34" charset="0"/>
              </a:rPr>
              <a:t>:</a:t>
            </a:r>
            <a:endParaRPr lang="en-US" sz="2800" dirty="0">
              <a:effectLst/>
              <a:latin typeface="Times New Roman" panose="02020603050405020304" pitchFamily="18" charset="0"/>
              <a:ea typeface="Calibri" panose="020F0502020204030204" pitchFamily="34" charset="0"/>
            </a:endParaRPr>
          </a:p>
          <a:p>
            <a:pPr indent="457200"/>
            <a:r>
              <a:rPr lang="vi-VN" sz="2800" dirty="0">
                <a:solidFill>
                  <a:srgbClr val="0D0D0D"/>
                </a:solidFill>
                <a:effectLst/>
                <a:latin typeface="Times New Roman" panose="02020603050405020304" pitchFamily="18" charset="0"/>
                <a:ea typeface="Calibri" panose="020F0502020204030204" pitchFamily="34" charset="0"/>
              </a:rPr>
              <a:t>Xin </a:t>
            </a:r>
            <a:r>
              <a:rPr lang="vi-VN" sz="2800" dirty="0" err="1">
                <a:solidFill>
                  <a:srgbClr val="0D0D0D"/>
                </a:solidFill>
                <a:effectLst/>
                <a:latin typeface="Times New Roman" panose="02020603050405020304" pitchFamily="18" charset="0"/>
                <a:ea typeface="Calibri" panose="020F0502020204030204" pitchFamily="34" charset="0"/>
              </a:rPr>
              <a:t>chào</a:t>
            </a:r>
            <a:r>
              <a:rPr lang="vi-VN" sz="2800" dirty="0">
                <a:solidFill>
                  <a:srgbClr val="0D0D0D"/>
                </a:solidFill>
                <a:effectLst/>
                <a:latin typeface="Times New Roman" panose="02020603050405020304" pitchFamily="18" charset="0"/>
                <a:ea typeface="Calibri" panose="020F0502020204030204" pitchFamily="34" charset="0"/>
              </a:rPr>
              <a:t> Cô </a:t>
            </a:r>
            <a:r>
              <a:rPr lang="vi-VN" sz="2800" dirty="0" err="1">
                <a:solidFill>
                  <a:srgbClr val="0D0D0D"/>
                </a:solidFill>
                <a:effectLst/>
                <a:latin typeface="Times New Roman" panose="02020603050405020304" pitchFamily="18" charset="0"/>
                <a:ea typeface="Calibri" panose="020F0502020204030204" pitchFamily="34" charset="0"/>
              </a:rPr>
              <a:t>và</a:t>
            </a:r>
            <a:r>
              <a:rPr lang="vi-VN" sz="2800" dirty="0">
                <a:solidFill>
                  <a:srgbClr val="0D0D0D"/>
                </a:solidFill>
                <a:effectLst/>
                <a:latin typeface="Times New Roman" panose="02020603050405020304" pitchFamily="18" charset="0"/>
                <a:ea typeface="Calibri" panose="020F0502020204030204" pitchFamily="34" charset="0"/>
              </a:rPr>
              <a:t> </a:t>
            </a:r>
            <a:r>
              <a:rPr lang="vi-VN" sz="2800" dirty="0" err="1">
                <a:solidFill>
                  <a:srgbClr val="0D0D0D"/>
                </a:solidFill>
                <a:effectLst/>
                <a:latin typeface="Times New Roman" panose="02020603050405020304" pitchFamily="18" charset="0"/>
                <a:ea typeface="Calibri" panose="020F0502020204030204" pitchFamily="34" charset="0"/>
              </a:rPr>
              <a:t>các</a:t>
            </a:r>
            <a:r>
              <a:rPr lang="vi-VN" sz="2800" dirty="0">
                <a:solidFill>
                  <a:srgbClr val="0D0D0D"/>
                </a:solidFill>
                <a:effectLst/>
                <a:latin typeface="Times New Roman" panose="02020603050405020304" pitchFamily="18" charset="0"/>
                <a:ea typeface="Calibri" panose="020F0502020204030204" pitchFamily="34" charset="0"/>
              </a:rPr>
              <a:t> </a:t>
            </a:r>
            <a:r>
              <a:rPr lang="vi-VN" sz="2800" dirty="0" err="1">
                <a:solidFill>
                  <a:srgbClr val="0D0D0D"/>
                </a:solidFill>
                <a:effectLst/>
                <a:latin typeface="Times New Roman" panose="02020603050405020304" pitchFamily="18" charset="0"/>
                <a:ea typeface="Calibri" panose="020F0502020204030204" pitchFamily="34" charset="0"/>
              </a:rPr>
              <a:t>bạn</a:t>
            </a:r>
            <a:r>
              <a:rPr lang="vi-VN" sz="2800" dirty="0">
                <a:solidFill>
                  <a:srgbClr val="0D0D0D"/>
                </a:solidFill>
                <a:effectLst/>
                <a:latin typeface="Times New Roman" panose="02020603050405020304" pitchFamily="18" charset="0"/>
                <a:ea typeface="Calibri" panose="020F0502020204030204" pitchFamily="34" charset="0"/>
              </a:rPr>
              <a:t>. Tôi tên </a:t>
            </a:r>
            <a:r>
              <a:rPr lang="vi-VN" sz="2800" dirty="0" err="1">
                <a:solidFill>
                  <a:srgbClr val="0D0D0D"/>
                </a:solidFill>
                <a:effectLst/>
                <a:latin typeface="Times New Roman" panose="02020603050405020304" pitchFamily="18" charset="0"/>
                <a:ea typeface="Calibri" panose="020F0502020204030204" pitchFamily="34" charset="0"/>
              </a:rPr>
              <a:t>là</a:t>
            </a:r>
            <a:r>
              <a:rPr lang="vi-VN" sz="2800" dirty="0">
                <a:solidFill>
                  <a:srgbClr val="0D0D0D"/>
                </a:solidFill>
                <a:effectLst/>
                <a:latin typeface="Times New Roman" panose="02020603050405020304" pitchFamily="18" charset="0"/>
                <a:ea typeface="Calibri" panose="020F0502020204030204" pitchFamily="34" charset="0"/>
              </a:rPr>
              <a:t>......................, </a:t>
            </a:r>
            <a:r>
              <a:rPr lang="vi-VN" sz="2800" dirty="0" err="1">
                <a:solidFill>
                  <a:srgbClr val="0D0D0D"/>
                </a:solidFill>
                <a:effectLst/>
                <a:latin typeface="Times New Roman" panose="02020603050405020304" pitchFamily="18" charset="0"/>
                <a:ea typeface="Calibri" panose="020F0502020204030204" pitchFamily="34" charset="0"/>
              </a:rPr>
              <a:t>học</a:t>
            </a:r>
            <a:r>
              <a:rPr lang="vi-VN" sz="2800" dirty="0">
                <a:solidFill>
                  <a:srgbClr val="0D0D0D"/>
                </a:solidFill>
                <a:effectLst/>
                <a:latin typeface="Times New Roman" panose="02020603050405020304" pitchFamily="18" charset="0"/>
                <a:ea typeface="Calibri" panose="020F0502020204030204" pitchFamily="34" charset="0"/>
              </a:rPr>
              <a:t> </a:t>
            </a:r>
            <a:r>
              <a:rPr lang="vi-VN" sz="2800" dirty="0" err="1">
                <a:solidFill>
                  <a:srgbClr val="0D0D0D"/>
                </a:solidFill>
                <a:effectLst/>
                <a:latin typeface="Times New Roman" panose="02020603050405020304" pitchFamily="18" charset="0"/>
                <a:ea typeface="Calibri" panose="020F0502020204030204" pitchFamily="34" charset="0"/>
              </a:rPr>
              <a:t>lớp</a:t>
            </a:r>
            <a:r>
              <a:rPr lang="vi-VN" sz="2800" dirty="0">
                <a:solidFill>
                  <a:srgbClr val="0D0D0D"/>
                </a:solidFill>
                <a:effectLst/>
                <a:latin typeface="Times New Roman" panose="02020603050405020304" pitchFamily="18" charset="0"/>
                <a:ea typeface="Calibri" panose="020F0502020204030204" pitchFamily="34" charset="0"/>
              </a:rPr>
              <a:t>......., </a:t>
            </a:r>
            <a:r>
              <a:rPr lang="vi-VN" sz="2800" dirty="0" err="1">
                <a:solidFill>
                  <a:srgbClr val="0D0D0D"/>
                </a:solidFill>
                <a:effectLst/>
                <a:latin typeface="Times New Roman" panose="02020603050405020304" pitchFamily="18" charset="0"/>
                <a:ea typeface="Calibri" panose="020F0502020204030204" pitchFamily="34" charset="0"/>
              </a:rPr>
              <a:t>trường</a:t>
            </a:r>
            <a:r>
              <a:rPr lang="vi-VN" sz="2800" dirty="0">
                <a:solidFill>
                  <a:srgbClr val="0D0D0D"/>
                </a:solidFill>
                <a:effectLst/>
                <a:latin typeface="Times New Roman" panose="02020603050405020304" pitchFamily="18" charset="0"/>
                <a:ea typeface="Calibri" panose="020F0502020204030204" pitchFamily="34" charset="0"/>
              </a:rPr>
              <a:t>................. </a:t>
            </a:r>
            <a:endParaRPr lang="en-US" sz="2800" dirty="0">
              <a:effectLst/>
              <a:latin typeface="Times New Roman" panose="02020603050405020304" pitchFamily="18" charset="0"/>
              <a:ea typeface="Calibri" panose="020F0502020204030204" pitchFamily="34" charset="0"/>
            </a:endParaRPr>
          </a:p>
          <a:p>
            <a:pPr algn="just"/>
            <a:r>
              <a:rPr lang="en-US" sz="2800" b="1" dirty="0">
                <a:solidFill>
                  <a:srgbClr val="0D0D0D"/>
                </a:solidFill>
                <a:effectLst/>
                <a:latin typeface="Times New Roman" panose="02020603050405020304" pitchFamily="18" charset="0"/>
                <a:ea typeface="Times New Roman" panose="02020603050405020304" pitchFamily="18" charset="0"/>
              </a:rPr>
              <a:t>*</a:t>
            </a:r>
            <a:r>
              <a:rPr lang="en-US" sz="2800" b="1" dirty="0" err="1">
                <a:solidFill>
                  <a:srgbClr val="0D0D0D"/>
                </a:solidFill>
                <a:effectLst/>
                <a:latin typeface="Times New Roman" panose="02020603050405020304" pitchFamily="18" charset="0"/>
                <a:ea typeface="Times New Roman" panose="02020603050405020304" pitchFamily="18" charset="0"/>
              </a:rPr>
              <a:t>Dẫn</a:t>
            </a:r>
            <a:r>
              <a:rPr lang="en-US" sz="2800" b="1" dirty="0">
                <a:solidFill>
                  <a:srgbClr val="0D0D0D"/>
                </a:solidFill>
                <a:effectLst/>
                <a:latin typeface="Times New Roman" panose="02020603050405020304" pitchFamily="18" charset="0"/>
                <a:ea typeface="Times New Roman" panose="02020603050405020304" pitchFamily="18" charset="0"/>
              </a:rPr>
              <a:t> </a:t>
            </a:r>
            <a:r>
              <a:rPr lang="en-US" sz="2800" b="1" dirty="0" err="1">
                <a:solidFill>
                  <a:srgbClr val="0D0D0D"/>
                </a:solidFill>
                <a:effectLst/>
                <a:latin typeface="Times New Roman" panose="02020603050405020304" pitchFamily="18" charset="0"/>
                <a:ea typeface="Times New Roman" panose="02020603050405020304" pitchFamily="18" charset="0"/>
              </a:rPr>
              <a:t>dắt</a:t>
            </a:r>
            <a:r>
              <a:rPr lang="en-US" sz="2800" b="1" dirty="0">
                <a:solidFill>
                  <a:srgbClr val="0D0D0D"/>
                </a:solidFill>
                <a:effectLst/>
                <a:latin typeface="Times New Roman" panose="02020603050405020304" pitchFamily="18" charset="0"/>
                <a:ea typeface="Times New Roman" panose="02020603050405020304" pitchFamily="18" charset="0"/>
              </a:rPr>
              <a:t> </a:t>
            </a:r>
            <a:r>
              <a:rPr lang="en-US" sz="2800" b="1" dirty="0" err="1">
                <a:solidFill>
                  <a:srgbClr val="0D0D0D"/>
                </a:solidFill>
                <a:effectLst/>
                <a:latin typeface="Times New Roman" panose="02020603050405020304" pitchFamily="18" charset="0"/>
                <a:ea typeface="Times New Roman" panose="02020603050405020304" pitchFamily="18" charset="0"/>
              </a:rPr>
              <a:t>và</a:t>
            </a:r>
            <a:r>
              <a:rPr lang="en-US" sz="2800" b="1" dirty="0">
                <a:solidFill>
                  <a:srgbClr val="0D0D0D"/>
                </a:solidFill>
                <a:effectLst/>
                <a:latin typeface="Times New Roman" panose="02020603050405020304" pitchFamily="18" charset="0"/>
                <a:ea typeface="Times New Roman" panose="02020603050405020304" pitchFamily="18" charset="0"/>
              </a:rPr>
              <a:t> </a:t>
            </a:r>
            <a:r>
              <a:rPr lang="en-US" sz="2800" b="1" dirty="0" err="1">
                <a:solidFill>
                  <a:srgbClr val="0D0D0D"/>
                </a:solidFill>
                <a:effectLst/>
                <a:latin typeface="Times New Roman" panose="02020603050405020304" pitchFamily="18" charset="0"/>
                <a:ea typeface="Times New Roman" panose="02020603050405020304" pitchFamily="18" charset="0"/>
              </a:rPr>
              <a:t>nêu</a:t>
            </a:r>
            <a:r>
              <a:rPr lang="en-US" sz="2800" b="1" dirty="0">
                <a:solidFill>
                  <a:srgbClr val="0D0D0D"/>
                </a:solidFill>
                <a:effectLst/>
                <a:latin typeface="Times New Roman" panose="02020603050405020304" pitchFamily="18" charset="0"/>
                <a:ea typeface="Times New Roman" panose="02020603050405020304" pitchFamily="18" charset="0"/>
              </a:rPr>
              <a:t> ý </a:t>
            </a:r>
            <a:r>
              <a:rPr lang="en-US" sz="2800" b="1" dirty="0" err="1">
                <a:solidFill>
                  <a:srgbClr val="0D0D0D"/>
                </a:solidFill>
                <a:effectLst/>
                <a:latin typeface="Times New Roman" panose="02020603050405020304" pitchFamily="18" charset="0"/>
                <a:ea typeface="Times New Roman" panose="02020603050405020304" pitchFamily="18" charset="0"/>
              </a:rPr>
              <a:t>kiến</a:t>
            </a:r>
            <a:r>
              <a:rPr lang="en-US" sz="2800" b="1" dirty="0">
                <a:solidFill>
                  <a:srgbClr val="0D0D0D"/>
                </a:solidFill>
                <a:effectLst/>
                <a:latin typeface="Times New Roman" panose="02020603050405020304" pitchFamily="18" charset="0"/>
                <a:ea typeface="Times New Roman" panose="02020603050405020304" pitchFamily="18" charset="0"/>
              </a:rPr>
              <a:t> </a:t>
            </a:r>
            <a:r>
              <a:rPr lang="en-US" sz="2800" b="1" dirty="0" err="1">
                <a:solidFill>
                  <a:srgbClr val="0D0D0D"/>
                </a:solidFill>
                <a:effectLst/>
                <a:latin typeface="Times New Roman" panose="02020603050405020304" pitchFamily="18" charset="0"/>
                <a:ea typeface="Times New Roman" panose="02020603050405020304" pitchFamily="18" charset="0"/>
              </a:rPr>
              <a:t>của</a:t>
            </a:r>
            <a:r>
              <a:rPr lang="en-US" sz="2800" b="1" dirty="0">
                <a:solidFill>
                  <a:srgbClr val="0D0D0D"/>
                </a:solidFill>
                <a:effectLst/>
                <a:latin typeface="Times New Roman" panose="02020603050405020304" pitchFamily="18" charset="0"/>
                <a:ea typeface="Times New Roman" panose="02020603050405020304" pitchFamily="18" charset="0"/>
              </a:rPr>
              <a:t> </a:t>
            </a:r>
            <a:r>
              <a:rPr lang="en-US" sz="2800" b="1" dirty="0" err="1">
                <a:solidFill>
                  <a:srgbClr val="0D0D0D"/>
                </a:solidFill>
                <a:effectLst/>
                <a:latin typeface="Times New Roman" panose="02020603050405020304" pitchFamily="18" charset="0"/>
                <a:ea typeface="Times New Roman" panose="02020603050405020304" pitchFamily="18" charset="0"/>
              </a:rPr>
              <a:t>mình</a:t>
            </a:r>
            <a:r>
              <a:rPr lang="en-US" sz="2800" b="1" dirty="0">
                <a:solidFill>
                  <a:srgbClr val="0D0D0D"/>
                </a:solidFill>
                <a:effectLst/>
                <a:latin typeface="Times New Roman" panose="02020603050405020304" pitchFamily="18" charset="0"/>
                <a:ea typeface="Times New Roman" panose="02020603050405020304" pitchFamily="18" charset="0"/>
              </a:rPr>
              <a:t>:</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Hình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ảnh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cánh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buồm</a:t>
            </a:r>
            <a:r>
              <a:rPr lang="vi-VN" sz="2800" dirty="0">
                <a:solidFill>
                  <a:srgbClr val="222222"/>
                </a:solidFill>
                <a:effectLst/>
                <a:latin typeface="Times New Roman" panose="02020603050405020304" pitchFamily="18" charset="0"/>
                <a:ea typeface="Times New Roman" panose="02020603050405020304" pitchFamily="18" charset="0"/>
              </a:rPr>
              <a:t> trong </a:t>
            </a:r>
            <a:r>
              <a:rPr lang="vi-VN" sz="2800" dirty="0" err="1">
                <a:solidFill>
                  <a:srgbClr val="222222"/>
                </a:solidFill>
                <a:effectLst/>
                <a:latin typeface="Times New Roman" panose="02020603050405020304" pitchFamily="18" charset="0"/>
                <a:ea typeface="Times New Roman" panose="02020603050405020304" pitchFamily="18" charset="0"/>
              </a:rPr>
              <a:t>bài</a:t>
            </a:r>
            <a:r>
              <a:rPr lang="vi-VN" sz="2800" dirty="0">
                <a:solidFill>
                  <a:srgbClr val="222222"/>
                </a:solidFill>
                <a:effectLst/>
                <a:latin typeface="Times New Roman" panose="02020603050405020304" pitchFamily="18" charset="0"/>
                <a:ea typeface="Times New Roman" panose="02020603050405020304" pitchFamily="18" charset="0"/>
              </a:rPr>
              <a:t> thơ </a:t>
            </a:r>
            <a:r>
              <a:rPr lang="vi-VN" sz="2800" i="1" dirty="0" err="1">
                <a:solidFill>
                  <a:srgbClr val="222222"/>
                </a:solidFill>
                <a:effectLst/>
                <a:latin typeface="Times New Roman" panose="02020603050405020304" pitchFamily="18" charset="0"/>
                <a:ea typeface="Times New Roman" panose="02020603050405020304" pitchFamily="18" charset="0"/>
              </a:rPr>
              <a:t>Những</a:t>
            </a:r>
            <a:r>
              <a:rPr lang="vi-VN" sz="2800" i="1" dirty="0">
                <a:solidFill>
                  <a:srgbClr val="222222"/>
                </a:solidFill>
                <a:effectLst/>
                <a:latin typeface="Times New Roman" panose="02020603050405020304" pitchFamily="18" charset="0"/>
                <a:ea typeface="Times New Roman" panose="02020603050405020304" pitchFamily="18" charset="0"/>
              </a:rPr>
              <a:t> </a:t>
            </a:r>
            <a:r>
              <a:rPr lang="vi-VN" sz="2800" i="1" dirty="0" err="1">
                <a:solidFill>
                  <a:srgbClr val="222222"/>
                </a:solidFill>
                <a:effectLst/>
                <a:latin typeface="Times New Roman" panose="02020603050405020304" pitchFamily="18" charset="0"/>
                <a:ea typeface="Times New Roman" panose="02020603050405020304" pitchFamily="18" charset="0"/>
              </a:rPr>
              <a:t>cánh</a:t>
            </a:r>
            <a:r>
              <a:rPr lang="vi-VN" sz="2800" i="1" dirty="0">
                <a:solidFill>
                  <a:srgbClr val="222222"/>
                </a:solidFill>
                <a:effectLst/>
                <a:latin typeface="Times New Roman" panose="02020603050405020304" pitchFamily="18" charset="0"/>
                <a:ea typeface="Times New Roman" panose="02020603050405020304" pitchFamily="18" charset="0"/>
              </a:rPr>
              <a:t> </a:t>
            </a:r>
            <a:r>
              <a:rPr lang="vi-VN" sz="2800" i="1" dirty="0" err="1">
                <a:solidFill>
                  <a:srgbClr val="222222"/>
                </a:solidFill>
                <a:effectLst/>
                <a:latin typeface="Times New Roman" panose="02020603050405020304" pitchFamily="18" charset="0"/>
                <a:ea typeface="Times New Roman" panose="02020603050405020304" pitchFamily="18" charset="0"/>
              </a:rPr>
              <a:t>buồm</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của</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Hoàng</a:t>
            </a:r>
            <a:r>
              <a:rPr lang="vi-VN" sz="2800" dirty="0">
                <a:solidFill>
                  <a:srgbClr val="222222"/>
                </a:solidFill>
                <a:effectLst/>
                <a:latin typeface="Times New Roman" panose="02020603050405020304" pitchFamily="18" charset="0"/>
                <a:ea typeface="Times New Roman" panose="02020603050405020304" pitchFamily="18" charset="0"/>
              </a:rPr>
              <a:t> Trung Thông </a:t>
            </a:r>
            <a:r>
              <a:rPr lang="vi-VN" sz="2800" dirty="0" err="1">
                <a:solidFill>
                  <a:srgbClr val="222222"/>
                </a:solidFill>
                <a:effectLst/>
                <a:latin typeface="Times New Roman" panose="02020603050405020304" pitchFamily="18" charset="0"/>
                <a:ea typeface="Times New Roman" panose="02020603050405020304" pitchFamily="18" charset="0"/>
              </a:rPr>
              <a:t>là</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hình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ảnh</a:t>
            </a:r>
            <a:r>
              <a:rPr lang="vi-VN" sz="2800" dirty="0">
                <a:solidFill>
                  <a:srgbClr val="222222"/>
                </a:solidFill>
                <a:effectLst/>
                <a:latin typeface="Times New Roman" panose="02020603050405020304" pitchFamily="18" charset="0"/>
                <a:ea typeface="Times New Roman" panose="02020603050405020304" pitchFamily="18" charset="0"/>
              </a:rPr>
              <a:t> mang </a:t>
            </a:r>
            <a:r>
              <a:rPr lang="vi-VN" sz="2800" dirty="0" err="1">
                <a:solidFill>
                  <a:srgbClr val="222222"/>
                </a:solidFill>
                <a:effectLst/>
                <a:latin typeface="Times New Roman" panose="02020603050405020304" pitchFamily="18" charset="0"/>
                <a:ea typeface="Times New Roman" panose="02020603050405020304" pitchFamily="18" charset="0"/>
              </a:rPr>
              <a:t>tính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biểu</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tượng</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để</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lại</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nhiều</a:t>
            </a:r>
            <a:r>
              <a:rPr lang="vi-VN" sz="2800" dirty="0">
                <a:solidFill>
                  <a:srgbClr val="222222"/>
                </a:solidFill>
                <a:effectLst/>
                <a:latin typeface="Times New Roman" panose="02020603050405020304" pitchFamily="18" charset="0"/>
                <a:ea typeface="Times New Roman" panose="02020603050405020304" pitchFamily="18" charset="0"/>
              </a:rPr>
              <a:t> suy tư trong tâm </a:t>
            </a:r>
            <a:r>
              <a:rPr lang="vi-VN" sz="2800" dirty="0" err="1">
                <a:solidFill>
                  <a:srgbClr val="222222"/>
                </a:solidFill>
                <a:effectLst/>
                <a:latin typeface="Times New Roman" panose="02020603050405020304" pitchFamily="18" charset="0"/>
                <a:ea typeface="Times New Roman" panose="02020603050405020304" pitchFamily="18" charset="0"/>
              </a:rPr>
              <a:t>tưởng</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người</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đọc</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Có</a:t>
            </a:r>
            <a:r>
              <a:rPr lang="vi-VN" sz="2800" dirty="0">
                <a:solidFill>
                  <a:srgbClr val="222222"/>
                </a:solidFill>
                <a:effectLst/>
                <a:latin typeface="Times New Roman" panose="02020603050405020304" pitchFamily="18" charset="0"/>
                <a:ea typeface="Times New Roman" panose="02020603050405020304" pitchFamily="18" charset="0"/>
              </a:rPr>
              <a:t> hai ý </a:t>
            </a:r>
            <a:r>
              <a:rPr lang="vi-VN" sz="2800" dirty="0" err="1">
                <a:solidFill>
                  <a:srgbClr val="222222"/>
                </a:solidFill>
                <a:effectLst/>
                <a:latin typeface="Times New Roman" panose="02020603050405020304" pitchFamily="18" charset="0"/>
                <a:ea typeface="Times New Roman" panose="02020603050405020304" pitchFamily="18" charset="0"/>
              </a:rPr>
              <a:t>kiến</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khác</a:t>
            </a:r>
            <a:r>
              <a:rPr lang="vi-VN" sz="2800" dirty="0">
                <a:solidFill>
                  <a:srgbClr val="222222"/>
                </a:solidFill>
                <a:effectLst/>
                <a:latin typeface="Times New Roman" panose="02020603050405020304" pitchFamily="18" charset="0"/>
                <a:ea typeface="Times New Roman" panose="02020603050405020304" pitchFamily="18" charset="0"/>
              </a:rPr>
              <a:t> nhau khi đi </a:t>
            </a:r>
            <a:r>
              <a:rPr lang="vi-VN" sz="2800" dirty="0" err="1">
                <a:solidFill>
                  <a:srgbClr val="222222"/>
                </a:solidFill>
                <a:effectLst/>
                <a:latin typeface="Times New Roman" panose="02020603050405020304" pitchFamily="18" charset="0"/>
                <a:ea typeface="Times New Roman" panose="02020603050405020304" pitchFamily="18" charset="0"/>
              </a:rPr>
              <a:t>lý</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giải</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về</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hình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ảnh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này</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Có</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bạn</a:t>
            </a:r>
            <a:r>
              <a:rPr lang="vi-VN" sz="2800" dirty="0">
                <a:solidFill>
                  <a:srgbClr val="222222"/>
                </a:solidFill>
                <a:effectLst/>
                <a:latin typeface="Times New Roman" panose="02020603050405020304" pitchFamily="18" charset="0"/>
                <a:ea typeface="Times New Roman" panose="02020603050405020304" pitchFamily="18" charset="0"/>
              </a:rPr>
              <a:t> cho </a:t>
            </a:r>
            <a:r>
              <a:rPr lang="vi-VN" sz="2800" dirty="0" err="1">
                <a:solidFill>
                  <a:srgbClr val="222222"/>
                </a:solidFill>
                <a:effectLst/>
                <a:latin typeface="Times New Roman" panose="02020603050405020304" pitchFamily="18" charset="0"/>
                <a:ea typeface="Times New Roman" panose="02020603050405020304" pitchFamily="18" charset="0"/>
              </a:rPr>
              <a:t>rằng</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Hình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ảnh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cánh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buồm</a:t>
            </a:r>
            <a:r>
              <a:rPr lang="vi-VN" sz="2800" dirty="0">
                <a:solidFill>
                  <a:srgbClr val="222222"/>
                </a:solidFill>
                <a:effectLst/>
                <a:latin typeface="Times New Roman" panose="02020603050405020304" pitchFamily="18" charset="0"/>
                <a:ea typeface="Times New Roman" panose="02020603050405020304" pitchFamily="18" charset="0"/>
              </a:rPr>
              <a:t> trong </a:t>
            </a:r>
            <a:r>
              <a:rPr lang="vi-VN" sz="2800" dirty="0" err="1">
                <a:solidFill>
                  <a:srgbClr val="222222"/>
                </a:solidFill>
                <a:effectLst/>
                <a:latin typeface="Times New Roman" panose="02020603050405020304" pitchFamily="18" charset="0"/>
                <a:ea typeface="Times New Roman" panose="02020603050405020304" pitchFamily="18" charset="0"/>
              </a:rPr>
              <a:t>bài</a:t>
            </a:r>
            <a:r>
              <a:rPr lang="vi-VN" sz="2800" dirty="0">
                <a:solidFill>
                  <a:srgbClr val="222222"/>
                </a:solidFill>
                <a:effectLst/>
                <a:latin typeface="Times New Roman" panose="02020603050405020304" pitchFamily="18" charset="0"/>
                <a:ea typeface="Times New Roman" panose="02020603050405020304" pitchFamily="18" charset="0"/>
              </a:rPr>
              <a:t> thơ </a:t>
            </a:r>
            <a:r>
              <a:rPr lang="vi-VN" sz="2800" dirty="0" err="1">
                <a:solidFill>
                  <a:srgbClr val="222222"/>
                </a:solidFill>
                <a:effectLst/>
                <a:latin typeface="Times New Roman" panose="02020603050405020304" pitchFamily="18" charset="0"/>
                <a:ea typeface="Times New Roman" panose="02020603050405020304" pitchFamily="18" charset="0"/>
              </a:rPr>
              <a:t>tượng</a:t>
            </a:r>
            <a:r>
              <a:rPr lang="vi-VN" sz="2800" dirty="0">
                <a:solidFill>
                  <a:srgbClr val="222222"/>
                </a:solidFill>
                <a:effectLst/>
                <a:latin typeface="Times New Roman" panose="02020603050405020304" pitchFamily="18" charset="0"/>
                <a:ea typeface="Times New Roman" panose="02020603050405020304" pitchFamily="18" charset="0"/>
              </a:rPr>
              <a:t> trưng cho </a:t>
            </a:r>
            <a:r>
              <a:rPr lang="vi-VN" sz="2800" dirty="0" err="1">
                <a:solidFill>
                  <a:srgbClr val="222222"/>
                </a:solidFill>
                <a:effectLst/>
                <a:latin typeface="Times New Roman" panose="02020603050405020304" pitchFamily="18" charset="0"/>
                <a:ea typeface="Times New Roman" panose="02020603050405020304" pitchFamily="18" charset="0"/>
              </a:rPr>
              <a:t>khát</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vọng</a:t>
            </a:r>
            <a:r>
              <a:rPr lang="vi-VN" sz="2800" dirty="0">
                <a:solidFill>
                  <a:srgbClr val="222222"/>
                </a:solidFill>
                <a:effectLst/>
                <a:latin typeface="Times New Roman" panose="02020603050405020304" pitchFamily="18" charset="0"/>
                <a:ea typeface="Times New Roman" panose="02020603050405020304" pitchFamily="18" charset="0"/>
              </a:rPr>
              <a:t> vươn xa </a:t>
            </a:r>
            <a:r>
              <a:rPr lang="vi-VN" sz="2800" dirty="0" err="1">
                <a:solidFill>
                  <a:srgbClr val="222222"/>
                </a:solidFill>
                <a:effectLst/>
                <a:latin typeface="Times New Roman" panose="02020603050405020304" pitchFamily="18" charset="0"/>
                <a:ea typeface="Times New Roman" panose="02020603050405020304" pitchFamily="18" charset="0"/>
              </a:rPr>
              <a:t>của</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người</a:t>
            </a:r>
            <a:r>
              <a:rPr lang="vi-VN" sz="2800" dirty="0">
                <a:solidFill>
                  <a:srgbClr val="222222"/>
                </a:solidFill>
                <a:effectLst/>
                <a:latin typeface="Times New Roman" panose="02020603050405020304" pitchFamily="18" charset="0"/>
                <a:ea typeface="Times New Roman" panose="02020603050405020304" pitchFamily="18" charset="0"/>
              </a:rPr>
              <a:t> con. </a:t>
            </a:r>
            <a:r>
              <a:rPr lang="vi-VN" sz="2800" dirty="0" err="1">
                <a:solidFill>
                  <a:srgbClr val="222222"/>
                </a:solidFill>
                <a:effectLst/>
                <a:latin typeface="Times New Roman" panose="02020603050405020304" pitchFamily="18" charset="0"/>
                <a:ea typeface="Times New Roman" panose="02020603050405020304" pitchFamily="18" charset="0"/>
              </a:rPr>
              <a:t>Lại</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có</a:t>
            </a:r>
            <a:r>
              <a:rPr lang="vi-VN" sz="2800" dirty="0">
                <a:solidFill>
                  <a:srgbClr val="222222"/>
                </a:solidFill>
                <a:effectLst/>
                <a:latin typeface="Times New Roman" panose="02020603050405020304" pitchFamily="18" charset="0"/>
                <a:ea typeface="Times New Roman" panose="02020603050405020304" pitchFamily="18" charset="0"/>
              </a:rPr>
              <a:t> ý </a:t>
            </a:r>
            <a:r>
              <a:rPr lang="vi-VN" sz="2800" dirty="0" err="1">
                <a:solidFill>
                  <a:srgbClr val="222222"/>
                </a:solidFill>
                <a:effectLst/>
                <a:latin typeface="Times New Roman" panose="02020603050405020304" pitchFamily="18" charset="0"/>
                <a:ea typeface="Times New Roman" panose="02020603050405020304" pitchFamily="18" charset="0"/>
              </a:rPr>
              <a:t>kiến</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khác</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Hình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ảnh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cánh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buồm</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tượng</a:t>
            </a:r>
            <a:r>
              <a:rPr lang="vi-VN" sz="2800" dirty="0">
                <a:solidFill>
                  <a:srgbClr val="222222"/>
                </a:solidFill>
                <a:effectLst/>
                <a:latin typeface="Times New Roman" panose="02020603050405020304" pitchFamily="18" charset="0"/>
                <a:ea typeface="Times New Roman" panose="02020603050405020304" pitchFamily="18" charset="0"/>
              </a:rPr>
              <a:t> trưng cho </a:t>
            </a:r>
            <a:r>
              <a:rPr lang="vi-VN" sz="2800" dirty="0" err="1">
                <a:solidFill>
                  <a:srgbClr val="222222"/>
                </a:solidFill>
                <a:effectLst/>
                <a:latin typeface="Times New Roman" panose="02020603050405020304" pitchFamily="18" charset="0"/>
                <a:ea typeface="Times New Roman" panose="02020603050405020304" pitchFamily="18" charset="0"/>
              </a:rPr>
              <a:t>những</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ước</a:t>
            </a:r>
            <a:r>
              <a:rPr lang="vi-VN" sz="2800" dirty="0">
                <a:solidFill>
                  <a:srgbClr val="222222"/>
                </a:solidFill>
                <a:effectLst/>
                <a:latin typeface="Times New Roman" panose="02020603050405020304" pitchFamily="18" charset="0"/>
                <a:ea typeface="Times New Roman" panose="02020603050405020304" pitchFamily="18" charset="0"/>
              </a:rPr>
              <a:t> mơ chưa </a:t>
            </a:r>
            <a:r>
              <a:rPr lang="vi-VN" sz="2800" dirty="0" err="1">
                <a:solidFill>
                  <a:srgbClr val="222222"/>
                </a:solidFill>
                <a:effectLst/>
                <a:latin typeface="Times New Roman" panose="02020603050405020304" pitchFamily="18" charset="0"/>
                <a:ea typeface="Times New Roman" panose="02020603050405020304" pitchFamily="18" charset="0"/>
              </a:rPr>
              <a:t>đạt</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được</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của</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người</a:t>
            </a:r>
            <a:r>
              <a:rPr lang="vi-VN" sz="2800" dirty="0">
                <a:solidFill>
                  <a:srgbClr val="222222"/>
                </a:solidFill>
                <a:effectLst/>
                <a:latin typeface="Times New Roman" panose="02020603050405020304" pitchFamily="18" charset="0"/>
                <a:ea typeface="Times New Roman" panose="02020603050405020304" pitchFamily="18" charset="0"/>
              </a:rPr>
              <a:t> cha.</a:t>
            </a:r>
            <a:endParaRPr lang="en-US" sz="2800" dirty="0">
              <a:effectLst/>
              <a:latin typeface="Times New Roman" panose="02020603050405020304" pitchFamily="18" charset="0"/>
              <a:ea typeface="Times New Roman" panose="02020603050405020304" pitchFamily="18" charset="0"/>
            </a:endParaRPr>
          </a:p>
          <a:p>
            <a:pPr algn="just"/>
            <a:r>
              <a:rPr lang="en-US"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Điểm</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giống</a:t>
            </a:r>
            <a:r>
              <a:rPr lang="vi-VN" sz="2800" dirty="0">
                <a:solidFill>
                  <a:srgbClr val="222222"/>
                </a:solidFill>
                <a:effectLst/>
                <a:latin typeface="Times New Roman" panose="02020603050405020304" pitchFamily="18" charset="0"/>
                <a:ea typeface="Times New Roman" panose="02020603050405020304" pitchFamily="18" charset="0"/>
              </a:rPr>
              <a:t> nhau </a:t>
            </a:r>
            <a:r>
              <a:rPr lang="vi-VN" sz="2800" dirty="0" err="1">
                <a:solidFill>
                  <a:srgbClr val="222222"/>
                </a:solidFill>
                <a:effectLst/>
                <a:latin typeface="Times New Roman" panose="02020603050405020304" pitchFamily="18" charset="0"/>
                <a:ea typeface="Times New Roman" panose="02020603050405020304" pitchFamily="18" charset="0"/>
              </a:rPr>
              <a:t>của</a:t>
            </a:r>
            <a:r>
              <a:rPr lang="vi-VN" sz="2800" dirty="0">
                <a:solidFill>
                  <a:srgbClr val="222222"/>
                </a:solidFill>
                <a:effectLst/>
                <a:latin typeface="Times New Roman" panose="02020603050405020304" pitchFamily="18" charset="0"/>
                <a:ea typeface="Times New Roman" panose="02020603050405020304" pitchFamily="18" charset="0"/>
              </a:rPr>
              <a:t> hai ý </a:t>
            </a:r>
            <a:r>
              <a:rPr lang="vi-VN" sz="2800" dirty="0" err="1">
                <a:solidFill>
                  <a:srgbClr val="222222"/>
                </a:solidFill>
                <a:effectLst/>
                <a:latin typeface="Times New Roman" panose="02020603050405020304" pitchFamily="18" charset="0"/>
                <a:ea typeface="Times New Roman" panose="02020603050405020304" pitchFamily="18" charset="0"/>
              </a:rPr>
              <a:t>kiến</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đó</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là</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đều</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nói</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rằng</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hình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ảnh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cánh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buồm</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dùng</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để</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chỉ</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ước</a:t>
            </a:r>
            <a:r>
              <a:rPr lang="vi-VN" sz="2800" dirty="0">
                <a:solidFill>
                  <a:srgbClr val="222222"/>
                </a:solidFill>
                <a:effectLst/>
                <a:latin typeface="Times New Roman" panose="02020603050405020304" pitchFamily="18" charset="0"/>
                <a:ea typeface="Times New Roman" panose="02020603050405020304" pitchFamily="18" charset="0"/>
              </a:rPr>
              <a:t> mơ. </a:t>
            </a:r>
            <a:r>
              <a:rPr lang="vi-VN" sz="2800" dirty="0" err="1">
                <a:solidFill>
                  <a:srgbClr val="222222"/>
                </a:solidFill>
                <a:effectLst/>
                <a:latin typeface="Times New Roman" panose="02020603050405020304" pitchFamily="18" charset="0"/>
                <a:ea typeface="Times New Roman" panose="02020603050405020304" pitchFamily="18" charset="0"/>
              </a:rPr>
              <a:t>Có</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điều</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nếu</a:t>
            </a:r>
            <a:r>
              <a:rPr lang="vi-VN" sz="2800" dirty="0">
                <a:solidFill>
                  <a:srgbClr val="222222"/>
                </a:solidFill>
                <a:effectLst/>
                <a:latin typeface="Times New Roman" panose="02020603050405020304" pitchFamily="18" charset="0"/>
                <a:ea typeface="Times New Roman" panose="02020603050405020304" pitchFamily="18" charset="0"/>
              </a:rPr>
              <a:t> ý </a:t>
            </a:r>
            <a:r>
              <a:rPr lang="vi-VN" sz="2800" dirty="0" err="1">
                <a:solidFill>
                  <a:srgbClr val="222222"/>
                </a:solidFill>
                <a:effectLst/>
                <a:latin typeface="Times New Roman" panose="02020603050405020304" pitchFamily="18" charset="0"/>
                <a:ea typeface="Times New Roman" panose="02020603050405020304" pitchFamily="18" charset="0"/>
              </a:rPr>
              <a:t>kiến</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thứ</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nhất</a:t>
            </a:r>
            <a:r>
              <a:rPr lang="vi-VN" sz="2800" dirty="0">
                <a:solidFill>
                  <a:srgbClr val="222222"/>
                </a:solidFill>
                <a:effectLst/>
                <a:latin typeface="Times New Roman" panose="02020603050405020304" pitchFamily="18" charset="0"/>
                <a:ea typeface="Times New Roman" panose="02020603050405020304" pitchFamily="18" charset="0"/>
              </a:rPr>
              <a:t> cho </a:t>
            </a:r>
            <a:r>
              <a:rPr lang="vi-VN" sz="2800" dirty="0" err="1">
                <a:solidFill>
                  <a:srgbClr val="222222"/>
                </a:solidFill>
                <a:effectLst/>
                <a:latin typeface="Times New Roman" panose="02020603050405020304" pitchFamily="18" charset="0"/>
                <a:ea typeface="Times New Roman" panose="02020603050405020304" pitchFamily="18" charset="0"/>
              </a:rPr>
              <a:t>rằng</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hình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ảnh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cánh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buồm</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tượng</a:t>
            </a:r>
            <a:r>
              <a:rPr lang="vi-VN" sz="2800" dirty="0">
                <a:solidFill>
                  <a:srgbClr val="222222"/>
                </a:solidFill>
                <a:effectLst/>
                <a:latin typeface="Times New Roman" panose="02020603050405020304" pitchFamily="18" charset="0"/>
                <a:ea typeface="Times New Roman" panose="02020603050405020304" pitchFamily="18" charset="0"/>
              </a:rPr>
              <a:t> trưng cho </a:t>
            </a:r>
            <a:r>
              <a:rPr lang="vi-VN" sz="2800" dirty="0" err="1">
                <a:solidFill>
                  <a:srgbClr val="222222"/>
                </a:solidFill>
                <a:effectLst/>
                <a:latin typeface="Times New Roman" panose="02020603050405020304" pitchFamily="18" charset="0"/>
                <a:ea typeface="Times New Roman" panose="02020603050405020304" pitchFamily="18" charset="0"/>
              </a:rPr>
              <a:t>khát</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vọng</a:t>
            </a:r>
            <a:r>
              <a:rPr lang="vi-VN" sz="2800" dirty="0">
                <a:solidFill>
                  <a:srgbClr val="222222"/>
                </a:solidFill>
                <a:effectLst/>
                <a:latin typeface="Times New Roman" panose="02020603050405020304" pitchFamily="18" charset="0"/>
                <a:ea typeface="Times New Roman" panose="02020603050405020304" pitchFamily="18" charset="0"/>
              </a:rPr>
              <a:t> vươn xa </a:t>
            </a:r>
            <a:r>
              <a:rPr lang="vi-VN" sz="2800" dirty="0" err="1">
                <a:solidFill>
                  <a:srgbClr val="222222"/>
                </a:solidFill>
                <a:effectLst/>
                <a:latin typeface="Times New Roman" panose="02020603050405020304" pitchFamily="18" charset="0"/>
                <a:ea typeface="Times New Roman" panose="02020603050405020304" pitchFamily="18" charset="0"/>
              </a:rPr>
              <a:t>của</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người</a:t>
            </a:r>
            <a:r>
              <a:rPr lang="vi-VN" sz="2800" dirty="0">
                <a:solidFill>
                  <a:srgbClr val="222222"/>
                </a:solidFill>
                <a:effectLst/>
                <a:latin typeface="Times New Roman" panose="02020603050405020304" pitchFamily="18" charset="0"/>
                <a:ea typeface="Times New Roman" panose="02020603050405020304" pitchFamily="18" charset="0"/>
              </a:rPr>
              <a:t> con </a:t>
            </a:r>
            <a:r>
              <a:rPr lang="vi-VN" sz="2800" dirty="0" err="1">
                <a:solidFill>
                  <a:srgbClr val="222222"/>
                </a:solidFill>
                <a:effectLst/>
                <a:latin typeface="Times New Roman" panose="02020603050405020304" pitchFamily="18" charset="0"/>
                <a:ea typeface="Times New Roman" panose="02020603050405020304" pitchFamily="18" charset="0"/>
              </a:rPr>
              <a:t>thì</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luồng</a:t>
            </a:r>
            <a:r>
              <a:rPr lang="vi-VN" sz="2800" dirty="0">
                <a:solidFill>
                  <a:srgbClr val="222222"/>
                </a:solidFill>
                <a:effectLst/>
                <a:latin typeface="Times New Roman" panose="02020603050405020304" pitchFamily="18" charset="0"/>
                <a:ea typeface="Times New Roman" panose="02020603050405020304" pitchFamily="18" charset="0"/>
              </a:rPr>
              <a:t> ý </a:t>
            </a:r>
            <a:r>
              <a:rPr lang="vi-VN" sz="2800" dirty="0" err="1">
                <a:solidFill>
                  <a:srgbClr val="222222"/>
                </a:solidFill>
                <a:effectLst/>
                <a:latin typeface="Times New Roman" panose="02020603050405020304" pitchFamily="18" charset="0"/>
                <a:ea typeface="Times New Roman" panose="02020603050405020304" pitchFamily="18" charset="0"/>
              </a:rPr>
              <a:t>kiến</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thứ</a:t>
            </a:r>
            <a:r>
              <a:rPr lang="vi-VN" sz="2800" dirty="0">
                <a:solidFill>
                  <a:srgbClr val="222222"/>
                </a:solidFill>
                <a:effectLst/>
                <a:latin typeface="Times New Roman" panose="02020603050405020304" pitchFamily="18" charset="0"/>
                <a:ea typeface="Times New Roman" panose="02020603050405020304" pitchFamily="18" charset="0"/>
              </a:rPr>
              <a:t> hai </a:t>
            </a:r>
            <a:r>
              <a:rPr lang="vi-VN" sz="2800" dirty="0" err="1">
                <a:solidFill>
                  <a:srgbClr val="222222"/>
                </a:solidFill>
                <a:effectLst/>
                <a:latin typeface="Times New Roman" panose="02020603050405020304" pitchFamily="18" charset="0"/>
                <a:ea typeface="Times New Roman" panose="02020603050405020304" pitchFamily="18" charset="0"/>
              </a:rPr>
              <a:t>lại</a:t>
            </a:r>
            <a:r>
              <a:rPr lang="vi-VN" sz="2800" dirty="0">
                <a:solidFill>
                  <a:srgbClr val="222222"/>
                </a:solidFill>
                <a:effectLst/>
                <a:latin typeface="Times New Roman" panose="02020603050405020304" pitchFamily="18" charset="0"/>
                <a:ea typeface="Times New Roman" panose="02020603050405020304" pitchFamily="18" charset="0"/>
              </a:rPr>
              <a:t> suy tư </a:t>
            </a:r>
            <a:r>
              <a:rPr lang="vi-VN" sz="2800" dirty="0" err="1">
                <a:solidFill>
                  <a:srgbClr val="222222"/>
                </a:solidFill>
                <a:effectLst/>
                <a:latin typeface="Times New Roman" panose="02020603050405020304" pitchFamily="18" charset="0"/>
                <a:ea typeface="Times New Roman" panose="02020603050405020304" pitchFamily="18" charset="0"/>
              </a:rPr>
              <a:t>khác</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Cụ</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thể</a:t>
            </a:r>
            <a:r>
              <a:rPr lang="vi-VN" sz="2800" dirty="0">
                <a:solidFill>
                  <a:srgbClr val="222222"/>
                </a:solidFill>
                <a:effectLst/>
                <a:latin typeface="Times New Roman" panose="02020603050405020304" pitchFamily="18" charset="0"/>
                <a:ea typeface="Times New Roman" panose="02020603050405020304" pitchFamily="18" charset="0"/>
              </a:rPr>
              <a:t>, ý </a:t>
            </a:r>
            <a:r>
              <a:rPr lang="vi-VN" sz="2800" dirty="0" err="1">
                <a:solidFill>
                  <a:srgbClr val="222222"/>
                </a:solidFill>
                <a:effectLst/>
                <a:latin typeface="Times New Roman" panose="02020603050405020304" pitchFamily="18" charset="0"/>
                <a:ea typeface="Times New Roman" panose="02020603050405020304" pitchFamily="18" charset="0"/>
              </a:rPr>
              <a:t>kiến</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này</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khẳng</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định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hình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ảnh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cánh</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buồm</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tượng</a:t>
            </a:r>
            <a:r>
              <a:rPr lang="vi-VN" sz="2800" dirty="0">
                <a:solidFill>
                  <a:srgbClr val="222222"/>
                </a:solidFill>
                <a:effectLst/>
                <a:latin typeface="Times New Roman" panose="02020603050405020304" pitchFamily="18" charset="0"/>
                <a:ea typeface="Times New Roman" panose="02020603050405020304" pitchFamily="18" charset="0"/>
              </a:rPr>
              <a:t> trưng cho </a:t>
            </a:r>
            <a:r>
              <a:rPr lang="vi-VN" sz="2800" dirty="0" err="1">
                <a:solidFill>
                  <a:srgbClr val="222222"/>
                </a:solidFill>
                <a:effectLst/>
                <a:latin typeface="Times New Roman" panose="02020603050405020304" pitchFamily="18" charset="0"/>
                <a:ea typeface="Times New Roman" panose="02020603050405020304" pitchFamily="18" charset="0"/>
              </a:rPr>
              <a:t>những</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ước</a:t>
            </a:r>
            <a:r>
              <a:rPr lang="vi-VN" sz="2800" dirty="0">
                <a:solidFill>
                  <a:srgbClr val="222222"/>
                </a:solidFill>
                <a:effectLst/>
                <a:latin typeface="Times New Roman" panose="02020603050405020304" pitchFamily="18" charset="0"/>
                <a:ea typeface="Times New Roman" panose="02020603050405020304" pitchFamily="18" charset="0"/>
              </a:rPr>
              <a:t> mơ chưa </a:t>
            </a:r>
            <a:r>
              <a:rPr lang="vi-VN" sz="2800" dirty="0" err="1">
                <a:solidFill>
                  <a:srgbClr val="222222"/>
                </a:solidFill>
                <a:effectLst/>
                <a:latin typeface="Times New Roman" panose="02020603050405020304" pitchFamily="18" charset="0"/>
                <a:ea typeface="Times New Roman" panose="02020603050405020304" pitchFamily="18" charset="0"/>
              </a:rPr>
              <a:t>đạt</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được</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của</a:t>
            </a:r>
            <a:r>
              <a:rPr lang="vi-VN" sz="2800" dirty="0">
                <a:solidFill>
                  <a:srgbClr val="222222"/>
                </a:solidFill>
                <a:effectLst/>
                <a:latin typeface="Times New Roman" panose="02020603050405020304" pitchFamily="18" charset="0"/>
                <a:ea typeface="Times New Roman" panose="02020603050405020304" pitchFamily="18" charset="0"/>
              </a:rPr>
              <a:t> </a:t>
            </a:r>
            <a:r>
              <a:rPr lang="vi-VN" sz="2800" dirty="0" err="1">
                <a:solidFill>
                  <a:srgbClr val="222222"/>
                </a:solidFill>
                <a:effectLst/>
                <a:latin typeface="Times New Roman" panose="02020603050405020304" pitchFamily="18" charset="0"/>
                <a:ea typeface="Times New Roman" panose="02020603050405020304" pitchFamily="18" charset="0"/>
              </a:rPr>
              <a:t>người</a:t>
            </a:r>
            <a:r>
              <a:rPr lang="vi-VN" sz="2800" dirty="0">
                <a:solidFill>
                  <a:srgbClr val="222222"/>
                </a:solidFill>
                <a:effectLst/>
                <a:latin typeface="Times New Roman" panose="02020603050405020304" pitchFamily="18" charset="0"/>
                <a:ea typeface="Times New Roman" panose="02020603050405020304" pitchFamily="18" charset="0"/>
              </a:rPr>
              <a:t> cha.</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8273789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F7CA68D1-28DC-8780-7D96-6135F066E380}"/>
              </a:ext>
            </a:extLst>
          </p:cNvPr>
          <p:cNvSpPr txBox="1"/>
          <p:nvPr/>
        </p:nvSpPr>
        <p:spPr>
          <a:xfrm>
            <a:off x="357809" y="172278"/>
            <a:ext cx="11304104" cy="4832092"/>
          </a:xfrm>
          <a:prstGeom prst="rect">
            <a:avLst/>
          </a:prstGeom>
          <a:noFill/>
        </p:spPr>
        <p:txBody>
          <a:bodyPr wrap="square" rtlCol="0">
            <a:spAutoFit/>
          </a:bodyPr>
          <a:lstStyle/>
          <a:p>
            <a:pPr algn="just"/>
            <a:r>
              <a:rPr lang="en-US" sz="2800">
                <a:solidFill>
                  <a:srgbClr val="222222"/>
                </a:solidFill>
                <a:effectLst/>
                <a:latin typeface="Times New Roman" panose="02020603050405020304" pitchFamily="18" charset="0"/>
                <a:ea typeface="Times New Roman" panose="02020603050405020304" pitchFamily="18" charset="0"/>
              </a:rPr>
              <a:t> </a:t>
            </a:r>
            <a:r>
              <a:rPr lang="vi-VN" sz="2800">
                <a:solidFill>
                  <a:srgbClr val="222222"/>
                </a:solidFill>
                <a:effectLst/>
                <a:latin typeface="Times New Roman" panose="02020603050405020304" pitchFamily="18" charset="0"/>
                <a:ea typeface="Times New Roman" panose="02020603050405020304" pitchFamily="18" charset="0"/>
              </a:rPr>
              <a:t>Đối với ý kiến thứ nhất, người nói rất có lý khi cho rằng hình ảnh cánh buồm tượng trưng cho khát vọng người con. Điều đó được thể hiện rất rõ qua những lời nói, hành động của cậu bé trong bài:</a:t>
            </a:r>
            <a:endParaRPr lang="en-US" sz="2800">
              <a:effectLst/>
              <a:latin typeface="Times New Roman" panose="02020603050405020304" pitchFamily="18" charset="0"/>
              <a:ea typeface="Times New Roman" panose="02020603050405020304" pitchFamily="18" charset="0"/>
            </a:endParaRPr>
          </a:p>
          <a:p>
            <a:pPr algn="ctr"/>
            <a:r>
              <a:rPr lang="en-US" sz="2800">
                <a:solidFill>
                  <a:srgbClr val="222222"/>
                </a:solidFill>
                <a:effectLst/>
                <a:latin typeface="Times New Roman" panose="02020603050405020304" pitchFamily="18" charset="0"/>
                <a:ea typeface="Times New Roman" panose="02020603050405020304" pitchFamily="18" charset="0"/>
              </a:rPr>
              <a:t>                                </a:t>
            </a:r>
            <a:r>
              <a:rPr lang="vi-VN" sz="2800" i="1">
                <a:solidFill>
                  <a:srgbClr val="222222"/>
                </a:solidFill>
                <a:effectLst/>
                <a:latin typeface="Times New Roman" panose="02020603050405020304" pitchFamily="18" charset="0"/>
                <a:ea typeface="Times New Roman" panose="02020603050405020304" pitchFamily="18" charset="0"/>
              </a:rPr>
              <a:t>“Con lại trỏ cánh buồm xa nói khẽ:</a:t>
            </a:r>
            <a:endParaRPr lang="en-US" sz="2800">
              <a:effectLst/>
              <a:latin typeface="Times New Roman" panose="02020603050405020304" pitchFamily="18" charset="0"/>
              <a:ea typeface="Times New Roman" panose="02020603050405020304" pitchFamily="18" charset="0"/>
            </a:endParaRPr>
          </a:p>
          <a:p>
            <a:pPr algn="ctr"/>
            <a:r>
              <a:rPr lang="en-US" sz="2800" i="1">
                <a:solidFill>
                  <a:srgbClr val="222222"/>
                </a:solidFill>
                <a:effectLst/>
                <a:latin typeface="Times New Roman" panose="02020603050405020304" pitchFamily="18" charset="0"/>
                <a:ea typeface="Times New Roman" panose="02020603050405020304" pitchFamily="18" charset="0"/>
              </a:rPr>
              <a:t>                               </a:t>
            </a:r>
            <a:r>
              <a:rPr lang="vi-VN" sz="2800" i="1">
                <a:solidFill>
                  <a:srgbClr val="222222"/>
                </a:solidFill>
                <a:effectLst/>
                <a:latin typeface="Times New Roman" panose="02020603050405020304" pitchFamily="18" charset="0"/>
                <a:ea typeface="Times New Roman" panose="02020603050405020304" pitchFamily="18" charset="0"/>
              </a:rPr>
              <a:t>Cha mượn cho con buồm trắng nhé</a:t>
            </a:r>
            <a:endParaRPr lang="en-US" sz="2800">
              <a:effectLst/>
              <a:latin typeface="Times New Roman" panose="02020603050405020304" pitchFamily="18" charset="0"/>
              <a:ea typeface="Times New Roman" panose="02020603050405020304" pitchFamily="18" charset="0"/>
            </a:endParaRPr>
          </a:p>
          <a:p>
            <a:pPr algn="ctr"/>
            <a:r>
              <a:rPr lang="vi-VN" sz="2800" i="1">
                <a:solidFill>
                  <a:srgbClr val="222222"/>
                </a:solidFill>
                <a:effectLst/>
                <a:latin typeface="Times New Roman" panose="02020603050405020304" pitchFamily="18" charset="0"/>
                <a:ea typeface="Times New Roman" panose="02020603050405020304" pitchFamily="18" charset="0"/>
              </a:rPr>
              <a:t>Để con đi…”</a:t>
            </a:r>
            <a:endParaRPr lang="en-US" sz="2800">
              <a:effectLst/>
              <a:latin typeface="Times New Roman" panose="02020603050405020304" pitchFamily="18" charset="0"/>
              <a:ea typeface="Times New Roman" panose="02020603050405020304" pitchFamily="18" charset="0"/>
            </a:endParaRPr>
          </a:p>
          <a:p>
            <a:pPr algn="just"/>
            <a:r>
              <a:rPr lang="vi-VN" sz="2800">
                <a:solidFill>
                  <a:srgbClr val="222222"/>
                </a:solidFill>
                <a:effectLst/>
                <a:latin typeface="Times New Roman" panose="02020603050405020304" pitchFamily="18" charset="0"/>
                <a:ea typeface="Times New Roman" panose="02020603050405020304" pitchFamily="18" charset="0"/>
              </a:rPr>
              <a:t>Cậu dùng hành động kết hợp với lời nói nhỏ nhẹ như sợ cảnh vật giật mình, làm phá tan không gian thanh bình. Lời đề nghị rất ngây ngô, cậu muốn mượn “buồm trắng” để thỏa mong ước khám phá thế giới bao la rộng lớn ngoài kia. Như vậy, cánh buồm ở đây chính là phương tiện, là cánh cửa mở ra những hoài bão lớn lao của đứa con nhỏ.</a:t>
            </a:r>
            <a:endParaRPr lang="en-US" sz="2800"/>
          </a:p>
        </p:txBody>
      </p:sp>
    </p:spTree>
    <p:extLst>
      <p:ext uri="{BB962C8B-B14F-4D97-AF65-F5344CB8AC3E}">
        <p14:creationId xmlns:p14="http://schemas.microsoft.com/office/powerpoint/2010/main" val="388286641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5800DB5E-395B-85DE-1BBC-B6A31BE8AE02}"/>
              </a:ext>
            </a:extLst>
          </p:cNvPr>
          <p:cNvSpPr txBox="1"/>
          <p:nvPr/>
        </p:nvSpPr>
        <p:spPr>
          <a:xfrm>
            <a:off x="450574" y="278296"/>
            <a:ext cx="11529391" cy="4401205"/>
          </a:xfrm>
          <a:prstGeom prst="rect">
            <a:avLst/>
          </a:prstGeom>
          <a:noFill/>
        </p:spPr>
        <p:txBody>
          <a:bodyPr wrap="square" rtlCol="0">
            <a:spAutoFit/>
          </a:bodyPr>
          <a:lstStyle/>
          <a:p>
            <a:pPr algn="just"/>
            <a:r>
              <a:rPr lang="vi-VN" sz="2800">
                <a:solidFill>
                  <a:srgbClr val="222222"/>
                </a:solidFill>
                <a:effectLst/>
                <a:latin typeface="Times New Roman" panose="02020603050405020304" pitchFamily="18" charset="0"/>
                <a:ea typeface="Times New Roman" panose="02020603050405020304" pitchFamily="18" charset="0"/>
              </a:rPr>
              <a:t>Tuy nhiên, nói như vậy không có nghĩa là luồng ý kiến thứ hai hoàn toàn không có căn cứ. Cánh buồm cũng thể hiện những ước mơ xưa cũ của người cha. Điều đó được thể hiện rõ ràng qua hai câu thơ:</a:t>
            </a:r>
            <a:endParaRPr lang="en-US" sz="2800">
              <a:effectLst/>
              <a:latin typeface="Times New Roman" panose="02020603050405020304" pitchFamily="18" charset="0"/>
              <a:ea typeface="Times New Roman" panose="02020603050405020304" pitchFamily="18" charset="0"/>
            </a:endParaRPr>
          </a:p>
          <a:p>
            <a:pPr algn="ctr"/>
            <a:r>
              <a:rPr lang="vi-VN" sz="2800" i="1">
                <a:solidFill>
                  <a:srgbClr val="222222"/>
                </a:solidFill>
                <a:effectLst/>
                <a:latin typeface="Times New Roman" panose="02020603050405020304" pitchFamily="18" charset="0"/>
                <a:ea typeface="Times New Roman" panose="02020603050405020304" pitchFamily="18" charset="0"/>
              </a:rPr>
              <a:t>“Lời của con hay tiếng sóng thầm thì</a:t>
            </a:r>
            <a:endParaRPr lang="en-US" sz="2800">
              <a:effectLst/>
              <a:latin typeface="Times New Roman" panose="02020603050405020304" pitchFamily="18" charset="0"/>
              <a:ea typeface="Times New Roman" panose="02020603050405020304" pitchFamily="18" charset="0"/>
            </a:endParaRPr>
          </a:p>
          <a:p>
            <a:pPr algn="ctr"/>
            <a:r>
              <a:rPr lang="en-US" sz="2800" i="1">
                <a:solidFill>
                  <a:srgbClr val="222222"/>
                </a:solidFill>
                <a:effectLst/>
                <a:latin typeface="Times New Roman" panose="02020603050405020304" pitchFamily="18" charset="0"/>
                <a:ea typeface="Times New Roman" panose="02020603050405020304" pitchFamily="18" charset="0"/>
              </a:rPr>
              <a:t>       </a:t>
            </a:r>
            <a:r>
              <a:rPr lang="vi-VN" sz="2800" i="1">
                <a:solidFill>
                  <a:srgbClr val="222222"/>
                </a:solidFill>
                <a:effectLst/>
                <a:latin typeface="Times New Roman" panose="02020603050405020304" pitchFamily="18" charset="0"/>
                <a:ea typeface="Times New Roman" panose="02020603050405020304" pitchFamily="18" charset="0"/>
              </a:rPr>
              <a:t>Hay tiếng lòng cha từ một thời xa thẳm”</a:t>
            </a:r>
            <a:endParaRPr lang="en-US" sz="2800">
              <a:effectLst/>
              <a:latin typeface="Times New Roman" panose="02020603050405020304" pitchFamily="18" charset="0"/>
              <a:ea typeface="Times New Roman" panose="02020603050405020304" pitchFamily="18" charset="0"/>
            </a:endParaRPr>
          </a:p>
          <a:p>
            <a:pPr algn="just"/>
            <a:r>
              <a:rPr lang="en-US" sz="2800">
                <a:solidFill>
                  <a:srgbClr val="222222"/>
                </a:solidFill>
                <a:effectLst/>
                <a:latin typeface="Times New Roman" panose="02020603050405020304" pitchFamily="18" charset="0"/>
                <a:ea typeface="Times New Roman" panose="02020603050405020304" pitchFamily="18" charset="0"/>
              </a:rPr>
              <a:t>     </a:t>
            </a:r>
            <a:r>
              <a:rPr lang="vi-VN" sz="2800">
                <a:solidFill>
                  <a:srgbClr val="222222"/>
                </a:solidFill>
                <a:effectLst/>
                <a:latin typeface="Times New Roman" panose="02020603050405020304" pitchFamily="18" charset="0"/>
                <a:ea typeface="Times New Roman" panose="02020603050405020304" pitchFamily="18" charset="0"/>
              </a:rPr>
              <a:t>Lời nói gián tiếp và câu hỏi tu từ thể hiện sự không chắc chắn nơi người cha, rằng câu nói vừa rồi là của con, của sóng hay của chính lòng mình. Cánh buồm kiêu hãnh ngoài biển khơi thể hiện khao khát được đi xa để khám phá, hay cũng chính là nơi chất chứa hình cha thuở trước. Như vậy, người cha đã thấy mình trong chính ước mơ của con nhỏ.</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7278865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E8285DA4-70A2-0DB0-241A-791A75FF4BE8}"/>
              </a:ext>
            </a:extLst>
          </p:cNvPr>
          <p:cNvSpPr txBox="1"/>
          <p:nvPr/>
        </p:nvSpPr>
        <p:spPr>
          <a:xfrm>
            <a:off x="622852" y="331304"/>
            <a:ext cx="10933044" cy="4031873"/>
          </a:xfrm>
          <a:prstGeom prst="rect">
            <a:avLst/>
          </a:prstGeom>
          <a:noFill/>
        </p:spPr>
        <p:txBody>
          <a:bodyPr wrap="square" rtlCol="0">
            <a:spAutoFit/>
          </a:bodyPr>
          <a:lstStyle/>
          <a:p>
            <a:pPr algn="just"/>
            <a:r>
              <a:rPr lang="en-US" sz="3200">
                <a:solidFill>
                  <a:srgbClr val="0D0D0D"/>
                </a:solidFill>
                <a:effectLst/>
                <a:latin typeface="Times New Roman" panose="02020603050405020304" pitchFamily="18" charset="0"/>
                <a:ea typeface="Calibri" panose="020F0502020204030204" pitchFamily="34" charset="0"/>
              </a:rPr>
              <a:t>*</a:t>
            </a:r>
            <a:r>
              <a:rPr lang="vi-VN" sz="3200" b="1">
                <a:solidFill>
                  <a:srgbClr val="0D0D0D"/>
                </a:solidFill>
                <a:effectLst/>
                <a:latin typeface="Times New Roman" panose="02020603050405020304" pitchFamily="18" charset="0"/>
                <a:ea typeface="Calibri" panose="020F0502020204030204" pitchFamily="34" charset="0"/>
              </a:rPr>
              <a:t>Kết thúc bài nói</a:t>
            </a:r>
            <a:r>
              <a:rPr lang="vi-VN" sz="3200">
                <a:solidFill>
                  <a:srgbClr val="0D0D0D"/>
                </a:solidFill>
                <a:effectLst/>
                <a:latin typeface="Times New Roman" panose="02020603050405020304" pitchFamily="18" charset="0"/>
                <a:ea typeface="Calibri" panose="020F0502020204030204" pitchFamily="34" charset="0"/>
              </a:rPr>
              <a:t>  </a:t>
            </a:r>
            <a:r>
              <a:rPr lang="vi-VN" sz="3200" i="1">
                <a:solidFill>
                  <a:srgbClr val="0D0D0D"/>
                </a:solidFill>
                <a:effectLst/>
                <a:latin typeface="Times New Roman" panose="02020603050405020304" pitchFamily="18" charset="0"/>
                <a:ea typeface="Calibri" panose="020F0502020204030204" pitchFamily="34" charset="0"/>
              </a:rPr>
              <a:t>(Giọng lắng lại, nhẹ nhàng)</a:t>
            </a:r>
            <a:endParaRPr lang="en-US" sz="3200">
              <a:effectLst/>
              <a:latin typeface="Times New Roman" panose="02020603050405020304" pitchFamily="18" charset="0"/>
              <a:ea typeface="Calibri" panose="020F0502020204030204" pitchFamily="34" charset="0"/>
            </a:endParaRPr>
          </a:p>
          <a:p>
            <a:pPr algn="just"/>
            <a:r>
              <a:rPr lang="vi-VN" sz="3200">
                <a:solidFill>
                  <a:srgbClr val="0D0D0D"/>
                </a:solidFill>
                <a:effectLst/>
                <a:latin typeface="Times New Roman" panose="02020603050405020304" pitchFamily="18" charset="0"/>
                <a:ea typeface="Times New Roman" panose="02020603050405020304" pitchFamily="18" charset="0"/>
              </a:rPr>
              <a:t> </a:t>
            </a:r>
            <a:r>
              <a:rPr lang="en-US" sz="3200">
                <a:solidFill>
                  <a:srgbClr val="0D0D0D"/>
                </a:solidFill>
                <a:effectLst/>
                <a:latin typeface="Times New Roman" panose="02020603050405020304" pitchFamily="18" charset="0"/>
                <a:ea typeface="Times New Roman" panose="02020603050405020304" pitchFamily="18" charset="0"/>
              </a:rPr>
              <a:t>Để chốt lại vấn đề, tôi xin khẳng định lại một lần nữa quan điểm của mình: </a:t>
            </a:r>
            <a:endParaRPr lang="en-US" sz="3200">
              <a:effectLst/>
              <a:latin typeface="Times New Roman" panose="02020603050405020304" pitchFamily="18" charset="0"/>
              <a:ea typeface="Times New Roman" panose="02020603050405020304" pitchFamily="18" charset="0"/>
            </a:endParaRPr>
          </a:p>
          <a:p>
            <a:r>
              <a:rPr lang="vi-VN" sz="3200">
                <a:solidFill>
                  <a:srgbClr val="222222"/>
                </a:solidFill>
                <a:effectLst/>
                <a:latin typeface="Times New Roman" panose="02020603050405020304" pitchFamily="18" charset="0"/>
                <a:ea typeface="Times New Roman" panose="02020603050405020304" pitchFamily="18" charset="0"/>
              </a:rPr>
              <a:t>Như vậy, hai ý kiến trên đều đúng và có thể bổ sung cho nhau để hợp thành một ý hoàn chỉnh, nói lên ý nghĩa của hình ảnh cánh buồm trong bài thơ </a:t>
            </a:r>
            <a:r>
              <a:rPr lang="vi-VN" sz="3200" i="1">
                <a:solidFill>
                  <a:srgbClr val="222222"/>
                </a:solidFill>
                <a:effectLst/>
                <a:latin typeface="Times New Roman" panose="02020603050405020304" pitchFamily="18" charset="0"/>
                <a:ea typeface="Times New Roman" panose="02020603050405020304" pitchFamily="18" charset="0"/>
              </a:rPr>
              <a:t>Những cánh buồm</a:t>
            </a:r>
            <a:r>
              <a:rPr lang="vi-VN" sz="3200">
                <a:solidFill>
                  <a:srgbClr val="222222"/>
                </a:solidFill>
                <a:effectLst/>
                <a:latin typeface="Times New Roman" panose="02020603050405020304" pitchFamily="18" charset="0"/>
                <a:ea typeface="Times New Roman" panose="02020603050405020304" pitchFamily="18" charset="0"/>
              </a:rPr>
              <a:t> của </a:t>
            </a:r>
            <a:r>
              <a:rPr lang="en-US" sz="3200">
                <a:solidFill>
                  <a:srgbClr val="222222"/>
                </a:solidFill>
                <a:effectLst/>
                <a:latin typeface="Times New Roman" panose="02020603050405020304" pitchFamily="18" charset="0"/>
                <a:ea typeface="Times New Roman" panose="02020603050405020304" pitchFamily="18" charset="0"/>
              </a:rPr>
              <a:t>Hoàng </a:t>
            </a:r>
            <a:r>
              <a:rPr lang="vi-VN" sz="3200">
                <a:solidFill>
                  <a:srgbClr val="222222"/>
                </a:solidFill>
                <a:effectLst/>
                <a:latin typeface="Times New Roman" panose="02020603050405020304" pitchFamily="18" charset="0"/>
                <a:ea typeface="Times New Roman" panose="02020603050405020304" pitchFamily="18" charset="0"/>
              </a:rPr>
              <a:t>Trung Thông.</a:t>
            </a:r>
            <a:r>
              <a:rPr lang="en-US" sz="3200">
                <a:solidFill>
                  <a:srgbClr val="0D0D0D"/>
                </a:solidFill>
                <a:effectLst/>
                <a:latin typeface="Times New Roman" panose="02020603050405020304" pitchFamily="18" charset="0"/>
                <a:ea typeface="Times New Roman" panose="02020603050405020304" pitchFamily="18" charset="0"/>
              </a:rPr>
              <a:t>Cảm ơn thầy cô và các bạn đã lắng nghe. Rất mong nhận được sự chia sẻ và đóng góp của mọi người</a:t>
            </a:r>
            <a:r>
              <a:rPr lang="en-US" sz="3200">
                <a:solidFill>
                  <a:srgbClr val="0D0D0D"/>
                </a:solidFill>
                <a:effectLst/>
                <a:latin typeface="Times New Roman" panose="02020603050405020304" pitchFamily="18" charset="0"/>
                <a:ea typeface="MS Mincho" panose="02020609040205080304" pitchFamily="49" charset="-128"/>
              </a:rPr>
              <a:t>.</a:t>
            </a:r>
            <a:endParaRPr lang="en-US" sz="3200" dirty="0"/>
          </a:p>
        </p:txBody>
      </p:sp>
    </p:spTree>
    <p:extLst>
      <p:ext uri="{BB962C8B-B14F-4D97-AF65-F5344CB8AC3E}">
        <p14:creationId xmlns:p14="http://schemas.microsoft.com/office/powerpoint/2010/main" val="334524176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21DBEBCB-CE73-467F-66E5-FDFD19EFB19D}"/>
              </a:ext>
            </a:extLst>
          </p:cNvPr>
          <p:cNvSpPr txBox="1"/>
          <p:nvPr/>
        </p:nvSpPr>
        <p:spPr>
          <a:xfrm>
            <a:off x="3021495" y="198783"/>
            <a:ext cx="7089913" cy="584775"/>
          </a:xfrm>
          <a:prstGeom prst="rect">
            <a:avLst/>
          </a:prstGeom>
          <a:noFill/>
        </p:spPr>
        <p:txBody>
          <a:bodyPr wrap="square" rtlCol="0">
            <a:spAutoFit/>
          </a:bodyPr>
          <a:lstStyle/>
          <a:p>
            <a:r>
              <a:rPr lang="vi-VN" sz="3200" b="1" dirty="0">
                <a:solidFill>
                  <a:srgbClr val="FF0000"/>
                </a:solidFill>
                <a:effectLst/>
                <a:latin typeface="Times New Roman" panose="02020603050405020304" pitchFamily="18" charset="0"/>
                <a:ea typeface="Times New Roman" panose="02020603050405020304" pitchFamily="18" charset="0"/>
              </a:rPr>
              <a:t>HOẠT ĐỘNG </a:t>
            </a:r>
            <a:r>
              <a:rPr lang="en-US" sz="3200" b="1" dirty="0">
                <a:solidFill>
                  <a:srgbClr val="FF0000"/>
                </a:solidFill>
                <a:effectLst/>
                <a:latin typeface="Times New Roman" panose="02020603050405020304" pitchFamily="18" charset="0"/>
                <a:ea typeface="Times New Roman" panose="02020603050405020304" pitchFamily="18" charset="0"/>
              </a:rPr>
              <a:t>TỰ ĐÁNH GIÁ BÀI 7</a:t>
            </a:r>
            <a:endParaRPr lang="en-US" sz="3200" dirty="0"/>
          </a:p>
        </p:txBody>
      </p:sp>
      <p:sp>
        <p:nvSpPr>
          <p:cNvPr id="5" name="Hộp Văn bản 4">
            <a:extLst>
              <a:ext uri="{FF2B5EF4-FFF2-40B4-BE49-F238E27FC236}">
                <a16:creationId xmlns:a16="http://schemas.microsoft.com/office/drawing/2014/main" id="{767DBBD1-42C4-CC10-4266-5CC77B947172}"/>
              </a:ext>
            </a:extLst>
          </p:cNvPr>
          <p:cNvSpPr txBox="1"/>
          <p:nvPr/>
        </p:nvSpPr>
        <p:spPr>
          <a:xfrm>
            <a:off x="1166191" y="954157"/>
            <a:ext cx="10641496" cy="954107"/>
          </a:xfrm>
          <a:prstGeom prst="rect">
            <a:avLst/>
          </a:prstGeom>
          <a:noFill/>
        </p:spPr>
        <p:txBody>
          <a:bodyPr wrap="square" rtlCol="0">
            <a:spAutoFit/>
          </a:bodyPr>
          <a:lstStyle/>
          <a:p>
            <a:pPr indent="457200" algn="just"/>
            <a:r>
              <a:rPr lang="en-US" sz="2800" dirty="0">
                <a:solidFill>
                  <a:srgbClr val="000000"/>
                </a:solidFill>
                <a:latin typeface="Times New Roman" panose="02020603050405020304" pitchFamily="18" charset="0"/>
                <a:ea typeface="Times New Roman" panose="02020603050405020304" pitchFamily="18" charset="0"/>
              </a:rPr>
              <a:t>T</a:t>
            </a:r>
            <a:r>
              <a:rPr lang="vi-VN" sz="2800" dirty="0">
                <a:solidFill>
                  <a:srgbClr val="000000"/>
                </a:solidFill>
                <a:effectLst/>
                <a:latin typeface="Times New Roman" panose="02020603050405020304" pitchFamily="18" charset="0"/>
                <a:ea typeface="Times New Roman" panose="02020603050405020304" pitchFamily="18" charset="0"/>
              </a:rPr>
              <a:t>ự </a:t>
            </a:r>
            <a:r>
              <a:rPr lang="vi-VN" sz="2800" dirty="0" err="1">
                <a:solidFill>
                  <a:srgbClr val="000000"/>
                </a:solidFill>
                <a:effectLst/>
                <a:latin typeface="Times New Roman" panose="02020603050405020304" pitchFamily="18" charset="0"/>
                <a:ea typeface="Times New Roman" panose="02020603050405020304" pitchFamily="18" charset="0"/>
              </a:rPr>
              <a:t>thực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hành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đánh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giá</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bài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rPr>
              <a:t>Rồi</a:t>
            </a:r>
            <a:r>
              <a:rPr lang="vi-VN" sz="2800" i="1" dirty="0">
                <a:solidFill>
                  <a:srgbClr val="000000"/>
                </a:solidFill>
                <a:effectLst/>
                <a:latin typeface="Times New Roman" panose="02020603050405020304" pitchFamily="18" charset="0"/>
                <a:ea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rPr>
              <a:t>ngày</a:t>
            </a:r>
            <a:r>
              <a:rPr lang="vi-VN" sz="2800" i="1" dirty="0">
                <a:solidFill>
                  <a:srgbClr val="000000"/>
                </a:solidFill>
                <a:effectLst/>
                <a:latin typeface="Times New Roman" panose="02020603050405020304" pitchFamily="18" charset="0"/>
                <a:ea typeface="Times New Roman" panose="02020603050405020304" pitchFamily="18" charset="0"/>
              </a:rPr>
              <a:t> mai con đi</a:t>
            </a:r>
            <a:r>
              <a:rPr lang="vi-VN" sz="2800" dirty="0">
                <a:solidFill>
                  <a:srgbClr val="000000"/>
                </a:solidFill>
                <a:effectLst/>
                <a:latin typeface="Times New Roman" panose="02020603050405020304" pitchFamily="18" charset="0"/>
                <a:ea typeface="Times New Roman" panose="02020603050405020304" pitchFamily="18" charset="0"/>
              </a:rPr>
              <a: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Lò</a:t>
            </a:r>
            <a:r>
              <a:rPr lang="en-US" sz="2800" dirty="0">
                <a:solidFill>
                  <a:srgbClr val="000000"/>
                </a:solidFill>
                <a:effectLst/>
                <a:latin typeface="Times New Roman" panose="02020603050405020304" pitchFamily="18" charset="0"/>
                <a:ea typeface="Times New Roman" panose="02020603050405020304" pitchFamily="18" charset="0"/>
              </a:rPr>
              <a:t> Cao </a:t>
            </a:r>
            <a:r>
              <a:rPr lang="en-US" sz="2800" dirty="0" err="1">
                <a:solidFill>
                  <a:srgbClr val="000000"/>
                </a:solidFill>
                <a:effectLst/>
                <a:latin typeface="Times New Roman" panose="02020603050405020304" pitchFamily="18" charset="0"/>
                <a:ea typeface="Times New Roman" panose="02020603050405020304" pitchFamily="18" charset="0"/>
              </a:rPr>
              <a:t>Nhum</a:t>
            </a:r>
            <a:r>
              <a:rPr lang="en-US" sz="2800" dirty="0">
                <a:solidFill>
                  <a:srgbClr val="000000"/>
                </a:solidFill>
                <a:effectLst/>
                <a:latin typeface="Times New Roman" panose="02020603050405020304" pitchFamily="18" charset="0"/>
                <a:ea typeface="Times New Roman" panose="02020603050405020304" pitchFamily="18" charset="0"/>
              </a:rPr>
              <a:t>) </a:t>
            </a:r>
            <a:r>
              <a:rPr lang="vi-VN" sz="2800" dirty="0">
                <a:solidFill>
                  <a:srgbClr val="000000"/>
                </a:solidFill>
                <a:effectLst/>
                <a:latin typeface="Times New Roman" panose="02020603050405020304" pitchFamily="18" charset="0"/>
                <a:ea typeface="Times New Roman" panose="02020603050405020304" pitchFamily="18" charset="0"/>
              </a:rPr>
              <a:t>theo yêu </a:t>
            </a:r>
            <a:r>
              <a:rPr lang="vi-VN" sz="2800" dirty="0" err="1">
                <a:solidFill>
                  <a:srgbClr val="000000"/>
                </a:solidFill>
                <a:effectLst/>
                <a:latin typeface="Times New Roman" panose="02020603050405020304" pitchFamily="18" charset="0"/>
                <a:ea typeface="Times New Roman" panose="02020603050405020304" pitchFamily="18" charset="0"/>
              </a:rPr>
              <a:t>cầu</a:t>
            </a:r>
            <a:r>
              <a:rPr lang="vi-VN" sz="2800" dirty="0">
                <a:solidFill>
                  <a:srgbClr val="000000"/>
                </a:solidFill>
                <a:effectLst/>
                <a:latin typeface="Times New Roman" panose="02020603050405020304" pitchFamily="18" charset="0"/>
                <a:ea typeface="Times New Roman" panose="02020603050405020304" pitchFamily="18" charset="0"/>
              </a:rPr>
              <a:t> SGK.</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A1F5171F-42F2-0617-A003-CDA9B6D010F4}"/>
              </a:ext>
            </a:extLst>
          </p:cNvPr>
          <p:cNvSpPr txBox="1"/>
          <p:nvPr/>
        </p:nvSpPr>
        <p:spPr>
          <a:xfrm>
            <a:off x="4068418" y="2544534"/>
            <a:ext cx="2928730" cy="523220"/>
          </a:xfrm>
          <a:prstGeom prst="rect">
            <a:avLst/>
          </a:prstGeom>
          <a:noFill/>
        </p:spPr>
        <p:txBody>
          <a:bodyPr wrap="square" rtlCol="0">
            <a:spAutoFit/>
          </a:bodyPr>
          <a:lstStyle/>
          <a:p>
            <a:pPr algn="just"/>
            <a:r>
              <a:rPr lang="en-US" sz="2800" b="1" dirty="0">
                <a:solidFill>
                  <a:srgbClr val="000000"/>
                </a:solidFill>
                <a:effectLst/>
                <a:latin typeface="Times New Roman" panose="02020603050405020304" pitchFamily="18" charset="0"/>
                <a:ea typeface="Times New Roman" panose="02020603050405020304" pitchFamily="18" charset="0"/>
              </a:rPr>
              <a:t>I. </a:t>
            </a:r>
            <a:r>
              <a:rPr lang="en-US" sz="2800" b="1" dirty="0" err="1">
                <a:solidFill>
                  <a:srgbClr val="000000"/>
                </a:solidFill>
                <a:effectLst/>
                <a:latin typeface="Times New Roman" panose="02020603050405020304" pitchFamily="18" charset="0"/>
                <a:ea typeface="Times New Roman" panose="02020603050405020304" pitchFamily="18" charset="0"/>
              </a:rPr>
              <a:t>Trắc</a:t>
            </a:r>
            <a:r>
              <a:rPr lang="en-US" sz="2800" b="1" dirty="0">
                <a:solidFill>
                  <a:srgbClr val="000000"/>
                </a:solidFill>
                <a:effectLst/>
                <a:latin typeface="Times New Roman" panose="02020603050405020304" pitchFamily="18" charset="0"/>
                <a:ea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rPr>
              <a:t>nghiệm</a:t>
            </a:r>
            <a:endParaRPr lang="en-US" sz="2800" dirty="0">
              <a:effectLst/>
              <a:latin typeface="Times New Roman" panose="02020603050405020304" pitchFamily="18" charset="0"/>
              <a:ea typeface="Times New Roman" panose="02020603050405020304" pitchFamily="18" charset="0"/>
            </a:endParaRPr>
          </a:p>
        </p:txBody>
      </p:sp>
      <p:graphicFrame>
        <p:nvGraphicFramePr>
          <p:cNvPr id="7" name="Bảng 6">
            <a:extLst>
              <a:ext uri="{FF2B5EF4-FFF2-40B4-BE49-F238E27FC236}">
                <a16:creationId xmlns:a16="http://schemas.microsoft.com/office/drawing/2014/main" id="{40768528-92DC-041B-1F9B-FFB43C777457}"/>
              </a:ext>
            </a:extLst>
          </p:cNvPr>
          <p:cNvGraphicFramePr>
            <a:graphicFrameLocks noGrp="1"/>
          </p:cNvGraphicFramePr>
          <p:nvPr>
            <p:extLst>
              <p:ext uri="{D42A27DB-BD31-4B8C-83A1-F6EECF244321}">
                <p14:modId xmlns:p14="http://schemas.microsoft.com/office/powerpoint/2010/main" val="2402107432"/>
              </p:ext>
            </p:extLst>
          </p:nvPr>
        </p:nvGraphicFramePr>
        <p:xfrm>
          <a:off x="1908314" y="3429000"/>
          <a:ext cx="6758609" cy="853440"/>
        </p:xfrm>
        <a:graphic>
          <a:graphicData uri="http://schemas.openxmlformats.org/drawingml/2006/table">
            <a:tbl>
              <a:tblPr firstRow="1" firstCol="1" bandRow="1">
                <a:tableStyleId>{5C22544A-7EE6-4342-B048-85BDC9FD1C3A}</a:tableStyleId>
              </a:tblPr>
              <a:tblGrid>
                <a:gridCol w="819295">
                  <a:extLst>
                    <a:ext uri="{9D8B030D-6E8A-4147-A177-3AD203B41FA5}">
                      <a16:colId xmlns:a16="http://schemas.microsoft.com/office/drawing/2014/main" val="1748009396"/>
                    </a:ext>
                  </a:extLst>
                </a:gridCol>
                <a:gridCol w="741267">
                  <a:extLst>
                    <a:ext uri="{9D8B030D-6E8A-4147-A177-3AD203B41FA5}">
                      <a16:colId xmlns:a16="http://schemas.microsoft.com/office/drawing/2014/main" val="1770928316"/>
                    </a:ext>
                  </a:extLst>
                </a:gridCol>
                <a:gridCol w="742414">
                  <a:extLst>
                    <a:ext uri="{9D8B030D-6E8A-4147-A177-3AD203B41FA5}">
                      <a16:colId xmlns:a16="http://schemas.microsoft.com/office/drawing/2014/main" val="3769797039"/>
                    </a:ext>
                  </a:extLst>
                </a:gridCol>
                <a:gridCol w="741267">
                  <a:extLst>
                    <a:ext uri="{9D8B030D-6E8A-4147-A177-3AD203B41FA5}">
                      <a16:colId xmlns:a16="http://schemas.microsoft.com/office/drawing/2014/main" val="2256453759"/>
                    </a:ext>
                  </a:extLst>
                </a:gridCol>
                <a:gridCol w="742414">
                  <a:extLst>
                    <a:ext uri="{9D8B030D-6E8A-4147-A177-3AD203B41FA5}">
                      <a16:colId xmlns:a16="http://schemas.microsoft.com/office/drawing/2014/main" val="2454787353"/>
                    </a:ext>
                  </a:extLst>
                </a:gridCol>
                <a:gridCol w="742414">
                  <a:extLst>
                    <a:ext uri="{9D8B030D-6E8A-4147-A177-3AD203B41FA5}">
                      <a16:colId xmlns:a16="http://schemas.microsoft.com/office/drawing/2014/main" val="1143174689"/>
                    </a:ext>
                  </a:extLst>
                </a:gridCol>
                <a:gridCol w="743562">
                  <a:extLst>
                    <a:ext uri="{9D8B030D-6E8A-4147-A177-3AD203B41FA5}">
                      <a16:colId xmlns:a16="http://schemas.microsoft.com/office/drawing/2014/main" val="3481887546"/>
                    </a:ext>
                  </a:extLst>
                </a:gridCol>
                <a:gridCol w="742414">
                  <a:extLst>
                    <a:ext uri="{9D8B030D-6E8A-4147-A177-3AD203B41FA5}">
                      <a16:colId xmlns:a16="http://schemas.microsoft.com/office/drawing/2014/main" val="1474287198"/>
                    </a:ext>
                  </a:extLst>
                </a:gridCol>
                <a:gridCol w="743562">
                  <a:extLst>
                    <a:ext uri="{9D8B030D-6E8A-4147-A177-3AD203B41FA5}">
                      <a16:colId xmlns:a16="http://schemas.microsoft.com/office/drawing/2014/main" val="2711769923"/>
                    </a:ext>
                  </a:extLst>
                </a:gridCol>
              </a:tblGrid>
              <a:tr h="0">
                <a:tc>
                  <a:txBody>
                    <a:bodyPr/>
                    <a:lstStyle/>
                    <a:p>
                      <a:pPr algn="just"/>
                      <a:r>
                        <a:rPr lang="en-US" sz="2800">
                          <a:solidFill>
                            <a:schemeClr val="tx1"/>
                          </a:solidFill>
                          <a:effectLst/>
                          <a:latin typeface="Times New Roman" panose="02020603050405020304" pitchFamily="18" charset="0"/>
                          <a:cs typeface="Times New Roman" panose="02020603050405020304" pitchFamily="18" charset="0"/>
                        </a:rPr>
                        <a:t>Câu</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en-US" sz="2800">
                          <a:solidFill>
                            <a:schemeClr val="tx1"/>
                          </a:solidFill>
                          <a:effectLst/>
                          <a:latin typeface="Times New Roman" panose="02020603050405020304" pitchFamily="18" charset="0"/>
                          <a:cs typeface="Times New Roman" panose="02020603050405020304" pitchFamily="18" charset="0"/>
                        </a:rPr>
                        <a:t>1</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en-US" sz="2800">
                          <a:solidFill>
                            <a:schemeClr val="tx1"/>
                          </a:solidFill>
                          <a:effectLst/>
                          <a:latin typeface="Times New Roman" panose="02020603050405020304" pitchFamily="18" charset="0"/>
                          <a:cs typeface="Times New Roman" panose="02020603050405020304" pitchFamily="18" charset="0"/>
                        </a:rPr>
                        <a:t>2</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en-US" sz="2800">
                          <a:solidFill>
                            <a:schemeClr val="tx1"/>
                          </a:solidFill>
                          <a:effectLst/>
                          <a:latin typeface="Times New Roman" panose="02020603050405020304" pitchFamily="18" charset="0"/>
                          <a:cs typeface="Times New Roman" panose="02020603050405020304" pitchFamily="18" charset="0"/>
                        </a:rPr>
                        <a:t>3</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en-US" sz="2800">
                          <a:solidFill>
                            <a:schemeClr val="tx1"/>
                          </a:solidFill>
                          <a:effectLst/>
                          <a:latin typeface="Times New Roman" panose="02020603050405020304" pitchFamily="18" charset="0"/>
                          <a:cs typeface="Times New Roman" panose="02020603050405020304" pitchFamily="18" charset="0"/>
                        </a:rPr>
                        <a:t>4</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en-US" sz="2800">
                          <a:solidFill>
                            <a:schemeClr val="tx1"/>
                          </a:solidFill>
                          <a:effectLst/>
                          <a:latin typeface="Times New Roman" panose="02020603050405020304" pitchFamily="18" charset="0"/>
                          <a:cs typeface="Times New Roman" panose="02020603050405020304" pitchFamily="18" charset="0"/>
                        </a:rPr>
                        <a:t>5</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en-US" sz="2800">
                          <a:solidFill>
                            <a:schemeClr val="tx1"/>
                          </a:solidFill>
                          <a:effectLst/>
                          <a:latin typeface="Times New Roman" panose="02020603050405020304" pitchFamily="18" charset="0"/>
                          <a:cs typeface="Times New Roman" panose="02020603050405020304" pitchFamily="18" charset="0"/>
                        </a:rPr>
                        <a:t>6</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en-US" sz="2800">
                          <a:solidFill>
                            <a:schemeClr val="tx1"/>
                          </a:solidFill>
                          <a:effectLst/>
                          <a:latin typeface="Times New Roman" panose="02020603050405020304" pitchFamily="18" charset="0"/>
                          <a:cs typeface="Times New Roman" panose="02020603050405020304" pitchFamily="18" charset="0"/>
                        </a:rPr>
                        <a:t>7</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en-US" sz="2800">
                          <a:solidFill>
                            <a:schemeClr val="tx1"/>
                          </a:solidFill>
                          <a:effectLst/>
                          <a:latin typeface="Times New Roman" panose="02020603050405020304" pitchFamily="18" charset="0"/>
                          <a:cs typeface="Times New Roman" panose="02020603050405020304" pitchFamily="18" charset="0"/>
                        </a:rPr>
                        <a:t>8</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4807426"/>
                  </a:ext>
                </a:extLst>
              </a:tr>
              <a:tr h="0">
                <a:tc>
                  <a:txBody>
                    <a:bodyPr/>
                    <a:lstStyle/>
                    <a:p>
                      <a:pPr algn="just"/>
                      <a:r>
                        <a:rPr lang="en-US" sz="2800">
                          <a:solidFill>
                            <a:schemeClr val="tx1"/>
                          </a:solidFill>
                          <a:effectLst/>
                          <a:latin typeface="Times New Roman" panose="02020603050405020304" pitchFamily="18" charset="0"/>
                          <a:cs typeface="Times New Roman" panose="02020603050405020304" pitchFamily="18" charset="0"/>
                        </a:rPr>
                        <a:t>ĐA</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en-US" sz="2800">
                          <a:solidFill>
                            <a:schemeClr val="tx1"/>
                          </a:solidFill>
                          <a:effectLst/>
                          <a:latin typeface="Times New Roman" panose="02020603050405020304" pitchFamily="18" charset="0"/>
                          <a:cs typeface="Times New Roman" panose="02020603050405020304" pitchFamily="18" charset="0"/>
                        </a:rPr>
                        <a:t>D</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en-US" sz="2800">
                          <a:solidFill>
                            <a:schemeClr val="tx1"/>
                          </a:solidFill>
                          <a:effectLst/>
                          <a:latin typeface="Times New Roman" panose="02020603050405020304" pitchFamily="18" charset="0"/>
                          <a:cs typeface="Times New Roman" panose="02020603050405020304" pitchFamily="18" charset="0"/>
                        </a:rPr>
                        <a:t>D</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en-US" sz="2800">
                          <a:solidFill>
                            <a:schemeClr val="tx1"/>
                          </a:solidFill>
                          <a:effectLst/>
                          <a:latin typeface="Times New Roman" panose="02020603050405020304" pitchFamily="18" charset="0"/>
                          <a:cs typeface="Times New Roman" panose="02020603050405020304" pitchFamily="18" charset="0"/>
                        </a:rPr>
                        <a:t>A</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en-US" sz="2800">
                          <a:solidFill>
                            <a:schemeClr val="tx1"/>
                          </a:solidFill>
                          <a:effectLst/>
                          <a:latin typeface="Times New Roman" panose="02020603050405020304" pitchFamily="18" charset="0"/>
                          <a:cs typeface="Times New Roman" panose="02020603050405020304" pitchFamily="18" charset="0"/>
                        </a:rPr>
                        <a:t>B</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en-US" sz="2800">
                          <a:solidFill>
                            <a:schemeClr val="tx1"/>
                          </a:solidFill>
                          <a:effectLst/>
                          <a:latin typeface="Times New Roman" panose="02020603050405020304" pitchFamily="18" charset="0"/>
                          <a:cs typeface="Times New Roman" panose="02020603050405020304" pitchFamily="18" charset="0"/>
                        </a:rPr>
                        <a:t>C</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en-US" sz="2800">
                          <a:solidFill>
                            <a:schemeClr val="tx1"/>
                          </a:solidFill>
                          <a:effectLst/>
                          <a:latin typeface="Times New Roman" panose="02020603050405020304" pitchFamily="18" charset="0"/>
                          <a:cs typeface="Times New Roman" panose="02020603050405020304" pitchFamily="18" charset="0"/>
                        </a:rPr>
                        <a:t>C</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en-US" sz="2800">
                          <a:solidFill>
                            <a:schemeClr val="tx1"/>
                          </a:solidFill>
                          <a:effectLst/>
                          <a:latin typeface="Times New Roman" panose="02020603050405020304" pitchFamily="18" charset="0"/>
                          <a:cs typeface="Times New Roman" panose="02020603050405020304" pitchFamily="18" charset="0"/>
                        </a:rPr>
                        <a:t>A</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en-US" sz="2800" dirty="0">
                          <a:solidFill>
                            <a:schemeClr val="tx1"/>
                          </a:solidFill>
                          <a:effectLst/>
                          <a:latin typeface="Times New Roman" panose="02020603050405020304" pitchFamily="18" charset="0"/>
                          <a:cs typeface="Times New Roman" panose="02020603050405020304" pitchFamily="18" charset="0"/>
                        </a:rPr>
                        <a:t>C</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53699769"/>
                  </a:ext>
                </a:extLst>
              </a:tr>
            </a:tbl>
          </a:graphicData>
        </a:graphic>
      </p:graphicFrame>
    </p:spTree>
    <p:extLst>
      <p:ext uri="{BB962C8B-B14F-4D97-AF65-F5344CB8AC3E}">
        <p14:creationId xmlns:p14="http://schemas.microsoft.com/office/powerpoint/2010/main" val="258251367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circle(in)">
                                      <p:cBhvr>
                                        <p:cTn id="24"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ong bóng Ý nghĩ: Hình đám mây 3">
            <a:extLst>
              <a:ext uri="{FF2B5EF4-FFF2-40B4-BE49-F238E27FC236}">
                <a16:creationId xmlns:a16="http://schemas.microsoft.com/office/drawing/2014/main" id="{25F27D38-E79F-12FD-5BFE-237ABF24DDBE}"/>
              </a:ext>
            </a:extLst>
          </p:cNvPr>
          <p:cNvSpPr/>
          <p:nvPr/>
        </p:nvSpPr>
        <p:spPr>
          <a:xfrm>
            <a:off x="265043" y="570133"/>
            <a:ext cx="4929809" cy="4690980"/>
          </a:xfrm>
          <a:prstGeom prst="cloudCallou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chemeClr val="bg1"/>
                </a:solidFill>
                <a:latin typeface="Times New Roman" panose="02020603050405020304" pitchFamily="18" charset="0"/>
                <a:ea typeface="Times New Roman" panose="02020603050405020304" pitchFamily="18" charset="0"/>
              </a:rPr>
              <a:t>C</a:t>
            </a:r>
            <a:r>
              <a:rPr lang="en-US" sz="3200" dirty="0">
                <a:solidFill>
                  <a:schemeClr val="bg1"/>
                </a:solidFill>
                <a:effectLst/>
                <a:latin typeface="Times New Roman" panose="02020603050405020304" pitchFamily="18" charset="0"/>
                <a:ea typeface="Times New Roman" panose="02020603050405020304" pitchFamily="18" charset="0"/>
              </a:rPr>
              <a:t>hia </a:t>
            </a:r>
            <a:r>
              <a:rPr lang="en-US" sz="3200" dirty="0" err="1">
                <a:solidFill>
                  <a:schemeClr val="bg1"/>
                </a:solidFill>
                <a:effectLst/>
                <a:latin typeface="Times New Roman" panose="02020603050405020304" pitchFamily="18" charset="0"/>
                <a:ea typeface="Times New Roman" panose="02020603050405020304" pitchFamily="18" charset="0"/>
              </a:rPr>
              <a:t>sẻ</a:t>
            </a:r>
            <a:r>
              <a:rPr lang="en-US" sz="3200" dirty="0">
                <a:solidFill>
                  <a:schemeClr val="bg1"/>
                </a:solidFill>
                <a:effectLst/>
                <a:latin typeface="Times New Roman" panose="02020603050405020304" pitchFamily="18" charset="0"/>
                <a:ea typeface="Times New Roman" panose="02020603050405020304" pitchFamily="18" charset="0"/>
              </a:rPr>
              <a:t> </a:t>
            </a:r>
            <a:r>
              <a:rPr lang="en-US" sz="3200" dirty="0" err="1">
                <a:solidFill>
                  <a:schemeClr val="bg1"/>
                </a:solidFill>
                <a:effectLst/>
                <a:latin typeface="Times New Roman" panose="02020603050405020304" pitchFamily="18" charset="0"/>
                <a:ea typeface="Times New Roman" panose="02020603050405020304" pitchFamily="18" charset="0"/>
              </a:rPr>
              <a:t>quan</a:t>
            </a:r>
            <a:r>
              <a:rPr lang="en-US" sz="3200" dirty="0">
                <a:solidFill>
                  <a:schemeClr val="bg1"/>
                </a:solidFill>
                <a:effectLst/>
                <a:latin typeface="Times New Roman" panose="02020603050405020304" pitchFamily="18" charset="0"/>
                <a:ea typeface="Times New Roman" panose="02020603050405020304" pitchFamily="18" charset="0"/>
              </a:rPr>
              <a:t> </a:t>
            </a:r>
            <a:r>
              <a:rPr lang="en-US" sz="3200" dirty="0" err="1">
                <a:solidFill>
                  <a:schemeClr val="bg1"/>
                </a:solidFill>
                <a:effectLst/>
                <a:latin typeface="Times New Roman" panose="02020603050405020304" pitchFamily="18" charset="0"/>
                <a:ea typeface="Times New Roman" panose="02020603050405020304" pitchFamily="18" charset="0"/>
              </a:rPr>
              <a:t>điểm</a:t>
            </a:r>
            <a:r>
              <a:rPr lang="en-US" sz="3200" dirty="0">
                <a:solidFill>
                  <a:schemeClr val="bg1"/>
                </a:solidFill>
                <a:effectLst/>
                <a:latin typeface="Times New Roman" panose="02020603050405020304" pitchFamily="18" charset="0"/>
                <a:ea typeface="Times New Roman" panose="02020603050405020304" pitchFamily="18" charset="0"/>
              </a:rPr>
              <a:t> </a:t>
            </a:r>
            <a:r>
              <a:rPr lang="en-US" sz="3200" dirty="0" err="1">
                <a:solidFill>
                  <a:schemeClr val="bg1"/>
                </a:solidFill>
                <a:effectLst/>
                <a:latin typeface="Times New Roman" panose="02020603050405020304" pitchFamily="18" charset="0"/>
                <a:ea typeface="Times New Roman" panose="02020603050405020304" pitchFamily="18" charset="0"/>
              </a:rPr>
              <a:t>của</a:t>
            </a:r>
            <a:r>
              <a:rPr lang="en-US" sz="3200" dirty="0">
                <a:solidFill>
                  <a:schemeClr val="bg1"/>
                </a:solidFill>
                <a:effectLst/>
                <a:latin typeface="Times New Roman" panose="02020603050405020304" pitchFamily="18" charset="0"/>
                <a:ea typeface="Times New Roman" panose="02020603050405020304" pitchFamily="18" charset="0"/>
              </a:rPr>
              <a:t> </a:t>
            </a:r>
            <a:r>
              <a:rPr lang="en-US" sz="3200" dirty="0" err="1">
                <a:solidFill>
                  <a:schemeClr val="bg1"/>
                </a:solidFill>
                <a:effectLst/>
                <a:latin typeface="Times New Roman" panose="02020603050405020304" pitchFamily="18" charset="0"/>
                <a:ea typeface="Times New Roman" panose="02020603050405020304" pitchFamily="18" charset="0"/>
              </a:rPr>
              <a:t>bản</a:t>
            </a:r>
            <a:r>
              <a:rPr lang="en-US" sz="3200" dirty="0">
                <a:solidFill>
                  <a:schemeClr val="bg1"/>
                </a:solidFill>
                <a:effectLst/>
                <a:latin typeface="Times New Roman" panose="02020603050405020304" pitchFamily="18" charset="0"/>
                <a:ea typeface="Times New Roman" panose="02020603050405020304" pitchFamily="18" charset="0"/>
              </a:rPr>
              <a:t> </a:t>
            </a:r>
            <a:r>
              <a:rPr lang="en-US" sz="3200" dirty="0" err="1">
                <a:solidFill>
                  <a:schemeClr val="bg1"/>
                </a:solidFill>
                <a:effectLst/>
                <a:latin typeface="Times New Roman" panose="02020603050405020304" pitchFamily="18" charset="0"/>
                <a:ea typeface="Times New Roman" panose="02020603050405020304" pitchFamily="18" charset="0"/>
              </a:rPr>
              <a:t>thân</a:t>
            </a:r>
            <a:r>
              <a:rPr lang="en-US" sz="3200" dirty="0">
                <a:solidFill>
                  <a:schemeClr val="bg1"/>
                </a:solidFill>
                <a:effectLst/>
                <a:latin typeface="Times New Roman" panose="02020603050405020304" pitchFamily="18" charset="0"/>
                <a:ea typeface="Times New Roman" panose="02020603050405020304" pitchFamily="18" charset="0"/>
              </a:rPr>
              <a:t> </a:t>
            </a:r>
            <a:r>
              <a:rPr lang="en-US" sz="3200" dirty="0" err="1">
                <a:solidFill>
                  <a:schemeClr val="bg1"/>
                </a:solidFill>
                <a:effectLst/>
                <a:latin typeface="Times New Roman" panose="02020603050405020304" pitchFamily="18" charset="0"/>
                <a:ea typeface="Times New Roman" panose="02020603050405020304" pitchFamily="18" charset="0"/>
              </a:rPr>
              <a:t>vê</a:t>
            </a:r>
            <a:r>
              <a:rPr lang="en-US" sz="3200" dirty="0">
                <a:solidFill>
                  <a:schemeClr val="bg1"/>
                </a:solidFill>
                <a:effectLst/>
                <a:latin typeface="Times New Roman" panose="02020603050405020304" pitchFamily="18" charset="0"/>
                <a:ea typeface="Times New Roman" panose="02020603050405020304" pitchFamily="18" charset="0"/>
              </a:rPr>
              <a:t> ý </a:t>
            </a:r>
            <a:r>
              <a:rPr lang="en-US" sz="3200" dirty="0" err="1">
                <a:solidFill>
                  <a:schemeClr val="bg1"/>
                </a:solidFill>
                <a:effectLst/>
                <a:latin typeface="Times New Roman" panose="02020603050405020304" pitchFamily="18" charset="0"/>
                <a:ea typeface="Times New Roman" panose="02020603050405020304" pitchFamily="18" charset="0"/>
              </a:rPr>
              <a:t>nghĩa</a:t>
            </a:r>
            <a:r>
              <a:rPr lang="en-US" sz="3200" dirty="0">
                <a:solidFill>
                  <a:schemeClr val="bg1"/>
                </a:solidFill>
                <a:effectLst/>
                <a:latin typeface="Times New Roman" panose="02020603050405020304" pitchFamily="18" charset="0"/>
                <a:ea typeface="Times New Roman" panose="02020603050405020304" pitchFamily="18" charset="0"/>
              </a:rPr>
              <a:t> </a:t>
            </a:r>
            <a:r>
              <a:rPr lang="en-US" sz="3200" dirty="0" err="1">
                <a:solidFill>
                  <a:schemeClr val="bg1"/>
                </a:solidFill>
                <a:effectLst/>
                <a:latin typeface="Times New Roman" panose="02020603050405020304" pitchFamily="18" charset="0"/>
                <a:ea typeface="Times New Roman" panose="02020603050405020304" pitchFamily="18" charset="0"/>
              </a:rPr>
              <a:t>biểu</a:t>
            </a:r>
            <a:r>
              <a:rPr lang="en-US" sz="3200" dirty="0">
                <a:solidFill>
                  <a:schemeClr val="bg1"/>
                </a:solidFill>
                <a:effectLst/>
                <a:latin typeface="Times New Roman" panose="02020603050405020304" pitchFamily="18" charset="0"/>
                <a:ea typeface="Times New Roman" panose="02020603050405020304" pitchFamily="18" charset="0"/>
              </a:rPr>
              <a:t> </a:t>
            </a:r>
            <a:r>
              <a:rPr lang="en-US" sz="3200" dirty="0" err="1">
                <a:solidFill>
                  <a:schemeClr val="bg1"/>
                </a:solidFill>
                <a:effectLst/>
                <a:latin typeface="Times New Roman" panose="02020603050405020304" pitchFamily="18" charset="0"/>
                <a:ea typeface="Times New Roman" panose="02020603050405020304" pitchFamily="18" charset="0"/>
              </a:rPr>
              <a:t>tượng</a:t>
            </a:r>
            <a:r>
              <a:rPr lang="en-US" sz="3200" dirty="0">
                <a:solidFill>
                  <a:schemeClr val="bg1"/>
                </a:solidFill>
                <a:effectLst/>
                <a:latin typeface="Times New Roman" panose="02020603050405020304" pitchFamily="18" charset="0"/>
                <a:ea typeface="Times New Roman" panose="02020603050405020304" pitchFamily="18" charset="0"/>
              </a:rPr>
              <a:t> </a:t>
            </a:r>
            <a:r>
              <a:rPr lang="en-US" sz="3200" dirty="0" err="1">
                <a:solidFill>
                  <a:schemeClr val="bg1"/>
                </a:solidFill>
                <a:effectLst/>
                <a:latin typeface="Times New Roman" panose="02020603050405020304" pitchFamily="18" charset="0"/>
                <a:ea typeface="Times New Roman" panose="02020603050405020304" pitchFamily="18" charset="0"/>
              </a:rPr>
              <a:t>của</a:t>
            </a:r>
            <a:r>
              <a:rPr lang="en-US" sz="3200" dirty="0">
                <a:solidFill>
                  <a:schemeClr val="bg1"/>
                </a:solidFill>
                <a:effectLst/>
                <a:latin typeface="Times New Roman" panose="02020603050405020304" pitchFamily="18" charset="0"/>
                <a:ea typeface="Times New Roman" panose="02020603050405020304" pitchFamily="18" charset="0"/>
              </a:rPr>
              <a:t> </a:t>
            </a:r>
            <a:r>
              <a:rPr lang="en-US" sz="3200" dirty="0" err="1">
                <a:solidFill>
                  <a:schemeClr val="bg1"/>
                </a:solidFill>
                <a:effectLst/>
                <a:latin typeface="Times New Roman" panose="02020603050405020304" pitchFamily="18" charset="0"/>
                <a:ea typeface="Times New Roman" panose="02020603050405020304" pitchFamily="18" charset="0"/>
              </a:rPr>
              <a:t>hình</a:t>
            </a:r>
            <a:r>
              <a:rPr lang="en-US" sz="3200" dirty="0">
                <a:solidFill>
                  <a:schemeClr val="bg1"/>
                </a:solidFill>
                <a:effectLst/>
                <a:latin typeface="Times New Roman" panose="02020603050405020304" pitchFamily="18" charset="0"/>
                <a:ea typeface="Times New Roman" panose="02020603050405020304" pitchFamily="18" charset="0"/>
              </a:rPr>
              <a:t> </a:t>
            </a:r>
            <a:r>
              <a:rPr lang="en-US" sz="3200" dirty="0" err="1">
                <a:solidFill>
                  <a:schemeClr val="bg1"/>
                </a:solidFill>
                <a:effectLst/>
                <a:latin typeface="Times New Roman" panose="02020603050405020304" pitchFamily="18" charset="0"/>
                <a:ea typeface="Times New Roman" panose="02020603050405020304" pitchFamily="18" charset="0"/>
              </a:rPr>
              <a:t>ảnh</a:t>
            </a:r>
            <a:r>
              <a:rPr lang="en-US" sz="3200" dirty="0">
                <a:solidFill>
                  <a:schemeClr val="bg1"/>
                </a:solidFill>
                <a:effectLst/>
                <a:latin typeface="Times New Roman" panose="02020603050405020304" pitchFamily="18" charset="0"/>
                <a:ea typeface="Times New Roman" panose="02020603050405020304" pitchFamily="18" charset="0"/>
              </a:rPr>
              <a:t> </a:t>
            </a:r>
            <a:r>
              <a:rPr lang="en-US" sz="3200" dirty="0" err="1">
                <a:solidFill>
                  <a:schemeClr val="bg1"/>
                </a:solidFill>
                <a:effectLst/>
                <a:latin typeface="Times New Roman" panose="02020603050405020304" pitchFamily="18" charset="0"/>
                <a:ea typeface="Times New Roman" panose="02020603050405020304" pitchFamily="18" charset="0"/>
              </a:rPr>
              <a:t>cánh</a:t>
            </a:r>
            <a:r>
              <a:rPr lang="en-US" sz="3200" dirty="0">
                <a:solidFill>
                  <a:schemeClr val="bg1"/>
                </a:solidFill>
                <a:effectLst/>
                <a:latin typeface="Times New Roman" panose="02020603050405020304" pitchFamily="18" charset="0"/>
                <a:ea typeface="Times New Roman" panose="02020603050405020304" pitchFamily="18" charset="0"/>
              </a:rPr>
              <a:t> </a:t>
            </a:r>
            <a:r>
              <a:rPr lang="en-US" sz="3200" dirty="0" err="1">
                <a:solidFill>
                  <a:schemeClr val="bg1"/>
                </a:solidFill>
                <a:effectLst/>
                <a:latin typeface="Times New Roman" panose="02020603050405020304" pitchFamily="18" charset="0"/>
                <a:ea typeface="Times New Roman" panose="02020603050405020304" pitchFamily="18" charset="0"/>
              </a:rPr>
              <a:t>buồm</a:t>
            </a:r>
            <a:r>
              <a:rPr lang="en-US" sz="3200" dirty="0">
                <a:solidFill>
                  <a:schemeClr val="bg1"/>
                </a:solidFill>
                <a:effectLst/>
                <a:latin typeface="Times New Roman" panose="02020603050405020304" pitchFamily="18" charset="0"/>
                <a:ea typeface="Times New Roman" panose="02020603050405020304" pitchFamily="18" charset="0"/>
              </a:rPr>
              <a:t> </a:t>
            </a:r>
            <a:r>
              <a:rPr lang="en-US" sz="3200" dirty="0" err="1">
                <a:solidFill>
                  <a:schemeClr val="bg1"/>
                </a:solidFill>
                <a:effectLst/>
                <a:latin typeface="Times New Roman" panose="02020603050405020304" pitchFamily="18" charset="0"/>
                <a:ea typeface="Times New Roman" panose="02020603050405020304" pitchFamily="18" charset="0"/>
              </a:rPr>
              <a:t>trong</a:t>
            </a:r>
            <a:r>
              <a:rPr lang="en-US" sz="3200" dirty="0">
                <a:solidFill>
                  <a:schemeClr val="bg1"/>
                </a:solidFill>
                <a:effectLst/>
                <a:latin typeface="Times New Roman" panose="02020603050405020304" pitchFamily="18" charset="0"/>
                <a:ea typeface="Times New Roman" panose="02020603050405020304" pitchFamily="18" charset="0"/>
              </a:rPr>
              <a:t> VB </a:t>
            </a:r>
            <a:r>
              <a:rPr lang="en-US" sz="3200" i="1" dirty="0" err="1">
                <a:solidFill>
                  <a:schemeClr val="bg1"/>
                </a:solidFill>
                <a:effectLst/>
                <a:latin typeface="Times New Roman" panose="02020603050405020304" pitchFamily="18" charset="0"/>
                <a:ea typeface="Times New Roman" panose="02020603050405020304" pitchFamily="18" charset="0"/>
              </a:rPr>
              <a:t>Những</a:t>
            </a:r>
            <a:r>
              <a:rPr lang="en-US" sz="3200" i="1" dirty="0">
                <a:solidFill>
                  <a:schemeClr val="bg1"/>
                </a:solidFill>
                <a:effectLst/>
                <a:latin typeface="Times New Roman" panose="02020603050405020304" pitchFamily="18" charset="0"/>
                <a:ea typeface="Times New Roman" panose="02020603050405020304" pitchFamily="18" charset="0"/>
              </a:rPr>
              <a:t> </a:t>
            </a:r>
            <a:r>
              <a:rPr lang="en-US" sz="3200" i="1" dirty="0" err="1">
                <a:solidFill>
                  <a:schemeClr val="bg1"/>
                </a:solidFill>
                <a:effectLst/>
                <a:latin typeface="Times New Roman" panose="02020603050405020304" pitchFamily="18" charset="0"/>
                <a:ea typeface="Times New Roman" panose="02020603050405020304" pitchFamily="18" charset="0"/>
              </a:rPr>
              <a:t>cánh</a:t>
            </a:r>
            <a:r>
              <a:rPr lang="en-US" sz="3200" i="1" dirty="0">
                <a:solidFill>
                  <a:schemeClr val="bg1"/>
                </a:solidFill>
                <a:effectLst/>
                <a:latin typeface="Times New Roman" panose="02020603050405020304" pitchFamily="18" charset="0"/>
                <a:ea typeface="Times New Roman" panose="02020603050405020304" pitchFamily="18" charset="0"/>
              </a:rPr>
              <a:t> </a:t>
            </a:r>
            <a:r>
              <a:rPr lang="en-US" sz="3200" i="1" dirty="0" err="1">
                <a:solidFill>
                  <a:schemeClr val="bg1"/>
                </a:solidFill>
                <a:effectLst/>
                <a:latin typeface="Times New Roman" panose="02020603050405020304" pitchFamily="18" charset="0"/>
                <a:ea typeface="Times New Roman" panose="02020603050405020304" pitchFamily="18" charset="0"/>
              </a:rPr>
              <a:t>buồm</a:t>
            </a:r>
            <a:endParaRPr lang="en-US" sz="3200" dirty="0">
              <a:solidFill>
                <a:schemeClr val="bg1"/>
              </a:solidFill>
            </a:endParaRPr>
          </a:p>
        </p:txBody>
      </p:sp>
      <p:sp>
        <p:nvSpPr>
          <p:cNvPr id="5" name="Bong bóng Ý nghĩ: Hình đám mây 4">
            <a:extLst>
              <a:ext uri="{FF2B5EF4-FFF2-40B4-BE49-F238E27FC236}">
                <a16:creationId xmlns:a16="http://schemas.microsoft.com/office/drawing/2014/main" id="{A41EDD83-8B8F-8EAA-49D9-F3E44449249D}"/>
              </a:ext>
            </a:extLst>
          </p:cNvPr>
          <p:cNvSpPr/>
          <p:nvPr/>
        </p:nvSpPr>
        <p:spPr>
          <a:xfrm>
            <a:off x="6096000" y="371351"/>
            <a:ext cx="5181602" cy="5048788"/>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tabLst>
                <a:tab pos="1386840" algn="l"/>
              </a:tabLst>
            </a:pPr>
            <a:r>
              <a:rPr lang="en-US" sz="3200" dirty="0" err="1">
                <a:solidFill>
                  <a:srgbClr val="0070C0"/>
                </a:solidFill>
                <a:effectLst/>
                <a:latin typeface="Times New Roman" panose="02020603050405020304" pitchFamily="18" charset="0"/>
                <a:ea typeface="MS Mincho" panose="02020609040205080304" pitchFamily="49" charset="-128"/>
              </a:rPr>
              <a:t>Hình</a:t>
            </a:r>
            <a:r>
              <a:rPr lang="en-US" sz="3200" dirty="0">
                <a:solidFill>
                  <a:srgbClr val="0070C0"/>
                </a:solidFill>
                <a:effectLst/>
                <a:latin typeface="Times New Roman" panose="02020603050405020304" pitchFamily="18" charset="0"/>
                <a:ea typeface="MS Mincho" panose="02020609040205080304" pitchFamily="49" charset="-128"/>
              </a:rPr>
              <a:t> </a:t>
            </a:r>
            <a:r>
              <a:rPr lang="en-US" sz="3200" dirty="0" err="1">
                <a:solidFill>
                  <a:srgbClr val="0070C0"/>
                </a:solidFill>
                <a:effectLst/>
                <a:latin typeface="Times New Roman" panose="02020603050405020304" pitchFamily="18" charset="0"/>
                <a:ea typeface="MS Mincho" panose="02020609040205080304" pitchFamily="49" charset="-128"/>
              </a:rPr>
              <a:t>ảnh</a:t>
            </a:r>
            <a:r>
              <a:rPr lang="en-US" sz="3200" dirty="0">
                <a:solidFill>
                  <a:srgbClr val="0070C0"/>
                </a:solidFill>
                <a:effectLst/>
                <a:latin typeface="Times New Roman" panose="02020603050405020304" pitchFamily="18" charset="0"/>
                <a:ea typeface="MS Mincho" panose="02020609040205080304" pitchFamily="49" charset="-128"/>
              </a:rPr>
              <a:t> </a:t>
            </a:r>
            <a:r>
              <a:rPr lang="en-US" sz="3200" dirty="0" err="1">
                <a:solidFill>
                  <a:srgbClr val="0070C0"/>
                </a:solidFill>
                <a:effectLst/>
                <a:latin typeface="Times New Roman" panose="02020603050405020304" pitchFamily="18" charset="0"/>
                <a:ea typeface="MS Mincho" panose="02020609040205080304" pitchFamily="49" charset="-128"/>
              </a:rPr>
              <a:t>cánh</a:t>
            </a:r>
            <a:r>
              <a:rPr lang="en-US" sz="3200" dirty="0">
                <a:solidFill>
                  <a:srgbClr val="0070C0"/>
                </a:solidFill>
                <a:effectLst/>
                <a:latin typeface="Times New Roman" panose="02020603050405020304" pitchFamily="18" charset="0"/>
                <a:ea typeface="MS Mincho" panose="02020609040205080304" pitchFamily="49" charset="-128"/>
              </a:rPr>
              <a:t> </a:t>
            </a:r>
            <a:r>
              <a:rPr lang="en-US" sz="3200" dirty="0" err="1">
                <a:solidFill>
                  <a:srgbClr val="0070C0"/>
                </a:solidFill>
                <a:effectLst/>
                <a:latin typeface="Times New Roman" panose="02020603050405020304" pitchFamily="18" charset="0"/>
                <a:ea typeface="MS Mincho" panose="02020609040205080304" pitchFamily="49" charset="-128"/>
              </a:rPr>
              <a:t>buồm</a:t>
            </a:r>
            <a:r>
              <a:rPr lang="en-US" sz="3200" dirty="0">
                <a:solidFill>
                  <a:srgbClr val="0070C0"/>
                </a:solidFill>
                <a:effectLst/>
                <a:latin typeface="Times New Roman" panose="02020603050405020304" pitchFamily="18" charset="0"/>
                <a:ea typeface="MS Mincho" panose="02020609040205080304" pitchFamily="49" charset="-128"/>
              </a:rPr>
              <a:t> </a:t>
            </a:r>
            <a:r>
              <a:rPr lang="en-US" sz="3200" dirty="0" err="1">
                <a:solidFill>
                  <a:srgbClr val="0070C0"/>
                </a:solidFill>
                <a:effectLst/>
                <a:latin typeface="Times New Roman" panose="02020603050405020304" pitchFamily="18" charset="0"/>
                <a:ea typeface="MS Mincho" panose="02020609040205080304" pitchFamily="49" charset="-128"/>
              </a:rPr>
              <a:t>trong</a:t>
            </a:r>
            <a:r>
              <a:rPr lang="en-US" sz="3200" dirty="0">
                <a:solidFill>
                  <a:srgbClr val="0070C0"/>
                </a:solidFill>
                <a:effectLst/>
                <a:latin typeface="Times New Roman" panose="02020603050405020304" pitchFamily="18" charset="0"/>
                <a:ea typeface="MS Mincho" panose="02020609040205080304" pitchFamily="49" charset="-128"/>
              </a:rPr>
              <a:t> </a:t>
            </a:r>
            <a:r>
              <a:rPr lang="en-US" sz="3200" dirty="0" err="1">
                <a:solidFill>
                  <a:srgbClr val="0070C0"/>
                </a:solidFill>
                <a:effectLst/>
                <a:latin typeface="Times New Roman" panose="02020603050405020304" pitchFamily="18" charset="0"/>
                <a:ea typeface="MS Mincho" panose="02020609040205080304" pitchFamily="49" charset="-128"/>
              </a:rPr>
              <a:t>bài</a:t>
            </a:r>
            <a:r>
              <a:rPr lang="en-US" sz="3200" dirty="0">
                <a:solidFill>
                  <a:srgbClr val="0070C0"/>
                </a:solidFill>
                <a:effectLst/>
                <a:latin typeface="Times New Roman" panose="02020603050405020304" pitchFamily="18" charset="0"/>
                <a:ea typeface="MS Mincho" panose="02020609040205080304" pitchFamily="49" charset="-128"/>
              </a:rPr>
              <a:t> </a:t>
            </a:r>
            <a:r>
              <a:rPr lang="en-US" sz="3200" dirty="0" err="1">
                <a:solidFill>
                  <a:srgbClr val="0070C0"/>
                </a:solidFill>
                <a:effectLst/>
                <a:latin typeface="Times New Roman" panose="02020603050405020304" pitchFamily="18" charset="0"/>
                <a:ea typeface="MS Mincho" panose="02020609040205080304" pitchFamily="49" charset="-128"/>
              </a:rPr>
              <a:t>thơ</a:t>
            </a:r>
            <a:r>
              <a:rPr lang="en-US" sz="3200" dirty="0">
                <a:solidFill>
                  <a:srgbClr val="0070C0"/>
                </a:solidFill>
                <a:effectLst/>
                <a:latin typeface="Times New Roman" panose="02020603050405020304" pitchFamily="18" charset="0"/>
                <a:ea typeface="MS Mincho" panose="02020609040205080304" pitchFamily="49" charset="-128"/>
              </a:rPr>
              <a:t> </a:t>
            </a:r>
            <a:r>
              <a:rPr lang="en-US" sz="3200" i="1" dirty="0" err="1">
                <a:solidFill>
                  <a:srgbClr val="0070C0"/>
                </a:solidFill>
                <a:effectLst/>
                <a:latin typeface="Times New Roman" panose="02020603050405020304" pitchFamily="18" charset="0"/>
                <a:ea typeface="MS Mincho" panose="02020609040205080304" pitchFamily="49" charset="-128"/>
              </a:rPr>
              <a:t>Những</a:t>
            </a:r>
            <a:r>
              <a:rPr lang="en-US" sz="3200" i="1" dirty="0">
                <a:solidFill>
                  <a:srgbClr val="0070C0"/>
                </a:solidFill>
                <a:effectLst/>
                <a:latin typeface="Times New Roman" panose="02020603050405020304" pitchFamily="18" charset="0"/>
                <a:ea typeface="MS Mincho" panose="02020609040205080304" pitchFamily="49" charset="-128"/>
              </a:rPr>
              <a:t> </a:t>
            </a:r>
            <a:r>
              <a:rPr lang="en-US" sz="3200" i="1" dirty="0" err="1">
                <a:solidFill>
                  <a:srgbClr val="0070C0"/>
                </a:solidFill>
                <a:effectLst/>
                <a:latin typeface="Times New Roman" panose="02020603050405020304" pitchFamily="18" charset="0"/>
                <a:ea typeface="MS Mincho" panose="02020609040205080304" pitchFamily="49" charset="-128"/>
              </a:rPr>
              <a:t>cánh</a:t>
            </a:r>
            <a:r>
              <a:rPr lang="en-US" sz="3200" i="1" dirty="0">
                <a:solidFill>
                  <a:srgbClr val="0070C0"/>
                </a:solidFill>
                <a:effectLst/>
                <a:latin typeface="Times New Roman" panose="02020603050405020304" pitchFamily="18" charset="0"/>
                <a:ea typeface="MS Mincho" panose="02020609040205080304" pitchFamily="49" charset="-128"/>
              </a:rPr>
              <a:t> </a:t>
            </a:r>
            <a:r>
              <a:rPr lang="en-US" sz="3200" i="1" dirty="0" err="1">
                <a:solidFill>
                  <a:srgbClr val="0070C0"/>
                </a:solidFill>
                <a:effectLst/>
                <a:latin typeface="Times New Roman" panose="02020603050405020304" pitchFamily="18" charset="0"/>
                <a:ea typeface="MS Mincho" panose="02020609040205080304" pitchFamily="49" charset="-128"/>
              </a:rPr>
              <a:t>buồm</a:t>
            </a:r>
            <a:r>
              <a:rPr lang="en-US" sz="3200" dirty="0">
                <a:solidFill>
                  <a:srgbClr val="0070C0"/>
                </a:solidFill>
                <a:effectLst/>
                <a:latin typeface="Times New Roman" panose="02020603050405020304" pitchFamily="18" charset="0"/>
                <a:ea typeface="MS Mincho" panose="02020609040205080304" pitchFamily="49" charset="-128"/>
              </a:rPr>
              <a:t> </a:t>
            </a:r>
            <a:r>
              <a:rPr lang="en-US" sz="3200" dirty="0" err="1">
                <a:solidFill>
                  <a:srgbClr val="0070C0"/>
                </a:solidFill>
                <a:effectLst/>
                <a:latin typeface="Times New Roman" panose="02020603050405020304" pitchFamily="18" charset="0"/>
                <a:ea typeface="MS Mincho" panose="02020609040205080304" pitchFamily="49" charset="-128"/>
              </a:rPr>
              <a:t>của</a:t>
            </a:r>
            <a:r>
              <a:rPr lang="en-US" sz="3200" dirty="0">
                <a:solidFill>
                  <a:srgbClr val="0070C0"/>
                </a:solidFill>
                <a:effectLst/>
                <a:latin typeface="Times New Roman" panose="02020603050405020304" pitchFamily="18" charset="0"/>
                <a:ea typeface="MS Mincho" panose="02020609040205080304" pitchFamily="49" charset="-128"/>
              </a:rPr>
              <a:t> </a:t>
            </a:r>
            <a:r>
              <a:rPr lang="en-US" sz="3200" dirty="0" err="1">
                <a:solidFill>
                  <a:srgbClr val="0070C0"/>
                </a:solidFill>
                <a:effectLst/>
                <a:latin typeface="Times New Roman" panose="02020603050405020304" pitchFamily="18" charset="0"/>
                <a:ea typeface="MS Mincho" panose="02020609040205080304" pitchFamily="49" charset="-128"/>
              </a:rPr>
              <a:t>Hoàng</a:t>
            </a:r>
            <a:r>
              <a:rPr lang="en-US" sz="3200" dirty="0">
                <a:solidFill>
                  <a:srgbClr val="0070C0"/>
                </a:solidFill>
                <a:effectLst/>
                <a:latin typeface="Times New Roman" panose="02020603050405020304" pitchFamily="18" charset="0"/>
                <a:ea typeface="MS Mincho" panose="02020609040205080304" pitchFamily="49" charset="-128"/>
              </a:rPr>
              <a:t> </a:t>
            </a:r>
            <a:r>
              <a:rPr lang="en-US" sz="3200" dirty="0" err="1">
                <a:solidFill>
                  <a:srgbClr val="0070C0"/>
                </a:solidFill>
                <a:effectLst/>
                <a:latin typeface="Times New Roman" panose="02020603050405020304" pitchFamily="18" charset="0"/>
                <a:ea typeface="MS Mincho" panose="02020609040205080304" pitchFamily="49" charset="-128"/>
              </a:rPr>
              <a:t>Trung</a:t>
            </a:r>
            <a:r>
              <a:rPr lang="en-US" sz="3200" dirty="0">
                <a:solidFill>
                  <a:srgbClr val="0070C0"/>
                </a:solidFill>
                <a:effectLst/>
                <a:latin typeface="Times New Roman" panose="02020603050405020304" pitchFamily="18" charset="0"/>
                <a:ea typeface="MS Mincho" panose="02020609040205080304" pitchFamily="49" charset="-128"/>
              </a:rPr>
              <a:t> </a:t>
            </a:r>
            <a:r>
              <a:rPr lang="en-US" sz="3200" dirty="0" err="1">
                <a:solidFill>
                  <a:srgbClr val="0070C0"/>
                </a:solidFill>
                <a:effectLst/>
                <a:latin typeface="Times New Roman" panose="02020603050405020304" pitchFamily="18" charset="0"/>
                <a:ea typeface="MS Mincho" panose="02020609040205080304" pitchFamily="49" charset="-128"/>
              </a:rPr>
              <a:t>Thông</a:t>
            </a:r>
            <a:r>
              <a:rPr lang="en-US" sz="3200" dirty="0">
                <a:solidFill>
                  <a:srgbClr val="0070C0"/>
                </a:solidFill>
                <a:effectLst/>
                <a:latin typeface="Times New Roman" panose="02020603050405020304" pitchFamily="18" charset="0"/>
                <a:ea typeface="MS Mincho" panose="02020609040205080304" pitchFamily="49" charset="-128"/>
              </a:rPr>
              <a:t> </a:t>
            </a:r>
            <a:r>
              <a:rPr lang="en-US" sz="3200" dirty="0" err="1">
                <a:solidFill>
                  <a:srgbClr val="0070C0"/>
                </a:solidFill>
                <a:effectLst/>
                <a:latin typeface="Times New Roman" panose="02020603050405020304" pitchFamily="18" charset="0"/>
                <a:ea typeface="MS Mincho" panose="02020609040205080304" pitchFamily="49" charset="-128"/>
              </a:rPr>
              <a:t>tượng</a:t>
            </a:r>
            <a:r>
              <a:rPr lang="en-US" sz="3200" dirty="0">
                <a:solidFill>
                  <a:srgbClr val="0070C0"/>
                </a:solidFill>
                <a:effectLst/>
                <a:latin typeface="Times New Roman" panose="02020603050405020304" pitchFamily="18" charset="0"/>
                <a:ea typeface="MS Mincho" panose="02020609040205080304" pitchFamily="49" charset="-128"/>
              </a:rPr>
              <a:t> </a:t>
            </a:r>
            <a:r>
              <a:rPr lang="en-US" sz="3200" dirty="0" err="1">
                <a:solidFill>
                  <a:srgbClr val="0070C0"/>
                </a:solidFill>
                <a:effectLst/>
                <a:latin typeface="Times New Roman" panose="02020603050405020304" pitchFamily="18" charset="0"/>
                <a:ea typeface="MS Mincho" panose="02020609040205080304" pitchFamily="49" charset="-128"/>
              </a:rPr>
              <a:t>trưng</a:t>
            </a:r>
            <a:r>
              <a:rPr lang="en-US" sz="3200" dirty="0">
                <a:solidFill>
                  <a:srgbClr val="0070C0"/>
                </a:solidFill>
                <a:effectLst/>
                <a:latin typeface="Times New Roman" panose="02020603050405020304" pitchFamily="18" charset="0"/>
                <a:ea typeface="MS Mincho" panose="02020609040205080304" pitchFamily="49" charset="-128"/>
              </a:rPr>
              <a:t> </a:t>
            </a:r>
            <a:r>
              <a:rPr lang="en-US" sz="3200" dirty="0" err="1">
                <a:solidFill>
                  <a:srgbClr val="0070C0"/>
                </a:solidFill>
                <a:effectLst/>
                <a:latin typeface="Times New Roman" panose="02020603050405020304" pitchFamily="18" charset="0"/>
                <a:ea typeface="MS Mincho" panose="02020609040205080304" pitchFamily="49" charset="-128"/>
              </a:rPr>
              <a:t>cho</a:t>
            </a:r>
            <a:r>
              <a:rPr lang="en-US" sz="3200" dirty="0">
                <a:solidFill>
                  <a:srgbClr val="0070C0"/>
                </a:solidFill>
                <a:effectLst/>
                <a:latin typeface="Times New Roman" panose="02020603050405020304" pitchFamily="18" charset="0"/>
                <a:ea typeface="MS Mincho" panose="02020609040205080304" pitchFamily="49" charset="-128"/>
              </a:rPr>
              <a:t> </a:t>
            </a:r>
            <a:r>
              <a:rPr lang="en-US" sz="3200" dirty="0" err="1">
                <a:solidFill>
                  <a:srgbClr val="0070C0"/>
                </a:solidFill>
                <a:effectLst/>
                <a:latin typeface="Times New Roman" panose="02020603050405020304" pitchFamily="18" charset="0"/>
                <a:ea typeface="MS Mincho" panose="02020609040205080304" pitchFamily="49" charset="-128"/>
              </a:rPr>
              <a:t>điều</a:t>
            </a:r>
            <a:r>
              <a:rPr lang="en-US" sz="3200" dirty="0">
                <a:solidFill>
                  <a:srgbClr val="0070C0"/>
                </a:solidFill>
                <a:effectLst/>
                <a:latin typeface="Times New Roman" panose="02020603050405020304" pitchFamily="18" charset="0"/>
                <a:ea typeface="MS Mincho" panose="02020609040205080304" pitchFamily="49" charset="-128"/>
              </a:rPr>
              <a:t> </a:t>
            </a:r>
            <a:r>
              <a:rPr lang="en-US" sz="3200" dirty="0" err="1">
                <a:solidFill>
                  <a:srgbClr val="0070C0"/>
                </a:solidFill>
                <a:effectLst/>
                <a:latin typeface="Times New Roman" panose="02020603050405020304" pitchFamily="18" charset="0"/>
                <a:ea typeface="MS Mincho" panose="02020609040205080304" pitchFamily="49" charset="-128"/>
              </a:rPr>
              <a:t>gì</a:t>
            </a:r>
            <a:r>
              <a:rPr lang="en-US" sz="3200" dirty="0">
                <a:solidFill>
                  <a:srgbClr val="0070C0"/>
                </a:solidFill>
                <a:effectLst/>
                <a:latin typeface="Times New Roman" panose="02020603050405020304" pitchFamily="18" charset="0"/>
                <a:ea typeface="MS Mincho" panose="02020609040205080304" pitchFamily="49" charset="-128"/>
              </a:rPr>
              <a:t>?</a:t>
            </a:r>
            <a:endParaRPr lang="en-US" sz="3200" dirty="0">
              <a:solidFill>
                <a:srgbClr val="0070C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195233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1" nodeType="clickEffect">
                                  <p:stCondLst>
                                    <p:cond delay="0"/>
                                  </p:stCondLst>
                                  <p:childTnLst>
                                    <p:anim calcmode="lin" valueType="num">
                                      <p:cBhvr additive="base">
                                        <p:cTn id="12" dur="500"/>
                                        <p:tgtEl>
                                          <p:spTgt spid="4"/>
                                        </p:tgtEl>
                                        <p:attrNameLst>
                                          <p:attrName>ppt_x</p:attrName>
                                        </p:attrNameLst>
                                      </p:cBhvr>
                                      <p:tavLst>
                                        <p:tav tm="0">
                                          <p:val>
                                            <p:strVal val="ppt_x"/>
                                          </p:val>
                                        </p:tav>
                                        <p:tav tm="100000">
                                          <p:val>
                                            <p:strVal val="ppt_x"/>
                                          </p:val>
                                        </p:tav>
                                      </p:tavLst>
                                    </p:anim>
                                    <p:anim calcmode="lin" valueType="num">
                                      <p:cBhvr additive="base">
                                        <p:cTn id="13" dur="500"/>
                                        <p:tgtEl>
                                          <p:spTgt spid="4"/>
                                        </p:tgtEl>
                                        <p:attrNameLst>
                                          <p:attrName>ppt_y</p:attrName>
                                        </p:attrNameLst>
                                      </p:cBhvr>
                                      <p:tavLst>
                                        <p:tav tm="0">
                                          <p:val>
                                            <p:strVal val="ppt_y"/>
                                          </p:val>
                                        </p:tav>
                                        <p:tav tm="100000">
                                          <p:val>
                                            <p:strVal val="1+ppt_h/2"/>
                                          </p:val>
                                        </p:tav>
                                      </p:tavLst>
                                    </p:anim>
                                    <p:set>
                                      <p:cBhvr>
                                        <p:cTn id="14" dur="1" fill="hold">
                                          <p:stCondLst>
                                            <p:cond delay="499"/>
                                          </p:stCondLst>
                                        </p:cTn>
                                        <p:tgtEl>
                                          <p:spTgt spid="4"/>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circle(in)">
                                      <p:cBhvr>
                                        <p:cTn id="19"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ộp Văn bản 4">
            <a:extLst>
              <a:ext uri="{FF2B5EF4-FFF2-40B4-BE49-F238E27FC236}">
                <a16:creationId xmlns:a16="http://schemas.microsoft.com/office/drawing/2014/main" id="{76B8F0B5-906E-AD0C-71F0-3010913F7D3E}"/>
              </a:ext>
            </a:extLst>
          </p:cNvPr>
          <p:cNvSpPr txBox="1"/>
          <p:nvPr/>
        </p:nvSpPr>
        <p:spPr>
          <a:xfrm>
            <a:off x="897834" y="462134"/>
            <a:ext cx="1524000" cy="523220"/>
          </a:xfrm>
          <a:prstGeom prst="rect">
            <a:avLst/>
          </a:prstGeom>
          <a:noFill/>
        </p:spPr>
        <p:txBody>
          <a:bodyPr wrap="square" rtlCol="0">
            <a:spAutoFit/>
          </a:bodyPr>
          <a:lstStyle/>
          <a:p>
            <a:pPr algn="just"/>
            <a:r>
              <a:rPr lang="en-US" sz="2800" b="1" dirty="0" err="1">
                <a:solidFill>
                  <a:srgbClr val="000000"/>
                </a:solidFill>
                <a:effectLst/>
                <a:latin typeface="Times New Roman" panose="02020603050405020304" pitchFamily="18" charset="0"/>
                <a:ea typeface="Times New Roman" panose="02020603050405020304" pitchFamily="18" charset="0"/>
              </a:rPr>
              <a:t>Câu</a:t>
            </a:r>
            <a:r>
              <a:rPr lang="en-US" sz="2800" b="1" dirty="0">
                <a:solidFill>
                  <a:srgbClr val="000000"/>
                </a:solidFill>
                <a:effectLst/>
                <a:latin typeface="Times New Roman" panose="02020603050405020304" pitchFamily="18" charset="0"/>
                <a:ea typeface="Times New Roman" panose="02020603050405020304" pitchFamily="18" charset="0"/>
              </a:rPr>
              <a:t> 9:</a:t>
            </a:r>
            <a:endParaRPr lang="en-US" sz="2800" dirty="0">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a16="http://schemas.microsoft.com/office/drawing/2014/main" id="{BEAE0E50-B773-135C-8AA1-8BFC430590D5}"/>
              </a:ext>
            </a:extLst>
          </p:cNvPr>
          <p:cNvSpPr txBox="1"/>
          <p:nvPr/>
        </p:nvSpPr>
        <p:spPr>
          <a:xfrm>
            <a:off x="3008244" y="173586"/>
            <a:ext cx="7142921" cy="1384995"/>
          </a:xfrm>
          <a:prstGeom prst="rect">
            <a:avLst/>
          </a:prstGeom>
          <a:noFill/>
        </p:spPr>
        <p:txBody>
          <a:bodyPr wrap="square">
            <a:spAutoFit/>
          </a:bodyPr>
          <a:lstStyle/>
          <a:p>
            <a:pPr algn="just"/>
            <a:r>
              <a:rPr lang="en-US" sz="2800" i="1" dirty="0" err="1">
                <a:solidFill>
                  <a:srgbClr val="000000"/>
                </a:solidFill>
                <a:effectLst/>
                <a:latin typeface="Times New Roman" panose="02020603050405020304" pitchFamily="18" charset="0"/>
                <a:ea typeface="Times New Roman" panose="02020603050405020304" pitchFamily="18" charset="0"/>
              </a:rPr>
              <a:t>Trình</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bày</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cảm</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nhận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về</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nội</a:t>
            </a:r>
            <a:r>
              <a:rPr lang="en-US" sz="2800" i="1" dirty="0">
                <a:solidFill>
                  <a:srgbClr val="000000"/>
                </a:solidFill>
                <a:effectLst/>
                <a:latin typeface="Times New Roman" panose="02020603050405020304" pitchFamily="18" charset="0"/>
                <a:ea typeface="Times New Roman" panose="02020603050405020304" pitchFamily="18" charset="0"/>
              </a:rPr>
              <a:t> dung </a:t>
            </a:r>
            <a:r>
              <a:rPr lang="en-US" sz="2800" i="1" dirty="0" err="1">
                <a:solidFill>
                  <a:srgbClr val="000000"/>
                </a:solidFill>
                <a:effectLst/>
                <a:latin typeface="Times New Roman" panose="02020603050405020304" pitchFamily="18" charset="0"/>
                <a:ea typeface="Times New Roman" panose="02020603050405020304" pitchFamily="18" charset="0"/>
              </a:rPr>
              <a:t>hai</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câu</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thơ</a:t>
            </a:r>
            <a:r>
              <a:rPr lang="en-US" sz="2800" i="1"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a:p>
            <a:pPr algn="just"/>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Đi</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như</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suối</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chảy</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về</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với</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biển</a:t>
            </a:r>
            <a:endParaRPr lang="en-US" sz="2800" dirty="0">
              <a:effectLst/>
              <a:latin typeface="Times New Roman" panose="02020603050405020304" pitchFamily="18" charset="0"/>
              <a:ea typeface="Times New Roman" panose="02020603050405020304" pitchFamily="18" charset="0"/>
            </a:endParaRPr>
          </a:p>
          <a:p>
            <a:pPr algn="just"/>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Chớ</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quên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mạch</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đá</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cội</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nguồn</a:t>
            </a:r>
            <a:endParaRPr lang="en-US" sz="2800" dirty="0">
              <a:effectLst/>
              <a:latin typeface="Times New Roman" panose="02020603050405020304" pitchFamily="18" charset="0"/>
              <a:ea typeface="Times New Roman" panose="02020603050405020304" pitchFamily="18" charset="0"/>
            </a:endParaRPr>
          </a:p>
        </p:txBody>
      </p:sp>
      <p:sp>
        <p:nvSpPr>
          <p:cNvPr id="8" name="Hộp Văn bản 7">
            <a:extLst>
              <a:ext uri="{FF2B5EF4-FFF2-40B4-BE49-F238E27FC236}">
                <a16:creationId xmlns:a16="http://schemas.microsoft.com/office/drawing/2014/main" id="{FB782A89-A0DC-732D-E6AC-F3879168EE2A}"/>
              </a:ext>
            </a:extLst>
          </p:cNvPr>
          <p:cNvSpPr txBox="1"/>
          <p:nvPr/>
        </p:nvSpPr>
        <p:spPr>
          <a:xfrm>
            <a:off x="178904" y="1595021"/>
            <a:ext cx="11834192" cy="5262979"/>
          </a:xfrm>
          <a:prstGeom prst="rect">
            <a:avLst/>
          </a:prstGeom>
          <a:noFill/>
        </p:spPr>
        <p:txBody>
          <a:bodyPr wrap="square" rtlCol="0">
            <a:spAutoFit/>
          </a:bodyPr>
          <a:lstStyle/>
          <a:p>
            <a:pPr algn="just"/>
            <a:r>
              <a:rPr lang="en-US" sz="2800" spc="-25" dirty="0">
                <a:solidFill>
                  <a:srgbClr val="000000"/>
                </a:solidFill>
                <a:effectLst/>
                <a:latin typeface="Times New Roman" panose="02020603050405020304" pitchFamily="18" charset="0"/>
                <a:ea typeface="Times New Roman" panose="02020603050405020304" pitchFamily="18" charset="0"/>
              </a:rPr>
              <a:t>Hai </a:t>
            </a:r>
            <a:r>
              <a:rPr lang="en-US" sz="2800" spc="-25" dirty="0" err="1">
                <a:solidFill>
                  <a:srgbClr val="000000"/>
                </a:solidFill>
                <a:effectLst/>
                <a:latin typeface="Times New Roman" panose="02020603050405020304" pitchFamily="18" charset="0"/>
                <a:ea typeface="Times New Roman" panose="02020603050405020304" pitchFamily="18" charset="0"/>
              </a:rPr>
              <a:t>dòng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thơ</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cuối</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của</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bài</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thơ</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333333"/>
                </a:solidFill>
                <a:effectLst/>
                <a:latin typeface="Times New Roman" panose="02020603050405020304" pitchFamily="18" charset="0"/>
                <a:ea typeface="Times New Roman" panose="02020603050405020304" pitchFamily="18" charset="0"/>
              </a:rPr>
              <a:t>Rồi</a:t>
            </a:r>
            <a:r>
              <a:rPr lang="en-US" sz="2800" i="1" dirty="0">
                <a:solidFill>
                  <a:srgbClr val="333333"/>
                </a:solidFill>
                <a:effectLst/>
                <a:latin typeface="Times New Roman" panose="02020603050405020304" pitchFamily="18" charset="0"/>
                <a:ea typeface="Times New Roman" panose="02020603050405020304" pitchFamily="18" charset="0"/>
              </a:rPr>
              <a:t> </a:t>
            </a:r>
            <a:r>
              <a:rPr lang="en-US" sz="2800" i="1" dirty="0" err="1">
                <a:solidFill>
                  <a:srgbClr val="333333"/>
                </a:solidFill>
                <a:effectLst/>
                <a:latin typeface="Times New Roman" panose="02020603050405020304" pitchFamily="18" charset="0"/>
                <a:ea typeface="Times New Roman" panose="02020603050405020304" pitchFamily="18" charset="0"/>
              </a:rPr>
              <a:t>ngày</a:t>
            </a:r>
            <a:r>
              <a:rPr lang="en-US" sz="2800" i="1" dirty="0">
                <a:solidFill>
                  <a:srgbClr val="333333"/>
                </a:solidFill>
                <a:effectLst/>
                <a:latin typeface="Times New Roman" panose="02020603050405020304" pitchFamily="18" charset="0"/>
                <a:ea typeface="Times New Roman" panose="02020603050405020304" pitchFamily="18" charset="0"/>
              </a:rPr>
              <a:t> </a:t>
            </a:r>
            <a:r>
              <a:rPr lang="en-US" sz="2800" i="1" dirty="0" err="1">
                <a:solidFill>
                  <a:srgbClr val="333333"/>
                </a:solidFill>
                <a:effectLst/>
                <a:latin typeface="Times New Roman" panose="02020603050405020304" pitchFamily="18" charset="0"/>
                <a:ea typeface="Times New Roman" panose="02020603050405020304" pitchFamily="18" charset="0"/>
              </a:rPr>
              <a:t>mai</a:t>
            </a:r>
            <a:r>
              <a:rPr lang="en-US" sz="2800" i="1" dirty="0">
                <a:solidFill>
                  <a:srgbClr val="333333"/>
                </a:solidFill>
                <a:effectLst/>
                <a:latin typeface="Times New Roman" panose="02020603050405020304" pitchFamily="18" charset="0"/>
                <a:ea typeface="Times New Roman" panose="02020603050405020304" pitchFamily="18" charset="0"/>
              </a:rPr>
              <a:t> con </a:t>
            </a:r>
            <a:r>
              <a:rPr lang="en-US" sz="2800" i="1" dirty="0" err="1">
                <a:solidFill>
                  <a:srgbClr val="333333"/>
                </a:solidFill>
                <a:effectLst/>
                <a:latin typeface="Times New Roman" panose="02020603050405020304" pitchFamily="18" charset="0"/>
                <a:ea typeface="Times New Roman" panose="02020603050405020304" pitchFamily="18" charset="0"/>
              </a:rPr>
              <a:t>đi</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tác</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giả</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Lò</a:t>
            </a:r>
            <a:r>
              <a:rPr lang="en-US" sz="2800" dirty="0">
                <a:solidFill>
                  <a:srgbClr val="333333"/>
                </a:solidFill>
                <a:effectLst/>
                <a:latin typeface="Times New Roman" panose="02020603050405020304" pitchFamily="18" charset="0"/>
                <a:ea typeface="Times New Roman" panose="02020603050405020304" pitchFamily="18" charset="0"/>
              </a:rPr>
              <a:t> Cao </a:t>
            </a:r>
            <a:r>
              <a:rPr lang="en-US" sz="2800" dirty="0" err="1">
                <a:solidFill>
                  <a:srgbClr val="333333"/>
                </a:solidFill>
                <a:effectLst/>
                <a:latin typeface="Times New Roman" panose="02020603050405020304" pitchFamily="18" charset="0"/>
                <a:ea typeface="Times New Roman" panose="02020603050405020304" pitchFamily="18" charset="0"/>
              </a:rPr>
              <a:t>Nhum</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mượn</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lời</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người</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thầy</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với</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lời</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dặn</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dò</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trò</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vô</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cùng</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sâu</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sắc</a:t>
            </a:r>
            <a:r>
              <a:rPr lang="en-US" sz="2800" dirty="0">
                <a:solidFill>
                  <a:srgbClr val="333333"/>
                </a:solidFill>
                <a:effectLst/>
                <a:latin typeface="Times New Roman" panose="02020603050405020304" pitchFamily="18" charset="0"/>
                <a:ea typeface="Times New Roman" panose="02020603050405020304" pitchFamily="18" charset="0"/>
              </a:rPr>
              <a:t>. Khi </a:t>
            </a:r>
            <a:r>
              <a:rPr lang="en-US" sz="2800" spc="-25" dirty="0" err="1">
                <a:solidFill>
                  <a:srgbClr val="000000"/>
                </a:solidFill>
                <a:effectLst/>
                <a:latin typeface="Times New Roman" panose="02020603050405020304" pitchFamily="18" charset="0"/>
                <a:ea typeface="Times New Roman" panose="02020603050405020304" pitchFamily="18" charset="0"/>
              </a:rPr>
              <a:t>người</a:t>
            </a:r>
            <a:r>
              <a:rPr lang="en-US" sz="2800" spc="-25" dirty="0">
                <a:solidFill>
                  <a:srgbClr val="000000"/>
                </a:solidFill>
                <a:effectLst/>
                <a:latin typeface="Times New Roman" panose="02020603050405020304" pitchFamily="18" charset="0"/>
                <a:ea typeface="Times New Roman" panose="02020603050405020304" pitchFamily="18" charset="0"/>
              </a:rPr>
              <a:t> con </a:t>
            </a:r>
            <a:r>
              <a:rPr lang="en-US" sz="2800" spc="-25" dirty="0" err="1">
                <a:solidFill>
                  <a:srgbClr val="000000"/>
                </a:solidFill>
                <a:effectLst/>
                <a:latin typeface="Times New Roman" panose="02020603050405020304" pitchFamily="18" charset="0"/>
                <a:ea typeface="Times New Roman" panose="02020603050405020304" pitchFamily="18" charset="0"/>
              </a:rPr>
              <a:t>xuống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núi</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hòa</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nhập</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với</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môi</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trường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cộng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đồng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thầy</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mong</a:t>
            </a:r>
            <a:r>
              <a:rPr lang="en-US" sz="2800" spc="-25" dirty="0">
                <a:solidFill>
                  <a:srgbClr val="000000"/>
                </a:solidFill>
                <a:effectLst/>
                <a:latin typeface="Times New Roman" panose="02020603050405020304" pitchFamily="18" charset="0"/>
                <a:ea typeface="Times New Roman" panose="02020603050405020304" pitchFamily="18" charset="0"/>
              </a:rPr>
              <a:t> con </a:t>
            </a:r>
            <a:r>
              <a:rPr lang="en-US" sz="2800" spc="-25" dirty="0" err="1">
                <a:solidFill>
                  <a:srgbClr val="000000"/>
                </a:solidFill>
                <a:effectLst/>
                <a:latin typeface="Times New Roman" panose="02020603050405020304" pitchFamily="18" charset="0"/>
                <a:ea typeface="Times New Roman" panose="02020603050405020304" pitchFamily="18" charset="0"/>
              </a:rPr>
              <a:t>sẽ</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i="1" spc="-25" dirty="0" err="1">
                <a:solidFill>
                  <a:srgbClr val="000000"/>
                </a:solidFill>
                <a:effectLst/>
                <a:latin typeface="Times New Roman" panose="02020603050405020304" pitchFamily="18" charset="0"/>
                <a:ea typeface="Times New Roman" panose="02020603050405020304" pitchFamily="18" charset="0"/>
              </a:rPr>
              <a:t>đi</a:t>
            </a:r>
            <a:r>
              <a:rPr lang="en-US" sz="2800" i="1" spc="-25" dirty="0">
                <a:solidFill>
                  <a:srgbClr val="000000"/>
                </a:solidFill>
                <a:effectLst/>
                <a:latin typeface="Times New Roman" panose="02020603050405020304" pitchFamily="18" charset="0"/>
                <a:ea typeface="Times New Roman" panose="02020603050405020304" pitchFamily="18" charset="0"/>
              </a:rPr>
              <a:t> </a:t>
            </a:r>
            <a:r>
              <a:rPr lang="en-US" sz="2800" i="1" spc="-25" dirty="0" err="1">
                <a:solidFill>
                  <a:srgbClr val="000000"/>
                </a:solidFill>
                <a:effectLst/>
                <a:latin typeface="Times New Roman" panose="02020603050405020304" pitchFamily="18" charset="0"/>
                <a:ea typeface="Times New Roman" panose="02020603050405020304" pitchFamily="18" charset="0"/>
              </a:rPr>
              <a:t>như</a:t>
            </a:r>
            <a:r>
              <a:rPr lang="en-US" sz="2800" i="1" spc="-25" dirty="0">
                <a:solidFill>
                  <a:srgbClr val="000000"/>
                </a:solidFill>
                <a:effectLst/>
                <a:latin typeface="Times New Roman" panose="02020603050405020304" pitchFamily="18" charset="0"/>
                <a:ea typeface="Times New Roman" panose="02020603050405020304" pitchFamily="18" charset="0"/>
              </a:rPr>
              <a:t> </a:t>
            </a:r>
            <a:r>
              <a:rPr lang="en-US" sz="2800" i="1" spc="-25" dirty="0" err="1">
                <a:solidFill>
                  <a:srgbClr val="000000"/>
                </a:solidFill>
                <a:effectLst/>
                <a:latin typeface="Times New Roman" panose="02020603050405020304" pitchFamily="18" charset="0"/>
                <a:ea typeface="Times New Roman" panose="02020603050405020304" pitchFamily="18" charset="0"/>
              </a:rPr>
              <a:t>suối</a:t>
            </a:r>
            <a:r>
              <a:rPr lang="en-US" sz="2800" i="1" spc="-25" dirty="0">
                <a:solidFill>
                  <a:srgbClr val="000000"/>
                </a:solidFill>
                <a:effectLst/>
                <a:latin typeface="Times New Roman" panose="02020603050405020304" pitchFamily="18" charset="0"/>
                <a:ea typeface="Times New Roman" panose="02020603050405020304" pitchFamily="18" charset="0"/>
              </a:rPr>
              <a:t> </a:t>
            </a:r>
            <a:r>
              <a:rPr lang="en-US" sz="2800" i="1" spc="-25" dirty="0" err="1">
                <a:solidFill>
                  <a:srgbClr val="000000"/>
                </a:solidFill>
                <a:effectLst/>
                <a:latin typeface="Times New Roman" panose="02020603050405020304" pitchFamily="18" charset="0"/>
                <a:ea typeface="Times New Roman" panose="02020603050405020304" pitchFamily="18" charset="0"/>
              </a:rPr>
              <a:t>chảy</a:t>
            </a:r>
            <a:r>
              <a:rPr lang="en-US" sz="2800" i="1" spc="-25" dirty="0">
                <a:solidFill>
                  <a:srgbClr val="000000"/>
                </a:solidFill>
                <a:effectLst/>
                <a:latin typeface="Times New Roman" panose="02020603050405020304" pitchFamily="18" charset="0"/>
                <a:ea typeface="Times New Roman" panose="02020603050405020304" pitchFamily="18" charset="0"/>
              </a:rPr>
              <a:t> </a:t>
            </a:r>
            <a:r>
              <a:rPr lang="en-US" sz="2800" i="1" spc="-25" dirty="0" err="1">
                <a:solidFill>
                  <a:srgbClr val="000000"/>
                </a:solidFill>
                <a:effectLst/>
                <a:latin typeface="Times New Roman" panose="02020603050405020304" pitchFamily="18" charset="0"/>
                <a:ea typeface="Times New Roman" panose="02020603050405020304" pitchFamily="18" charset="0"/>
              </a:rPr>
              <a:t>về</a:t>
            </a:r>
            <a:r>
              <a:rPr lang="en-US" sz="2800" i="1" spc="-25" dirty="0">
                <a:solidFill>
                  <a:srgbClr val="000000"/>
                </a:solidFill>
                <a:effectLst/>
                <a:latin typeface="Times New Roman" panose="02020603050405020304" pitchFamily="18" charset="0"/>
                <a:ea typeface="Times New Roman" panose="02020603050405020304" pitchFamily="18" charset="0"/>
              </a:rPr>
              <a:t> </a:t>
            </a:r>
            <a:r>
              <a:rPr lang="en-US" sz="2800" i="1" spc="-25" dirty="0" err="1">
                <a:solidFill>
                  <a:srgbClr val="000000"/>
                </a:solidFill>
                <a:effectLst/>
                <a:latin typeface="Times New Roman" panose="02020603050405020304" pitchFamily="18" charset="0"/>
                <a:ea typeface="Times New Roman" panose="02020603050405020304" pitchFamily="18" charset="0"/>
              </a:rPr>
              <a:t>biển</a:t>
            </a:r>
            <a:r>
              <a:rPr lang="en-US" sz="2800" i="1" spc="-25" dirty="0">
                <a:solidFill>
                  <a:srgbClr val="000000"/>
                </a:solidFill>
                <a:effectLst/>
                <a:latin typeface="Times New Roman" panose="02020603050405020304" pitchFamily="18" charset="0"/>
                <a:ea typeface="Times New Roman" panose="02020603050405020304" pitchFamily="18" charset="0"/>
              </a:rPr>
              <a:t>”.</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Hình</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ảnh</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thơ</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mộc</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mạc</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cùng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biện</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pháp</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tu</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từ</a:t>
            </a:r>
            <a:r>
              <a:rPr lang="en-US" sz="2800" spc="-25" dirty="0">
                <a:solidFill>
                  <a:srgbClr val="000000"/>
                </a:solidFill>
                <a:effectLst/>
                <a:latin typeface="Times New Roman" panose="02020603050405020304" pitchFamily="18" charset="0"/>
                <a:ea typeface="Times New Roman" panose="02020603050405020304" pitchFamily="18" charset="0"/>
              </a:rPr>
              <a:t> so </a:t>
            </a:r>
            <a:r>
              <a:rPr lang="en-US" sz="2800" spc="-25" dirty="0" err="1">
                <a:solidFill>
                  <a:srgbClr val="000000"/>
                </a:solidFill>
                <a:effectLst/>
                <a:latin typeface="Times New Roman" panose="02020603050405020304" pitchFamily="18" charset="0"/>
                <a:ea typeface="Times New Roman" panose="02020603050405020304" pitchFamily="18" charset="0"/>
              </a:rPr>
              <a:t>sánh</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thầy</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ước</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mong</a:t>
            </a:r>
            <a:r>
              <a:rPr lang="en-US" sz="2800" spc="-25" dirty="0">
                <a:solidFill>
                  <a:srgbClr val="000000"/>
                </a:solidFill>
                <a:effectLst/>
                <a:latin typeface="Times New Roman" panose="02020603050405020304" pitchFamily="18" charset="0"/>
                <a:ea typeface="Times New Roman" panose="02020603050405020304" pitchFamily="18" charset="0"/>
              </a:rPr>
              <a:t> con </a:t>
            </a:r>
            <a:r>
              <a:rPr lang="en-US" sz="2800" spc="-25" dirty="0" err="1">
                <a:solidFill>
                  <a:srgbClr val="000000"/>
                </a:solidFill>
                <a:effectLst/>
                <a:latin typeface="Times New Roman" panose="02020603050405020304" pitchFamily="18" charset="0"/>
                <a:ea typeface="Times New Roman" panose="02020603050405020304" pitchFamily="18" charset="0"/>
              </a:rPr>
              <a:t>sẽ</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là</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người</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nhanh</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nhẹn</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mạnh</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mẽ</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tự</a:t>
            </a:r>
            <a:r>
              <a:rPr lang="en-US" sz="2800" spc="-25" dirty="0">
                <a:solidFill>
                  <a:srgbClr val="000000"/>
                </a:solidFill>
                <a:effectLst/>
                <a:latin typeface="Times New Roman" panose="02020603050405020304" pitchFamily="18" charset="0"/>
                <a:ea typeface="Times New Roman" panose="02020603050405020304" pitchFamily="18" charset="0"/>
              </a:rPr>
              <a:t> tin </a:t>
            </a:r>
            <a:r>
              <a:rPr lang="en-US" sz="2800" spc="-25" dirty="0" err="1">
                <a:solidFill>
                  <a:srgbClr val="000000"/>
                </a:solidFill>
                <a:effectLst/>
                <a:latin typeface="Times New Roman" panose="02020603050405020304" pitchFamily="18" charset="0"/>
                <a:ea typeface="Times New Roman" panose="02020603050405020304" pitchFamily="18" charset="0"/>
              </a:rPr>
              <a:t>hòa</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nhập</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tốt</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với</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cộng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đồng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Nhưng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dù</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có</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trưởng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thành</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đến</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đâu</a:t>
            </a:r>
            <a:r>
              <a:rPr lang="en-US" sz="2800" spc="-25" dirty="0">
                <a:solidFill>
                  <a:srgbClr val="000000"/>
                </a:solidFill>
                <a:effectLst/>
                <a:latin typeface="Times New Roman" panose="02020603050405020304" pitchFamily="18" charset="0"/>
                <a:ea typeface="Times New Roman" panose="02020603050405020304" pitchFamily="18" charset="0"/>
              </a:rPr>
              <a:t>, con </a:t>
            </a:r>
            <a:r>
              <a:rPr lang="en-US" sz="2800" spc="-25" dirty="0" err="1">
                <a:solidFill>
                  <a:srgbClr val="000000"/>
                </a:solidFill>
                <a:effectLst/>
                <a:latin typeface="Times New Roman" panose="02020603050405020304" pitchFamily="18" charset="0"/>
                <a:ea typeface="Times New Roman" panose="02020603050405020304" pitchFamily="18" charset="0"/>
              </a:rPr>
              <a:t>hãy</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nhớ</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i="1" spc="-25" dirty="0" err="1">
                <a:solidFill>
                  <a:srgbClr val="000000"/>
                </a:solidFill>
                <a:effectLst/>
                <a:latin typeface="Times New Roman" panose="02020603050405020304" pitchFamily="18" charset="0"/>
                <a:ea typeface="Times New Roman" panose="02020603050405020304" pitchFamily="18" charset="0"/>
              </a:rPr>
              <a:t>chớ</a:t>
            </a:r>
            <a:r>
              <a:rPr lang="en-US" sz="2800" i="1" spc="-25" dirty="0">
                <a:solidFill>
                  <a:srgbClr val="000000"/>
                </a:solidFill>
                <a:effectLst/>
                <a:latin typeface="Times New Roman" panose="02020603050405020304" pitchFamily="18" charset="0"/>
                <a:ea typeface="Times New Roman" panose="02020603050405020304" pitchFamily="18" charset="0"/>
              </a:rPr>
              <a:t> </a:t>
            </a:r>
            <a:r>
              <a:rPr lang="en-US" sz="2800" i="1" spc="-25" dirty="0" err="1">
                <a:solidFill>
                  <a:srgbClr val="000000"/>
                </a:solidFill>
                <a:effectLst/>
                <a:latin typeface="Times New Roman" panose="02020603050405020304" pitchFamily="18" charset="0"/>
                <a:ea typeface="Times New Roman" panose="02020603050405020304" pitchFamily="18" charset="0"/>
              </a:rPr>
              <a:t>quên</a:t>
            </a:r>
            <a:r>
              <a:rPr lang="en-US" sz="2800" i="1" spc="-25" dirty="0">
                <a:solidFill>
                  <a:srgbClr val="000000"/>
                </a:solidFill>
                <a:effectLst/>
                <a:latin typeface="Times New Roman" panose="02020603050405020304" pitchFamily="18" charset="0"/>
                <a:ea typeface="Times New Roman" panose="02020603050405020304" pitchFamily="18" charset="0"/>
              </a:rPr>
              <a:t> </a:t>
            </a:r>
            <a:r>
              <a:rPr lang="en-US" sz="2800" i="1" spc="-25" dirty="0" err="1">
                <a:solidFill>
                  <a:srgbClr val="000000"/>
                </a:solidFill>
                <a:effectLst/>
                <a:latin typeface="Times New Roman" panose="02020603050405020304" pitchFamily="18" charset="0"/>
                <a:ea typeface="Times New Roman" panose="02020603050405020304" pitchFamily="18" charset="0"/>
              </a:rPr>
              <a:t>mạch</a:t>
            </a:r>
            <a:r>
              <a:rPr lang="en-US" sz="2800" i="1" spc="-25" dirty="0">
                <a:solidFill>
                  <a:srgbClr val="000000"/>
                </a:solidFill>
                <a:effectLst/>
                <a:latin typeface="Times New Roman" panose="02020603050405020304" pitchFamily="18" charset="0"/>
                <a:ea typeface="Times New Roman" panose="02020603050405020304" pitchFamily="18" charset="0"/>
              </a:rPr>
              <a:t> </a:t>
            </a:r>
            <a:r>
              <a:rPr lang="en-US" sz="2800" i="1" spc="-25" dirty="0" err="1">
                <a:solidFill>
                  <a:srgbClr val="000000"/>
                </a:solidFill>
                <a:effectLst/>
                <a:latin typeface="Times New Roman" panose="02020603050405020304" pitchFamily="18" charset="0"/>
                <a:ea typeface="Times New Roman" panose="02020603050405020304" pitchFamily="18" charset="0"/>
              </a:rPr>
              <a:t>đá</a:t>
            </a:r>
            <a:r>
              <a:rPr lang="en-US" sz="2800" i="1" spc="-25" dirty="0">
                <a:solidFill>
                  <a:srgbClr val="000000"/>
                </a:solidFill>
                <a:effectLst/>
                <a:latin typeface="Times New Roman" panose="02020603050405020304" pitchFamily="18" charset="0"/>
                <a:ea typeface="Times New Roman" panose="02020603050405020304" pitchFamily="18" charset="0"/>
              </a:rPr>
              <a:t> </a:t>
            </a:r>
            <a:r>
              <a:rPr lang="en-US" sz="2800" i="1" spc="-25" dirty="0" err="1">
                <a:solidFill>
                  <a:srgbClr val="000000"/>
                </a:solidFill>
                <a:effectLst/>
                <a:latin typeface="Times New Roman" panose="02020603050405020304" pitchFamily="18" charset="0"/>
                <a:ea typeface="Times New Roman" panose="02020603050405020304" pitchFamily="18" charset="0"/>
              </a:rPr>
              <a:t>cội</a:t>
            </a:r>
            <a:r>
              <a:rPr lang="en-US" sz="2800" i="1" spc="-25" dirty="0">
                <a:solidFill>
                  <a:srgbClr val="000000"/>
                </a:solidFill>
                <a:effectLst/>
                <a:latin typeface="Times New Roman" panose="02020603050405020304" pitchFamily="18" charset="0"/>
                <a:ea typeface="Times New Roman" panose="02020603050405020304" pitchFamily="18" charset="0"/>
              </a:rPr>
              <a:t> </a:t>
            </a:r>
            <a:r>
              <a:rPr lang="en-US" sz="2800" i="1" spc="-25" dirty="0" err="1">
                <a:solidFill>
                  <a:srgbClr val="000000"/>
                </a:solidFill>
                <a:effectLst/>
                <a:latin typeface="Times New Roman" panose="02020603050405020304" pitchFamily="18" charset="0"/>
                <a:ea typeface="Times New Roman" panose="02020603050405020304" pitchFamily="18" charset="0"/>
              </a:rPr>
              <a:t>nguồn</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tức</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là</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không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được</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quên</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nơi</a:t>
            </a:r>
            <a:r>
              <a:rPr lang="en-US" sz="2800" spc="-25" dirty="0">
                <a:solidFill>
                  <a:srgbClr val="000000"/>
                </a:solidFill>
                <a:effectLst/>
                <a:latin typeface="Times New Roman" panose="02020603050405020304" pitchFamily="18" charset="0"/>
                <a:ea typeface="Times New Roman" panose="02020603050405020304" pitchFamily="18" charset="0"/>
              </a:rPr>
              <a:t> con </a:t>
            </a:r>
            <a:r>
              <a:rPr lang="en-US" sz="2800" spc="-25" dirty="0" err="1">
                <a:solidFill>
                  <a:srgbClr val="000000"/>
                </a:solidFill>
                <a:effectLst/>
                <a:latin typeface="Times New Roman" panose="02020603050405020304" pitchFamily="18" charset="0"/>
                <a:ea typeface="Times New Roman" panose="02020603050405020304" pitchFamily="18" charset="0"/>
              </a:rPr>
              <a:t>từng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sinh</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ra</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nơi</a:t>
            </a:r>
            <a:r>
              <a:rPr lang="en-US" sz="2800" spc="-25" dirty="0">
                <a:solidFill>
                  <a:srgbClr val="000000"/>
                </a:solidFill>
                <a:effectLst/>
                <a:latin typeface="Times New Roman" panose="02020603050405020304" pitchFamily="18" charset="0"/>
                <a:ea typeface="Times New Roman" panose="02020603050405020304" pitchFamily="18" charset="0"/>
              </a:rPr>
              <a:t> con </a:t>
            </a:r>
            <a:r>
              <a:rPr lang="en-US" sz="2800" spc="-25" dirty="0" err="1">
                <a:solidFill>
                  <a:srgbClr val="000000"/>
                </a:solidFill>
                <a:effectLst/>
                <a:latin typeface="Times New Roman" panose="02020603050405020304" pitchFamily="18" charset="0"/>
                <a:ea typeface="Times New Roman" panose="02020603050405020304" pitchFamily="18" charset="0"/>
              </a:rPr>
              <a:t>từng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gắn</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bó</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và</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trưởng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thành</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Trên</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đường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đời</a:t>
            </a:r>
            <a:r>
              <a:rPr lang="en-US" sz="2800" spc="-25" dirty="0">
                <a:solidFill>
                  <a:srgbClr val="000000"/>
                </a:solidFill>
                <a:effectLst/>
                <a:latin typeface="Times New Roman" panose="02020603050405020304" pitchFamily="18" charset="0"/>
                <a:ea typeface="Times New Roman" panose="02020603050405020304" pitchFamily="18" charset="0"/>
              </a:rPr>
              <a:t> con </a:t>
            </a:r>
            <a:r>
              <a:rPr lang="en-US" sz="2800" spc="-25" dirty="0" err="1">
                <a:solidFill>
                  <a:srgbClr val="000000"/>
                </a:solidFill>
                <a:effectLst/>
                <a:latin typeface="Times New Roman" panose="02020603050405020304" pitchFamily="18" charset="0"/>
                <a:ea typeface="Times New Roman" panose="02020603050405020304" pitchFamily="18" charset="0"/>
              </a:rPr>
              <a:t>đi</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gặp</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nhiều</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khó</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khăn</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vất</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vả</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hãy</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nhớ</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về</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thầy</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về</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nơi</a:t>
            </a:r>
            <a:r>
              <a:rPr lang="en-US" sz="2800" spc="-25" dirty="0">
                <a:solidFill>
                  <a:srgbClr val="000000"/>
                </a:solidFill>
                <a:effectLst/>
                <a:latin typeface="Times New Roman" panose="02020603050405020304" pitchFamily="18" charset="0"/>
                <a:ea typeface="Times New Roman" panose="02020603050405020304" pitchFamily="18" charset="0"/>
              </a:rPr>
              <a:t> con </a:t>
            </a:r>
            <a:r>
              <a:rPr lang="en-US" sz="2800" spc="-25" dirty="0" err="1">
                <a:solidFill>
                  <a:srgbClr val="000000"/>
                </a:solidFill>
                <a:effectLst/>
                <a:latin typeface="Times New Roman" panose="02020603050405020304" pitchFamily="18" charset="0"/>
                <a:ea typeface="Times New Roman" panose="02020603050405020304" pitchFamily="18" charset="0"/>
              </a:rPr>
              <a:t>đã</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sinh</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thành</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thầy</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sẽ</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là</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ngọn</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lửa</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bài</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học</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của</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thầy</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sẽ</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là</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ngọn</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lửa</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giúp</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ấm</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lòng</a:t>
            </a:r>
            <a:r>
              <a:rPr lang="en-US" sz="2800" spc="-25" dirty="0">
                <a:solidFill>
                  <a:srgbClr val="000000"/>
                </a:solidFill>
                <a:effectLst/>
                <a:latin typeface="Times New Roman" panose="02020603050405020304" pitchFamily="18" charset="0"/>
                <a:ea typeface="Times New Roman" panose="02020603050405020304" pitchFamily="18" charset="0"/>
              </a:rPr>
              <a:t> con, </a:t>
            </a:r>
            <a:r>
              <a:rPr lang="en-US" sz="2800" spc="-25" dirty="0" err="1">
                <a:solidFill>
                  <a:srgbClr val="000000"/>
                </a:solidFill>
                <a:effectLst/>
                <a:latin typeface="Times New Roman" panose="02020603050405020304" pitchFamily="18" charset="0"/>
                <a:ea typeface="Times New Roman" panose="02020603050405020304" pitchFamily="18" charset="0"/>
              </a:rPr>
              <a:t>cho</a:t>
            </a:r>
            <a:r>
              <a:rPr lang="en-US" sz="2800" spc="-25" dirty="0">
                <a:solidFill>
                  <a:srgbClr val="000000"/>
                </a:solidFill>
                <a:effectLst/>
                <a:latin typeface="Times New Roman" panose="02020603050405020304" pitchFamily="18" charset="0"/>
                <a:ea typeface="Times New Roman" panose="02020603050405020304" pitchFamily="18" charset="0"/>
              </a:rPr>
              <a:t> con </a:t>
            </a:r>
            <a:r>
              <a:rPr lang="en-US" sz="2800" spc="-25" dirty="0" err="1">
                <a:solidFill>
                  <a:srgbClr val="000000"/>
                </a:solidFill>
                <a:effectLst/>
                <a:latin typeface="Times New Roman" panose="02020603050405020304" pitchFamily="18" charset="0"/>
                <a:ea typeface="Times New Roman" panose="02020603050405020304" pitchFamily="18" charset="0"/>
              </a:rPr>
              <a:t>vịn</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đứng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lên</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sau</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vấp</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ngã</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Lời</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thơ</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tâm</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tình</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hình</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ảnh</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và</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ngôn</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ngữ</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giản</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dị</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giàu</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sức</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gợi</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hai</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câu</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thơ</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gợi</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trong</a:t>
            </a:r>
            <a:r>
              <a:rPr lang="en-US" sz="2800" spc="-25" dirty="0">
                <a:solidFill>
                  <a:srgbClr val="000000"/>
                </a:solidFill>
                <a:effectLst/>
                <a:latin typeface="Times New Roman" panose="02020603050405020304" pitchFamily="18" charset="0"/>
                <a:ea typeface="Times New Roman" panose="02020603050405020304" pitchFamily="18" charset="0"/>
              </a:rPr>
              <a:t> ta </a:t>
            </a:r>
            <a:r>
              <a:rPr lang="en-US" sz="2800" spc="-25" dirty="0" err="1">
                <a:solidFill>
                  <a:srgbClr val="000000"/>
                </a:solidFill>
                <a:effectLst/>
                <a:latin typeface="Times New Roman" panose="02020603050405020304" pitchFamily="18" charset="0"/>
                <a:ea typeface="Times New Roman" panose="02020603050405020304" pitchFamily="18" charset="0"/>
              </a:rPr>
              <a:t>niềm</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xúc</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động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trước</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tình</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yêu</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thương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của</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người</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thầy</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dành</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cho</a:t>
            </a:r>
            <a:r>
              <a:rPr lang="en-US" sz="2800" spc="-25" dirty="0">
                <a:solidFill>
                  <a:srgbClr val="000000"/>
                </a:solidFill>
                <a:effectLst/>
                <a:latin typeface="Times New Roman" panose="02020603050405020304" pitchFamily="18" charset="0"/>
                <a:ea typeface="Times New Roman" panose="02020603050405020304" pitchFamily="18" charset="0"/>
              </a:rPr>
              <a:t> con. </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040529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circle(in)">
                                      <p:cBhvr>
                                        <p:cTn id="18"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DF67E6B1-7792-D484-440F-5F820690B790}"/>
              </a:ext>
            </a:extLst>
          </p:cNvPr>
          <p:cNvSpPr txBox="1"/>
          <p:nvPr/>
        </p:nvSpPr>
        <p:spPr>
          <a:xfrm>
            <a:off x="397565" y="159026"/>
            <a:ext cx="11357113" cy="954107"/>
          </a:xfrm>
          <a:prstGeom prst="rect">
            <a:avLst/>
          </a:prstGeom>
          <a:noFill/>
        </p:spPr>
        <p:txBody>
          <a:bodyPr wrap="square" rtlCol="0">
            <a:spAutoFit/>
          </a:bodyPr>
          <a:lstStyle/>
          <a:p>
            <a:pPr algn="just"/>
            <a:r>
              <a:rPr lang="en-US" sz="2800" b="1">
                <a:solidFill>
                  <a:srgbClr val="000000"/>
                </a:solidFill>
                <a:effectLst/>
                <a:latin typeface="Times New Roman" panose="02020603050405020304" pitchFamily="18" charset="0"/>
                <a:ea typeface="Times New Roman" panose="02020603050405020304" pitchFamily="18" charset="0"/>
              </a:rPr>
              <a:t> Câu 10: Đoạn văn trình bày suy nghĩ của em sau khi đọc bài thơ “Rồi ngày mai con đi”.</a:t>
            </a:r>
            <a:endParaRPr lang="en-US" sz="280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3313082E-76AC-9291-162D-F68993AC3E1C}"/>
              </a:ext>
            </a:extLst>
          </p:cNvPr>
          <p:cNvSpPr txBox="1"/>
          <p:nvPr/>
        </p:nvSpPr>
        <p:spPr>
          <a:xfrm>
            <a:off x="344557" y="1311965"/>
            <a:ext cx="11449878" cy="4832092"/>
          </a:xfrm>
          <a:prstGeom prst="rect">
            <a:avLst/>
          </a:prstGeom>
          <a:noFill/>
        </p:spPr>
        <p:txBody>
          <a:bodyPr wrap="square" rtlCol="0">
            <a:spAutoFit/>
          </a:bodyPr>
          <a:lstStyle/>
          <a:p>
            <a:r>
              <a:rPr lang="en-US" sz="2800" i="1" dirty="0">
                <a:solidFill>
                  <a:srgbClr val="333333"/>
                </a:solidFill>
                <a:effectLst/>
                <a:latin typeface="Times New Roman" panose="02020603050405020304" pitchFamily="18" charset="0"/>
                <a:ea typeface="Times New Roman" panose="02020603050405020304" pitchFamily="18" charset="0"/>
              </a:rPr>
              <a:t> </a:t>
            </a:r>
            <a:r>
              <a:rPr lang="en-US" sz="2800" i="1" dirty="0" err="1">
                <a:solidFill>
                  <a:srgbClr val="333333"/>
                </a:solidFill>
                <a:effectLst/>
                <a:latin typeface="Times New Roman" panose="02020603050405020304" pitchFamily="18" charset="0"/>
                <a:ea typeface="Times New Roman" panose="02020603050405020304" pitchFamily="18" charset="0"/>
              </a:rPr>
              <a:t>Rồi</a:t>
            </a:r>
            <a:r>
              <a:rPr lang="en-US" sz="2800" i="1" dirty="0">
                <a:solidFill>
                  <a:srgbClr val="333333"/>
                </a:solidFill>
                <a:effectLst/>
                <a:latin typeface="Times New Roman" panose="02020603050405020304" pitchFamily="18" charset="0"/>
                <a:ea typeface="Times New Roman" panose="02020603050405020304" pitchFamily="18" charset="0"/>
              </a:rPr>
              <a:t> </a:t>
            </a:r>
            <a:r>
              <a:rPr lang="en-US" sz="2800" i="1" dirty="0" err="1">
                <a:solidFill>
                  <a:srgbClr val="333333"/>
                </a:solidFill>
                <a:effectLst/>
                <a:latin typeface="Times New Roman" panose="02020603050405020304" pitchFamily="18" charset="0"/>
                <a:ea typeface="Times New Roman" panose="02020603050405020304" pitchFamily="18" charset="0"/>
              </a:rPr>
              <a:t>ngày</a:t>
            </a:r>
            <a:r>
              <a:rPr lang="en-US" sz="2800" i="1" dirty="0">
                <a:solidFill>
                  <a:srgbClr val="333333"/>
                </a:solidFill>
                <a:effectLst/>
                <a:latin typeface="Times New Roman" panose="02020603050405020304" pitchFamily="18" charset="0"/>
                <a:ea typeface="Times New Roman" panose="02020603050405020304" pitchFamily="18" charset="0"/>
              </a:rPr>
              <a:t> </a:t>
            </a:r>
            <a:r>
              <a:rPr lang="en-US" sz="2800" i="1" dirty="0" err="1">
                <a:solidFill>
                  <a:srgbClr val="333333"/>
                </a:solidFill>
                <a:effectLst/>
                <a:latin typeface="Times New Roman" panose="02020603050405020304" pitchFamily="18" charset="0"/>
                <a:ea typeface="Times New Roman" panose="02020603050405020304" pitchFamily="18" charset="0"/>
              </a:rPr>
              <a:t>mai</a:t>
            </a:r>
            <a:r>
              <a:rPr lang="en-US" sz="2800" i="1" dirty="0">
                <a:solidFill>
                  <a:srgbClr val="333333"/>
                </a:solidFill>
                <a:effectLst/>
                <a:latin typeface="Times New Roman" panose="02020603050405020304" pitchFamily="18" charset="0"/>
                <a:ea typeface="Times New Roman" panose="02020603050405020304" pitchFamily="18" charset="0"/>
              </a:rPr>
              <a:t> con </a:t>
            </a:r>
            <a:r>
              <a:rPr lang="en-US" sz="2800" i="1" dirty="0" err="1">
                <a:solidFill>
                  <a:srgbClr val="333333"/>
                </a:solidFill>
                <a:effectLst/>
                <a:latin typeface="Times New Roman" panose="02020603050405020304" pitchFamily="18" charset="0"/>
                <a:ea typeface="Times New Roman" panose="02020603050405020304" pitchFamily="18" charset="0"/>
              </a:rPr>
              <a:t>đi</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là</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một</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bài</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thơ</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rất</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sâu</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sắc</a:t>
            </a:r>
            <a:r>
              <a:rPr lang="en-US" sz="2800" dirty="0">
                <a:solidFill>
                  <a:srgbClr val="333333"/>
                </a:solidFill>
                <a:effectLst/>
                <a:latin typeface="Times New Roman" panose="02020603050405020304" pitchFamily="18" charset="0"/>
                <a:ea typeface="Times New Roman" panose="02020603050405020304" pitchFamily="18" charset="0"/>
              </a:rPr>
              <a:t> ý </a:t>
            </a:r>
            <a:r>
              <a:rPr lang="en-US" sz="2800" dirty="0" err="1">
                <a:solidFill>
                  <a:srgbClr val="333333"/>
                </a:solidFill>
                <a:effectLst/>
                <a:latin typeface="Times New Roman" panose="02020603050405020304" pitchFamily="18" charset="0"/>
                <a:ea typeface="Times New Roman" panose="02020603050405020304" pitchFamily="18" charset="0"/>
              </a:rPr>
              <a:t>nghĩa</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của</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Lò</a:t>
            </a:r>
            <a:r>
              <a:rPr lang="en-US" sz="2800" dirty="0">
                <a:solidFill>
                  <a:srgbClr val="333333"/>
                </a:solidFill>
                <a:effectLst/>
                <a:latin typeface="Times New Roman" panose="02020603050405020304" pitchFamily="18" charset="0"/>
                <a:ea typeface="Times New Roman" panose="02020603050405020304" pitchFamily="18" charset="0"/>
              </a:rPr>
              <a:t> Cao </a:t>
            </a:r>
            <a:r>
              <a:rPr lang="en-US" sz="2800" dirty="0" err="1">
                <a:solidFill>
                  <a:srgbClr val="333333"/>
                </a:solidFill>
                <a:effectLst/>
                <a:latin typeface="Times New Roman" panose="02020603050405020304" pitchFamily="18" charset="0"/>
                <a:ea typeface="Times New Roman" panose="02020603050405020304" pitchFamily="18" charset="0"/>
              </a:rPr>
              <a:t>Nhum</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kể</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về</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lời</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căn</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dặn</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của</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sư</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thầy</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với</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đệ</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tử</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của</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mình</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khi</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xuống</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núi</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hòa</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nhập</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cộng</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đồng</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Trong</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lời</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dăn</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ấy</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thầy</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đã</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dự</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đoán</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trước</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những</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khó</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khăn</a:t>
            </a:r>
            <a:r>
              <a:rPr lang="en-US" sz="2800" dirty="0">
                <a:solidFill>
                  <a:srgbClr val="333333"/>
                </a:solidFill>
                <a:effectLst/>
                <a:latin typeface="Times New Roman" panose="02020603050405020304" pitchFamily="18" charset="0"/>
                <a:ea typeface="Times New Roman" panose="02020603050405020304" pitchFamily="18" charset="0"/>
              </a:rPr>
              <a:t> con </a:t>
            </a:r>
            <a:r>
              <a:rPr lang="en-US" sz="2800" dirty="0" err="1">
                <a:solidFill>
                  <a:srgbClr val="333333"/>
                </a:solidFill>
                <a:effectLst/>
                <a:latin typeface="Times New Roman" panose="02020603050405020304" pitchFamily="18" charset="0"/>
                <a:ea typeface="Times New Roman" panose="02020603050405020304" pitchFamily="18" charset="0"/>
              </a:rPr>
              <a:t>sẽ</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gặp</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phải</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khi</a:t>
            </a:r>
            <a:r>
              <a:rPr lang="en-US" sz="2800" dirty="0">
                <a:solidFill>
                  <a:srgbClr val="333333"/>
                </a:solidFill>
                <a:effectLst/>
                <a:latin typeface="Times New Roman" panose="02020603050405020304" pitchFamily="18" charset="0"/>
                <a:ea typeface="Times New Roman" panose="02020603050405020304" pitchFamily="18" charset="0"/>
              </a:rPr>
              <a:t> con </a:t>
            </a:r>
            <a:r>
              <a:rPr lang="en-US" sz="2800" dirty="0" err="1">
                <a:solidFill>
                  <a:srgbClr val="333333"/>
                </a:solidFill>
                <a:effectLst/>
                <a:latin typeface="Times New Roman" panose="02020603050405020304" pitchFamily="18" charset="0"/>
                <a:ea typeface="Times New Roman" panose="02020603050405020304" pitchFamily="18" charset="0"/>
              </a:rPr>
              <a:t>xuống</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núi</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môi</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trường</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mới</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i="1" dirty="0" err="1">
                <a:solidFill>
                  <a:srgbClr val="333333"/>
                </a:solidFill>
                <a:effectLst/>
                <a:latin typeface="Times New Roman" panose="02020603050405020304" pitchFamily="18" charset="0"/>
                <a:ea typeface="Times New Roman" panose="02020603050405020304" pitchFamily="18" charset="0"/>
              </a:rPr>
              <a:t>Đất</a:t>
            </a:r>
            <a:r>
              <a:rPr lang="en-US" sz="2800" i="1" dirty="0">
                <a:solidFill>
                  <a:srgbClr val="333333"/>
                </a:solidFill>
                <a:effectLst/>
                <a:latin typeface="Times New Roman" panose="02020603050405020304" pitchFamily="18" charset="0"/>
                <a:ea typeface="Times New Roman" panose="02020603050405020304" pitchFamily="18" charset="0"/>
              </a:rPr>
              <a:t> </a:t>
            </a:r>
            <a:r>
              <a:rPr lang="en-US" sz="2800" i="1" dirty="0" err="1">
                <a:solidFill>
                  <a:srgbClr val="333333"/>
                </a:solidFill>
                <a:effectLst/>
                <a:latin typeface="Times New Roman" panose="02020603050405020304" pitchFamily="18" charset="0"/>
                <a:ea typeface="Times New Roman" panose="02020603050405020304" pitchFamily="18" charset="0"/>
              </a:rPr>
              <a:t>rộng</a:t>
            </a:r>
            <a:r>
              <a:rPr lang="en-US" sz="2800" i="1" dirty="0">
                <a:solidFill>
                  <a:srgbClr val="333333"/>
                </a:solidFill>
                <a:effectLst/>
                <a:latin typeface="Times New Roman" panose="02020603050405020304" pitchFamily="18" charset="0"/>
                <a:ea typeface="Times New Roman" panose="02020603050405020304" pitchFamily="18" charset="0"/>
              </a:rPr>
              <a:t>, </a:t>
            </a:r>
            <a:r>
              <a:rPr lang="en-US" sz="2800" i="1" dirty="0" err="1">
                <a:solidFill>
                  <a:srgbClr val="333333"/>
                </a:solidFill>
                <a:effectLst/>
                <a:latin typeface="Times New Roman" panose="02020603050405020304" pitchFamily="18" charset="0"/>
                <a:ea typeface="Times New Roman" panose="02020603050405020304" pitchFamily="18" charset="0"/>
              </a:rPr>
              <a:t>trời</a:t>
            </a:r>
            <a:r>
              <a:rPr lang="en-US" sz="2800" i="1" dirty="0">
                <a:solidFill>
                  <a:srgbClr val="333333"/>
                </a:solidFill>
                <a:effectLst/>
                <a:latin typeface="Times New Roman" panose="02020603050405020304" pitchFamily="18" charset="0"/>
                <a:ea typeface="Times New Roman" panose="02020603050405020304" pitchFamily="18" charset="0"/>
              </a:rPr>
              <a:t> </a:t>
            </a:r>
            <a:r>
              <a:rPr lang="en-US" sz="2800" i="1" dirty="0" err="1">
                <a:solidFill>
                  <a:srgbClr val="333333"/>
                </a:solidFill>
                <a:effectLst/>
                <a:latin typeface="Times New Roman" panose="02020603050405020304" pitchFamily="18" charset="0"/>
                <a:ea typeface="Times New Roman" panose="02020603050405020304" pitchFamily="18" charset="0"/>
              </a:rPr>
              <a:t>thấp</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i="1" dirty="0" err="1">
                <a:solidFill>
                  <a:srgbClr val="333333"/>
                </a:solidFill>
                <a:effectLst/>
                <a:latin typeface="Times New Roman" panose="02020603050405020304" pitchFamily="18" charset="0"/>
                <a:ea typeface="Times New Roman" panose="02020603050405020304" pitchFamily="18" charset="0"/>
              </a:rPr>
              <a:t>phố</a:t>
            </a:r>
            <a:r>
              <a:rPr lang="en-US" sz="2800" i="1" dirty="0">
                <a:solidFill>
                  <a:srgbClr val="333333"/>
                </a:solidFill>
                <a:effectLst/>
                <a:latin typeface="Times New Roman" panose="02020603050405020304" pitchFamily="18" charset="0"/>
                <a:ea typeface="Times New Roman" panose="02020603050405020304" pitchFamily="18" charset="0"/>
              </a:rPr>
              <a:t> </a:t>
            </a:r>
            <a:r>
              <a:rPr lang="en-US" sz="2800" i="1" dirty="0" err="1">
                <a:solidFill>
                  <a:srgbClr val="333333"/>
                </a:solidFill>
                <a:effectLst/>
                <a:latin typeface="Times New Roman" panose="02020603050405020304" pitchFamily="18" charset="0"/>
                <a:ea typeface="Times New Roman" panose="02020603050405020304" pitchFamily="18" charset="0"/>
              </a:rPr>
              <a:t>phường</a:t>
            </a:r>
            <a:r>
              <a:rPr lang="en-US" sz="2800" i="1" dirty="0">
                <a:solidFill>
                  <a:srgbClr val="333333"/>
                </a:solidFill>
                <a:effectLst/>
                <a:latin typeface="Times New Roman" panose="02020603050405020304" pitchFamily="18" charset="0"/>
                <a:ea typeface="Times New Roman" panose="02020603050405020304" pitchFamily="18" charset="0"/>
              </a:rPr>
              <a:t> </a:t>
            </a:r>
            <a:r>
              <a:rPr lang="en-US" sz="2800" i="1" dirty="0" err="1">
                <a:solidFill>
                  <a:srgbClr val="333333"/>
                </a:solidFill>
                <a:effectLst/>
                <a:latin typeface="Times New Roman" panose="02020603050405020304" pitchFamily="18" charset="0"/>
                <a:ea typeface="Times New Roman" panose="02020603050405020304" pitchFamily="18" charset="0"/>
              </a:rPr>
              <a:t>ngã</a:t>
            </a:r>
            <a:r>
              <a:rPr lang="en-US" sz="2800" i="1" dirty="0">
                <a:solidFill>
                  <a:srgbClr val="333333"/>
                </a:solidFill>
                <a:effectLst/>
                <a:latin typeface="Times New Roman" panose="02020603050405020304" pitchFamily="18" charset="0"/>
                <a:ea typeface="Times New Roman" panose="02020603050405020304" pitchFamily="18" charset="0"/>
              </a:rPr>
              <a:t> </a:t>
            </a:r>
            <a:r>
              <a:rPr lang="en-US" sz="2800" i="1" dirty="0" err="1">
                <a:solidFill>
                  <a:srgbClr val="333333"/>
                </a:solidFill>
                <a:effectLst/>
                <a:latin typeface="Times New Roman" panose="02020603050405020304" pitchFamily="18" charset="0"/>
                <a:ea typeface="Times New Roman" panose="02020603050405020304" pitchFamily="18" charset="0"/>
              </a:rPr>
              <a:t>bảy</a:t>
            </a:r>
            <a:r>
              <a:rPr lang="en-US" sz="2800" i="1" dirty="0">
                <a:solidFill>
                  <a:srgbClr val="333333"/>
                </a:solidFill>
                <a:effectLst/>
                <a:latin typeface="Times New Roman" panose="02020603050405020304" pitchFamily="18" charset="0"/>
                <a:ea typeface="Times New Roman" panose="02020603050405020304" pitchFamily="18" charset="0"/>
              </a:rPr>
              <a:t>, </a:t>
            </a:r>
            <a:r>
              <a:rPr lang="en-US" sz="2800" i="1" dirty="0" err="1">
                <a:solidFill>
                  <a:srgbClr val="333333"/>
                </a:solidFill>
                <a:effectLst/>
                <a:latin typeface="Times New Roman" panose="02020603050405020304" pitchFamily="18" charset="0"/>
                <a:ea typeface="Times New Roman" panose="02020603050405020304" pitchFamily="18" charset="0"/>
              </a:rPr>
              <a:t>ngã</a:t>
            </a:r>
            <a:r>
              <a:rPr lang="en-US" sz="2800" i="1" dirty="0">
                <a:solidFill>
                  <a:srgbClr val="333333"/>
                </a:solidFill>
                <a:effectLst/>
                <a:latin typeface="Times New Roman" panose="02020603050405020304" pitchFamily="18" charset="0"/>
                <a:ea typeface="Times New Roman" panose="02020603050405020304" pitchFamily="18" charset="0"/>
              </a:rPr>
              <a:t> </a:t>
            </a:r>
            <a:r>
              <a:rPr lang="en-US" sz="2800" i="1" dirty="0" err="1">
                <a:solidFill>
                  <a:srgbClr val="333333"/>
                </a:solidFill>
                <a:effectLst/>
                <a:latin typeface="Times New Roman" panose="02020603050405020304" pitchFamily="18" charset="0"/>
                <a:ea typeface="Times New Roman" panose="02020603050405020304" pitchFamily="18" charset="0"/>
              </a:rPr>
              <a:t>mười</a:t>
            </a:r>
            <a:r>
              <a:rPr lang="en-US" sz="2800" i="1" dirty="0">
                <a:solidFill>
                  <a:srgbClr val="333333"/>
                </a:solidFill>
                <a:effectLst/>
                <a:latin typeface="Times New Roman" panose="02020603050405020304" pitchFamily="18" charset="0"/>
                <a:ea typeface="Times New Roman" panose="02020603050405020304" pitchFamily="18" charset="0"/>
              </a:rPr>
              <a:t>”,</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lòng</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người</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khó</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lường</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i="1" dirty="0">
                <a:solidFill>
                  <a:srgbClr val="333333"/>
                </a:solidFill>
                <a:effectLst/>
                <a:latin typeface="Times New Roman" panose="02020603050405020304" pitchFamily="18" charset="0"/>
                <a:ea typeface="Times New Roman" panose="02020603050405020304" pitchFamily="18" charset="0"/>
              </a:rPr>
              <a:t>“</a:t>
            </a:r>
            <a:r>
              <a:rPr lang="en-US" sz="2800" i="1" dirty="0" err="1">
                <a:solidFill>
                  <a:srgbClr val="333333"/>
                </a:solidFill>
                <a:effectLst/>
                <a:latin typeface="Times New Roman" panose="02020603050405020304" pitchFamily="18" charset="0"/>
                <a:ea typeface="Times New Roman" panose="02020603050405020304" pitchFamily="18" charset="0"/>
              </a:rPr>
              <a:t>đỏ</a:t>
            </a:r>
            <a:r>
              <a:rPr lang="en-US" sz="2800" i="1" dirty="0">
                <a:solidFill>
                  <a:srgbClr val="333333"/>
                </a:solidFill>
                <a:effectLst/>
                <a:latin typeface="Times New Roman" panose="02020603050405020304" pitchFamily="18" charset="0"/>
                <a:ea typeface="Times New Roman" panose="02020603050405020304" pitchFamily="18" charset="0"/>
              </a:rPr>
              <a:t>, </a:t>
            </a:r>
            <a:r>
              <a:rPr lang="en-US" sz="2800" i="1" dirty="0" err="1">
                <a:solidFill>
                  <a:srgbClr val="333333"/>
                </a:solidFill>
                <a:effectLst/>
                <a:latin typeface="Times New Roman" panose="02020603050405020304" pitchFamily="18" charset="0"/>
                <a:ea typeface="Times New Roman" panose="02020603050405020304" pitchFamily="18" charset="0"/>
              </a:rPr>
              <a:t>vàng</a:t>
            </a:r>
            <a:r>
              <a:rPr lang="en-US" sz="2800" i="1" dirty="0">
                <a:solidFill>
                  <a:srgbClr val="333333"/>
                </a:solidFill>
                <a:effectLst/>
                <a:latin typeface="Times New Roman" panose="02020603050405020304" pitchFamily="18" charset="0"/>
                <a:ea typeface="Times New Roman" panose="02020603050405020304" pitchFamily="18" charset="0"/>
              </a:rPr>
              <a:t>, </a:t>
            </a:r>
            <a:r>
              <a:rPr lang="en-US" sz="2800" i="1" dirty="0" err="1">
                <a:solidFill>
                  <a:srgbClr val="333333"/>
                </a:solidFill>
                <a:effectLst/>
                <a:latin typeface="Times New Roman" panose="02020603050405020304" pitchFamily="18" charset="0"/>
                <a:ea typeface="Times New Roman" panose="02020603050405020304" pitchFamily="18" charset="0"/>
              </a:rPr>
              <a:t>đen</a:t>
            </a:r>
            <a:r>
              <a:rPr lang="en-US" sz="2800" i="1" dirty="0">
                <a:solidFill>
                  <a:srgbClr val="333333"/>
                </a:solidFill>
                <a:effectLst/>
                <a:latin typeface="Times New Roman" panose="02020603050405020304" pitchFamily="18" charset="0"/>
                <a:ea typeface="Times New Roman" panose="02020603050405020304" pitchFamily="18" charset="0"/>
              </a:rPr>
              <a:t>, </a:t>
            </a:r>
            <a:r>
              <a:rPr lang="en-US" sz="2800" i="1" dirty="0" err="1">
                <a:solidFill>
                  <a:srgbClr val="333333"/>
                </a:solidFill>
                <a:effectLst/>
                <a:latin typeface="Times New Roman" panose="02020603050405020304" pitchFamily="18" charset="0"/>
                <a:ea typeface="Times New Roman" panose="02020603050405020304" pitchFamily="18" charset="0"/>
              </a:rPr>
              <a:t>trắng</a:t>
            </a:r>
            <a:r>
              <a:rPr lang="en-US" sz="2800" i="1" dirty="0">
                <a:solidFill>
                  <a:srgbClr val="333333"/>
                </a:solidFill>
                <a:effectLst/>
                <a:latin typeface="Times New Roman" panose="02020603050405020304" pitchFamily="18" charset="0"/>
                <a:ea typeface="Times New Roman" panose="02020603050405020304" pitchFamily="18" charset="0"/>
              </a:rPr>
              <a:t>…”</a:t>
            </a:r>
            <a:r>
              <a:rPr lang="en-US" sz="2800" dirty="0">
                <a:solidFill>
                  <a:srgbClr val="333333"/>
                </a:solidFill>
                <a:effectLst/>
                <a:latin typeface="Times New Roman" panose="02020603050405020304" pitchFamily="18" charset="0"/>
                <a:ea typeface="Times New Roman" panose="02020603050405020304" pitchFamily="18" charset="0"/>
              </a:rPr>
              <a:t> . </a:t>
            </a:r>
            <a:r>
              <a:rPr lang="en-US" sz="2800" dirty="0" err="1">
                <a:solidFill>
                  <a:srgbClr val="333333"/>
                </a:solidFill>
                <a:effectLst/>
                <a:latin typeface="Times New Roman" panose="02020603050405020304" pitchFamily="18" charset="0"/>
                <a:ea typeface="Times New Roman" panose="02020603050405020304" pitchFamily="18" charset="0"/>
              </a:rPr>
              <a:t>Nghĩa</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là</a:t>
            </a:r>
            <a:r>
              <a:rPr lang="en-US" sz="2800" dirty="0">
                <a:solidFill>
                  <a:srgbClr val="333333"/>
                </a:solidFill>
                <a:effectLst/>
                <a:latin typeface="Times New Roman" panose="02020603050405020304" pitchFamily="18" charset="0"/>
                <a:ea typeface="Times New Roman" panose="02020603050405020304" pitchFamily="18" charset="0"/>
              </a:rPr>
              <a:t> con </a:t>
            </a:r>
            <a:r>
              <a:rPr lang="en-US" sz="2800" dirty="0" err="1">
                <a:solidFill>
                  <a:srgbClr val="333333"/>
                </a:solidFill>
                <a:effectLst/>
                <a:latin typeface="Times New Roman" panose="02020603050405020304" pitchFamily="18" charset="0"/>
                <a:ea typeface="Times New Roman" panose="02020603050405020304" pitchFamily="18" charset="0"/>
              </a:rPr>
              <a:t>phải</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đốimặt</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với</a:t>
            </a:r>
            <a:r>
              <a:rPr lang="en-US" sz="2800" dirty="0">
                <a:solidFill>
                  <a:srgbClr val="333333"/>
                </a:solidFill>
                <a:effectLst/>
                <a:latin typeface="Times New Roman" panose="02020603050405020304" pitchFamily="18" charset="0"/>
                <a:ea typeface="Times New Roman" panose="02020603050405020304" pitchFamily="18" charset="0"/>
              </a:rPr>
              <a:t> bao </a:t>
            </a:r>
            <a:r>
              <a:rPr lang="en-US" sz="2800" dirty="0" err="1">
                <a:solidFill>
                  <a:srgbClr val="333333"/>
                </a:solidFill>
                <a:effectLst/>
                <a:latin typeface="Times New Roman" panose="02020603050405020304" pitchFamily="18" charset="0"/>
                <a:ea typeface="Times New Roman" panose="02020603050405020304" pitchFamily="18" charset="0"/>
              </a:rPr>
              <a:t>khó</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khăn</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thử</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thách</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Nhưng</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khi</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gặp</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khó</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khăn</a:t>
            </a:r>
            <a:r>
              <a:rPr lang="en-US" sz="2800" dirty="0">
                <a:solidFill>
                  <a:srgbClr val="333333"/>
                </a:solidFill>
                <a:effectLst/>
                <a:latin typeface="Times New Roman" panose="02020603050405020304" pitchFamily="18" charset="0"/>
                <a:ea typeface="Times New Roman" panose="02020603050405020304" pitchFamily="18" charset="0"/>
              </a:rPr>
              <a:t> con </a:t>
            </a:r>
            <a:r>
              <a:rPr lang="en-US" sz="2800" dirty="0" err="1">
                <a:solidFill>
                  <a:srgbClr val="333333"/>
                </a:solidFill>
                <a:effectLst/>
                <a:latin typeface="Times New Roman" panose="02020603050405020304" pitchFamily="18" charset="0"/>
                <a:ea typeface="Times New Roman" panose="02020603050405020304" pitchFamily="18" charset="0"/>
              </a:rPr>
              <a:t>sẽ</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nhớ</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đến</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thầy</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nhớ</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đến</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những</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tình</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yêu</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thương</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bài</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học</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thầy</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đã</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truyền</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lửa</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cho</a:t>
            </a:r>
            <a:r>
              <a:rPr lang="en-US" sz="2800" dirty="0">
                <a:solidFill>
                  <a:srgbClr val="333333"/>
                </a:solidFill>
                <a:effectLst/>
                <a:latin typeface="Times New Roman" panose="02020603050405020304" pitchFamily="18" charset="0"/>
                <a:ea typeface="Times New Roman" panose="02020603050405020304" pitchFamily="18" charset="0"/>
              </a:rPr>
              <a:t> con </a:t>
            </a:r>
            <a:r>
              <a:rPr lang="en-US" sz="2800" dirty="0" err="1">
                <a:solidFill>
                  <a:srgbClr val="333333"/>
                </a:solidFill>
                <a:effectLst/>
                <a:latin typeface="Times New Roman" panose="02020603050405020304" pitchFamily="18" charset="0"/>
                <a:ea typeface="Times New Roman" panose="02020603050405020304" pitchFamily="18" charset="0"/>
              </a:rPr>
              <a:t>để</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cố</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gắng</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và</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bước</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tiếp</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dirty="0" err="1">
                <a:solidFill>
                  <a:srgbClr val="333333"/>
                </a:solidFill>
                <a:effectLst/>
                <a:latin typeface="Times New Roman" panose="02020603050405020304" pitchFamily="18" charset="0"/>
                <a:ea typeface="Times New Roman" panose="02020603050405020304" pitchFamily="18" charset="0"/>
              </a:rPr>
              <a:t>Trong</a:t>
            </a:r>
            <a:r>
              <a:rPr lang="en-US" sz="2800" dirty="0">
                <a:solidFill>
                  <a:srgbClr val="333333"/>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môi</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trường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cộng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đồng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rộng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lớn</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mới</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lạ</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thầy</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mong</a:t>
            </a:r>
            <a:r>
              <a:rPr lang="en-US" sz="2800" spc="-25" dirty="0">
                <a:solidFill>
                  <a:srgbClr val="000000"/>
                </a:solidFill>
                <a:effectLst/>
                <a:latin typeface="Times New Roman" panose="02020603050405020304" pitchFamily="18" charset="0"/>
                <a:ea typeface="Times New Roman" panose="02020603050405020304" pitchFamily="18" charset="0"/>
              </a:rPr>
              <a:t> con </a:t>
            </a:r>
            <a:r>
              <a:rPr lang="en-US" sz="2800" spc="-25" dirty="0" err="1">
                <a:solidFill>
                  <a:srgbClr val="000000"/>
                </a:solidFill>
                <a:effectLst/>
                <a:latin typeface="Times New Roman" panose="02020603050405020304" pitchFamily="18" charset="0"/>
                <a:ea typeface="Times New Roman" panose="02020603050405020304" pitchFamily="18" charset="0"/>
              </a:rPr>
              <a:t>sẽ</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i="1" spc="-25" dirty="0" err="1">
                <a:solidFill>
                  <a:srgbClr val="000000"/>
                </a:solidFill>
                <a:effectLst/>
                <a:latin typeface="Times New Roman" panose="02020603050405020304" pitchFamily="18" charset="0"/>
                <a:ea typeface="Times New Roman" panose="02020603050405020304" pitchFamily="18" charset="0"/>
              </a:rPr>
              <a:t>đi</a:t>
            </a:r>
            <a:r>
              <a:rPr lang="en-US" sz="2800" i="1" spc="-25" dirty="0">
                <a:solidFill>
                  <a:srgbClr val="000000"/>
                </a:solidFill>
                <a:effectLst/>
                <a:latin typeface="Times New Roman" panose="02020603050405020304" pitchFamily="18" charset="0"/>
                <a:ea typeface="Times New Roman" panose="02020603050405020304" pitchFamily="18" charset="0"/>
              </a:rPr>
              <a:t> </a:t>
            </a:r>
            <a:r>
              <a:rPr lang="en-US" sz="2800" i="1" spc="-25" dirty="0" err="1">
                <a:solidFill>
                  <a:srgbClr val="000000"/>
                </a:solidFill>
                <a:effectLst/>
                <a:latin typeface="Times New Roman" panose="02020603050405020304" pitchFamily="18" charset="0"/>
                <a:ea typeface="Times New Roman" panose="02020603050405020304" pitchFamily="18" charset="0"/>
              </a:rPr>
              <a:t>như</a:t>
            </a:r>
            <a:r>
              <a:rPr lang="en-US" sz="2800" i="1" spc="-25" dirty="0">
                <a:solidFill>
                  <a:srgbClr val="000000"/>
                </a:solidFill>
                <a:effectLst/>
                <a:latin typeface="Times New Roman" panose="02020603050405020304" pitchFamily="18" charset="0"/>
                <a:ea typeface="Times New Roman" panose="02020603050405020304" pitchFamily="18" charset="0"/>
              </a:rPr>
              <a:t> </a:t>
            </a:r>
            <a:r>
              <a:rPr lang="en-US" sz="2800" i="1" spc="-25" dirty="0" err="1">
                <a:solidFill>
                  <a:srgbClr val="000000"/>
                </a:solidFill>
                <a:effectLst/>
                <a:latin typeface="Times New Roman" panose="02020603050405020304" pitchFamily="18" charset="0"/>
                <a:ea typeface="Times New Roman" panose="02020603050405020304" pitchFamily="18" charset="0"/>
              </a:rPr>
              <a:t>suối</a:t>
            </a:r>
            <a:r>
              <a:rPr lang="en-US" sz="2800" i="1" spc="-25" dirty="0">
                <a:solidFill>
                  <a:srgbClr val="000000"/>
                </a:solidFill>
                <a:effectLst/>
                <a:latin typeface="Times New Roman" panose="02020603050405020304" pitchFamily="18" charset="0"/>
                <a:ea typeface="Times New Roman" panose="02020603050405020304" pitchFamily="18" charset="0"/>
              </a:rPr>
              <a:t> </a:t>
            </a:r>
            <a:r>
              <a:rPr lang="en-US" sz="2800" i="1" spc="-25" dirty="0" err="1">
                <a:solidFill>
                  <a:srgbClr val="000000"/>
                </a:solidFill>
                <a:effectLst/>
                <a:latin typeface="Times New Roman" panose="02020603050405020304" pitchFamily="18" charset="0"/>
                <a:ea typeface="Times New Roman" panose="02020603050405020304" pitchFamily="18" charset="0"/>
              </a:rPr>
              <a:t>chảy</a:t>
            </a:r>
            <a:r>
              <a:rPr lang="en-US" sz="2800" i="1" spc="-25" dirty="0">
                <a:solidFill>
                  <a:srgbClr val="000000"/>
                </a:solidFill>
                <a:effectLst/>
                <a:latin typeface="Times New Roman" panose="02020603050405020304" pitchFamily="18" charset="0"/>
                <a:ea typeface="Times New Roman" panose="02020603050405020304" pitchFamily="18" charset="0"/>
              </a:rPr>
              <a:t> </a:t>
            </a:r>
            <a:r>
              <a:rPr lang="en-US" sz="2800" i="1" spc="-25" dirty="0" err="1">
                <a:solidFill>
                  <a:srgbClr val="000000"/>
                </a:solidFill>
                <a:effectLst/>
                <a:latin typeface="Times New Roman" panose="02020603050405020304" pitchFamily="18" charset="0"/>
                <a:ea typeface="Times New Roman" panose="02020603050405020304" pitchFamily="18" charset="0"/>
              </a:rPr>
              <a:t>về</a:t>
            </a:r>
            <a:r>
              <a:rPr lang="en-US" sz="2800" i="1" spc="-25" dirty="0">
                <a:solidFill>
                  <a:srgbClr val="000000"/>
                </a:solidFill>
                <a:effectLst/>
                <a:latin typeface="Times New Roman" panose="02020603050405020304" pitchFamily="18" charset="0"/>
                <a:ea typeface="Times New Roman" panose="02020603050405020304" pitchFamily="18" charset="0"/>
              </a:rPr>
              <a:t> </a:t>
            </a:r>
            <a:r>
              <a:rPr lang="en-US" sz="2800" i="1" spc="-25" dirty="0" err="1">
                <a:solidFill>
                  <a:srgbClr val="000000"/>
                </a:solidFill>
                <a:effectLst/>
                <a:latin typeface="Times New Roman" panose="02020603050405020304" pitchFamily="18" charset="0"/>
                <a:ea typeface="Times New Roman" panose="02020603050405020304" pitchFamily="18" charset="0"/>
              </a:rPr>
              <a:t>biển</a:t>
            </a:r>
            <a:r>
              <a:rPr lang="en-US" sz="2800" i="1" spc="-25" dirty="0">
                <a:solidFill>
                  <a:srgbClr val="000000"/>
                </a:solidFill>
                <a:effectLst/>
                <a:latin typeface="Times New Roman" panose="02020603050405020304" pitchFamily="18" charset="0"/>
                <a:ea typeface="Times New Roman" panose="02020603050405020304" pitchFamily="18" charset="0"/>
              </a:rPr>
              <a:t>”.</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Hình</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ảnh</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thơ</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mộc</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mạc</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cùng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biện</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pháp</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tu</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từ</a:t>
            </a:r>
            <a:r>
              <a:rPr lang="en-US" sz="2800" spc="-25" dirty="0">
                <a:solidFill>
                  <a:srgbClr val="000000"/>
                </a:solidFill>
                <a:effectLst/>
                <a:latin typeface="Times New Roman" panose="02020603050405020304" pitchFamily="18" charset="0"/>
                <a:ea typeface="Times New Roman" panose="02020603050405020304" pitchFamily="18" charset="0"/>
              </a:rPr>
              <a:t> so </a:t>
            </a:r>
            <a:r>
              <a:rPr lang="en-US" sz="2800" spc="-25" dirty="0" err="1">
                <a:solidFill>
                  <a:srgbClr val="000000"/>
                </a:solidFill>
                <a:effectLst/>
                <a:latin typeface="Times New Roman" panose="02020603050405020304" pitchFamily="18" charset="0"/>
                <a:ea typeface="Times New Roman" panose="02020603050405020304" pitchFamily="18" charset="0"/>
              </a:rPr>
              <a:t>sánh</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thầy</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ước</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mong</a:t>
            </a:r>
            <a:r>
              <a:rPr lang="en-US" sz="2800" spc="-25" dirty="0">
                <a:solidFill>
                  <a:srgbClr val="000000"/>
                </a:solidFill>
                <a:effectLst/>
                <a:latin typeface="Times New Roman" panose="02020603050405020304" pitchFamily="18" charset="0"/>
                <a:ea typeface="Times New Roman" panose="02020603050405020304" pitchFamily="18" charset="0"/>
              </a:rPr>
              <a:t> con </a:t>
            </a:r>
            <a:r>
              <a:rPr lang="en-US" sz="2800" spc="-25" dirty="0" err="1">
                <a:solidFill>
                  <a:srgbClr val="000000"/>
                </a:solidFill>
                <a:effectLst/>
                <a:latin typeface="Times New Roman" panose="02020603050405020304" pitchFamily="18" charset="0"/>
                <a:ea typeface="Times New Roman" panose="02020603050405020304" pitchFamily="18" charset="0"/>
              </a:rPr>
              <a:t>sẽ</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là</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người</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nhanh</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nhẹn</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mạnh</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mẽ</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tự</a:t>
            </a:r>
            <a:r>
              <a:rPr lang="en-US" sz="2800" spc="-25" dirty="0">
                <a:solidFill>
                  <a:srgbClr val="000000"/>
                </a:solidFill>
                <a:effectLst/>
                <a:latin typeface="Times New Roman" panose="02020603050405020304" pitchFamily="18" charset="0"/>
                <a:ea typeface="Times New Roman" panose="02020603050405020304" pitchFamily="18" charset="0"/>
              </a:rPr>
              <a:t> tin </a:t>
            </a:r>
            <a:r>
              <a:rPr lang="en-US" sz="2800" spc="-25" dirty="0" err="1">
                <a:solidFill>
                  <a:srgbClr val="000000"/>
                </a:solidFill>
                <a:effectLst/>
                <a:latin typeface="Times New Roman" panose="02020603050405020304" pitchFamily="18" charset="0"/>
                <a:ea typeface="Times New Roman" panose="02020603050405020304" pitchFamily="18" charset="0"/>
              </a:rPr>
              <a:t>hòa</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nhập</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tốt</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với</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cộng</a:t>
            </a:r>
            <a:r>
              <a:rPr lang="en-US" sz="2800" spc="-25" dirty="0">
                <a:solidFill>
                  <a:srgbClr val="000000"/>
                </a:solidFill>
                <a:effectLst/>
                <a:latin typeface="Times New Roman" panose="02020603050405020304" pitchFamily="18" charset="0"/>
                <a:ea typeface="Times New Roman" panose="02020603050405020304" pitchFamily="18" charset="0"/>
              </a:rPr>
              <a:t> </a:t>
            </a:r>
            <a:r>
              <a:rPr lang="en-US" sz="2800" spc="-25" dirty="0" err="1">
                <a:solidFill>
                  <a:srgbClr val="000000"/>
                </a:solidFill>
                <a:effectLst/>
                <a:latin typeface="Times New Roman" panose="02020603050405020304" pitchFamily="18" charset="0"/>
                <a:ea typeface="Times New Roman" panose="02020603050405020304" pitchFamily="18" charset="0"/>
              </a:rPr>
              <a:t>đồng</a:t>
            </a:r>
            <a:r>
              <a:rPr lang="en-US" sz="2800" spc="-25" dirty="0">
                <a:solidFill>
                  <a:srgbClr val="000000"/>
                </a:solidFill>
                <a:effectLst/>
                <a:latin typeface="Times New Roman" panose="02020603050405020304" pitchFamily="18" charset="0"/>
                <a:ea typeface="Times New Roman" panose="02020603050405020304" pitchFamily="18" charset="0"/>
              </a:rPr>
              <a:t>. </a:t>
            </a:r>
            <a:endParaRPr lang="en-US" sz="2800" dirty="0"/>
          </a:p>
        </p:txBody>
      </p:sp>
    </p:spTree>
    <p:extLst>
      <p:ext uri="{BB962C8B-B14F-4D97-AF65-F5344CB8AC3E}">
        <p14:creationId xmlns:p14="http://schemas.microsoft.com/office/powerpoint/2010/main" val="283221563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C92F1C19-3BDD-487B-CA2C-C09EE7B27F4A}"/>
              </a:ext>
            </a:extLst>
          </p:cNvPr>
          <p:cNvSpPr txBox="1"/>
          <p:nvPr/>
        </p:nvSpPr>
        <p:spPr>
          <a:xfrm>
            <a:off x="318052" y="198783"/>
            <a:ext cx="11383618" cy="4031873"/>
          </a:xfrm>
          <a:prstGeom prst="rect">
            <a:avLst/>
          </a:prstGeom>
          <a:noFill/>
        </p:spPr>
        <p:txBody>
          <a:bodyPr wrap="square" rtlCol="0">
            <a:spAutoFit/>
          </a:bodyPr>
          <a:lstStyle/>
          <a:p>
            <a:pPr algn="just"/>
            <a:r>
              <a:rPr lang="en-US" sz="3200" spc="-25">
                <a:solidFill>
                  <a:srgbClr val="000000"/>
                </a:solidFill>
                <a:effectLst/>
                <a:latin typeface="Times New Roman" panose="02020603050405020304" pitchFamily="18" charset="0"/>
                <a:ea typeface="Times New Roman" panose="02020603050405020304" pitchFamily="18" charset="0"/>
              </a:rPr>
              <a:t>Nhưng dù có trưởng thành đến đâu, con hãy nhớ “</a:t>
            </a:r>
            <a:r>
              <a:rPr lang="en-US" sz="3200" i="1" spc="-25">
                <a:solidFill>
                  <a:srgbClr val="000000"/>
                </a:solidFill>
                <a:effectLst/>
                <a:latin typeface="Times New Roman" panose="02020603050405020304" pitchFamily="18" charset="0"/>
                <a:ea typeface="Times New Roman" panose="02020603050405020304" pitchFamily="18" charset="0"/>
              </a:rPr>
              <a:t>chớ quên mạch đá cội nguồn</a:t>
            </a:r>
            <a:r>
              <a:rPr lang="en-US" sz="3200" spc="-25">
                <a:solidFill>
                  <a:srgbClr val="000000"/>
                </a:solidFill>
                <a:effectLst/>
                <a:latin typeface="Times New Roman" panose="02020603050405020304" pitchFamily="18" charset="0"/>
                <a:ea typeface="Times New Roman" panose="02020603050405020304" pitchFamily="18" charset="0"/>
              </a:rPr>
              <a:t>”, tức là không được quên nơi con từng sinh ra, nơi con từng gắn bó và trưởng thành. Trên đường đời con đi gặp nhiều khó khăn vất vả, hãy nhớ về thầy, về nơi con đã sinh thành, thầy sẽ là ngọn lửa, bài học của thầy sẽ là ngọn lửa giúp ấm lòng con, cho con vịn đứng lên sau vấp ngã. Lời thơ tâm tình, hình ảnh và ngôn ngữ giản dị giàu sức gợi, bài thơ đã gợi trong ta niềm xúc động trước tình yêu thương của người thầy dành cho con.</a:t>
            </a:r>
            <a:endParaRPr lang="en-US" sz="3200" dirty="0"/>
          </a:p>
        </p:txBody>
      </p:sp>
    </p:spTree>
    <p:extLst>
      <p:ext uri="{BB962C8B-B14F-4D97-AF65-F5344CB8AC3E}">
        <p14:creationId xmlns:p14="http://schemas.microsoft.com/office/powerpoint/2010/main" val="54991512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27F4B283-28CB-13CE-4BCA-8F82F76FD733}"/>
              </a:ext>
            </a:extLst>
          </p:cNvPr>
          <p:cNvSpPr txBox="1"/>
          <p:nvPr/>
        </p:nvSpPr>
        <p:spPr>
          <a:xfrm>
            <a:off x="3313043" y="172278"/>
            <a:ext cx="6042992" cy="584775"/>
          </a:xfrm>
          <a:prstGeom prst="rect">
            <a:avLst/>
          </a:prstGeom>
          <a:noFill/>
        </p:spPr>
        <p:txBody>
          <a:bodyPr wrap="square" rtlCol="0">
            <a:spAutoFit/>
          </a:bodyPr>
          <a:lstStyle/>
          <a:p>
            <a:pPr algn="ctr"/>
            <a:r>
              <a:rPr lang="vi-VN" sz="3200" b="1" dirty="0">
                <a:solidFill>
                  <a:srgbClr val="FF0000"/>
                </a:solidFill>
                <a:effectLst/>
                <a:latin typeface="Times New Roman" panose="02020603050405020304" pitchFamily="18" charset="0"/>
                <a:ea typeface="Times New Roman" panose="02020603050405020304" pitchFamily="18" charset="0"/>
              </a:rPr>
              <a:t>HƯỚNG DẪN </a:t>
            </a:r>
            <a:r>
              <a:rPr lang="en-US" sz="3200" b="1" dirty="0">
                <a:solidFill>
                  <a:srgbClr val="FF0000"/>
                </a:solidFill>
                <a:effectLst/>
                <a:latin typeface="Times New Roman" panose="02020603050405020304" pitchFamily="18" charset="0"/>
                <a:ea typeface="Times New Roman" panose="02020603050405020304" pitchFamily="18" charset="0"/>
              </a:rPr>
              <a:t>TỰ HỌC BÀI 7</a:t>
            </a:r>
            <a:endParaRPr lang="en-US" sz="32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B87093E1-C1D7-4661-C2D8-CAC786D8B4F1}"/>
              </a:ext>
            </a:extLst>
          </p:cNvPr>
          <p:cNvSpPr txBox="1"/>
          <p:nvPr/>
        </p:nvSpPr>
        <p:spPr>
          <a:xfrm>
            <a:off x="583096" y="1139687"/>
            <a:ext cx="10681252" cy="523220"/>
          </a:xfrm>
          <a:prstGeom prst="rect">
            <a:avLst/>
          </a:prstGeom>
          <a:noFill/>
        </p:spPr>
        <p:txBody>
          <a:bodyPr wrap="square" rtlCol="0">
            <a:spAutoFit/>
          </a:bodyPr>
          <a:lstStyle/>
          <a:p>
            <a:pPr algn="ctr"/>
            <a:r>
              <a:rPr lang="vi-VN"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Học</a:t>
            </a:r>
            <a:r>
              <a:rPr lang="vi-VN" sz="2800" dirty="0">
                <a:solidFill>
                  <a:srgbClr val="000000"/>
                </a:solidFill>
                <a:effectLst/>
                <a:latin typeface="Times New Roman" panose="02020603050405020304" pitchFamily="18" charset="0"/>
                <a:ea typeface="Times New Roman" panose="02020603050405020304" pitchFamily="18" charset="0"/>
              </a:rPr>
              <a:t> sinh </a:t>
            </a:r>
            <a:r>
              <a:rPr lang="vi-VN" sz="2800" dirty="0" err="1">
                <a:solidFill>
                  <a:srgbClr val="000000"/>
                </a:solidFill>
                <a:effectLst/>
                <a:latin typeface="Times New Roman" panose="02020603050405020304" pitchFamily="18" charset="0"/>
                <a:ea typeface="Times New Roman" panose="02020603050405020304" pitchFamily="18" charset="0"/>
              </a:rPr>
              <a:t>hoàn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thành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việc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tự</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đánh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giá</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9F41AB2A-8AD0-BFC5-3E4F-F301FBF7C042}"/>
              </a:ext>
            </a:extLst>
          </p:cNvPr>
          <p:cNvSpPr txBox="1"/>
          <p:nvPr/>
        </p:nvSpPr>
        <p:spPr>
          <a:xfrm>
            <a:off x="583096" y="1891653"/>
            <a:ext cx="10813774" cy="1384995"/>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Ghi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lại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lưu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lại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một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số</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thông</a:t>
            </a:r>
            <a:r>
              <a:rPr lang="en-US" sz="2800" dirty="0">
                <a:solidFill>
                  <a:srgbClr val="000000"/>
                </a:solidFill>
                <a:effectLst/>
                <a:latin typeface="Times New Roman" panose="02020603050405020304" pitchFamily="18" charset="0"/>
                <a:ea typeface="Times New Roman" panose="02020603050405020304" pitchFamily="18" charset="0"/>
              </a:rPr>
              <a:t> tin </a:t>
            </a:r>
            <a:r>
              <a:rPr lang="en-US" sz="2800" dirty="0" err="1">
                <a:solidFill>
                  <a:srgbClr val="000000"/>
                </a:solidFill>
                <a:effectLst/>
                <a:latin typeface="Times New Roman" panose="02020603050405020304" pitchFamily="18" charset="0"/>
                <a:ea typeface="Times New Roman" panose="02020603050405020304" pitchFamily="18" charset="0"/>
              </a:rPr>
              <a:t>mà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em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cho</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hữu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ích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để</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hiểu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hơn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về</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giả</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phẩm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em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đã</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học</a:t>
            </a:r>
            <a:r>
              <a:rPr lang="en-US" sz="2800" dirty="0">
                <a:solidFill>
                  <a:srgbClr val="000000"/>
                </a:solidFill>
                <a:effectLst/>
                <a:latin typeface="Times New Roman" panose="02020603050405020304" pitchFamily="18" charset="0"/>
                <a:ea typeface="Times New Roman" panose="02020603050405020304" pitchFamily="18" charset="0"/>
              </a:rPr>
              <a:t> ở </a:t>
            </a:r>
            <a:r>
              <a:rPr lang="en-US" sz="2800" dirty="0" err="1">
                <a:solidFill>
                  <a:srgbClr val="000000"/>
                </a:solidFill>
                <a:effectLst/>
                <a:latin typeface="Times New Roman" panose="02020603050405020304" pitchFamily="18" charset="0"/>
                <a:ea typeface="Times New Roman" panose="02020603050405020304" pitchFamily="18" charset="0"/>
              </a:rPr>
              <a:t>Bài</a:t>
            </a:r>
            <a:r>
              <a:rPr lang="en-US" sz="2800" dirty="0">
                <a:solidFill>
                  <a:srgbClr val="000000"/>
                </a:solidFill>
                <a:effectLst/>
                <a:latin typeface="Times New Roman" panose="02020603050405020304" pitchFamily="18" charset="0"/>
                <a:ea typeface="Times New Roman" panose="02020603050405020304" pitchFamily="18" charset="0"/>
              </a:rPr>
              <a:t> 7 </a:t>
            </a:r>
            <a:r>
              <a:rPr lang="en-US" sz="2800" dirty="0" err="1">
                <a:solidFill>
                  <a:srgbClr val="000000"/>
                </a:solidFill>
                <a:effectLst/>
                <a:latin typeface="Times New Roman" panose="02020603050405020304" pitchFamily="18" charset="0"/>
                <a:ea typeface="Times New Roman" panose="02020603050405020304" pitchFamily="18" charset="0"/>
              </a:rPr>
              <a:t>từ</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nhiều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nguồn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khác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nhau</a:t>
            </a:r>
            <a:r>
              <a:rPr lang="en-US" sz="2800" dirty="0">
                <a:solidFill>
                  <a:srgbClr val="000000"/>
                </a:solidFill>
                <a:effectLst/>
                <a:latin typeface="Times New Roman" panose="02020603050405020304" pitchFamily="18" charset="0"/>
                <a:ea typeface="Times New Roman" panose="02020603050405020304" pitchFamily="18" charset="0"/>
              </a:rPr>
              <a:t> (Internet, </a:t>
            </a:r>
            <a:r>
              <a:rPr lang="en-US" sz="2800" dirty="0" err="1">
                <a:solidFill>
                  <a:srgbClr val="000000"/>
                </a:solidFill>
                <a:effectLst/>
                <a:latin typeface="Times New Roman" panose="02020603050405020304" pitchFamily="18" charset="0"/>
                <a:ea typeface="Times New Roman" panose="02020603050405020304" pitchFamily="18" charset="0"/>
              </a:rPr>
              <a:t>sách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báo</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a16="http://schemas.microsoft.com/office/drawing/2014/main" id="{96FACC78-1026-7D0C-8330-ABDBB8AD4001}"/>
              </a:ext>
            </a:extLst>
          </p:cNvPr>
          <p:cNvSpPr txBox="1"/>
          <p:nvPr/>
        </p:nvSpPr>
        <p:spPr>
          <a:xfrm>
            <a:off x="583096" y="3429000"/>
            <a:ext cx="10813774" cy="1384995"/>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Đọc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thêm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một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số</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bài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thơ</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có</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cùng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đề</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tài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hoặc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chủ</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đề</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vơi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bài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thơ</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đã</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học</a:t>
            </a:r>
            <a:r>
              <a:rPr lang="en-US" sz="2800" dirty="0">
                <a:solidFill>
                  <a:srgbClr val="000000"/>
                </a:solidFill>
                <a:effectLst/>
                <a:latin typeface="Times New Roman" panose="02020603050405020304" pitchFamily="18" charset="0"/>
                <a:ea typeface="Times New Roman" panose="02020603050405020304" pitchFamily="18" charset="0"/>
              </a:rPr>
              <a:t> ở </a:t>
            </a:r>
            <a:r>
              <a:rPr lang="en-US" sz="2800" dirty="0" err="1">
                <a:solidFill>
                  <a:srgbClr val="000000"/>
                </a:solidFill>
                <a:effectLst/>
                <a:latin typeface="Times New Roman" panose="02020603050405020304" pitchFamily="18" charset="0"/>
                <a:ea typeface="Times New Roman" panose="02020603050405020304" pitchFamily="18" charset="0"/>
              </a:rPr>
              <a:t>Bài</a:t>
            </a:r>
            <a:r>
              <a:rPr lang="en-US" sz="2800" dirty="0">
                <a:solidFill>
                  <a:srgbClr val="000000"/>
                </a:solidFill>
                <a:effectLst/>
                <a:latin typeface="Times New Roman" panose="02020603050405020304" pitchFamily="18" charset="0"/>
                <a:ea typeface="Times New Roman" panose="02020603050405020304" pitchFamily="18" charset="0"/>
              </a:rPr>
              <a:t> 7. </a:t>
            </a:r>
            <a:r>
              <a:rPr lang="en-US" sz="2800" dirty="0" err="1">
                <a:solidFill>
                  <a:srgbClr val="000000"/>
                </a:solidFill>
                <a:effectLst/>
                <a:latin typeface="Times New Roman" panose="02020603050405020304" pitchFamily="18" charset="0"/>
                <a:ea typeface="Times New Roman" panose="02020603050405020304" pitchFamily="18" charset="0"/>
              </a:rPr>
              <a:t>Với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mỗi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bài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thơ</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hãy</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ghi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lại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ngắn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gọn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điều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em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thích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hoặc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ấn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tượng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nhất</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8" name="Hộp Văn bản 7">
            <a:extLst>
              <a:ext uri="{FF2B5EF4-FFF2-40B4-BE49-F238E27FC236}">
                <a16:creationId xmlns:a16="http://schemas.microsoft.com/office/drawing/2014/main" id="{B7564586-ABF8-F505-F7C9-D57C1FDC6EE1}"/>
              </a:ext>
            </a:extLst>
          </p:cNvPr>
          <p:cNvSpPr txBox="1"/>
          <p:nvPr/>
        </p:nvSpPr>
        <p:spPr>
          <a:xfrm>
            <a:off x="583096" y="5071982"/>
            <a:ext cx="11184834" cy="954107"/>
          </a:xfrm>
          <a:prstGeom prst="rect">
            <a:avLst/>
          </a:prstGeom>
          <a:noFill/>
        </p:spPr>
        <p:txBody>
          <a:bodyPr wrap="square" rtlCol="0">
            <a:spAutoFit/>
          </a:bodyPr>
          <a:lstStyle/>
          <a:p>
            <a:pPr algn="just"/>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Chuẩn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bị</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bài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học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mới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Tìm</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hiểu</a:t>
            </a:r>
            <a:r>
              <a:rPr lang="vi-VN" sz="2800" dirty="0">
                <a:solidFill>
                  <a:srgbClr val="000000"/>
                </a:solidFill>
                <a:effectLst/>
                <a:latin typeface="Times New Roman" panose="02020603050405020304" pitchFamily="18" charset="0"/>
                <a:ea typeface="Times New Roman" panose="02020603050405020304" pitchFamily="18" charset="0"/>
              </a:rPr>
              <a:t> tri </a:t>
            </a:r>
            <a:r>
              <a:rPr lang="vi-VN" sz="2800" dirty="0" err="1">
                <a:solidFill>
                  <a:srgbClr val="000000"/>
                </a:solidFill>
                <a:effectLst/>
                <a:latin typeface="Times New Roman" panose="02020603050405020304" pitchFamily="18" charset="0"/>
                <a:ea typeface="Times New Roman" panose="02020603050405020304" pitchFamily="18" charset="0"/>
              </a:rPr>
              <a:t>thức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ngữ</a:t>
            </a:r>
            <a:r>
              <a:rPr lang="vi-VN" sz="2800" dirty="0">
                <a:solidFill>
                  <a:srgbClr val="000000"/>
                </a:solidFill>
                <a:effectLst/>
                <a:latin typeface="Times New Roman" panose="02020603050405020304" pitchFamily="18" charset="0"/>
                <a:ea typeface="Times New Roman" panose="02020603050405020304" pitchFamily="18" charset="0"/>
              </a:rPr>
              <a:t> văn cho </a:t>
            </a:r>
            <a:r>
              <a:rPr lang="en-US" sz="2800" dirty="0">
                <a:solidFill>
                  <a:srgbClr val="000000"/>
                </a:solidFill>
                <a:effectLst/>
                <a:latin typeface="Times New Roman" panose="02020603050405020304" pitchFamily="18" charset="0"/>
                <a:ea typeface="Times New Roman" panose="02020603050405020304" pitchFamily="18" charset="0"/>
              </a:rPr>
              <a:t>B</a:t>
            </a:r>
            <a:r>
              <a:rPr lang="vi-VN" sz="2800" dirty="0" err="1">
                <a:solidFill>
                  <a:srgbClr val="000000"/>
                </a:solidFill>
                <a:effectLst/>
                <a:latin typeface="Times New Roman" panose="02020603050405020304" pitchFamily="18" charset="0"/>
                <a:ea typeface="Times New Roman" panose="02020603050405020304" pitchFamily="18" charset="0"/>
              </a:rPr>
              <a:t>ài</a:t>
            </a:r>
            <a:r>
              <a:rPr lang="vi-VN" sz="2800" dirty="0">
                <a:solidFill>
                  <a:srgbClr val="000000"/>
                </a:solidFill>
                <a:effectLst/>
                <a:latin typeface="Times New Roman" panose="02020603050405020304" pitchFamily="18" charset="0"/>
                <a:ea typeface="Times New Roman" panose="02020603050405020304" pitchFamily="18" charset="0"/>
              </a:rPr>
              <a:t> 8, </a:t>
            </a:r>
            <a:r>
              <a:rPr lang="vi-VN" sz="2800" dirty="0" err="1">
                <a:solidFill>
                  <a:srgbClr val="000000"/>
                </a:solidFill>
                <a:effectLst/>
                <a:latin typeface="Times New Roman" panose="02020603050405020304" pitchFamily="18" charset="0"/>
                <a:ea typeface="Times New Roman" panose="02020603050405020304" pitchFamily="18" charset="0"/>
              </a:rPr>
              <a:t>chuẩn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bị</a:t>
            </a:r>
            <a:r>
              <a:rPr lang="vi-VN" sz="2800" dirty="0">
                <a:solidFill>
                  <a:srgbClr val="000000"/>
                </a:solidFill>
                <a:effectLst/>
                <a:latin typeface="Times New Roman" panose="02020603050405020304" pitchFamily="18" charset="0"/>
                <a:ea typeface="Times New Roman" panose="02020603050405020304" pitchFamily="18" charset="0"/>
              </a:rPr>
              <a:t> câu </a:t>
            </a:r>
            <a:r>
              <a:rPr lang="vi-VN" sz="2800" dirty="0" err="1">
                <a:solidFill>
                  <a:srgbClr val="000000"/>
                </a:solidFill>
                <a:effectLst/>
                <a:latin typeface="Times New Roman" panose="02020603050405020304" pitchFamily="18" charset="0"/>
                <a:ea typeface="Times New Roman" panose="02020603050405020304" pitchFamily="18" charset="0"/>
              </a:rPr>
              <a:t>hỏi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đọc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hiểu</a:t>
            </a:r>
            <a:r>
              <a:rPr lang="vi-VN" sz="2800" dirty="0">
                <a:solidFill>
                  <a:srgbClr val="000000"/>
                </a:solidFill>
                <a:effectLst/>
                <a:latin typeface="Times New Roman" panose="02020603050405020304" pitchFamily="18" charset="0"/>
                <a:ea typeface="Times New Roman" panose="02020603050405020304" pitchFamily="18" charset="0"/>
              </a:rPr>
              <a:t> văn </a:t>
            </a:r>
            <a:r>
              <a:rPr lang="vi-VN" sz="2800" dirty="0" err="1">
                <a:solidFill>
                  <a:srgbClr val="000000"/>
                </a:solidFill>
                <a:effectLst/>
                <a:latin typeface="Times New Roman" panose="02020603050405020304" pitchFamily="18" charset="0"/>
                <a:ea typeface="Times New Roman" panose="02020603050405020304" pitchFamily="18" charset="0"/>
              </a:rPr>
              <a:t>bản</a:t>
            </a:r>
            <a:r>
              <a:rPr lang="vi-VN" sz="2800" dirty="0">
                <a:solidFill>
                  <a:srgbClr val="000000"/>
                </a:solidFill>
                <a:effectLst/>
                <a:latin typeface="Times New Roman" panose="02020603050405020304" pitchFamily="18" charset="0"/>
                <a:ea typeface="Times New Roman" panose="02020603050405020304" pitchFamily="18" charset="0"/>
              </a:rPr>
              <a:t> </a:t>
            </a:r>
            <a:r>
              <a:rPr lang="en-US" sz="2800" dirty="0">
                <a:solidFill>
                  <a:srgbClr val="000000"/>
                </a:solidFill>
                <a:effectLst/>
                <a:latin typeface="Times New Roman" panose="02020603050405020304" pitchFamily="18" charset="0"/>
                <a:ea typeface="Times New Roman" panose="02020603050405020304" pitchFamily="18" charset="0"/>
              </a:rPr>
              <a:t>“</a:t>
            </a:r>
            <a:r>
              <a:rPr lang="en-US" sz="2800" i="1" dirty="0" err="1">
                <a:solidFill>
                  <a:srgbClr val="000000"/>
                </a:solidFill>
                <a:effectLst/>
                <a:latin typeface="Times New Roman" panose="02020603050405020304" pitchFamily="18" charset="0"/>
                <a:ea typeface="Times New Roman" panose="02020603050405020304" pitchFamily="18" charset="0"/>
              </a:rPr>
              <a:t>Tinh</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thần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yêu</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nước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của</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nhân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dân</a:t>
            </a:r>
            <a:r>
              <a:rPr lang="en-US" sz="2800" i="1" dirty="0">
                <a:solidFill>
                  <a:srgbClr val="000000"/>
                </a:solidFill>
                <a:effectLst/>
                <a:latin typeface="Times New Roman" panose="02020603050405020304" pitchFamily="18" charset="0"/>
                <a:ea typeface="Times New Roman" panose="02020603050405020304" pitchFamily="18" charset="0"/>
              </a:rPr>
              <a:t> ta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Hồ</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Chí</a:t>
            </a:r>
            <a:r>
              <a:rPr lang="en-US" sz="2800" dirty="0">
                <a:solidFill>
                  <a:srgbClr val="000000"/>
                </a:solidFill>
                <a:effectLst/>
                <a:latin typeface="Times New Roman" panose="02020603050405020304" pitchFamily="18" charset="0"/>
                <a:ea typeface="Times New Roman" panose="02020603050405020304" pitchFamily="18" charset="0"/>
              </a:rPr>
              <a:t> Minh.</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2982514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ircle(in)">
                                      <p:cBhvr>
                                        <p:cTn id="18" dur="20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randombar(horizontal)">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26"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wipe(down)">
                                      <p:cBhvr>
                                        <p:cTn id="28" dur="580">
                                          <p:stCondLst>
                                            <p:cond delay="0"/>
                                          </p:stCondLst>
                                        </p:cTn>
                                        <p:tgtEl>
                                          <p:spTgt spid="8"/>
                                        </p:tgtEl>
                                      </p:cBhvr>
                                    </p:animEffect>
                                    <p:anim calcmode="lin" valueType="num">
                                      <p:cBhvr>
                                        <p:cTn id="29"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34" dur="26">
                                          <p:stCondLst>
                                            <p:cond delay="650"/>
                                          </p:stCondLst>
                                        </p:cTn>
                                        <p:tgtEl>
                                          <p:spTgt spid="8"/>
                                        </p:tgtEl>
                                      </p:cBhvr>
                                      <p:to x="100000" y="60000"/>
                                    </p:animScale>
                                    <p:animScale>
                                      <p:cBhvr>
                                        <p:cTn id="35" dur="166" decel="50000">
                                          <p:stCondLst>
                                            <p:cond delay="676"/>
                                          </p:stCondLst>
                                        </p:cTn>
                                        <p:tgtEl>
                                          <p:spTgt spid="8"/>
                                        </p:tgtEl>
                                      </p:cBhvr>
                                      <p:to x="100000" y="100000"/>
                                    </p:animScale>
                                    <p:animScale>
                                      <p:cBhvr>
                                        <p:cTn id="36" dur="26">
                                          <p:stCondLst>
                                            <p:cond delay="1312"/>
                                          </p:stCondLst>
                                        </p:cTn>
                                        <p:tgtEl>
                                          <p:spTgt spid="8"/>
                                        </p:tgtEl>
                                      </p:cBhvr>
                                      <p:to x="100000" y="80000"/>
                                    </p:animScale>
                                    <p:animScale>
                                      <p:cBhvr>
                                        <p:cTn id="37" dur="166" decel="50000">
                                          <p:stCondLst>
                                            <p:cond delay="1338"/>
                                          </p:stCondLst>
                                        </p:cTn>
                                        <p:tgtEl>
                                          <p:spTgt spid="8"/>
                                        </p:tgtEl>
                                      </p:cBhvr>
                                      <p:to x="100000" y="100000"/>
                                    </p:animScale>
                                    <p:animScale>
                                      <p:cBhvr>
                                        <p:cTn id="38" dur="26">
                                          <p:stCondLst>
                                            <p:cond delay="1642"/>
                                          </p:stCondLst>
                                        </p:cTn>
                                        <p:tgtEl>
                                          <p:spTgt spid="8"/>
                                        </p:tgtEl>
                                      </p:cBhvr>
                                      <p:to x="100000" y="90000"/>
                                    </p:animScale>
                                    <p:animScale>
                                      <p:cBhvr>
                                        <p:cTn id="39" dur="166" decel="50000">
                                          <p:stCondLst>
                                            <p:cond delay="1668"/>
                                          </p:stCondLst>
                                        </p:cTn>
                                        <p:tgtEl>
                                          <p:spTgt spid="8"/>
                                        </p:tgtEl>
                                      </p:cBhvr>
                                      <p:to x="100000" y="100000"/>
                                    </p:animScale>
                                    <p:animScale>
                                      <p:cBhvr>
                                        <p:cTn id="40" dur="26">
                                          <p:stCondLst>
                                            <p:cond delay="1808"/>
                                          </p:stCondLst>
                                        </p:cTn>
                                        <p:tgtEl>
                                          <p:spTgt spid="8"/>
                                        </p:tgtEl>
                                      </p:cBhvr>
                                      <p:to x="100000" y="95000"/>
                                    </p:animScale>
                                    <p:animScale>
                                      <p:cBhvr>
                                        <p:cTn id="41" dur="166" decel="50000">
                                          <p:stCondLst>
                                            <p:cond delay="1834"/>
                                          </p:stCondLst>
                                        </p:cTn>
                                        <p:tgtEl>
                                          <p:spTgt spid="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9076D3ED-FE47-461C-BF1D-5768F1D078AF}"/>
              </a:ext>
            </a:extLst>
          </p:cNvPr>
          <p:cNvSpPr txBox="1"/>
          <p:nvPr/>
        </p:nvSpPr>
        <p:spPr>
          <a:xfrm>
            <a:off x="3472070" y="116380"/>
            <a:ext cx="4108174" cy="523220"/>
          </a:xfrm>
          <a:prstGeom prst="rect">
            <a:avLst/>
          </a:prstGeom>
          <a:noFill/>
        </p:spPr>
        <p:txBody>
          <a:bodyPr wrap="square" rtlCol="0">
            <a:spAutoFit/>
          </a:bodyPr>
          <a:lstStyle/>
          <a:p>
            <a:r>
              <a:rPr lang="en-US" sz="2800" b="1" dirty="0" err="1">
                <a:solidFill>
                  <a:srgbClr val="0D0D0D"/>
                </a:solidFill>
                <a:effectLst/>
                <a:latin typeface="Times New Roman" panose="02020603050405020304" pitchFamily="18" charset="0"/>
                <a:ea typeface="Times New Roman" panose="02020603050405020304" pitchFamily="18" charset="0"/>
              </a:rPr>
              <a:t>Dự</a:t>
            </a:r>
            <a:r>
              <a:rPr lang="en-US" sz="2800" b="1" dirty="0">
                <a:solidFill>
                  <a:srgbClr val="0D0D0D"/>
                </a:solidFill>
                <a:effectLst/>
                <a:latin typeface="Times New Roman" panose="02020603050405020304" pitchFamily="18" charset="0"/>
                <a:ea typeface="Times New Roman" panose="02020603050405020304" pitchFamily="18" charset="0"/>
              </a:rPr>
              <a:t> </a:t>
            </a:r>
            <a:r>
              <a:rPr lang="en-US" sz="2800" b="1" dirty="0" err="1">
                <a:solidFill>
                  <a:srgbClr val="0D0D0D"/>
                </a:solidFill>
                <a:effectLst/>
                <a:latin typeface="Times New Roman" panose="02020603050405020304" pitchFamily="18" charset="0"/>
                <a:ea typeface="Times New Roman" panose="02020603050405020304" pitchFamily="18" charset="0"/>
              </a:rPr>
              <a:t>kiến</a:t>
            </a:r>
            <a:r>
              <a:rPr lang="en-US" sz="2800" b="1" dirty="0">
                <a:solidFill>
                  <a:srgbClr val="0D0D0D"/>
                </a:solidFill>
                <a:effectLst/>
                <a:latin typeface="Times New Roman" panose="02020603050405020304" pitchFamily="18" charset="0"/>
                <a:ea typeface="Times New Roman" panose="02020603050405020304" pitchFamily="18" charset="0"/>
              </a:rPr>
              <a:t> </a:t>
            </a:r>
            <a:r>
              <a:rPr lang="en-US" sz="2800" b="1" dirty="0" err="1">
                <a:solidFill>
                  <a:srgbClr val="0D0D0D"/>
                </a:solidFill>
                <a:effectLst/>
                <a:latin typeface="Times New Roman" panose="02020603050405020304" pitchFamily="18" charset="0"/>
                <a:ea typeface="Times New Roman" panose="02020603050405020304" pitchFamily="18" charset="0"/>
              </a:rPr>
              <a:t>câu</a:t>
            </a:r>
            <a:r>
              <a:rPr lang="en-US" sz="2800" b="1" dirty="0">
                <a:solidFill>
                  <a:srgbClr val="0D0D0D"/>
                </a:solidFill>
                <a:effectLst/>
                <a:latin typeface="Times New Roman" panose="02020603050405020304" pitchFamily="18" charset="0"/>
                <a:ea typeface="Times New Roman" panose="02020603050405020304" pitchFamily="18" charset="0"/>
              </a:rPr>
              <a:t> </a:t>
            </a:r>
            <a:r>
              <a:rPr lang="en-US" sz="2800" b="1" dirty="0" err="1">
                <a:solidFill>
                  <a:srgbClr val="0D0D0D"/>
                </a:solidFill>
                <a:effectLst/>
                <a:latin typeface="Times New Roman" panose="02020603050405020304" pitchFamily="18" charset="0"/>
                <a:ea typeface="Times New Roman" panose="02020603050405020304" pitchFamily="18" charset="0"/>
              </a:rPr>
              <a:t>trả</a:t>
            </a:r>
            <a:r>
              <a:rPr lang="en-US" sz="2800" b="1" dirty="0">
                <a:solidFill>
                  <a:srgbClr val="0D0D0D"/>
                </a:solidFill>
                <a:effectLst/>
                <a:latin typeface="Times New Roman" panose="02020603050405020304" pitchFamily="18" charset="0"/>
                <a:ea typeface="Times New Roman" panose="02020603050405020304" pitchFamily="18" charset="0"/>
              </a:rPr>
              <a:t> </a:t>
            </a:r>
            <a:r>
              <a:rPr lang="en-US" sz="2800" b="1" dirty="0" err="1">
                <a:solidFill>
                  <a:srgbClr val="0D0D0D"/>
                </a:solidFill>
                <a:effectLst/>
                <a:latin typeface="Times New Roman" panose="02020603050405020304" pitchFamily="18" charset="0"/>
                <a:ea typeface="Times New Roman" panose="02020603050405020304" pitchFamily="18" charset="0"/>
              </a:rPr>
              <a:t>lời</a:t>
            </a:r>
            <a:endParaRPr lang="en-US" sz="2800" dirty="0"/>
          </a:p>
        </p:txBody>
      </p:sp>
      <p:sp>
        <p:nvSpPr>
          <p:cNvPr id="5" name="Hộp Văn bản 4">
            <a:extLst>
              <a:ext uri="{FF2B5EF4-FFF2-40B4-BE49-F238E27FC236}">
                <a16:creationId xmlns:a16="http://schemas.microsoft.com/office/drawing/2014/main" id="{A63DC163-3EE7-D4EF-8B4B-04F2600420F8}"/>
              </a:ext>
            </a:extLst>
          </p:cNvPr>
          <p:cNvSpPr txBox="1"/>
          <p:nvPr/>
        </p:nvSpPr>
        <p:spPr>
          <a:xfrm>
            <a:off x="384313" y="639600"/>
            <a:ext cx="11145078" cy="1043619"/>
          </a:xfrm>
          <a:prstGeom prst="rect">
            <a:avLst/>
          </a:prstGeom>
          <a:noFill/>
        </p:spPr>
        <p:txBody>
          <a:bodyPr wrap="square" rtlCol="0">
            <a:spAutoFit/>
          </a:bodyPr>
          <a:lstStyle/>
          <a:p>
            <a:pPr algn="just">
              <a:lnSpc>
                <a:spcPct val="115000"/>
              </a:lnSpc>
            </a:pPr>
            <a:r>
              <a:rPr lang="en-US" sz="2800" dirty="0">
                <a:solidFill>
                  <a:srgbClr val="0D0D0D"/>
                </a:solidFill>
                <a:effectLst/>
                <a:latin typeface="Times New Roman" panose="02020603050405020304" pitchFamily="18" charset="0"/>
                <a:ea typeface="Times New Roman" panose="02020603050405020304" pitchFamily="18" charset="0"/>
              </a:rPr>
              <a:t>HS </a:t>
            </a:r>
            <a:r>
              <a:rPr lang="en-US" sz="2800" dirty="0" err="1">
                <a:solidFill>
                  <a:srgbClr val="0D0D0D"/>
                </a:solidFill>
                <a:effectLst/>
                <a:latin typeface="Times New Roman" panose="02020603050405020304" pitchFamily="18" charset="0"/>
                <a:ea typeface="Times New Roman" panose="02020603050405020304" pitchFamily="18" charset="0"/>
              </a:rPr>
              <a:t>có</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thể</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trả</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lời</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nhiều</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đáp</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án</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khác</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nhau</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như</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rPr>
              <a:t>Hình</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ảnh</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cánh</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buồm</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trong</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bài</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thơ</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i="1" dirty="0" err="1">
                <a:solidFill>
                  <a:srgbClr val="0D0D0D"/>
                </a:solidFill>
                <a:effectLst/>
                <a:latin typeface="Times New Roman" panose="02020603050405020304" pitchFamily="18" charset="0"/>
                <a:ea typeface="MS Mincho" panose="02020609040205080304" pitchFamily="49" charset="-128"/>
              </a:rPr>
              <a:t>Những</a:t>
            </a:r>
            <a:r>
              <a:rPr lang="en-US" sz="2800" i="1" dirty="0">
                <a:solidFill>
                  <a:srgbClr val="0D0D0D"/>
                </a:solidFill>
                <a:effectLst/>
                <a:latin typeface="Times New Roman" panose="02020603050405020304" pitchFamily="18" charset="0"/>
                <a:ea typeface="MS Mincho" panose="02020609040205080304" pitchFamily="49" charset="-128"/>
              </a:rPr>
              <a:t> </a:t>
            </a:r>
            <a:r>
              <a:rPr lang="en-US" sz="2800" i="1" dirty="0" err="1">
                <a:solidFill>
                  <a:srgbClr val="0D0D0D"/>
                </a:solidFill>
                <a:effectLst/>
                <a:latin typeface="Times New Roman" panose="02020603050405020304" pitchFamily="18" charset="0"/>
                <a:ea typeface="MS Mincho" panose="02020609040205080304" pitchFamily="49" charset="-128"/>
              </a:rPr>
              <a:t>cánh</a:t>
            </a:r>
            <a:r>
              <a:rPr lang="en-US" sz="2800" i="1" dirty="0">
                <a:solidFill>
                  <a:srgbClr val="0D0D0D"/>
                </a:solidFill>
                <a:effectLst/>
                <a:latin typeface="Times New Roman" panose="02020603050405020304" pitchFamily="18" charset="0"/>
                <a:ea typeface="MS Mincho" panose="02020609040205080304" pitchFamily="49" charset="-128"/>
              </a:rPr>
              <a:t> </a:t>
            </a:r>
            <a:r>
              <a:rPr lang="en-US" sz="2800" i="1" dirty="0" err="1">
                <a:solidFill>
                  <a:srgbClr val="0D0D0D"/>
                </a:solidFill>
                <a:effectLst/>
                <a:latin typeface="Times New Roman" panose="02020603050405020304" pitchFamily="18" charset="0"/>
                <a:ea typeface="MS Mincho" panose="02020609040205080304" pitchFamily="49" charset="-128"/>
              </a:rPr>
              <a:t>buồm</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của</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Hoàng</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Trung</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Thông</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tượng</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trưng</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cho</a:t>
            </a:r>
            <a:endParaRPr lang="en-US" sz="2800" dirty="0">
              <a:effectLst/>
              <a:latin typeface="Times New Roman" panose="02020603050405020304" pitchFamily="18" charset="0"/>
              <a:ea typeface="Times New Roman" panose="02020603050405020304" pitchFamily="18" charset="0"/>
            </a:endParaRPr>
          </a:p>
        </p:txBody>
      </p:sp>
      <p:sp>
        <p:nvSpPr>
          <p:cNvPr id="6" name="Sóng 5">
            <a:extLst>
              <a:ext uri="{FF2B5EF4-FFF2-40B4-BE49-F238E27FC236}">
                <a16:creationId xmlns:a16="http://schemas.microsoft.com/office/drawing/2014/main" id="{AF2EC5AC-774E-293E-BAF4-60CAB2E45F23}"/>
              </a:ext>
            </a:extLst>
          </p:cNvPr>
          <p:cNvSpPr/>
          <p:nvPr/>
        </p:nvSpPr>
        <p:spPr>
          <a:xfrm>
            <a:off x="238539" y="2309153"/>
            <a:ext cx="3723861" cy="4326835"/>
          </a:xfrm>
          <a:prstGeom prst="wav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lgn="just">
              <a:lnSpc>
                <a:spcPct val="115000"/>
              </a:lnSpc>
              <a:buSzPts val="1400"/>
              <a:buFont typeface="Times New Roman" panose="02020603050405020304" pitchFamily="18" charset="0"/>
              <a:buChar char="-"/>
            </a:pPr>
            <a:r>
              <a:rPr lang="en-US" sz="2800">
                <a:solidFill>
                  <a:srgbClr val="0D0D0D"/>
                </a:solidFill>
                <a:effectLst/>
                <a:latin typeface="Times New Roman" panose="02020603050405020304" pitchFamily="18" charset="0"/>
                <a:ea typeface="Times New Roman" panose="02020603050405020304" pitchFamily="18" charset="0"/>
              </a:rPr>
              <a:t>Cánh buồm trong bài thơ tượng trưng cho khát vọng, ước mơ được vươn xa của người con.</a:t>
            </a:r>
            <a:endParaRPr lang="en-US" sz="2800">
              <a:effectLst/>
              <a:latin typeface="Times New Roman" panose="02020603050405020304" pitchFamily="18" charset="0"/>
              <a:ea typeface="Times New Roman" panose="02020603050405020304" pitchFamily="18" charset="0"/>
            </a:endParaRPr>
          </a:p>
        </p:txBody>
      </p:sp>
      <p:sp>
        <p:nvSpPr>
          <p:cNvPr id="7" name="Sóng 6">
            <a:extLst>
              <a:ext uri="{FF2B5EF4-FFF2-40B4-BE49-F238E27FC236}">
                <a16:creationId xmlns:a16="http://schemas.microsoft.com/office/drawing/2014/main" id="{6804A23C-059E-0B8D-BC80-BE7C4382055A}"/>
              </a:ext>
            </a:extLst>
          </p:cNvPr>
          <p:cNvSpPr/>
          <p:nvPr/>
        </p:nvSpPr>
        <p:spPr>
          <a:xfrm>
            <a:off x="8229600" y="2309153"/>
            <a:ext cx="3723861" cy="4326835"/>
          </a:xfrm>
          <a:prstGeom prst="wav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lgn="just">
              <a:lnSpc>
                <a:spcPct val="115000"/>
              </a:lnSpc>
              <a:buSzPts val="1400"/>
              <a:buFont typeface="Times New Roman" panose="02020603050405020304" pitchFamily="18" charset="0"/>
              <a:buChar char="-"/>
            </a:pPr>
            <a:r>
              <a:rPr lang="en-US" sz="2800">
                <a:solidFill>
                  <a:srgbClr val="0D0D0D"/>
                </a:solidFill>
                <a:effectLst/>
                <a:latin typeface="Times New Roman" panose="02020603050405020304" pitchFamily="18" charset="0"/>
                <a:ea typeface="Times New Roman" panose="02020603050405020304" pitchFamily="18" charset="0"/>
              </a:rPr>
              <a:t>Cánh buồm trong bài thơ tượng trưng những ước mơ được chưa đạt được của người cha.</a:t>
            </a:r>
            <a:endParaRPr lang="en-US" sz="2800">
              <a:effectLst/>
              <a:latin typeface="Times New Roman" panose="02020603050405020304" pitchFamily="18" charset="0"/>
              <a:ea typeface="Times New Roman" panose="02020603050405020304" pitchFamily="18" charset="0"/>
            </a:endParaRPr>
          </a:p>
        </p:txBody>
      </p:sp>
      <p:pic>
        <p:nvPicPr>
          <p:cNvPr id="9" name="Hình ảnh 8" descr="Ảnh có chứa bầu trời, mô-tô nước, vận tải, thuyền buồm&#10;&#10;Mô tả được tạo tự động">
            <a:extLst>
              <a:ext uri="{FF2B5EF4-FFF2-40B4-BE49-F238E27FC236}">
                <a16:creationId xmlns:a16="http://schemas.microsoft.com/office/drawing/2014/main" id="{C6D39EBE-3015-E83A-13F9-140FFB8ACD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34069" y="2040835"/>
            <a:ext cx="3723861" cy="4479235"/>
          </a:xfrm>
          <a:prstGeom prst="rect">
            <a:avLst/>
          </a:prstGeom>
          <a:scene3d>
            <a:camera prst="perspectiveRelaxedModerately"/>
            <a:lightRig rig="threePt" dir="t"/>
          </a:scene3d>
          <a:sp3d>
            <a:bevelT w="139700" h="139700" prst="divot"/>
          </a:sp3d>
        </p:spPr>
      </p:pic>
    </p:spTree>
    <p:extLst>
      <p:ext uri="{BB962C8B-B14F-4D97-AF65-F5344CB8AC3E}">
        <p14:creationId xmlns:p14="http://schemas.microsoft.com/office/powerpoint/2010/main" val="33843512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ircle(in)">
                                      <p:cBhvr>
                                        <p:cTn id="18" dur="20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wheel(1)">
                                      <p:cBhvr>
                                        <p:cTn id="23"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Hình ảnh 4" descr="Ảnh có chứa mô-tô nước, vận tải, ngoài trời, nước&#10;&#10;Mô tả được tạo tự động">
            <a:extLst>
              <a:ext uri="{FF2B5EF4-FFF2-40B4-BE49-F238E27FC236}">
                <a16:creationId xmlns:a16="http://schemas.microsoft.com/office/drawing/2014/main" id="{24CF9139-E3A5-C783-A54C-F95F6B768D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522" y="0"/>
            <a:ext cx="11900452" cy="6858000"/>
          </a:xfrm>
          <a:prstGeom prst="rect">
            <a:avLst/>
          </a:prstGeom>
        </p:spPr>
      </p:pic>
      <p:sp>
        <p:nvSpPr>
          <p:cNvPr id="6" name="Hộp Văn bản 5">
            <a:extLst>
              <a:ext uri="{FF2B5EF4-FFF2-40B4-BE49-F238E27FC236}">
                <a16:creationId xmlns:a16="http://schemas.microsoft.com/office/drawing/2014/main" id="{4F4F4B3F-DAF6-B88B-61FA-32E174A65F47}"/>
              </a:ext>
            </a:extLst>
          </p:cNvPr>
          <p:cNvSpPr txBox="1"/>
          <p:nvPr/>
        </p:nvSpPr>
        <p:spPr>
          <a:xfrm>
            <a:off x="145774" y="172277"/>
            <a:ext cx="11887200" cy="4638262"/>
          </a:xfrm>
          <a:prstGeom prst="rect">
            <a:avLst/>
          </a:prstGeom>
          <a:noFill/>
        </p:spPr>
        <p:txBody>
          <a:bodyPr wrap="square" rtlCol="0">
            <a:prstTxWarp prst="textDeflateBottom">
              <a:avLst/>
            </a:prstTxWarp>
            <a:spAutoFit/>
          </a:bodyPr>
          <a:lstStyle/>
          <a:p>
            <a:pPr algn="ctr"/>
            <a:r>
              <a:rPr lang="en-US" sz="1800" b="1" dirty="0">
                <a:solidFill>
                  <a:srgbClr val="FFFF00"/>
                </a:solidFill>
                <a:effectLst/>
                <a:latin typeface="Times New Roman" panose="02020603050405020304" pitchFamily="18" charset="0"/>
                <a:ea typeface="Times New Roman" panose="02020603050405020304" pitchFamily="18" charset="0"/>
              </a:rPr>
              <a:t>HÌNH THÀNH KIẾN THỨC </a:t>
            </a:r>
          </a:p>
          <a:p>
            <a:pPr algn="ctr"/>
            <a:r>
              <a:rPr lang="en-US" sz="1800" b="1" dirty="0">
                <a:solidFill>
                  <a:srgbClr val="FFFF00"/>
                </a:solidFill>
                <a:effectLst/>
                <a:latin typeface="Times New Roman" panose="02020603050405020304" pitchFamily="18" charset="0"/>
                <a:ea typeface="Times New Roman" panose="02020603050405020304" pitchFamily="18" charset="0"/>
              </a:rPr>
              <a:t>VÀ THỰC HÀNH</a:t>
            </a:r>
            <a:endParaRPr lang="en-US" sz="1800"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46160369"/>
      </p:ext>
    </p:extLst>
  </p:cSld>
  <p:clrMapOvr>
    <a:masterClrMapping/>
  </p:clrMapOvr>
  <p:transition spd="slow">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4C6F3219-6EDB-E261-477F-5F7381B7880B}"/>
              </a:ext>
            </a:extLst>
          </p:cNvPr>
          <p:cNvSpPr txBox="1"/>
          <p:nvPr/>
        </p:nvSpPr>
        <p:spPr>
          <a:xfrm>
            <a:off x="4002157" y="106017"/>
            <a:ext cx="2756452" cy="548099"/>
          </a:xfrm>
          <a:prstGeom prst="rect">
            <a:avLst/>
          </a:prstGeom>
          <a:noFill/>
        </p:spPr>
        <p:txBody>
          <a:bodyPr wrap="square" rtlCol="0">
            <a:spAutoFit/>
          </a:bodyPr>
          <a:lstStyle/>
          <a:p>
            <a:pPr algn="just">
              <a:lnSpc>
                <a:spcPct val="115000"/>
              </a:lnSpc>
              <a:spcAft>
                <a:spcPts val="1200"/>
              </a:spcAft>
            </a:pPr>
            <a:r>
              <a:rPr lang="en-US" sz="2800" b="1" dirty="0">
                <a:solidFill>
                  <a:srgbClr val="FF0000"/>
                </a:solidFill>
                <a:effectLst/>
                <a:latin typeface="Times New Roman" panose="02020603050405020304" pitchFamily="18" charset="0"/>
                <a:ea typeface="MS Mincho" panose="02020609040205080304" pitchFamily="49" charset="-128"/>
              </a:rPr>
              <a:t>1. </a:t>
            </a:r>
            <a:r>
              <a:rPr lang="en-US" sz="2800" b="1" dirty="0" err="1">
                <a:solidFill>
                  <a:srgbClr val="FF0000"/>
                </a:solidFill>
                <a:effectLst/>
                <a:latin typeface="Times New Roman" panose="02020603050405020304" pitchFamily="18" charset="0"/>
                <a:ea typeface="MS Mincho" panose="02020609040205080304" pitchFamily="49" charset="-128"/>
              </a:rPr>
              <a:t>Định</a:t>
            </a:r>
            <a:r>
              <a:rPr lang="en-US" sz="2800" b="1" dirty="0">
                <a:solidFill>
                  <a:srgbClr val="FF0000"/>
                </a:solidFill>
                <a:effectLst/>
                <a:latin typeface="Times New Roman" panose="02020603050405020304" pitchFamily="18" charset="0"/>
                <a:ea typeface="MS Mincho" panose="02020609040205080304" pitchFamily="49" charset="-128"/>
              </a:rPr>
              <a:t> </a:t>
            </a:r>
            <a:r>
              <a:rPr lang="en-US" sz="2800" b="1" dirty="0" err="1">
                <a:solidFill>
                  <a:srgbClr val="FF0000"/>
                </a:solidFill>
                <a:effectLst/>
                <a:latin typeface="Times New Roman" panose="02020603050405020304" pitchFamily="18" charset="0"/>
                <a:ea typeface="MS Mincho" panose="02020609040205080304" pitchFamily="49" charset="-128"/>
              </a:rPr>
              <a:t>hướng</a:t>
            </a:r>
            <a:endParaRPr lang="en-US" sz="2800" dirty="0">
              <a:effectLst/>
              <a:latin typeface="Times New Roman" panose="02020603050405020304" pitchFamily="18" charset="0"/>
              <a:ea typeface="Times New Roman" panose="02020603050405020304" pitchFamily="18" charset="0"/>
            </a:endParaRPr>
          </a:p>
        </p:txBody>
      </p:sp>
      <p:pic>
        <p:nvPicPr>
          <p:cNvPr id="5" name="Content Placeholder 107">
            <a:extLst>
              <a:ext uri="{FF2B5EF4-FFF2-40B4-BE49-F238E27FC236}">
                <a16:creationId xmlns:a16="http://schemas.microsoft.com/office/drawing/2014/main" id="{D16943D0-E260-1616-3C99-B90EE864B0EB}"/>
              </a:ext>
            </a:extLst>
          </p:cNvPr>
          <p:cNvPicPr>
            <a:picLocks noGrp="1"/>
          </p:cNvPicPr>
          <p:nvPr/>
        </p:nvPicPr>
        <p:blipFill>
          <a:blip r:embed="rId2"/>
          <a:srcRect l="14793" t="13539" r="21918" b="22147"/>
          <a:stretch>
            <a:fillRect/>
          </a:stretch>
        </p:blipFill>
        <p:spPr>
          <a:xfrm>
            <a:off x="106017" y="1298734"/>
            <a:ext cx="3763618" cy="4016740"/>
          </a:xfrm>
          <a:prstGeom prst="rect">
            <a:avLst/>
          </a:prstGeom>
          <a:noFill/>
          <a:ln w="9525">
            <a:noFill/>
          </a:ln>
          <a:effectLst>
            <a:softEdge rad="317500"/>
          </a:effectLst>
          <a:scene3d>
            <a:camera prst="isometricOffAxis1Right"/>
            <a:lightRig rig="threePt" dir="t"/>
          </a:scene3d>
        </p:spPr>
      </p:pic>
      <p:sp>
        <p:nvSpPr>
          <p:cNvPr id="6" name="Hộp Văn bản 5">
            <a:extLst>
              <a:ext uri="{FF2B5EF4-FFF2-40B4-BE49-F238E27FC236}">
                <a16:creationId xmlns:a16="http://schemas.microsoft.com/office/drawing/2014/main" id="{CBEAEB11-AB0C-D709-FD13-F494BAD9D9C5}"/>
              </a:ext>
            </a:extLst>
          </p:cNvPr>
          <p:cNvSpPr txBox="1"/>
          <p:nvPr/>
        </p:nvSpPr>
        <p:spPr>
          <a:xfrm>
            <a:off x="4722981" y="1006346"/>
            <a:ext cx="3246782" cy="584775"/>
          </a:xfrm>
          <a:prstGeom prst="rect">
            <a:avLst/>
          </a:prstGeom>
          <a:noFill/>
        </p:spPr>
        <p:txBody>
          <a:bodyPr wrap="square" rtlCol="0">
            <a:spAutoFit/>
          </a:bodyPr>
          <a:lstStyle/>
          <a:p>
            <a:r>
              <a:rPr lang="en-US" sz="3200" b="1" dirty="0">
                <a:solidFill>
                  <a:srgbClr val="000000"/>
                </a:solidFill>
                <a:effectLst/>
                <a:latin typeface="Times New Roman" panose="02020603050405020304" pitchFamily="18" charset="0"/>
                <a:ea typeface="Times New Roman" panose="02020603050405020304" pitchFamily="18" charset="0"/>
              </a:rPr>
              <a:t>“</a:t>
            </a:r>
            <a:r>
              <a:rPr lang="en-US" sz="3200" b="1" dirty="0" err="1">
                <a:solidFill>
                  <a:srgbClr val="000000"/>
                </a:solidFill>
                <a:effectLst/>
                <a:latin typeface="Times New Roman" panose="02020603050405020304" pitchFamily="18" charset="0"/>
                <a:ea typeface="Times New Roman" panose="02020603050405020304" pitchFamily="18" charset="0"/>
              </a:rPr>
              <a:t>Góc</a:t>
            </a:r>
            <a:r>
              <a:rPr lang="en-US" sz="3200" b="1" dirty="0">
                <a:solidFill>
                  <a:srgbClr val="000000"/>
                </a:solidFill>
                <a:effectLst/>
                <a:latin typeface="Times New Roman" panose="02020603050405020304" pitchFamily="18" charset="0"/>
                <a:ea typeface="Times New Roman" panose="02020603050405020304" pitchFamily="18" charset="0"/>
              </a:rPr>
              <a:t> chia </a:t>
            </a:r>
            <a:r>
              <a:rPr lang="en-US" sz="3200" b="1" dirty="0" err="1">
                <a:solidFill>
                  <a:srgbClr val="000000"/>
                </a:solidFill>
                <a:effectLst/>
                <a:latin typeface="Times New Roman" panose="02020603050405020304" pitchFamily="18" charset="0"/>
                <a:ea typeface="Times New Roman" panose="02020603050405020304" pitchFamily="18" charset="0"/>
              </a:rPr>
              <a:t>sẻ</a:t>
            </a:r>
            <a:r>
              <a:rPr lang="en-US" sz="3200" b="1" dirty="0">
                <a:solidFill>
                  <a:srgbClr val="000000"/>
                </a:solidFill>
                <a:effectLst/>
                <a:latin typeface="Times New Roman" panose="02020603050405020304" pitchFamily="18" charset="0"/>
                <a:ea typeface="Times New Roman" panose="02020603050405020304" pitchFamily="18" charset="0"/>
              </a:rPr>
              <a:t>”</a:t>
            </a:r>
            <a:endParaRPr lang="en-US" sz="3200" dirty="0"/>
          </a:p>
        </p:txBody>
      </p:sp>
      <p:sp>
        <p:nvSpPr>
          <p:cNvPr id="7" name="Hộp Văn bản 6">
            <a:extLst>
              <a:ext uri="{FF2B5EF4-FFF2-40B4-BE49-F238E27FC236}">
                <a16:creationId xmlns:a16="http://schemas.microsoft.com/office/drawing/2014/main" id="{70B013F9-3D19-6D6B-F85E-5CCD965C755D}"/>
              </a:ext>
            </a:extLst>
          </p:cNvPr>
          <p:cNvSpPr txBox="1"/>
          <p:nvPr/>
        </p:nvSpPr>
        <p:spPr>
          <a:xfrm>
            <a:off x="4336300" y="2305615"/>
            <a:ext cx="2422309" cy="2246769"/>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Hàng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ngày</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em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thường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trao</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đổi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với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bạn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bè</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những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vấn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đề</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gì</a:t>
            </a:r>
            <a:r>
              <a:rPr lang="en-US" sz="2800" dirty="0">
                <a:solidFill>
                  <a:srgbClr val="000000"/>
                </a:solidFill>
                <a:effectLst/>
                <a:latin typeface="Times New Roman" panose="02020603050405020304" pitchFamily="18"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p:txBody>
      </p:sp>
      <p:sp>
        <p:nvSpPr>
          <p:cNvPr id="8" name="Hộp Văn bản 7">
            <a:extLst>
              <a:ext uri="{FF2B5EF4-FFF2-40B4-BE49-F238E27FC236}">
                <a16:creationId xmlns:a16="http://schemas.microsoft.com/office/drawing/2014/main" id="{F3DD851A-48D9-9175-04F0-34EAFA0B6F9B}"/>
              </a:ext>
            </a:extLst>
          </p:cNvPr>
          <p:cNvSpPr txBox="1"/>
          <p:nvPr/>
        </p:nvSpPr>
        <p:spPr>
          <a:xfrm>
            <a:off x="8046439" y="2232466"/>
            <a:ext cx="2544417" cy="4016741"/>
          </a:xfrm>
          <a:prstGeom prst="rect">
            <a:avLst/>
          </a:prstGeom>
          <a:noFill/>
        </p:spPr>
        <p:txBody>
          <a:bodyPr wrap="square" rtlCol="0">
            <a:spAutoFit/>
          </a:bodyPr>
          <a:lstStyle/>
          <a:p>
            <a:pPr algn="just">
              <a:lnSpc>
                <a:spcPct val="115000"/>
              </a:lnSpc>
              <a:tabLst>
                <a:tab pos="1386840" algn="l"/>
              </a:tabLst>
            </a:pP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Bài</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nói</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trình</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bày</a:t>
            </a:r>
            <a:r>
              <a:rPr lang="en-US" sz="2800" i="1" dirty="0">
                <a:effectLst/>
                <a:latin typeface="Times New Roman" panose="02020603050405020304" pitchFamily="18" charset="0"/>
                <a:ea typeface="MS Mincho" panose="02020609040205080304" pitchFamily="49" charset="-128"/>
              </a:rPr>
              <a:t>  ý </a:t>
            </a:r>
            <a:r>
              <a:rPr lang="en-US" sz="2800" i="1" dirty="0" err="1">
                <a:effectLst/>
                <a:latin typeface="Times New Roman" panose="02020603050405020304" pitchFamily="18" charset="0"/>
                <a:ea typeface="MS Mincho" panose="02020609040205080304" pitchFamily="49" charset="-128"/>
              </a:rPr>
              <a:t>kiến</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về</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một</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Times New Roman" panose="02020603050405020304" pitchFamily="18" charset="0"/>
              </a:rPr>
              <a:t>vấn</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đề</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được</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gợi</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ra</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trong</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phần</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đọc</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hiểu</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văn</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bản</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MS Mincho" panose="02020609040205080304" pitchFamily="49" charset="-128"/>
              </a:rPr>
              <a:t>cần</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chú</a:t>
            </a:r>
            <a:r>
              <a:rPr lang="en-US" sz="2800" i="1" dirty="0">
                <a:effectLst/>
                <a:latin typeface="Times New Roman" panose="02020603050405020304" pitchFamily="18" charset="0"/>
                <a:ea typeface="MS Mincho" panose="02020609040205080304" pitchFamily="49" charset="-128"/>
              </a:rPr>
              <a:t> ý </a:t>
            </a:r>
            <a:r>
              <a:rPr lang="en-US" sz="2800" i="1" dirty="0" err="1">
                <a:effectLst/>
                <a:latin typeface="Times New Roman" panose="02020603050405020304" pitchFamily="18" charset="0"/>
                <a:ea typeface="MS Mincho" panose="02020609040205080304" pitchFamily="49" charset="-128"/>
              </a:rPr>
              <a:t>những</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yêu</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cầu</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nào</a:t>
            </a:r>
            <a:r>
              <a:rPr lang="en-US" sz="2800" i="1" dirty="0">
                <a:effectLst/>
                <a:latin typeface="Times New Roman" panose="02020603050405020304" pitchFamily="18" charset="0"/>
                <a:ea typeface="MS Mincho" panose="02020609040205080304" pitchFamily="49" charset="-128"/>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636704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barn(inVertical)">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down)">
                                      <p:cBhvr>
                                        <p:cTn id="2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BD4F6F6C-D9A0-4E2E-B96F-E5ED28EDA74C}"/>
              </a:ext>
            </a:extLst>
          </p:cNvPr>
          <p:cNvSpPr txBox="1"/>
          <p:nvPr/>
        </p:nvSpPr>
        <p:spPr>
          <a:xfrm>
            <a:off x="530087" y="251791"/>
            <a:ext cx="11237843" cy="1043619"/>
          </a:xfrm>
          <a:prstGeom prst="rect">
            <a:avLst/>
          </a:prstGeom>
          <a:noFill/>
        </p:spPr>
        <p:txBody>
          <a:bodyPr wrap="square" rtlCol="0">
            <a:spAutoFit/>
          </a:bodyPr>
          <a:lstStyle/>
          <a:p>
            <a:pPr algn="just">
              <a:lnSpc>
                <a:spcPct val="115000"/>
              </a:lnSpc>
              <a:spcAft>
                <a:spcPts val="1200"/>
              </a:spcAft>
            </a:pPr>
            <a:r>
              <a:rPr lang="vi-VN" sz="2800" dirty="0" err="1">
                <a:solidFill>
                  <a:srgbClr val="0D0D0D"/>
                </a:solidFill>
                <a:effectLst/>
                <a:latin typeface="Times New Roman" panose="02020603050405020304" pitchFamily="18" charset="0"/>
                <a:ea typeface="Calibri" panose="020F0502020204030204" pitchFamily="34" charset="0"/>
              </a:rPr>
              <a:t>Để</a:t>
            </a:r>
            <a:r>
              <a:rPr lang="vi-VN" sz="2800" dirty="0">
                <a:solidFill>
                  <a:srgbClr val="0D0D0D"/>
                </a:solidFill>
                <a:effectLst/>
                <a:latin typeface="Times New Roman" panose="02020603050405020304" pitchFamily="18" charset="0"/>
                <a:ea typeface="Calibri" panose="020F0502020204030204" pitchFamily="34" charset="0"/>
              </a:rPr>
              <a:t> </a:t>
            </a:r>
            <a:r>
              <a:rPr lang="vi-VN" sz="2800" dirty="0" err="1">
                <a:solidFill>
                  <a:srgbClr val="0D0D0D"/>
                </a:solidFill>
                <a:effectLst/>
                <a:latin typeface="Times New Roman" panose="02020603050405020304" pitchFamily="18" charset="0"/>
                <a:ea typeface="Calibri" panose="020F0502020204030204" pitchFamily="34" charset="0"/>
              </a:rPr>
              <a:t>trình</a:t>
            </a:r>
            <a:r>
              <a:rPr lang="vi-VN" sz="2800" dirty="0">
                <a:solidFill>
                  <a:srgbClr val="0D0D0D"/>
                </a:solidFill>
                <a:effectLst/>
                <a:latin typeface="Times New Roman" panose="02020603050405020304" pitchFamily="18" charset="0"/>
                <a:ea typeface="Calibri" panose="020F0502020204030204" pitchFamily="34" charset="0"/>
              </a:rPr>
              <a:t> </a:t>
            </a:r>
            <a:r>
              <a:rPr lang="vi-VN" sz="2800" dirty="0" err="1">
                <a:solidFill>
                  <a:srgbClr val="0D0D0D"/>
                </a:solidFill>
                <a:effectLst/>
                <a:latin typeface="Times New Roman" panose="02020603050405020304" pitchFamily="18" charset="0"/>
                <a:ea typeface="Calibri" panose="020F0502020204030204" pitchFamily="34" charset="0"/>
              </a:rPr>
              <a:t>bày</a:t>
            </a:r>
            <a:r>
              <a:rPr lang="vi-VN" sz="2800" dirty="0">
                <a:solidFill>
                  <a:srgbClr val="0D0D0D"/>
                </a:solidFill>
                <a:effectLst/>
                <a:latin typeface="Times New Roman" panose="02020603050405020304" pitchFamily="18" charset="0"/>
                <a:ea typeface="Calibri" panose="020F0502020204030204" pitchFamily="34" charset="0"/>
              </a:rPr>
              <a:t> ý </a:t>
            </a:r>
            <a:r>
              <a:rPr lang="vi-VN" sz="2800" dirty="0" err="1">
                <a:solidFill>
                  <a:srgbClr val="0D0D0D"/>
                </a:solidFill>
                <a:effectLst/>
                <a:latin typeface="Times New Roman" panose="02020603050405020304" pitchFamily="18" charset="0"/>
                <a:ea typeface="Calibri" panose="020F0502020204030204" pitchFamily="34" charset="0"/>
              </a:rPr>
              <a:t>kiến</a:t>
            </a:r>
            <a:r>
              <a:rPr lang="vi-VN" sz="2800" dirty="0">
                <a:solidFill>
                  <a:srgbClr val="0D0D0D"/>
                </a:solidFill>
                <a:effectLst/>
                <a:latin typeface="Times New Roman" panose="02020603050405020304" pitchFamily="18" charset="0"/>
                <a:ea typeface="Calibri" panose="020F0502020204030204" pitchFamily="34" charset="0"/>
              </a:rPr>
              <a:t> </a:t>
            </a:r>
            <a:r>
              <a:rPr lang="vi-VN" sz="2800" dirty="0" err="1">
                <a:solidFill>
                  <a:srgbClr val="0D0D0D"/>
                </a:solidFill>
                <a:effectLst/>
                <a:latin typeface="Times New Roman" panose="02020603050405020304" pitchFamily="18" charset="0"/>
                <a:ea typeface="Calibri" panose="020F0502020204030204" pitchFamily="34" charset="0"/>
              </a:rPr>
              <a:t>về</a:t>
            </a:r>
            <a:r>
              <a:rPr lang="vi-VN" sz="2800" dirty="0">
                <a:solidFill>
                  <a:srgbClr val="0D0D0D"/>
                </a:solidFill>
                <a:effectLst/>
                <a:latin typeface="Times New Roman" panose="02020603050405020304" pitchFamily="18" charset="0"/>
                <a:ea typeface="Calibri" panose="020F0502020204030204" pitchFamily="34" charset="0"/>
              </a:rPr>
              <a:t> </a:t>
            </a:r>
            <a:r>
              <a:rPr lang="vi-VN" sz="2800" dirty="0" err="1">
                <a:solidFill>
                  <a:srgbClr val="0D0D0D"/>
                </a:solidFill>
                <a:effectLst/>
                <a:latin typeface="Times New Roman" panose="02020603050405020304" pitchFamily="18" charset="0"/>
                <a:ea typeface="Calibri" panose="020F0502020204030204" pitchFamily="34" charset="0"/>
              </a:rPr>
              <a:t>một</a:t>
            </a:r>
            <a:r>
              <a:rPr lang="vi-VN" sz="2800" dirty="0">
                <a:solidFill>
                  <a:srgbClr val="0D0D0D"/>
                </a:solidFill>
                <a:effectLst/>
                <a:latin typeface="Times New Roman" panose="02020603050405020304" pitchFamily="18" charset="0"/>
                <a:ea typeface="Calibri" panose="020F0502020204030204" pitchFamily="34" charset="0"/>
              </a:rPr>
              <a:t> </a:t>
            </a:r>
            <a:r>
              <a:rPr lang="vi-VN" sz="2800" dirty="0" err="1">
                <a:solidFill>
                  <a:srgbClr val="0D0D0D"/>
                </a:solidFill>
                <a:effectLst/>
                <a:latin typeface="Times New Roman" panose="02020603050405020304" pitchFamily="18" charset="0"/>
                <a:ea typeface="Calibri" panose="020F0502020204030204" pitchFamily="34" charset="0"/>
              </a:rPr>
              <a:t>vấn</a:t>
            </a:r>
            <a:r>
              <a:rPr lang="vi-VN" sz="2800" dirty="0">
                <a:solidFill>
                  <a:srgbClr val="0D0D0D"/>
                </a:solidFill>
                <a:effectLst/>
                <a:latin typeface="Times New Roman" panose="02020603050405020304" pitchFamily="18" charset="0"/>
                <a:ea typeface="Calibri" panose="020F0502020204030204" pitchFamily="34" charset="0"/>
              </a:rPr>
              <a:t> </a:t>
            </a:r>
            <a:r>
              <a:rPr lang="vi-VN" sz="2800" dirty="0" err="1">
                <a:solidFill>
                  <a:srgbClr val="0D0D0D"/>
                </a:solidFill>
                <a:effectLst/>
                <a:latin typeface="Times New Roman" panose="02020603050405020304" pitchFamily="18" charset="0"/>
                <a:ea typeface="Calibri" panose="020F0502020204030204" pitchFamily="34" charset="0"/>
              </a:rPr>
              <a:t>đề</a:t>
            </a:r>
            <a:r>
              <a:rPr lang="vi-VN" sz="2800" dirty="0">
                <a:solidFill>
                  <a:srgbClr val="0D0D0D"/>
                </a:solidFill>
                <a:effectLst/>
                <a:latin typeface="Times New Roman" panose="02020603050405020304" pitchFamily="18" charset="0"/>
                <a:ea typeface="Calibri" panose="020F0502020204030204" pitchFamily="34" charset="0"/>
              </a:rPr>
              <a:t> </a:t>
            </a:r>
            <a:r>
              <a:rPr lang="vi-VN" sz="2800" dirty="0" err="1">
                <a:solidFill>
                  <a:srgbClr val="000000"/>
                </a:solidFill>
                <a:effectLst/>
                <a:latin typeface="Times New Roman" panose="02020603050405020304" pitchFamily="18" charset="0"/>
                <a:ea typeface="Calibri" panose="020F0502020204030204" pitchFamily="34" charset="0"/>
              </a:rPr>
              <a:t>được</a:t>
            </a:r>
            <a:r>
              <a:rPr lang="vi-VN" sz="2800" dirty="0">
                <a:solidFill>
                  <a:srgbClr val="000000"/>
                </a:solidFill>
                <a:effectLst/>
                <a:latin typeface="Times New Roman" panose="02020603050405020304" pitchFamily="18" charset="0"/>
                <a:ea typeface="Calibri" panose="020F0502020204030204" pitchFamily="34" charset="0"/>
              </a:rPr>
              <a:t> </a:t>
            </a:r>
            <a:r>
              <a:rPr lang="vi-VN" sz="2800" dirty="0" err="1">
                <a:solidFill>
                  <a:srgbClr val="000000"/>
                </a:solidFill>
                <a:effectLst/>
                <a:latin typeface="Times New Roman" panose="02020603050405020304" pitchFamily="18" charset="0"/>
                <a:ea typeface="Calibri" panose="020F0502020204030204" pitchFamily="34" charset="0"/>
              </a:rPr>
              <a:t>gợi</a:t>
            </a:r>
            <a:r>
              <a:rPr lang="vi-VN" sz="2800" dirty="0">
                <a:solidFill>
                  <a:srgbClr val="000000"/>
                </a:solidFill>
                <a:effectLst/>
                <a:latin typeface="Times New Roman" panose="02020603050405020304" pitchFamily="18" charset="0"/>
                <a:ea typeface="Calibri" panose="020F0502020204030204" pitchFamily="34" charset="0"/>
              </a:rPr>
              <a:t> ra trong </a:t>
            </a:r>
            <a:r>
              <a:rPr lang="vi-VN" sz="2800" dirty="0" err="1">
                <a:solidFill>
                  <a:srgbClr val="000000"/>
                </a:solidFill>
                <a:effectLst/>
                <a:latin typeface="Times New Roman" panose="02020603050405020304" pitchFamily="18" charset="0"/>
                <a:ea typeface="Calibri" panose="020F0502020204030204" pitchFamily="34" charset="0"/>
              </a:rPr>
              <a:t>phần</a:t>
            </a:r>
            <a:r>
              <a:rPr lang="vi-VN" sz="2800" dirty="0">
                <a:solidFill>
                  <a:srgbClr val="000000"/>
                </a:solidFill>
                <a:effectLst/>
                <a:latin typeface="Times New Roman" panose="02020603050405020304" pitchFamily="18" charset="0"/>
                <a:ea typeface="Calibri" panose="020F0502020204030204" pitchFamily="34" charset="0"/>
              </a:rPr>
              <a:t> </a:t>
            </a:r>
            <a:r>
              <a:rPr lang="vi-VN" sz="2800" dirty="0" err="1">
                <a:solidFill>
                  <a:srgbClr val="000000"/>
                </a:solidFill>
                <a:effectLst/>
                <a:latin typeface="Times New Roman" panose="02020603050405020304" pitchFamily="18" charset="0"/>
                <a:ea typeface="Calibri" panose="020F0502020204030204" pitchFamily="34" charset="0"/>
              </a:rPr>
              <a:t>đọc</a:t>
            </a:r>
            <a:r>
              <a:rPr lang="vi-VN" sz="2800" dirty="0">
                <a:solidFill>
                  <a:srgbClr val="000000"/>
                </a:solidFill>
                <a:effectLst/>
                <a:latin typeface="Times New Roman" panose="02020603050405020304" pitchFamily="18" charset="0"/>
                <a:ea typeface="Calibri" panose="020F0502020204030204" pitchFamily="34" charset="0"/>
              </a:rPr>
              <a:t> </a:t>
            </a:r>
            <a:r>
              <a:rPr lang="vi-VN" sz="2800" dirty="0" err="1">
                <a:solidFill>
                  <a:srgbClr val="000000"/>
                </a:solidFill>
                <a:effectLst/>
                <a:latin typeface="Times New Roman" panose="02020603050405020304" pitchFamily="18" charset="0"/>
                <a:ea typeface="Calibri" panose="020F0502020204030204" pitchFamily="34" charset="0"/>
              </a:rPr>
              <a:t>hiểu</a:t>
            </a:r>
            <a:r>
              <a:rPr lang="vi-VN" sz="2800" dirty="0">
                <a:solidFill>
                  <a:srgbClr val="000000"/>
                </a:solidFill>
                <a:effectLst/>
                <a:latin typeface="Times New Roman" panose="02020603050405020304" pitchFamily="18" charset="0"/>
                <a:ea typeface="Calibri" panose="020F0502020204030204" pitchFamily="34" charset="0"/>
              </a:rPr>
              <a:t> văn </a:t>
            </a:r>
            <a:r>
              <a:rPr lang="vi-VN" sz="2800" dirty="0" err="1">
                <a:solidFill>
                  <a:srgbClr val="000000"/>
                </a:solidFill>
                <a:effectLst/>
                <a:latin typeface="Times New Roman" panose="02020603050405020304" pitchFamily="18" charset="0"/>
                <a:ea typeface="Calibri" panose="020F0502020204030204" pitchFamily="34" charset="0"/>
              </a:rPr>
              <a:t>bản</a:t>
            </a:r>
            <a:r>
              <a:rPr lang="vi-VN" sz="2800" dirty="0">
                <a:solidFill>
                  <a:srgbClr val="0D0D0D"/>
                </a:solidFill>
                <a:effectLst/>
                <a:latin typeface="Times New Roman" panose="02020603050405020304" pitchFamily="18" charset="0"/>
                <a:ea typeface="Calibri" panose="020F0502020204030204" pitchFamily="34" charset="0"/>
              </a:rPr>
              <a:t>, </a:t>
            </a:r>
            <a:r>
              <a:rPr lang="vi-VN" sz="2800" dirty="0" err="1">
                <a:solidFill>
                  <a:srgbClr val="0D0D0D"/>
                </a:solidFill>
                <a:effectLst/>
                <a:latin typeface="Times New Roman" panose="02020603050405020304" pitchFamily="18" charset="0"/>
                <a:ea typeface="Calibri" panose="020F0502020204030204" pitchFamily="34" charset="0"/>
              </a:rPr>
              <a:t>các</a:t>
            </a:r>
            <a:r>
              <a:rPr lang="vi-VN" sz="2800" dirty="0">
                <a:solidFill>
                  <a:srgbClr val="0D0D0D"/>
                </a:solidFill>
                <a:effectLst/>
                <a:latin typeface="Times New Roman" panose="02020603050405020304" pitchFamily="18" charset="0"/>
                <a:ea typeface="Calibri" panose="020F0502020204030204" pitchFamily="34" charset="0"/>
              </a:rPr>
              <a:t> em </a:t>
            </a:r>
            <a:r>
              <a:rPr lang="vi-VN" sz="2800" dirty="0" err="1">
                <a:solidFill>
                  <a:srgbClr val="0D0D0D"/>
                </a:solidFill>
                <a:effectLst/>
                <a:latin typeface="Times New Roman" panose="02020603050405020304" pitchFamily="18" charset="0"/>
                <a:ea typeface="Calibri" panose="020F0502020204030204" pitchFamily="34" charset="0"/>
              </a:rPr>
              <a:t>cần</a:t>
            </a:r>
            <a:r>
              <a:rPr lang="vi-VN" sz="2800" dirty="0">
                <a:solidFill>
                  <a:srgbClr val="0D0D0D"/>
                </a:solidFill>
                <a:effectLst/>
                <a:latin typeface="Times New Roman" panose="02020603050405020304" pitchFamily="18" charset="0"/>
                <a:ea typeface="Calibri" panose="020F0502020204030204" pitchFamily="34" charset="0"/>
              </a:rPr>
              <a:t>:</a:t>
            </a:r>
            <a:endParaRPr lang="en-US" sz="2800" dirty="0">
              <a:effectLst/>
              <a:latin typeface="Times New Roman" panose="02020603050405020304" pitchFamily="18" charset="0"/>
              <a:ea typeface="Calibri" panose="020F0502020204030204" pitchFamily="34" charset="0"/>
            </a:endParaRPr>
          </a:p>
        </p:txBody>
      </p:sp>
      <p:sp>
        <p:nvSpPr>
          <p:cNvPr id="5" name="Lưu đồ: Tài liệu 4">
            <a:extLst>
              <a:ext uri="{FF2B5EF4-FFF2-40B4-BE49-F238E27FC236}">
                <a16:creationId xmlns:a16="http://schemas.microsoft.com/office/drawing/2014/main" id="{AF0941A6-D1CE-D6EA-E6B5-0DABAC114CFD}"/>
              </a:ext>
            </a:extLst>
          </p:cNvPr>
          <p:cNvSpPr/>
          <p:nvPr/>
        </p:nvSpPr>
        <p:spPr>
          <a:xfrm>
            <a:off x="424070" y="1789043"/>
            <a:ext cx="2345634" cy="4817166"/>
          </a:xfrm>
          <a:prstGeom prst="flowChartDocumen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15000"/>
              </a:lnSpc>
              <a:spcAft>
                <a:spcPts val="1200"/>
              </a:spcAft>
            </a:pPr>
            <a:r>
              <a:rPr lang="en-US" sz="2800">
                <a:solidFill>
                  <a:srgbClr val="0D0D0D"/>
                </a:solidFill>
                <a:effectLst/>
                <a:latin typeface="Times New Roman" panose="02020603050405020304" pitchFamily="18" charset="0"/>
                <a:ea typeface="Calibri" panose="020F0502020204030204" pitchFamily="34" charset="0"/>
              </a:rPr>
              <a:t>- Lựa chọn vấn đề cần trao đổi (đặc điểm nội dung, nghệ thuật của một bài thơ).</a:t>
            </a:r>
            <a:endParaRPr lang="en-US" sz="2800">
              <a:effectLst/>
              <a:latin typeface="Times New Roman" panose="02020603050405020304" pitchFamily="18" charset="0"/>
              <a:ea typeface="Calibri" panose="020F0502020204030204" pitchFamily="34" charset="0"/>
            </a:endParaRPr>
          </a:p>
        </p:txBody>
      </p:sp>
      <p:sp>
        <p:nvSpPr>
          <p:cNvPr id="6" name="Lưu đồ: Tài liệu 5">
            <a:extLst>
              <a:ext uri="{FF2B5EF4-FFF2-40B4-BE49-F238E27FC236}">
                <a16:creationId xmlns:a16="http://schemas.microsoft.com/office/drawing/2014/main" id="{1ABE1848-5573-8E1B-C37B-4C3B2DF3E6DA}"/>
              </a:ext>
            </a:extLst>
          </p:cNvPr>
          <p:cNvSpPr/>
          <p:nvPr/>
        </p:nvSpPr>
        <p:spPr>
          <a:xfrm>
            <a:off x="3458818" y="1789043"/>
            <a:ext cx="2345634" cy="4817166"/>
          </a:xfrm>
          <a:prstGeom prst="flowChartDocumen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15000"/>
              </a:lnSpc>
              <a:spcAft>
                <a:spcPts val="1200"/>
              </a:spcAft>
            </a:pPr>
            <a:r>
              <a:rPr lang="vi-VN" sz="2800">
                <a:solidFill>
                  <a:srgbClr val="0D0D0D"/>
                </a:solidFill>
                <a:effectLst/>
                <a:latin typeface="Times New Roman" panose="02020603050405020304" pitchFamily="18" charset="0"/>
                <a:ea typeface="Calibri" panose="020F0502020204030204" pitchFamily="34" charset="0"/>
              </a:rPr>
              <a:t>-  Xác định ý kiến </a:t>
            </a:r>
            <a:r>
              <a:rPr lang="en-US" sz="2800">
                <a:solidFill>
                  <a:srgbClr val="0D0D0D"/>
                </a:solidFill>
                <a:effectLst/>
                <a:latin typeface="Times New Roman" panose="02020603050405020304" pitchFamily="18" charset="0"/>
                <a:ea typeface="Calibri" panose="020F0502020204030204" pitchFamily="34" charset="0"/>
              </a:rPr>
              <a:t>khác nhau </a:t>
            </a:r>
            <a:r>
              <a:rPr lang="vi-VN" sz="2800">
                <a:solidFill>
                  <a:srgbClr val="0D0D0D"/>
                </a:solidFill>
                <a:effectLst/>
                <a:latin typeface="Times New Roman" panose="02020603050405020304" pitchFamily="18" charset="0"/>
                <a:ea typeface="Calibri" panose="020F0502020204030204" pitchFamily="34" charset="0"/>
              </a:rPr>
              <a:t>về một vấn đề</a:t>
            </a:r>
            <a:r>
              <a:rPr lang="en-US" sz="2800">
                <a:solidFill>
                  <a:srgbClr val="0D0D0D"/>
                </a:solidFill>
                <a:effectLst/>
                <a:latin typeface="Times New Roman" panose="02020603050405020304" pitchFamily="18" charset="0"/>
                <a:ea typeface="Calibri" panose="020F0502020204030204" pitchFamily="34" charset="0"/>
              </a:rPr>
              <a:t> cần trao đổi</a:t>
            </a:r>
            <a:r>
              <a:rPr lang="vi-VN" sz="2800">
                <a:solidFill>
                  <a:srgbClr val="0D0D0D"/>
                </a:solidFill>
                <a:effectLst/>
                <a:latin typeface="Times New Roman" panose="02020603050405020304" pitchFamily="18" charset="0"/>
                <a:ea typeface="Calibri" panose="020F0502020204030204" pitchFamily="34" charset="0"/>
              </a:rPr>
              <a:t>.</a:t>
            </a:r>
            <a:endParaRPr lang="en-US" sz="2800">
              <a:effectLst/>
              <a:latin typeface="Times New Roman" panose="02020603050405020304" pitchFamily="18" charset="0"/>
              <a:ea typeface="Calibri" panose="020F0502020204030204" pitchFamily="34" charset="0"/>
            </a:endParaRPr>
          </a:p>
        </p:txBody>
      </p:sp>
      <p:sp>
        <p:nvSpPr>
          <p:cNvPr id="7" name="Lưu đồ: Tài liệu 6">
            <a:extLst>
              <a:ext uri="{FF2B5EF4-FFF2-40B4-BE49-F238E27FC236}">
                <a16:creationId xmlns:a16="http://schemas.microsoft.com/office/drawing/2014/main" id="{451AB775-8415-F946-5347-F6772C1D7530}"/>
              </a:ext>
            </a:extLst>
          </p:cNvPr>
          <p:cNvSpPr/>
          <p:nvPr/>
        </p:nvSpPr>
        <p:spPr>
          <a:xfrm>
            <a:off x="6543261" y="1789043"/>
            <a:ext cx="2345634" cy="4817166"/>
          </a:xfrm>
          <a:prstGeom prst="flowChartDocumen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15000"/>
              </a:lnSpc>
              <a:spcAft>
                <a:spcPts val="1200"/>
              </a:spcAft>
            </a:pPr>
            <a:r>
              <a:rPr lang="en-US" sz="2800">
                <a:solidFill>
                  <a:srgbClr val="0D0D0D"/>
                </a:solidFill>
                <a:effectLst/>
                <a:latin typeface="Times New Roman" panose="02020603050405020304" pitchFamily="18" charset="0"/>
                <a:ea typeface="Calibri" panose="020F0502020204030204" pitchFamily="34" charset="0"/>
              </a:rPr>
              <a:t>- Chuẩn bị lí lẽ, dẫn chứng để làm sáng rõ ý kiến của mình.</a:t>
            </a:r>
            <a:endParaRPr lang="en-US" sz="2800">
              <a:effectLst/>
              <a:latin typeface="Times New Roman" panose="02020603050405020304" pitchFamily="18" charset="0"/>
              <a:ea typeface="Calibri" panose="020F0502020204030204" pitchFamily="34" charset="0"/>
            </a:endParaRPr>
          </a:p>
        </p:txBody>
      </p:sp>
      <p:sp>
        <p:nvSpPr>
          <p:cNvPr id="8" name="Lưu đồ: Tài liệu 7">
            <a:extLst>
              <a:ext uri="{FF2B5EF4-FFF2-40B4-BE49-F238E27FC236}">
                <a16:creationId xmlns:a16="http://schemas.microsoft.com/office/drawing/2014/main" id="{1BD8DD75-FC97-7CFB-F943-25D9B06A2662}"/>
              </a:ext>
            </a:extLst>
          </p:cNvPr>
          <p:cNvSpPr/>
          <p:nvPr/>
        </p:nvSpPr>
        <p:spPr>
          <a:xfrm>
            <a:off x="9422296" y="1789043"/>
            <a:ext cx="2345634" cy="4817166"/>
          </a:xfrm>
          <a:prstGeom prst="flowChartDocumen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15000"/>
              </a:lnSpc>
              <a:spcAft>
                <a:spcPts val="1200"/>
              </a:spcAft>
            </a:pPr>
            <a:r>
              <a:rPr lang="en-US" sz="2800" dirty="0">
                <a:solidFill>
                  <a:srgbClr val="0D0D0D"/>
                </a:solidFill>
                <a:effectLst/>
                <a:latin typeface="Times New Roman" panose="02020603050405020304" pitchFamily="18" charset="0"/>
                <a:ea typeface="Calibri" panose="020F0502020204030204" pitchFamily="34" charset="0"/>
              </a:rPr>
              <a:t>- Khi </a:t>
            </a:r>
            <a:r>
              <a:rPr lang="en-US" sz="2800" dirty="0" err="1">
                <a:solidFill>
                  <a:srgbClr val="0D0D0D"/>
                </a:solidFill>
                <a:effectLst/>
                <a:latin typeface="Times New Roman" panose="02020603050405020304" pitchFamily="18" charset="0"/>
                <a:ea typeface="Calibri" panose="020F0502020204030204" pitchFamily="34" charset="0"/>
              </a:rPr>
              <a:t>trao</a:t>
            </a:r>
            <a:r>
              <a:rPr lang="en-US" sz="2800" dirty="0">
                <a:solidFill>
                  <a:srgbClr val="0D0D0D"/>
                </a:solidFill>
                <a:effectLst/>
                <a:latin typeface="Times New Roman" panose="02020603050405020304" pitchFamily="18" charset="0"/>
                <a:ea typeface="Calibri" panose="020F0502020204030204" pitchFamily="34" charset="0"/>
              </a:rPr>
              <a:t> </a:t>
            </a:r>
            <a:r>
              <a:rPr lang="en-US" sz="2800" dirty="0" err="1">
                <a:solidFill>
                  <a:srgbClr val="0D0D0D"/>
                </a:solidFill>
                <a:effectLst/>
                <a:latin typeface="Times New Roman" panose="02020603050405020304" pitchFamily="18" charset="0"/>
                <a:ea typeface="Calibri" panose="020F0502020204030204" pitchFamily="34" charset="0"/>
              </a:rPr>
              <a:t>đổi</a:t>
            </a:r>
            <a:r>
              <a:rPr lang="en-US" sz="2800" dirty="0">
                <a:solidFill>
                  <a:srgbClr val="0D0D0D"/>
                </a:solidFill>
                <a:effectLst/>
                <a:latin typeface="Times New Roman" panose="02020603050405020304" pitchFamily="18" charset="0"/>
                <a:ea typeface="Calibri" panose="020F0502020204030204" pitchFamily="34" charset="0"/>
              </a:rPr>
              <a:t> </a:t>
            </a:r>
            <a:r>
              <a:rPr lang="en-US" sz="2800" dirty="0" err="1">
                <a:solidFill>
                  <a:srgbClr val="0D0D0D"/>
                </a:solidFill>
                <a:effectLst/>
                <a:latin typeface="Times New Roman" panose="02020603050405020304" pitchFamily="18" charset="0"/>
                <a:ea typeface="Calibri" panose="020F0502020204030204" pitchFamily="34" charset="0"/>
              </a:rPr>
              <a:t>cần</a:t>
            </a:r>
            <a:r>
              <a:rPr lang="en-US" sz="2800" dirty="0">
                <a:solidFill>
                  <a:srgbClr val="0D0D0D"/>
                </a:solidFill>
                <a:effectLst/>
                <a:latin typeface="Times New Roman" panose="02020603050405020304" pitchFamily="18" charset="0"/>
                <a:ea typeface="Calibri" panose="020F0502020204030204" pitchFamily="34" charset="0"/>
              </a:rPr>
              <a:t> </a:t>
            </a:r>
            <a:r>
              <a:rPr lang="en-US" sz="2800" dirty="0" err="1">
                <a:solidFill>
                  <a:srgbClr val="0D0D0D"/>
                </a:solidFill>
                <a:effectLst/>
                <a:latin typeface="Times New Roman" panose="02020603050405020304" pitchFamily="18" charset="0"/>
                <a:ea typeface="Calibri" panose="020F0502020204030204" pitchFamily="34" charset="0"/>
              </a:rPr>
              <a:t>tôn</a:t>
            </a:r>
            <a:r>
              <a:rPr lang="en-US" sz="2800" dirty="0">
                <a:solidFill>
                  <a:srgbClr val="0D0D0D"/>
                </a:solidFill>
                <a:effectLst/>
                <a:latin typeface="Times New Roman" panose="02020603050405020304" pitchFamily="18" charset="0"/>
                <a:ea typeface="Calibri" panose="020F0502020204030204" pitchFamily="34" charset="0"/>
              </a:rPr>
              <a:t> </a:t>
            </a:r>
            <a:r>
              <a:rPr lang="en-US" sz="2800" dirty="0" err="1">
                <a:solidFill>
                  <a:srgbClr val="0D0D0D"/>
                </a:solidFill>
                <a:effectLst/>
                <a:latin typeface="Times New Roman" panose="02020603050405020304" pitchFamily="18" charset="0"/>
                <a:ea typeface="Calibri" panose="020F0502020204030204" pitchFamily="34" charset="0"/>
              </a:rPr>
              <a:t>trọng</a:t>
            </a:r>
            <a:r>
              <a:rPr lang="en-US" sz="2800" dirty="0">
                <a:solidFill>
                  <a:srgbClr val="0D0D0D"/>
                </a:solidFill>
                <a:effectLst/>
                <a:latin typeface="Times New Roman" panose="02020603050405020304" pitchFamily="18" charset="0"/>
                <a:ea typeface="Calibri" panose="020F0502020204030204" pitchFamily="34" charset="0"/>
              </a:rPr>
              <a:t> </a:t>
            </a:r>
            <a:r>
              <a:rPr lang="en-US" sz="2800" dirty="0" err="1">
                <a:solidFill>
                  <a:srgbClr val="0D0D0D"/>
                </a:solidFill>
                <a:effectLst/>
                <a:latin typeface="Times New Roman" panose="02020603050405020304" pitchFamily="18" charset="0"/>
                <a:ea typeface="Calibri" panose="020F0502020204030204" pitchFamily="34" charset="0"/>
              </a:rPr>
              <a:t>các</a:t>
            </a:r>
            <a:r>
              <a:rPr lang="en-US" sz="2800" dirty="0">
                <a:solidFill>
                  <a:srgbClr val="0D0D0D"/>
                </a:solidFill>
                <a:effectLst/>
                <a:latin typeface="Times New Roman" panose="02020603050405020304" pitchFamily="18" charset="0"/>
                <a:ea typeface="Calibri" panose="020F0502020204030204" pitchFamily="34" charset="0"/>
              </a:rPr>
              <a:t> ý </a:t>
            </a:r>
            <a:r>
              <a:rPr lang="en-US" sz="2800" dirty="0" err="1">
                <a:solidFill>
                  <a:srgbClr val="0D0D0D"/>
                </a:solidFill>
                <a:effectLst/>
                <a:latin typeface="Times New Roman" panose="02020603050405020304" pitchFamily="18" charset="0"/>
                <a:ea typeface="Calibri" panose="020F0502020204030204" pitchFamily="34" charset="0"/>
              </a:rPr>
              <a:t>kiến</a:t>
            </a:r>
            <a:r>
              <a:rPr lang="en-US" sz="2800" dirty="0">
                <a:solidFill>
                  <a:srgbClr val="0D0D0D"/>
                </a:solidFill>
                <a:effectLst/>
                <a:latin typeface="Times New Roman" panose="02020603050405020304" pitchFamily="18" charset="0"/>
                <a:ea typeface="Calibri" panose="020F0502020204030204" pitchFamily="34" charset="0"/>
              </a:rPr>
              <a:t> </a:t>
            </a:r>
            <a:r>
              <a:rPr lang="en-US" sz="2800" dirty="0" err="1">
                <a:solidFill>
                  <a:srgbClr val="0D0D0D"/>
                </a:solidFill>
                <a:effectLst/>
                <a:latin typeface="Times New Roman" panose="02020603050405020304" pitchFamily="18" charset="0"/>
                <a:ea typeface="Calibri" panose="020F0502020204030204" pitchFamily="34" charset="0"/>
              </a:rPr>
              <a:t>khác</a:t>
            </a:r>
            <a:r>
              <a:rPr lang="en-US" sz="2800" dirty="0">
                <a:solidFill>
                  <a:srgbClr val="0D0D0D"/>
                </a:solidFill>
                <a:effectLst/>
                <a:latin typeface="Times New Roman" panose="02020603050405020304" pitchFamily="18" charset="0"/>
                <a:ea typeface="Calibri" panose="020F0502020204030204" pitchFamily="34" charset="0"/>
              </a:rPr>
              <a:t> </a:t>
            </a:r>
            <a:r>
              <a:rPr lang="en-US" sz="2800" dirty="0" err="1">
                <a:solidFill>
                  <a:srgbClr val="0D0D0D"/>
                </a:solidFill>
                <a:effectLst/>
                <a:latin typeface="Times New Roman" panose="02020603050405020304" pitchFamily="18" charset="0"/>
                <a:ea typeface="Calibri" panose="020F0502020204030204" pitchFamily="34" charset="0"/>
              </a:rPr>
              <a:t>biệt</a:t>
            </a:r>
            <a:r>
              <a:rPr lang="en-US" sz="2800" dirty="0">
                <a:solidFill>
                  <a:srgbClr val="0D0D0D"/>
                </a:solidFill>
                <a:effectLst/>
                <a:latin typeface="Times New Roman" panose="02020603050405020304" pitchFamily="18" charset="0"/>
                <a:ea typeface="Calibri" panose="020F0502020204030204" pitchFamily="34" charset="0"/>
              </a:rPr>
              <a:t>.</a:t>
            </a:r>
            <a:endParaRPr lang="en-US" sz="2800" dirty="0">
              <a:effectLst/>
              <a:latin typeface="Times New Roman" panose="02020603050405020304" pitchFamily="18" charset="0"/>
              <a:ea typeface="Calibri" panose="020F0502020204030204" pitchFamily="34" charset="0"/>
            </a:endParaRPr>
          </a:p>
          <a:p>
            <a:pPr>
              <a:lnSpc>
                <a:spcPct val="115000"/>
              </a:lnSpc>
            </a:pPr>
            <a:r>
              <a:rPr lang="en-US" sz="2800" b="1" dirty="0">
                <a:solidFill>
                  <a:srgbClr val="0D0D0D"/>
                </a:solidFill>
                <a:effectLst/>
                <a:latin typeface="Times New Roman" panose="02020603050405020304" pitchFamily="18" charset="0"/>
                <a:ea typeface="MS Mincho" panose="02020609040205080304" pitchFamily="49" charset="-128"/>
              </a:rPr>
              <a:t> </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761072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circle(in)">
                                      <p:cBhvr>
                                        <p:cTn id="23" dur="20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p:cTn id="28" dur="500" fill="hold"/>
                                        <p:tgtEl>
                                          <p:spTgt spid="8"/>
                                        </p:tgtEl>
                                        <p:attrNameLst>
                                          <p:attrName>ppt_w</p:attrName>
                                        </p:attrNameLst>
                                      </p:cBhvr>
                                      <p:tavLst>
                                        <p:tav tm="0">
                                          <p:val>
                                            <p:fltVal val="0"/>
                                          </p:val>
                                        </p:tav>
                                        <p:tav tm="100000">
                                          <p:val>
                                            <p:strVal val="#ppt_w"/>
                                          </p:val>
                                        </p:tav>
                                      </p:tavLst>
                                    </p:anim>
                                    <p:anim calcmode="lin" valueType="num">
                                      <p:cBhvr>
                                        <p:cTn id="29" dur="500" fill="hold"/>
                                        <p:tgtEl>
                                          <p:spTgt spid="8"/>
                                        </p:tgtEl>
                                        <p:attrNameLst>
                                          <p:attrName>ppt_h</p:attrName>
                                        </p:attrNameLst>
                                      </p:cBhvr>
                                      <p:tavLst>
                                        <p:tav tm="0">
                                          <p:val>
                                            <p:fltVal val="0"/>
                                          </p:val>
                                        </p:tav>
                                        <p:tav tm="100000">
                                          <p:val>
                                            <p:strVal val="#ppt_h"/>
                                          </p:val>
                                        </p:tav>
                                      </p:tavLst>
                                    </p:anim>
                                    <p:animEffect transition="in" filter="fade">
                                      <p:cBhvr>
                                        <p:cTn id="3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animBg="1"/>
      <p:bldP spid="7"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ình chữ nhật: Góc Tròn 3">
            <a:extLst>
              <a:ext uri="{FF2B5EF4-FFF2-40B4-BE49-F238E27FC236}">
                <a16:creationId xmlns:a16="http://schemas.microsoft.com/office/drawing/2014/main" id="{CDA4EC70-DA9A-8E23-DDB4-61BBE598EE52}"/>
              </a:ext>
            </a:extLst>
          </p:cNvPr>
          <p:cNvSpPr/>
          <p:nvPr/>
        </p:nvSpPr>
        <p:spPr>
          <a:xfrm>
            <a:off x="2584174" y="915227"/>
            <a:ext cx="5406886" cy="1126435"/>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15000"/>
              </a:lnSpc>
            </a:pPr>
            <a:r>
              <a:rPr lang="en-US" sz="3200" dirty="0">
                <a:solidFill>
                  <a:srgbClr val="0070C0"/>
                </a:solidFill>
                <a:effectLst/>
                <a:latin typeface="Times New Roman" panose="02020603050405020304" pitchFamily="18" charset="0"/>
                <a:ea typeface="MS Mincho" panose="02020609040205080304" pitchFamily="49" charset="-128"/>
              </a:rPr>
              <a:t>- </a:t>
            </a:r>
            <a:r>
              <a:rPr lang="en-US" sz="3200" dirty="0" err="1">
                <a:solidFill>
                  <a:srgbClr val="0070C0"/>
                </a:solidFill>
                <a:effectLst/>
                <a:latin typeface="Times New Roman" panose="02020603050405020304" pitchFamily="18" charset="0"/>
                <a:ea typeface="MS Mincho" panose="02020609040205080304" pitchFamily="49" charset="-128"/>
              </a:rPr>
              <a:t>Bài</a:t>
            </a:r>
            <a:r>
              <a:rPr lang="en-US" sz="3200" dirty="0">
                <a:solidFill>
                  <a:srgbClr val="0070C0"/>
                </a:solidFill>
                <a:effectLst/>
                <a:latin typeface="Times New Roman" panose="02020603050405020304" pitchFamily="18" charset="0"/>
                <a:ea typeface="MS Mincho" panose="02020609040205080304" pitchFamily="49" charset="-128"/>
              </a:rPr>
              <a:t> </a:t>
            </a:r>
            <a:r>
              <a:rPr lang="en-US" sz="3200" dirty="0" err="1">
                <a:solidFill>
                  <a:srgbClr val="0070C0"/>
                </a:solidFill>
                <a:effectLst/>
                <a:latin typeface="Times New Roman" panose="02020603050405020304" pitchFamily="18" charset="0"/>
                <a:ea typeface="MS Mincho" panose="02020609040205080304" pitchFamily="49" charset="-128"/>
              </a:rPr>
              <a:t>nói</a:t>
            </a:r>
            <a:r>
              <a:rPr lang="en-US" sz="3200" dirty="0">
                <a:solidFill>
                  <a:srgbClr val="0070C0"/>
                </a:solidFill>
                <a:effectLst/>
                <a:latin typeface="Times New Roman" panose="02020603050405020304" pitchFamily="18" charset="0"/>
                <a:ea typeface="MS Mincho" panose="02020609040205080304" pitchFamily="49" charset="-128"/>
              </a:rPr>
              <a:t> </a:t>
            </a:r>
            <a:r>
              <a:rPr lang="en-US" sz="3200" dirty="0" err="1">
                <a:solidFill>
                  <a:srgbClr val="0070C0"/>
                </a:solidFill>
                <a:effectLst/>
                <a:latin typeface="Times New Roman" panose="02020603050405020304" pitchFamily="18" charset="0"/>
                <a:ea typeface="MS Mincho" panose="02020609040205080304" pitchFamily="49" charset="-128"/>
              </a:rPr>
              <a:t>nhằm</a:t>
            </a:r>
            <a:r>
              <a:rPr lang="en-US" sz="3200" dirty="0">
                <a:solidFill>
                  <a:srgbClr val="0070C0"/>
                </a:solidFill>
                <a:effectLst/>
                <a:latin typeface="Times New Roman" panose="02020603050405020304" pitchFamily="18" charset="0"/>
                <a:ea typeface="MS Mincho" panose="02020609040205080304" pitchFamily="49" charset="-128"/>
              </a:rPr>
              <a:t> </a:t>
            </a:r>
            <a:r>
              <a:rPr lang="en-US" sz="3200" dirty="0" err="1">
                <a:solidFill>
                  <a:srgbClr val="0070C0"/>
                </a:solidFill>
                <a:effectLst/>
                <a:latin typeface="Times New Roman" panose="02020603050405020304" pitchFamily="18" charset="0"/>
                <a:ea typeface="MS Mincho" panose="02020609040205080304" pitchFamily="49" charset="-128"/>
              </a:rPr>
              <a:t>mục</a:t>
            </a:r>
            <a:r>
              <a:rPr lang="en-US" sz="3200" dirty="0">
                <a:solidFill>
                  <a:srgbClr val="0070C0"/>
                </a:solidFill>
                <a:effectLst/>
                <a:latin typeface="Times New Roman" panose="02020603050405020304" pitchFamily="18" charset="0"/>
                <a:ea typeface="MS Mincho" panose="02020609040205080304" pitchFamily="49" charset="-128"/>
              </a:rPr>
              <a:t> </a:t>
            </a:r>
            <a:r>
              <a:rPr lang="en-US" sz="3200" dirty="0" err="1">
                <a:solidFill>
                  <a:srgbClr val="0070C0"/>
                </a:solidFill>
                <a:effectLst/>
                <a:latin typeface="Times New Roman" panose="02020603050405020304" pitchFamily="18" charset="0"/>
                <a:ea typeface="MS Mincho" panose="02020609040205080304" pitchFamily="49" charset="-128"/>
              </a:rPr>
              <a:t>đích</a:t>
            </a:r>
            <a:r>
              <a:rPr lang="en-US" sz="3200" dirty="0">
                <a:solidFill>
                  <a:srgbClr val="0070C0"/>
                </a:solidFill>
                <a:effectLst/>
                <a:latin typeface="Times New Roman" panose="02020603050405020304" pitchFamily="18" charset="0"/>
                <a:ea typeface="MS Mincho" panose="02020609040205080304" pitchFamily="49" charset="-128"/>
              </a:rPr>
              <a:t> </a:t>
            </a:r>
            <a:r>
              <a:rPr lang="en-US" sz="3200" dirty="0" err="1">
                <a:solidFill>
                  <a:srgbClr val="0070C0"/>
                </a:solidFill>
                <a:effectLst/>
                <a:latin typeface="Times New Roman" panose="02020603050405020304" pitchFamily="18" charset="0"/>
                <a:ea typeface="MS Mincho" panose="02020609040205080304" pitchFamily="49" charset="-128"/>
              </a:rPr>
              <a:t>gì</a:t>
            </a:r>
            <a:r>
              <a:rPr lang="en-US" sz="3200" dirty="0">
                <a:solidFill>
                  <a:srgbClr val="0070C0"/>
                </a:solidFill>
                <a:effectLst/>
                <a:latin typeface="Times New Roman" panose="02020603050405020304" pitchFamily="18" charset="0"/>
                <a:ea typeface="MS Mincho" panose="02020609040205080304" pitchFamily="49" charset="-128"/>
              </a:rPr>
              <a:t>?</a:t>
            </a:r>
            <a:endParaRPr lang="en-US" sz="3200" dirty="0">
              <a:solidFill>
                <a:srgbClr val="0070C0"/>
              </a:solidFill>
              <a:effectLst/>
              <a:latin typeface="Times New Roman" panose="02020603050405020304" pitchFamily="18" charset="0"/>
              <a:ea typeface="Times New Roman" panose="02020603050405020304" pitchFamily="18" charset="0"/>
            </a:endParaRPr>
          </a:p>
        </p:txBody>
      </p:sp>
      <p:sp>
        <p:nvSpPr>
          <p:cNvPr id="5" name="Hình chữ nhật: Góc Tròn 4">
            <a:extLst>
              <a:ext uri="{FF2B5EF4-FFF2-40B4-BE49-F238E27FC236}">
                <a16:creationId xmlns:a16="http://schemas.microsoft.com/office/drawing/2014/main" id="{22032E00-1691-72F1-76C6-8608FCA83C44}"/>
              </a:ext>
            </a:extLst>
          </p:cNvPr>
          <p:cNvSpPr/>
          <p:nvPr/>
        </p:nvSpPr>
        <p:spPr>
          <a:xfrm>
            <a:off x="4134678" y="2302565"/>
            <a:ext cx="5108714" cy="1126435"/>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US" sz="3200" dirty="0">
                <a:solidFill>
                  <a:schemeClr val="bg1"/>
                </a:solidFill>
                <a:effectLst/>
                <a:latin typeface="Times New Roman" panose="02020603050405020304" pitchFamily="18" charset="0"/>
                <a:ea typeface="MS Mincho" panose="02020609040205080304" pitchFamily="49" charset="-128"/>
              </a:rPr>
              <a:t>- </a:t>
            </a:r>
            <a:r>
              <a:rPr lang="en-US" sz="3200" dirty="0" err="1">
                <a:solidFill>
                  <a:schemeClr val="bg1"/>
                </a:solidFill>
                <a:effectLst/>
                <a:latin typeface="Times New Roman" panose="02020603050405020304" pitchFamily="18" charset="0"/>
                <a:ea typeface="MS Mincho" panose="02020609040205080304" pitchFamily="49" charset="-128"/>
              </a:rPr>
              <a:t>Người</a:t>
            </a:r>
            <a:r>
              <a:rPr lang="en-US" sz="3200" dirty="0">
                <a:solidFill>
                  <a:schemeClr val="bg1"/>
                </a:solidFill>
                <a:effectLst/>
                <a:latin typeface="Times New Roman" panose="02020603050405020304" pitchFamily="18" charset="0"/>
                <a:ea typeface="MS Mincho" panose="02020609040205080304" pitchFamily="49" charset="-128"/>
              </a:rPr>
              <a:t> </a:t>
            </a:r>
            <a:r>
              <a:rPr lang="en-US" sz="3200" dirty="0" err="1">
                <a:solidFill>
                  <a:schemeClr val="bg1"/>
                </a:solidFill>
                <a:effectLst/>
                <a:latin typeface="Times New Roman" panose="02020603050405020304" pitchFamily="18" charset="0"/>
                <a:ea typeface="MS Mincho" panose="02020609040205080304" pitchFamily="49" charset="-128"/>
              </a:rPr>
              <a:t>nghe</a:t>
            </a:r>
            <a:r>
              <a:rPr lang="en-US" sz="3200" dirty="0">
                <a:solidFill>
                  <a:schemeClr val="bg1"/>
                </a:solidFill>
                <a:effectLst/>
                <a:latin typeface="Times New Roman" panose="02020603050405020304" pitchFamily="18" charset="0"/>
                <a:ea typeface="MS Mincho" panose="02020609040205080304" pitchFamily="49" charset="-128"/>
              </a:rPr>
              <a:t> </a:t>
            </a:r>
            <a:r>
              <a:rPr lang="en-US" sz="3200" dirty="0" err="1">
                <a:solidFill>
                  <a:schemeClr val="bg1"/>
                </a:solidFill>
                <a:effectLst/>
                <a:latin typeface="Times New Roman" panose="02020603050405020304" pitchFamily="18" charset="0"/>
                <a:ea typeface="MS Mincho" panose="02020609040205080304" pitchFamily="49" charset="-128"/>
              </a:rPr>
              <a:t>là</a:t>
            </a:r>
            <a:r>
              <a:rPr lang="en-US" sz="3200" dirty="0">
                <a:solidFill>
                  <a:schemeClr val="bg1"/>
                </a:solidFill>
                <a:effectLst/>
                <a:latin typeface="Times New Roman" panose="02020603050405020304" pitchFamily="18" charset="0"/>
                <a:ea typeface="MS Mincho" panose="02020609040205080304" pitchFamily="49" charset="-128"/>
              </a:rPr>
              <a:t> ai?</a:t>
            </a:r>
            <a:endParaRPr lang="en-US" sz="3200" dirty="0">
              <a:solidFill>
                <a:schemeClr val="bg1"/>
              </a:solidFill>
              <a:effectLst/>
              <a:latin typeface="Times New Roman" panose="02020603050405020304" pitchFamily="18" charset="0"/>
              <a:ea typeface="Times New Roman" panose="02020603050405020304" pitchFamily="18" charset="0"/>
            </a:endParaRPr>
          </a:p>
        </p:txBody>
      </p:sp>
      <p:sp>
        <p:nvSpPr>
          <p:cNvPr id="6" name="Hình chữ nhật: Góc Tròn 5">
            <a:extLst>
              <a:ext uri="{FF2B5EF4-FFF2-40B4-BE49-F238E27FC236}">
                <a16:creationId xmlns:a16="http://schemas.microsoft.com/office/drawing/2014/main" id="{FE9FA92F-556B-E57F-647A-DD053B50217D}"/>
              </a:ext>
            </a:extLst>
          </p:cNvPr>
          <p:cNvSpPr/>
          <p:nvPr/>
        </p:nvSpPr>
        <p:spPr>
          <a:xfrm>
            <a:off x="4797286" y="3881230"/>
            <a:ext cx="6069495" cy="1126435"/>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US" sz="3200">
                <a:solidFill>
                  <a:schemeClr val="bg1"/>
                </a:solidFill>
                <a:effectLst/>
                <a:latin typeface="Times New Roman" panose="02020603050405020304" pitchFamily="18" charset="0"/>
                <a:ea typeface="MS Mincho" panose="02020609040205080304" pitchFamily="49" charset="-128"/>
              </a:rPr>
              <a:t>- Em chọn không gian nào để thực hiện bài nói (trình bày)?</a:t>
            </a:r>
            <a:endParaRPr lang="en-US" sz="3200" dirty="0">
              <a:solidFill>
                <a:schemeClr val="bg1"/>
              </a:solidFill>
              <a:effectLst/>
              <a:latin typeface="Times New Roman" panose="02020603050405020304" pitchFamily="18" charset="0"/>
              <a:ea typeface="Times New Roman" panose="02020603050405020304" pitchFamily="18" charset="0"/>
            </a:endParaRPr>
          </a:p>
        </p:txBody>
      </p:sp>
      <p:sp>
        <p:nvSpPr>
          <p:cNvPr id="7" name="Hình chữ nhật: Góc Tròn 6">
            <a:extLst>
              <a:ext uri="{FF2B5EF4-FFF2-40B4-BE49-F238E27FC236}">
                <a16:creationId xmlns:a16="http://schemas.microsoft.com/office/drawing/2014/main" id="{73DC70B1-CA19-D615-E3F3-CDDE3D958DF1}"/>
              </a:ext>
            </a:extLst>
          </p:cNvPr>
          <p:cNvSpPr/>
          <p:nvPr/>
        </p:nvSpPr>
        <p:spPr>
          <a:xfrm>
            <a:off x="5758071" y="5459896"/>
            <a:ext cx="6069495" cy="1126435"/>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US" sz="3200">
                <a:solidFill>
                  <a:srgbClr val="0D0D0D"/>
                </a:solidFill>
                <a:effectLst/>
                <a:latin typeface="Times New Roman" panose="02020603050405020304" pitchFamily="18" charset="0"/>
                <a:ea typeface="MS Mincho" panose="02020609040205080304" pitchFamily="49" charset="-128"/>
              </a:rPr>
              <a:t>- Em dự định trình bày trong bao nhiêu phút?</a:t>
            </a:r>
            <a:endParaRPr lang="en-US" sz="3200" dirty="0">
              <a:effectLst/>
              <a:latin typeface="Times New Roman" panose="02020603050405020304" pitchFamily="18" charset="0"/>
              <a:ea typeface="Times New Roman" panose="02020603050405020304" pitchFamily="18" charset="0"/>
            </a:endParaRPr>
          </a:p>
        </p:txBody>
      </p:sp>
      <p:sp>
        <p:nvSpPr>
          <p:cNvPr id="8" name="Hộp Văn bản 7">
            <a:extLst>
              <a:ext uri="{FF2B5EF4-FFF2-40B4-BE49-F238E27FC236}">
                <a16:creationId xmlns:a16="http://schemas.microsoft.com/office/drawing/2014/main" id="{362501EF-CCEC-42E2-A498-C7E0BA2A4CDF}"/>
              </a:ext>
            </a:extLst>
          </p:cNvPr>
          <p:cNvSpPr txBox="1"/>
          <p:nvPr/>
        </p:nvSpPr>
        <p:spPr>
          <a:xfrm>
            <a:off x="3750365" y="41079"/>
            <a:ext cx="2822713" cy="613245"/>
          </a:xfrm>
          <a:prstGeom prst="rect">
            <a:avLst/>
          </a:prstGeom>
          <a:noFill/>
        </p:spPr>
        <p:txBody>
          <a:bodyPr wrap="square" rtlCol="0">
            <a:spAutoFit/>
          </a:bodyPr>
          <a:lstStyle/>
          <a:p>
            <a:pPr>
              <a:lnSpc>
                <a:spcPct val="115000"/>
              </a:lnSpc>
            </a:pPr>
            <a:r>
              <a:rPr lang="en-US" sz="3200" b="1" dirty="0">
                <a:solidFill>
                  <a:srgbClr val="FF0000"/>
                </a:solidFill>
                <a:effectLst/>
                <a:latin typeface="Times New Roman" panose="02020603050405020304" pitchFamily="18" charset="0"/>
                <a:ea typeface="MS Mincho" panose="02020609040205080304" pitchFamily="49" charset="-128"/>
              </a:rPr>
              <a:t>2. </a:t>
            </a:r>
            <a:r>
              <a:rPr lang="en-US" sz="3200" b="1" dirty="0" err="1">
                <a:solidFill>
                  <a:srgbClr val="FF0000"/>
                </a:solidFill>
                <a:effectLst/>
                <a:latin typeface="Times New Roman" panose="02020603050405020304" pitchFamily="18" charset="0"/>
                <a:ea typeface="MS Mincho" panose="02020609040205080304" pitchFamily="49" charset="-128"/>
              </a:rPr>
              <a:t>Thực</a:t>
            </a:r>
            <a:r>
              <a:rPr lang="en-US" sz="3200" b="1" dirty="0">
                <a:solidFill>
                  <a:srgbClr val="FF0000"/>
                </a:solidFill>
                <a:effectLst/>
                <a:latin typeface="Times New Roman" panose="02020603050405020304" pitchFamily="18" charset="0"/>
                <a:ea typeface="MS Mincho" panose="02020609040205080304" pitchFamily="49" charset="-128"/>
              </a:rPr>
              <a:t> </a:t>
            </a:r>
            <a:r>
              <a:rPr lang="en-US" sz="3200" b="1" dirty="0" err="1">
                <a:solidFill>
                  <a:srgbClr val="FF0000"/>
                </a:solidFill>
                <a:effectLst/>
                <a:latin typeface="Times New Roman" panose="02020603050405020304" pitchFamily="18" charset="0"/>
                <a:ea typeface="MS Mincho" panose="02020609040205080304" pitchFamily="49" charset="-128"/>
              </a:rPr>
              <a:t>hành</a:t>
            </a:r>
            <a:endParaRPr lang="en-US" sz="3200" dirty="0">
              <a:effectLst/>
              <a:latin typeface="Times New Roman" panose="02020603050405020304" pitchFamily="18" charset="0"/>
              <a:ea typeface="Times New Roman" panose="02020603050405020304" pitchFamily="18" charset="0"/>
            </a:endParaRPr>
          </a:p>
        </p:txBody>
      </p:sp>
      <p:sp>
        <p:nvSpPr>
          <p:cNvPr id="9" name="Hình chữ nhật: Góc Tròn 8">
            <a:extLst>
              <a:ext uri="{FF2B5EF4-FFF2-40B4-BE49-F238E27FC236}">
                <a16:creationId xmlns:a16="http://schemas.microsoft.com/office/drawing/2014/main" id="{4CFB5C03-B02D-3198-4090-E228D0B2B55A}"/>
              </a:ext>
            </a:extLst>
          </p:cNvPr>
          <p:cNvSpPr/>
          <p:nvPr/>
        </p:nvSpPr>
        <p:spPr>
          <a:xfrm>
            <a:off x="172280" y="654324"/>
            <a:ext cx="1577008" cy="3395042"/>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US" sz="3200" b="1" dirty="0">
                <a:solidFill>
                  <a:schemeClr val="bg1"/>
                </a:solidFill>
                <a:effectLst/>
                <a:latin typeface="Times New Roman" panose="02020603050405020304" pitchFamily="18" charset="0"/>
                <a:ea typeface="MS Mincho" panose="02020609040205080304" pitchFamily="49" charset="-128"/>
              </a:rPr>
              <a:t>a. </a:t>
            </a:r>
          </a:p>
          <a:p>
            <a:pPr>
              <a:lnSpc>
                <a:spcPct val="115000"/>
              </a:lnSpc>
            </a:pPr>
            <a:r>
              <a:rPr lang="en-US" sz="3200" b="1" dirty="0" err="1">
                <a:solidFill>
                  <a:schemeClr val="bg1"/>
                </a:solidFill>
                <a:effectLst/>
                <a:latin typeface="Times New Roman" panose="02020603050405020304" pitchFamily="18" charset="0"/>
                <a:ea typeface="MS Mincho" panose="02020609040205080304" pitchFamily="49" charset="-128"/>
              </a:rPr>
              <a:t>Chuẩn</a:t>
            </a:r>
            <a:r>
              <a:rPr lang="en-US" sz="3200" b="1" dirty="0">
                <a:solidFill>
                  <a:schemeClr val="bg1"/>
                </a:solidFill>
                <a:effectLst/>
                <a:latin typeface="Times New Roman" panose="02020603050405020304" pitchFamily="18" charset="0"/>
                <a:ea typeface="MS Mincho" panose="02020609040205080304" pitchFamily="49" charset="-128"/>
              </a:rPr>
              <a:t> </a:t>
            </a:r>
          </a:p>
          <a:p>
            <a:pPr>
              <a:lnSpc>
                <a:spcPct val="115000"/>
              </a:lnSpc>
            </a:pPr>
            <a:r>
              <a:rPr lang="en-US" sz="3200" b="1" dirty="0" err="1">
                <a:solidFill>
                  <a:schemeClr val="bg1"/>
                </a:solidFill>
                <a:effectLst/>
                <a:latin typeface="Times New Roman" panose="02020603050405020304" pitchFamily="18" charset="0"/>
                <a:ea typeface="MS Mincho" panose="02020609040205080304" pitchFamily="49" charset="-128"/>
              </a:rPr>
              <a:t>bị</a:t>
            </a:r>
            <a:r>
              <a:rPr lang="en-US" sz="3200" b="1" dirty="0">
                <a:solidFill>
                  <a:schemeClr val="bg1"/>
                </a:solidFill>
                <a:effectLst/>
                <a:latin typeface="Times New Roman" panose="02020603050405020304" pitchFamily="18" charset="0"/>
                <a:ea typeface="MS Mincho" panose="02020609040205080304" pitchFamily="49" charset="-128"/>
              </a:rPr>
              <a:t> </a:t>
            </a:r>
          </a:p>
          <a:p>
            <a:pPr>
              <a:lnSpc>
                <a:spcPct val="115000"/>
              </a:lnSpc>
            </a:pPr>
            <a:r>
              <a:rPr lang="en-US" sz="3200" b="1" dirty="0" err="1">
                <a:solidFill>
                  <a:schemeClr val="bg1"/>
                </a:solidFill>
                <a:effectLst/>
                <a:latin typeface="Times New Roman" panose="02020603050405020304" pitchFamily="18" charset="0"/>
                <a:ea typeface="MS Mincho" panose="02020609040205080304" pitchFamily="49" charset="-128"/>
              </a:rPr>
              <a:t>nội</a:t>
            </a:r>
            <a:r>
              <a:rPr lang="en-US" sz="3200" b="1" dirty="0">
                <a:solidFill>
                  <a:schemeClr val="bg1"/>
                </a:solidFill>
                <a:effectLst/>
                <a:latin typeface="Times New Roman" panose="02020603050405020304" pitchFamily="18" charset="0"/>
                <a:ea typeface="MS Mincho" panose="02020609040205080304" pitchFamily="49" charset="-128"/>
              </a:rPr>
              <a:t> </a:t>
            </a:r>
          </a:p>
          <a:p>
            <a:pPr>
              <a:lnSpc>
                <a:spcPct val="115000"/>
              </a:lnSpc>
            </a:pPr>
            <a:r>
              <a:rPr lang="en-US" sz="3200" b="1" dirty="0">
                <a:solidFill>
                  <a:schemeClr val="bg1"/>
                </a:solidFill>
                <a:effectLst/>
                <a:latin typeface="Times New Roman" panose="02020603050405020304" pitchFamily="18" charset="0"/>
                <a:ea typeface="MS Mincho" panose="02020609040205080304" pitchFamily="49" charset="-128"/>
              </a:rPr>
              <a:t>dung </a:t>
            </a:r>
          </a:p>
          <a:p>
            <a:pPr>
              <a:lnSpc>
                <a:spcPct val="115000"/>
              </a:lnSpc>
            </a:pPr>
            <a:r>
              <a:rPr lang="en-US" sz="3200" b="1" dirty="0" err="1">
                <a:solidFill>
                  <a:schemeClr val="bg1"/>
                </a:solidFill>
                <a:effectLst/>
                <a:latin typeface="Times New Roman" panose="02020603050405020304" pitchFamily="18" charset="0"/>
                <a:ea typeface="MS Mincho" panose="02020609040205080304" pitchFamily="49" charset="-128"/>
              </a:rPr>
              <a:t>nói</a:t>
            </a:r>
            <a:endParaRPr lang="en-US" sz="3200" dirty="0">
              <a:solidFill>
                <a:schemeClr val="bg1"/>
              </a:solidFill>
              <a:effectLst/>
              <a:latin typeface="Times New Roman" panose="02020603050405020304" pitchFamily="18" charset="0"/>
              <a:ea typeface="Times New Roman" panose="02020603050405020304" pitchFamily="18" charset="0"/>
            </a:endParaRPr>
          </a:p>
        </p:txBody>
      </p:sp>
      <p:sp>
        <p:nvSpPr>
          <p:cNvPr id="10" name="Hộp Văn bản 9">
            <a:extLst>
              <a:ext uri="{FF2B5EF4-FFF2-40B4-BE49-F238E27FC236}">
                <a16:creationId xmlns:a16="http://schemas.microsoft.com/office/drawing/2014/main" id="{60C9A31D-8660-4615-434E-FC9D2EDD7A81}"/>
              </a:ext>
            </a:extLst>
          </p:cNvPr>
          <p:cNvSpPr txBox="1"/>
          <p:nvPr/>
        </p:nvSpPr>
        <p:spPr>
          <a:xfrm>
            <a:off x="172280" y="4444447"/>
            <a:ext cx="3061250" cy="1569660"/>
          </a:xfrm>
          <a:prstGeom prst="rect">
            <a:avLst/>
          </a:prstGeom>
          <a:noFill/>
        </p:spPr>
        <p:txBody>
          <a:bodyPr wrap="square" rtlCol="0">
            <a:spAutoFit/>
          </a:bodyPr>
          <a:lstStyle/>
          <a:p>
            <a:r>
              <a:rPr lang="en-US" sz="3200" dirty="0">
                <a:solidFill>
                  <a:srgbClr val="0D0D0D"/>
                </a:solidFill>
                <a:effectLst/>
                <a:latin typeface="Times New Roman" panose="02020603050405020304" pitchFamily="18" charset="0"/>
                <a:ea typeface="MS Mincho" panose="02020609040205080304" pitchFamily="49" charset="-128"/>
              </a:rPr>
              <a:t>? </a:t>
            </a:r>
            <a:r>
              <a:rPr lang="en-US" sz="3200" b="1" dirty="0" err="1">
                <a:solidFill>
                  <a:srgbClr val="0D0D0D"/>
                </a:solidFill>
                <a:effectLst/>
                <a:latin typeface="Times New Roman" panose="02020603050405020304" pitchFamily="18" charset="0"/>
                <a:ea typeface="MS Mincho" panose="02020609040205080304" pitchFamily="49" charset="-128"/>
              </a:rPr>
              <a:t>Trước</a:t>
            </a:r>
            <a:r>
              <a:rPr lang="en-US" sz="3200" b="1" dirty="0">
                <a:solidFill>
                  <a:srgbClr val="0D0D0D"/>
                </a:solidFill>
                <a:effectLst/>
                <a:latin typeface="Times New Roman" panose="02020603050405020304" pitchFamily="18" charset="0"/>
                <a:ea typeface="MS Mincho" panose="02020609040205080304" pitchFamily="49" charset="-128"/>
              </a:rPr>
              <a:t> </a:t>
            </a:r>
            <a:r>
              <a:rPr lang="en-US" sz="3200" b="1" dirty="0" err="1">
                <a:solidFill>
                  <a:srgbClr val="0D0D0D"/>
                </a:solidFill>
                <a:effectLst/>
                <a:latin typeface="Times New Roman" panose="02020603050405020304" pitchFamily="18" charset="0"/>
                <a:ea typeface="MS Mincho" panose="02020609040205080304" pitchFamily="49" charset="-128"/>
              </a:rPr>
              <a:t>khi</a:t>
            </a:r>
            <a:r>
              <a:rPr lang="en-US" sz="3200" b="1" dirty="0">
                <a:solidFill>
                  <a:srgbClr val="0D0D0D"/>
                </a:solidFill>
                <a:effectLst/>
                <a:latin typeface="Times New Roman" panose="02020603050405020304" pitchFamily="18" charset="0"/>
                <a:ea typeface="MS Mincho" panose="02020609040205080304" pitchFamily="49" charset="-128"/>
              </a:rPr>
              <a:t> </a:t>
            </a:r>
            <a:r>
              <a:rPr lang="en-US" sz="3200" b="1" dirty="0" err="1">
                <a:solidFill>
                  <a:srgbClr val="0D0D0D"/>
                </a:solidFill>
                <a:effectLst/>
                <a:latin typeface="Times New Roman" panose="02020603050405020304" pitchFamily="18" charset="0"/>
                <a:ea typeface="MS Mincho" panose="02020609040205080304" pitchFamily="49" charset="-128"/>
              </a:rPr>
              <a:t>nói</a:t>
            </a:r>
            <a:r>
              <a:rPr lang="en-US" sz="3200" b="1" dirty="0">
                <a:solidFill>
                  <a:srgbClr val="0D0D0D"/>
                </a:solidFill>
                <a:effectLst/>
                <a:latin typeface="Times New Roman" panose="02020603050405020304" pitchFamily="18" charset="0"/>
                <a:ea typeface="MS Mincho" panose="02020609040205080304" pitchFamily="49" charset="-128"/>
              </a:rPr>
              <a:t>, </a:t>
            </a:r>
            <a:r>
              <a:rPr lang="en-US" sz="3200" b="1" dirty="0" err="1">
                <a:solidFill>
                  <a:srgbClr val="0D0D0D"/>
                </a:solidFill>
                <a:effectLst/>
                <a:latin typeface="Times New Roman" panose="02020603050405020304" pitchFamily="18" charset="0"/>
                <a:ea typeface="MS Mincho" panose="02020609040205080304" pitchFamily="49" charset="-128"/>
              </a:rPr>
              <a:t>hãy</a:t>
            </a:r>
            <a:r>
              <a:rPr lang="en-US" sz="3200" b="1" dirty="0">
                <a:solidFill>
                  <a:srgbClr val="0D0D0D"/>
                </a:solidFill>
                <a:effectLst/>
                <a:latin typeface="Times New Roman" panose="02020603050405020304" pitchFamily="18" charset="0"/>
                <a:ea typeface="MS Mincho" panose="02020609040205080304" pitchFamily="49" charset="-128"/>
              </a:rPr>
              <a:t> </a:t>
            </a:r>
            <a:r>
              <a:rPr lang="en-US" sz="3200" b="1" dirty="0" err="1">
                <a:solidFill>
                  <a:srgbClr val="0D0D0D"/>
                </a:solidFill>
                <a:effectLst/>
                <a:latin typeface="Times New Roman" panose="02020603050405020304" pitchFamily="18" charset="0"/>
                <a:ea typeface="MS Mincho" panose="02020609040205080304" pitchFamily="49" charset="-128"/>
              </a:rPr>
              <a:t>trả</a:t>
            </a:r>
            <a:r>
              <a:rPr lang="en-US" sz="3200" b="1" dirty="0">
                <a:solidFill>
                  <a:srgbClr val="0D0D0D"/>
                </a:solidFill>
                <a:effectLst/>
                <a:latin typeface="Times New Roman" panose="02020603050405020304" pitchFamily="18" charset="0"/>
                <a:ea typeface="MS Mincho" panose="02020609040205080304" pitchFamily="49" charset="-128"/>
              </a:rPr>
              <a:t> </a:t>
            </a:r>
            <a:r>
              <a:rPr lang="en-US" sz="3200" b="1" dirty="0" err="1">
                <a:solidFill>
                  <a:srgbClr val="0D0D0D"/>
                </a:solidFill>
                <a:effectLst/>
                <a:latin typeface="Times New Roman" panose="02020603050405020304" pitchFamily="18" charset="0"/>
                <a:ea typeface="MS Mincho" panose="02020609040205080304" pitchFamily="49" charset="-128"/>
              </a:rPr>
              <a:t>lời</a:t>
            </a:r>
            <a:r>
              <a:rPr lang="en-US" sz="3200" b="1" dirty="0">
                <a:solidFill>
                  <a:srgbClr val="0D0D0D"/>
                </a:solidFill>
                <a:effectLst/>
                <a:latin typeface="Times New Roman" panose="02020603050405020304" pitchFamily="18" charset="0"/>
                <a:ea typeface="MS Mincho" panose="02020609040205080304" pitchFamily="49" charset="-128"/>
              </a:rPr>
              <a:t> </a:t>
            </a:r>
            <a:r>
              <a:rPr lang="en-US" sz="3200" b="1" dirty="0" err="1">
                <a:solidFill>
                  <a:srgbClr val="0D0D0D"/>
                </a:solidFill>
                <a:effectLst/>
                <a:latin typeface="Times New Roman" panose="02020603050405020304" pitchFamily="18" charset="0"/>
                <a:ea typeface="MS Mincho" panose="02020609040205080304" pitchFamily="49" charset="-128"/>
              </a:rPr>
              <a:t>các</a:t>
            </a:r>
            <a:r>
              <a:rPr lang="en-US" sz="3200" b="1" dirty="0">
                <a:solidFill>
                  <a:srgbClr val="0D0D0D"/>
                </a:solidFill>
                <a:effectLst/>
                <a:latin typeface="Times New Roman" panose="02020603050405020304" pitchFamily="18" charset="0"/>
                <a:ea typeface="MS Mincho" panose="02020609040205080304" pitchFamily="49" charset="-128"/>
              </a:rPr>
              <a:t> </a:t>
            </a:r>
            <a:r>
              <a:rPr lang="en-US" sz="3200" b="1" dirty="0" err="1">
                <a:solidFill>
                  <a:srgbClr val="0D0D0D"/>
                </a:solidFill>
                <a:effectLst/>
                <a:latin typeface="Times New Roman" panose="02020603050405020304" pitchFamily="18" charset="0"/>
                <a:ea typeface="MS Mincho" panose="02020609040205080304" pitchFamily="49" charset="-128"/>
              </a:rPr>
              <a:t>câu</a:t>
            </a:r>
            <a:r>
              <a:rPr lang="en-US" sz="3200" b="1" dirty="0">
                <a:solidFill>
                  <a:srgbClr val="0D0D0D"/>
                </a:solidFill>
                <a:effectLst/>
                <a:latin typeface="Times New Roman" panose="02020603050405020304" pitchFamily="18" charset="0"/>
                <a:ea typeface="MS Mincho" panose="02020609040205080304" pitchFamily="49" charset="-128"/>
              </a:rPr>
              <a:t> </a:t>
            </a:r>
            <a:r>
              <a:rPr lang="en-US" sz="3200" b="1" dirty="0" err="1">
                <a:solidFill>
                  <a:srgbClr val="0D0D0D"/>
                </a:solidFill>
                <a:effectLst/>
                <a:latin typeface="Times New Roman" panose="02020603050405020304" pitchFamily="18" charset="0"/>
                <a:ea typeface="MS Mincho" panose="02020609040205080304" pitchFamily="49" charset="-128"/>
              </a:rPr>
              <a:t>hỏi</a:t>
            </a:r>
            <a:r>
              <a:rPr lang="en-US" sz="3200" b="1" dirty="0">
                <a:solidFill>
                  <a:srgbClr val="0D0D0D"/>
                </a:solidFill>
                <a:effectLst/>
                <a:latin typeface="Times New Roman" panose="02020603050405020304" pitchFamily="18" charset="0"/>
                <a:ea typeface="MS Mincho" panose="02020609040205080304" pitchFamily="49" charset="-128"/>
              </a:rPr>
              <a:t> </a:t>
            </a:r>
            <a:r>
              <a:rPr lang="en-US" sz="3200" b="1" dirty="0" err="1">
                <a:solidFill>
                  <a:srgbClr val="0D0D0D"/>
                </a:solidFill>
                <a:effectLst/>
                <a:latin typeface="Times New Roman" panose="02020603050405020304" pitchFamily="18" charset="0"/>
                <a:ea typeface="MS Mincho" panose="02020609040205080304" pitchFamily="49" charset="-128"/>
              </a:rPr>
              <a:t>sau</a:t>
            </a:r>
            <a:endParaRPr lang="en-US" sz="3200" dirty="0"/>
          </a:p>
        </p:txBody>
      </p:sp>
    </p:spTree>
    <p:extLst>
      <p:ext uri="{BB962C8B-B14F-4D97-AF65-F5344CB8AC3E}">
        <p14:creationId xmlns:p14="http://schemas.microsoft.com/office/powerpoint/2010/main" val="1340906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arn(inVertical)">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circle(in)">
                                      <p:cBhvr>
                                        <p:cTn id="18" dur="20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fade">
                                      <p:cBhvr>
                                        <p:cTn id="29" dur="1000"/>
                                        <p:tgtEl>
                                          <p:spTgt spid="5"/>
                                        </p:tgtEl>
                                      </p:cBhvr>
                                    </p:animEffect>
                                    <p:anim calcmode="lin" valueType="num">
                                      <p:cBhvr>
                                        <p:cTn id="30" dur="1000" fill="hold"/>
                                        <p:tgtEl>
                                          <p:spTgt spid="5"/>
                                        </p:tgtEl>
                                        <p:attrNameLst>
                                          <p:attrName>ppt_x</p:attrName>
                                        </p:attrNameLst>
                                      </p:cBhvr>
                                      <p:tavLst>
                                        <p:tav tm="0">
                                          <p:val>
                                            <p:strVal val="#ppt_x"/>
                                          </p:val>
                                        </p:tav>
                                        <p:tav tm="100000">
                                          <p:val>
                                            <p:strVal val="#ppt_x"/>
                                          </p:val>
                                        </p:tav>
                                      </p:tavLst>
                                    </p:anim>
                                    <p:anim calcmode="lin" valueType="num">
                                      <p:cBhvr>
                                        <p:cTn id="3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grpId="0" nodeType="click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circle(in)">
                                      <p:cBhvr>
                                        <p:cTn id="36" dur="2000"/>
                                        <p:tgtEl>
                                          <p:spTgt spid="6"/>
                                        </p:tgtEl>
                                      </p:cBhvr>
                                    </p:animEffect>
                                  </p:childTnLst>
                                </p:cTn>
                              </p:par>
                            </p:childTnLst>
                          </p:cTn>
                        </p:par>
                      </p:childTnLst>
                    </p:cTn>
                  </p:par>
                  <p:par>
                    <p:cTn id="37" fill="hold">
                      <p:stCondLst>
                        <p:cond delay="indefinite"/>
                      </p:stCondLst>
                      <p:childTnLst>
                        <p:par>
                          <p:cTn id="38" fill="hold">
                            <p:stCondLst>
                              <p:cond delay="0"/>
                            </p:stCondLst>
                            <p:childTnLst>
                              <p:par>
                                <p:cTn id="39" presetID="21" presetClass="entr" presetSubtype="1"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wheel(1)">
                                      <p:cBhvr>
                                        <p:cTn id="41"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p:bldP spid="9" grpId="0" animBg="1"/>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ình chữ nhật: Góc Tròn 3">
            <a:extLst>
              <a:ext uri="{FF2B5EF4-FFF2-40B4-BE49-F238E27FC236}">
                <a16:creationId xmlns:a16="http://schemas.microsoft.com/office/drawing/2014/main" id="{40202BAC-906C-C6A1-01AB-DD597AB5445D}"/>
              </a:ext>
            </a:extLst>
          </p:cNvPr>
          <p:cNvSpPr/>
          <p:nvPr/>
        </p:nvSpPr>
        <p:spPr>
          <a:xfrm>
            <a:off x="2981738" y="159026"/>
            <a:ext cx="4850296" cy="67586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pPr>
            <a:r>
              <a:rPr lang="en-US" sz="3200" b="1" dirty="0">
                <a:solidFill>
                  <a:schemeClr val="bg1"/>
                </a:solidFill>
                <a:effectLst/>
                <a:latin typeface="Times New Roman" panose="02020603050405020304" pitchFamily="18" charset="0"/>
                <a:ea typeface="MS Mincho" panose="02020609040205080304" pitchFamily="49" charset="-128"/>
              </a:rPr>
              <a:t>a. </a:t>
            </a:r>
            <a:r>
              <a:rPr lang="en-US" sz="3200" b="1" dirty="0" err="1">
                <a:solidFill>
                  <a:schemeClr val="bg1"/>
                </a:solidFill>
                <a:effectLst/>
                <a:latin typeface="Times New Roman" panose="02020603050405020304" pitchFamily="18" charset="0"/>
                <a:ea typeface="MS Mincho" panose="02020609040205080304" pitchFamily="49" charset="-128"/>
              </a:rPr>
              <a:t>Chuẩn</a:t>
            </a:r>
            <a:r>
              <a:rPr lang="en-US" sz="3200" b="1" dirty="0">
                <a:solidFill>
                  <a:schemeClr val="bg1"/>
                </a:solidFill>
                <a:effectLst/>
                <a:latin typeface="Times New Roman" panose="02020603050405020304" pitchFamily="18" charset="0"/>
                <a:ea typeface="MS Mincho" panose="02020609040205080304" pitchFamily="49" charset="-128"/>
              </a:rPr>
              <a:t> </a:t>
            </a:r>
            <a:r>
              <a:rPr lang="en-US" sz="3200" b="1" dirty="0" err="1">
                <a:solidFill>
                  <a:schemeClr val="bg1"/>
                </a:solidFill>
                <a:effectLst/>
                <a:latin typeface="Times New Roman" panose="02020603050405020304" pitchFamily="18" charset="0"/>
                <a:ea typeface="MS Mincho" panose="02020609040205080304" pitchFamily="49" charset="-128"/>
              </a:rPr>
              <a:t>bị</a:t>
            </a:r>
            <a:r>
              <a:rPr lang="en-US" sz="3200" b="1" dirty="0">
                <a:solidFill>
                  <a:schemeClr val="bg1"/>
                </a:solidFill>
                <a:effectLst/>
                <a:latin typeface="Times New Roman" panose="02020603050405020304" pitchFamily="18" charset="0"/>
                <a:ea typeface="MS Mincho" panose="02020609040205080304" pitchFamily="49" charset="-128"/>
              </a:rPr>
              <a:t> </a:t>
            </a:r>
            <a:r>
              <a:rPr lang="en-US" sz="3200" b="1" dirty="0" err="1">
                <a:solidFill>
                  <a:schemeClr val="bg1"/>
                </a:solidFill>
                <a:effectLst/>
                <a:latin typeface="Times New Roman" panose="02020603050405020304" pitchFamily="18" charset="0"/>
                <a:ea typeface="MS Mincho" panose="02020609040205080304" pitchFamily="49" charset="-128"/>
              </a:rPr>
              <a:t>nội</a:t>
            </a:r>
            <a:r>
              <a:rPr lang="en-US" sz="3200" b="1" dirty="0">
                <a:solidFill>
                  <a:schemeClr val="bg1"/>
                </a:solidFill>
                <a:effectLst/>
                <a:latin typeface="Times New Roman" panose="02020603050405020304" pitchFamily="18" charset="0"/>
                <a:ea typeface="MS Mincho" panose="02020609040205080304" pitchFamily="49" charset="-128"/>
              </a:rPr>
              <a:t> dung </a:t>
            </a:r>
            <a:r>
              <a:rPr lang="en-US" sz="3200" b="1" dirty="0" err="1">
                <a:solidFill>
                  <a:schemeClr val="bg1"/>
                </a:solidFill>
                <a:effectLst/>
                <a:latin typeface="Times New Roman" panose="02020603050405020304" pitchFamily="18" charset="0"/>
                <a:ea typeface="MS Mincho" panose="02020609040205080304" pitchFamily="49" charset="-128"/>
              </a:rPr>
              <a:t>nói</a:t>
            </a:r>
            <a:endParaRPr lang="en-US" sz="3200" dirty="0">
              <a:solidFill>
                <a:schemeClr val="bg1"/>
              </a:solidFill>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6CFCBBE2-A5DA-A51E-B8F0-74EB9999A99A}"/>
              </a:ext>
            </a:extLst>
          </p:cNvPr>
          <p:cNvSpPr txBox="1"/>
          <p:nvPr/>
        </p:nvSpPr>
        <p:spPr>
          <a:xfrm>
            <a:off x="291547" y="1046922"/>
            <a:ext cx="11635409" cy="548099"/>
          </a:xfrm>
          <a:prstGeom prst="rect">
            <a:avLst/>
          </a:prstGeom>
          <a:noFill/>
        </p:spPr>
        <p:txBody>
          <a:bodyPr wrap="square" rtlCol="0">
            <a:spAutoFit/>
          </a:bodyPr>
          <a:lstStyle/>
          <a:p>
            <a:pPr>
              <a:lnSpc>
                <a:spcPct val="115000"/>
              </a:lnSpc>
            </a:pPr>
            <a:r>
              <a:rPr lang="en-US" sz="2800" b="1"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Xác</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định</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đề</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tài</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người</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nghe</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mục</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đích</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không</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gian</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và</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thời</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gian</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nói</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trình</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bày</a:t>
            </a:r>
            <a:r>
              <a:rPr lang="en-US" sz="2800" dirty="0">
                <a:solidFill>
                  <a:srgbClr val="0D0D0D"/>
                </a:solidFill>
                <a:effectLst/>
                <a:latin typeface="Times New Roman" panose="02020603050405020304" pitchFamily="18" charset="0"/>
                <a:ea typeface="MS Mincho" panose="02020609040205080304" pitchFamily="49" charset="-128"/>
              </a:rPr>
              <a:t>).</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D1CA0FAD-A1F1-9BD6-351B-8B22A59E4479}"/>
              </a:ext>
            </a:extLst>
          </p:cNvPr>
          <p:cNvSpPr txBox="1"/>
          <p:nvPr/>
        </p:nvSpPr>
        <p:spPr>
          <a:xfrm>
            <a:off x="291547" y="1802296"/>
            <a:ext cx="11489636" cy="1539139"/>
          </a:xfrm>
          <a:prstGeom prst="rect">
            <a:avLst/>
          </a:prstGeom>
          <a:noFill/>
        </p:spPr>
        <p:txBody>
          <a:bodyPr wrap="square" rtlCol="0">
            <a:spAutoFit/>
          </a:bodyPr>
          <a:lstStyle/>
          <a:p>
            <a:pPr>
              <a:lnSpc>
                <a:spcPct val="115000"/>
              </a:lnSpc>
            </a:pP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Vấn</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đề</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cần</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trình</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bày</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trao</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đổi</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về</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những</a:t>
            </a:r>
            <a:r>
              <a:rPr lang="en-US" sz="2800" dirty="0">
                <a:solidFill>
                  <a:srgbClr val="0D0D0D"/>
                </a:solidFill>
                <a:effectLst/>
                <a:latin typeface="Times New Roman" panose="02020603050405020304" pitchFamily="18" charset="0"/>
                <a:ea typeface="MS Mincho" panose="02020609040205080304" pitchFamily="49" charset="-128"/>
              </a:rPr>
              <a:t> ý </a:t>
            </a:r>
            <a:r>
              <a:rPr lang="en-US" sz="2800" dirty="0" err="1">
                <a:solidFill>
                  <a:srgbClr val="0D0D0D"/>
                </a:solidFill>
                <a:effectLst/>
                <a:latin typeface="Times New Roman" panose="02020603050405020304" pitchFamily="18" charset="0"/>
                <a:ea typeface="MS Mincho" panose="02020609040205080304" pitchFamily="49" charset="-128"/>
              </a:rPr>
              <a:t>kiến</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khác</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nhau</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về</a:t>
            </a:r>
            <a:r>
              <a:rPr lang="en-US" sz="2800" dirty="0">
                <a:solidFill>
                  <a:srgbClr val="0D0D0D"/>
                </a:solidFill>
                <a:effectLst/>
                <a:latin typeface="Times New Roman" panose="02020603050405020304" pitchFamily="18" charset="0"/>
                <a:ea typeface="MS Mincho" panose="02020609040205080304" pitchFamily="49" charset="-128"/>
              </a:rPr>
              <a:t> ý </a:t>
            </a:r>
            <a:r>
              <a:rPr lang="en-US" sz="2800" dirty="0" err="1">
                <a:solidFill>
                  <a:srgbClr val="0D0D0D"/>
                </a:solidFill>
                <a:effectLst/>
                <a:latin typeface="Times New Roman" panose="02020603050405020304" pitchFamily="18" charset="0"/>
                <a:ea typeface="MS Mincho" panose="02020609040205080304" pitchFamily="49" charset="-128"/>
              </a:rPr>
              <a:t>nghĩa</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biểu</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tượng</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của</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hình</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ảnh</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cánh</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buồm</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bài</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thơ</a:t>
            </a:r>
            <a:r>
              <a:rPr lang="en-US" sz="2800"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Những</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cánh</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buồm</a:t>
            </a:r>
            <a:r>
              <a:rPr lang="en-US" sz="2800" i="1" dirty="0">
                <a:effectLst/>
                <a:latin typeface="Times New Roman" panose="02020603050405020304" pitchFamily="18" charset="0"/>
                <a:ea typeface="MS Mincho" panose="02020609040205080304" pitchFamily="49" charset="-128"/>
              </a:rPr>
              <a:t>”</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Hoàng</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Trung</a:t>
            </a: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MS Mincho" panose="02020609040205080304" pitchFamily="49" charset="-128"/>
              </a:rPr>
              <a:t>Thông</a:t>
            </a:r>
            <a:r>
              <a:rPr lang="en-US" sz="2800" dirty="0">
                <a:effectLst/>
                <a:latin typeface="Times New Roman" panose="02020603050405020304" pitchFamily="18" charset="0"/>
                <a:ea typeface="MS Mincho" panose="02020609040205080304" pitchFamily="49" charset="-128"/>
              </a:rPr>
              <a:t>)</a:t>
            </a:r>
            <a:endParaRPr lang="en-US" sz="2800" dirty="0">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a16="http://schemas.microsoft.com/office/drawing/2014/main" id="{B3E5D01D-4A5D-E53F-3557-F6259CCCA5D3}"/>
              </a:ext>
            </a:extLst>
          </p:cNvPr>
          <p:cNvSpPr txBox="1"/>
          <p:nvPr/>
        </p:nvSpPr>
        <p:spPr>
          <a:xfrm>
            <a:off x="437321" y="3654510"/>
            <a:ext cx="8362122" cy="523220"/>
          </a:xfrm>
          <a:prstGeom prst="rect">
            <a:avLst/>
          </a:prstGeom>
          <a:noFill/>
        </p:spPr>
        <p:txBody>
          <a:bodyPr wrap="square" rtlCol="0">
            <a:spAutoFit/>
          </a:bodyPr>
          <a:lstStyle/>
          <a:p>
            <a:r>
              <a:rPr lang="en-US" sz="28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nghe</a:t>
            </a:r>
            <a:r>
              <a:rPr lang="en-US" sz="28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bạn</a:t>
            </a:r>
            <a:r>
              <a:rPr lang="en-US" sz="28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lớp</a:t>
            </a:r>
            <a:r>
              <a:rPr lang="en-US" sz="28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cô</a:t>
            </a:r>
            <a:r>
              <a:rPr lang="en-US" sz="28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thầy</a:t>
            </a:r>
            <a:r>
              <a:rPr lang="en-US" sz="28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giáo</a:t>
            </a:r>
            <a:r>
              <a:rPr lang="en-US" sz="2800" i="1"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8" name="Hộp Văn bản 7">
            <a:extLst>
              <a:ext uri="{FF2B5EF4-FFF2-40B4-BE49-F238E27FC236}">
                <a16:creationId xmlns:a16="http://schemas.microsoft.com/office/drawing/2014/main" id="{8B447C0E-9D35-09B9-8585-79DBAD81A76D}"/>
              </a:ext>
            </a:extLst>
          </p:cNvPr>
          <p:cNvSpPr txBox="1"/>
          <p:nvPr/>
        </p:nvSpPr>
        <p:spPr>
          <a:xfrm>
            <a:off x="437321" y="4431878"/>
            <a:ext cx="8375374" cy="548099"/>
          </a:xfrm>
          <a:prstGeom prst="rect">
            <a:avLst/>
          </a:prstGeom>
          <a:noFill/>
        </p:spPr>
        <p:txBody>
          <a:bodyPr wrap="square" rtlCol="0">
            <a:spAutoFit/>
          </a:bodyPr>
          <a:lstStyle/>
          <a:p>
            <a:pPr>
              <a:lnSpc>
                <a:spcPct val="115000"/>
              </a:lnSpc>
            </a:pPr>
            <a:r>
              <a:rPr lang="en-US" sz="2800" i="1" dirty="0">
                <a:solidFill>
                  <a:srgbClr val="0D0D0D"/>
                </a:solidFill>
                <a:effectLst/>
                <a:latin typeface="Times New Roman" panose="02020603050405020304" pitchFamily="18" charset="0"/>
                <a:ea typeface="Times New Roman" panose="02020603050405020304" pitchFamily="18" charset="0"/>
              </a:rPr>
              <a:t>+ </a:t>
            </a:r>
            <a:r>
              <a:rPr lang="en-US" sz="2800" i="1" dirty="0" err="1">
                <a:solidFill>
                  <a:srgbClr val="0D0D0D"/>
                </a:solidFill>
                <a:effectLst/>
                <a:latin typeface="Times New Roman" panose="02020603050405020304" pitchFamily="18" charset="0"/>
                <a:ea typeface="Times New Roman" panose="02020603050405020304" pitchFamily="18" charset="0"/>
              </a:rPr>
              <a:t>Không</a:t>
            </a:r>
            <a:r>
              <a:rPr lang="en-US" sz="2800" i="1" dirty="0">
                <a:solidFill>
                  <a:srgbClr val="0D0D0D"/>
                </a:solidFill>
                <a:effectLst/>
                <a:latin typeface="Times New Roman" panose="02020603050405020304" pitchFamily="18" charset="0"/>
                <a:ea typeface="Times New Roman" panose="02020603050405020304" pitchFamily="18" charset="0"/>
              </a:rPr>
              <a:t> </a:t>
            </a:r>
            <a:r>
              <a:rPr lang="en-US" sz="2800" i="1" dirty="0" err="1">
                <a:solidFill>
                  <a:srgbClr val="0D0D0D"/>
                </a:solidFill>
                <a:effectLst/>
                <a:latin typeface="Times New Roman" panose="02020603050405020304" pitchFamily="18" charset="0"/>
                <a:ea typeface="Times New Roman" panose="02020603050405020304" pitchFamily="18" charset="0"/>
              </a:rPr>
              <a:t>gian</a:t>
            </a:r>
            <a:r>
              <a:rPr lang="en-US" sz="2800" i="1" dirty="0">
                <a:solidFill>
                  <a:srgbClr val="0D0D0D"/>
                </a:solidFill>
                <a:effectLst/>
                <a:latin typeface="Times New Roman" panose="02020603050405020304" pitchFamily="18" charset="0"/>
                <a:ea typeface="Times New Roman" panose="02020603050405020304" pitchFamily="18" charset="0"/>
              </a:rPr>
              <a:t>: </a:t>
            </a:r>
            <a:r>
              <a:rPr lang="en-US" sz="2800" i="1" dirty="0" err="1">
                <a:solidFill>
                  <a:srgbClr val="0D0D0D"/>
                </a:solidFill>
                <a:effectLst/>
                <a:latin typeface="Times New Roman" panose="02020603050405020304" pitchFamily="18" charset="0"/>
                <a:ea typeface="Times New Roman" panose="02020603050405020304" pitchFamily="18" charset="0"/>
              </a:rPr>
              <a:t>lớp</a:t>
            </a:r>
            <a:r>
              <a:rPr lang="en-US" sz="2800" i="1" dirty="0">
                <a:solidFill>
                  <a:srgbClr val="0D0D0D"/>
                </a:solidFill>
                <a:effectLst/>
                <a:latin typeface="Times New Roman" panose="02020603050405020304" pitchFamily="18" charset="0"/>
                <a:ea typeface="Times New Roman" panose="02020603050405020304" pitchFamily="18" charset="0"/>
              </a:rPr>
              <a:t> </a:t>
            </a:r>
            <a:r>
              <a:rPr lang="en-US" sz="2800" i="1" dirty="0" err="1">
                <a:solidFill>
                  <a:srgbClr val="0D0D0D"/>
                </a:solidFill>
                <a:effectLst/>
                <a:latin typeface="Times New Roman" panose="02020603050405020304" pitchFamily="18" charset="0"/>
                <a:ea typeface="Times New Roman" panose="02020603050405020304" pitchFamily="18" charset="0"/>
              </a:rPr>
              <a:t>học</a:t>
            </a:r>
            <a:endParaRPr lang="en-US" sz="2800" dirty="0">
              <a:effectLst/>
              <a:latin typeface="Times New Roman" panose="02020603050405020304" pitchFamily="18" charset="0"/>
              <a:ea typeface="Times New Roman" panose="02020603050405020304" pitchFamily="18" charset="0"/>
            </a:endParaRPr>
          </a:p>
        </p:txBody>
      </p:sp>
      <p:sp>
        <p:nvSpPr>
          <p:cNvPr id="9" name="Hộp Văn bản 8">
            <a:extLst>
              <a:ext uri="{FF2B5EF4-FFF2-40B4-BE49-F238E27FC236}">
                <a16:creationId xmlns:a16="http://schemas.microsoft.com/office/drawing/2014/main" id="{9A1BA746-CEB1-1762-CEDB-55433625085E}"/>
              </a:ext>
            </a:extLst>
          </p:cNvPr>
          <p:cNvSpPr txBox="1"/>
          <p:nvPr/>
        </p:nvSpPr>
        <p:spPr>
          <a:xfrm>
            <a:off x="450573" y="5234125"/>
            <a:ext cx="8362122" cy="548099"/>
          </a:xfrm>
          <a:prstGeom prst="rect">
            <a:avLst/>
          </a:prstGeom>
          <a:noFill/>
        </p:spPr>
        <p:txBody>
          <a:bodyPr wrap="square" rtlCol="0">
            <a:spAutoFit/>
          </a:bodyPr>
          <a:lstStyle/>
          <a:p>
            <a:pPr>
              <a:lnSpc>
                <a:spcPct val="115000"/>
              </a:lnSpc>
            </a:pPr>
            <a:r>
              <a:rPr lang="en-US" sz="2800" i="1" dirty="0">
                <a:solidFill>
                  <a:srgbClr val="0D0D0D"/>
                </a:solidFill>
                <a:effectLst/>
                <a:latin typeface="Times New Roman" panose="02020603050405020304" pitchFamily="18" charset="0"/>
                <a:ea typeface="Times New Roman" panose="02020603050405020304" pitchFamily="18" charset="0"/>
              </a:rPr>
              <a:t>+ </a:t>
            </a:r>
            <a:r>
              <a:rPr lang="en-US" sz="2800" i="1" dirty="0" err="1">
                <a:solidFill>
                  <a:srgbClr val="0D0D0D"/>
                </a:solidFill>
                <a:effectLst/>
                <a:latin typeface="Times New Roman" panose="02020603050405020304" pitchFamily="18" charset="0"/>
                <a:ea typeface="Times New Roman" panose="02020603050405020304" pitchFamily="18" charset="0"/>
              </a:rPr>
              <a:t>Thời</a:t>
            </a:r>
            <a:r>
              <a:rPr lang="en-US" sz="2800" i="1" dirty="0">
                <a:solidFill>
                  <a:srgbClr val="0D0D0D"/>
                </a:solidFill>
                <a:effectLst/>
                <a:latin typeface="Times New Roman" panose="02020603050405020304" pitchFamily="18" charset="0"/>
                <a:ea typeface="Times New Roman" panose="02020603050405020304" pitchFamily="18" charset="0"/>
              </a:rPr>
              <a:t> </a:t>
            </a:r>
            <a:r>
              <a:rPr lang="en-US" sz="2800" i="1" dirty="0" err="1">
                <a:solidFill>
                  <a:srgbClr val="0D0D0D"/>
                </a:solidFill>
                <a:effectLst/>
                <a:latin typeface="Times New Roman" panose="02020603050405020304" pitchFamily="18" charset="0"/>
                <a:ea typeface="Times New Roman" panose="02020603050405020304" pitchFamily="18" charset="0"/>
              </a:rPr>
              <a:t>gian</a:t>
            </a:r>
            <a:r>
              <a:rPr lang="en-US" sz="2800" i="1" dirty="0">
                <a:solidFill>
                  <a:srgbClr val="0D0D0D"/>
                </a:solidFill>
                <a:effectLst/>
                <a:latin typeface="Times New Roman" panose="02020603050405020304" pitchFamily="18" charset="0"/>
                <a:ea typeface="Times New Roman" panose="02020603050405020304" pitchFamily="18" charset="0"/>
              </a:rPr>
              <a:t>: </a:t>
            </a:r>
            <a:r>
              <a:rPr lang="en-US" sz="2800" i="1" dirty="0" err="1">
                <a:solidFill>
                  <a:srgbClr val="0D0D0D"/>
                </a:solidFill>
                <a:effectLst/>
                <a:latin typeface="Times New Roman" panose="02020603050405020304" pitchFamily="18" charset="0"/>
                <a:ea typeface="Times New Roman" panose="02020603050405020304" pitchFamily="18" charset="0"/>
              </a:rPr>
              <a:t>trình</a:t>
            </a:r>
            <a:r>
              <a:rPr lang="en-US" sz="2800" i="1" dirty="0">
                <a:solidFill>
                  <a:srgbClr val="0D0D0D"/>
                </a:solidFill>
                <a:effectLst/>
                <a:latin typeface="Times New Roman" panose="02020603050405020304" pitchFamily="18" charset="0"/>
                <a:ea typeface="Times New Roman" panose="02020603050405020304" pitchFamily="18" charset="0"/>
              </a:rPr>
              <a:t> </a:t>
            </a:r>
            <a:r>
              <a:rPr lang="en-US" sz="2800" i="1" dirty="0" err="1">
                <a:solidFill>
                  <a:srgbClr val="0D0D0D"/>
                </a:solidFill>
                <a:effectLst/>
                <a:latin typeface="Times New Roman" panose="02020603050405020304" pitchFamily="18" charset="0"/>
                <a:ea typeface="Times New Roman" panose="02020603050405020304" pitchFamily="18" charset="0"/>
              </a:rPr>
              <a:t>bày</a:t>
            </a:r>
            <a:r>
              <a:rPr lang="en-US" sz="2800" i="1" dirty="0">
                <a:solidFill>
                  <a:srgbClr val="0D0D0D"/>
                </a:solidFill>
                <a:effectLst/>
                <a:latin typeface="Times New Roman" panose="02020603050405020304" pitchFamily="18" charset="0"/>
                <a:ea typeface="Times New Roman" panose="02020603050405020304" pitchFamily="18" charset="0"/>
              </a:rPr>
              <a:t> ý </a:t>
            </a:r>
            <a:r>
              <a:rPr lang="en-US" sz="2800" i="1" dirty="0" err="1">
                <a:solidFill>
                  <a:srgbClr val="0D0D0D"/>
                </a:solidFill>
                <a:effectLst/>
                <a:latin typeface="Times New Roman" panose="02020603050405020304" pitchFamily="18" charset="0"/>
                <a:ea typeface="Times New Roman" panose="02020603050405020304" pitchFamily="18" charset="0"/>
              </a:rPr>
              <a:t>kiến</a:t>
            </a:r>
            <a:r>
              <a:rPr lang="en-US" sz="2800" i="1" dirty="0">
                <a:solidFill>
                  <a:srgbClr val="0D0D0D"/>
                </a:solidFill>
                <a:effectLst/>
                <a:latin typeface="Times New Roman" panose="02020603050405020304" pitchFamily="18" charset="0"/>
                <a:ea typeface="Times New Roman" panose="02020603050405020304" pitchFamily="18" charset="0"/>
              </a:rPr>
              <a:t> </a:t>
            </a:r>
            <a:r>
              <a:rPr lang="en-US" sz="2800" i="1" dirty="0" err="1">
                <a:solidFill>
                  <a:srgbClr val="0D0D0D"/>
                </a:solidFill>
                <a:effectLst/>
                <a:latin typeface="Times New Roman" panose="02020603050405020304" pitchFamily="18" charset="0"/>
                <a:ea typeface="Times New Roman" panose="02020603050405020304" pitchFamily="18" charset="0"/>
              </a:rPr>
              <a:t>trong</a:t>
            </a:r>
            <a:r>
              <a:rPr lang="en-US" sz="2800" i="1" dirty="0">
                <a:solidFill>
                  <a:srgbClr val="0D0D0D"/>
                </a:solidFill>
                <a:effectLst/>
                <a:latin typeface="Times New Roman" panose="02020603050405020304" pitchFamily="18" charset="0"/>
                <a:ea typeface="Times New Roman" panose="02020603050405020304" pitchFamily="18" charset="0"/>
              </a:rPr>
              <a:t> </a:t>
            </a:r>
            <a:r>
              <a:rPr lang="en-US" sz="2800" i="1" dirty="0" err="1">
                <a:solidFill>
                  <a:srgbClr val="0D0D0D"/>
                </a:solidFill>
                <a:effectLst/>
                <a:latin typeface="Times New Roman" panose="02020603050405020304" pitchFamily="18" charset="0"/>
                <a:ea typeface="Times New Roman" panose="02020603050405020304" pitchFamily="18" charset="0"/>
              </a:rPr>
              <a:t>khoảng</a:t>
            </a:r>
            <a:r>
              <a:rPr lang="en-US" sz="2800" i="1" dirty="0">
                <a:solidFill>
                  <a:srgbClr val="0D0D0D"/>
                </a:solidFill>
                <a:effectLst/>
                <a:latin typeface="Times New Roman" panose="02020603050405020304" pitchFamily="18" charset="0"/>
                <a:ea typeface="Times New Roman" panose="02020603050405020304" pitchFamily="18" charset="0"/>
              </a:rPr>
              <a:t> 05 </a:t>
            </a:r>
            <a:r>
              <a:rPr lang="en-US" sz="2800" i="1" dirty="0" err="1">
                <a:solidFill>
                  <a:srgbClr val="0D0D0D"/>
                </a:solidFill>
                <a:effectLst/>
                <a:latin typeface="Times New Roman" panose="02020603050405020304" pitchFamily="18" charset="0"/>
                <a:ea typeface="Times New Roman" panose="02020603050405020304" pitchFamily="18" charset="0"/>
              </a:rPr>
              <a:t>phút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290836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circle(in)">
                                      <p:cBhvr>
                                        <p:cTn id="24" dur="20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21" presetClass="entr" presetSubtype="1"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wheel(1)">
                                      <p:cBhvr>
                                        <p:cTn id="29" dur="20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26" presetClass="entr" presetSubtype="0"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wipe(down)">
                                      <p:cBhvr>
                                        <p:cTn id="34" dur="580">
                                          <p:stCondLst>
                                            <p:cond delay="0"/>
                                          </p:stCondLst>
                                        </p:cTn>
                                        <p:tgtEl>
                                          <p:spTgt spid="9"/>
                                        </p:tgtEl>
                                      </p:cBhvr>
                                    </p:animEffect>
                                    <p:anim calcmode="lin" valueType="num">
                                      <p:cBhvr>
                                        <p:cTn id="35"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36"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37"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38"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39"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40" dur="26">
                                          <p:stCondLst>
                                            <p:cond delay="650"/>
                                          </p:stCondLst>
                                        </p:cTn>
                                        <p:tgtEl>
                                          <p:spTgt spid="9"/>
                                        </p:tgtEl>
                                      </p:cBhvr>
                                      <p:to x="100000" y="60000"/>
                                    </p:animScale>
                                    <p:animScale>
                                      <p:cBhvr>
                                        <p:cTn id="41" dur="166" decel="50000">
                                          <p:stCondLst>
                                            <p:cond delay="676"/>
                                          </p:stCondLst>
                                        </p:cTn>
                                        <p:tgtEl>
                                          <p:spTgt spid="9"/>
                                        </p:tgtEl>
                                      </p:cBhvr>
                                      <p:to x="100000" y="100000"/>
                                    </p:animScale>
                                    <p:animScale>
                                      <p:cBhvr>
                                        <p:cTn id="42" dur="26">
                                          <p:stCondLst>
                                            <p:cond delay="1312"/>
                                          </p:stCondLst>
                                        </p:cTn>
                                        <p:tgtEl>
                                          <p:spTgt spid="9"/>
                                        </p:tgtEl>
                                      </p:cBhvr>
                                      <p:to x="100000" y="80000"/>
                                    </p:animScale>
                                    <p:animScale>
                                      <p:cBhvr>
                                        <p:cTn id="43" dur="166" decel="50000">
                                          <p:stCondLst>
                                            <p:cond delay="1338"/>
                                          </p:stCondLst>
                                        </p:cTn>
                                        <p:tgtEl>
                                          <p:spTgt spid="9"/>
                                        </p:tgtEl>
                                      </p:cBhvr>
                                      <p:to x="100000" y="100000"/>
                                    </p:animScale>
                                    <p:animScale>
                                      <p:cBhvr>
                                        <p:cTn id="44" dur="26">
                                          <p:stCondLst>
                                            <p:cond delay="1642"/>
                                          </p:stCondLst>
                                        </p:cTn>
                                        <p:tgtEl>
                                          <p:spTgt spid="9"/>
                                        </p:tgtEl>
                                      </p:cBhvr>
                                      <p:to x="100000" y="90000"/>
                                    </p:animScale>
                                    <p:animScale>
                                      <p:cBhvr>
                                        <p:cTn id="45" dur="166" decel="50000">
                                          <p:stCondLst>
                                            <p:cond delay="1668"/>
                                          </p:stCondLst>
                                        </p:cTn>
                                        <p:tgtEl>
                                          <p:spTgt spid="9"/>
                                        </p:tgtEl>
                                      </p:cBhvr>
                                      <p:to x="100000" y="100000"/>
                                    </p:animScale>
                                    <p:animScale>
                                      <p:cBhvr>
                                        <p:cTn id="46" dur="26">
                                          <p:stCondLst>
                                            <p:cond delay="1808"/>
                                          </p:stCondLst>
                                        </p:cTn>
                                        <p:tgtEl>
                                          <p:spTgt spid="9"/>
                                        </p:tgtEl>
                                      </p:cBhvr>
                                      <p:to x="100000" y="95000"/>
                                    </p:animScale>
                                    <p:animScale>
                                      <p:cBhvr>
                                        <p:cTn id="47"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P spid="7" grpId="0"/>
      <p:bldP spid="8" grpId="0"/>
      <p:bldP spid="9" grpId="0"/>
    </p:bldLst>
  </p:timing>
</p:sld>
</file>

<file path=ppt/theme/theme1.xml><?xml version="1.0" encoding="utf-8"?>
<a:theme xmlns:a="http://schemas.openxmlformats.org/drawingml/2006/main" name="Chủ đề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TotalTime>
  <Words>3183</Words>
  <Application>Microsoft Office PowerPoint</Application>
  <PresentationFormat>Màn hình rộng</PresentationFormat>
  <Paragraphs>214</Paragraphs>
  <Slides>33</Slides>
  <Notes>0</Notes>
  <HiddenSlides>0</HiddenSlides>
  <MMClips>0</MMClips>
  <ScaleCrop>false</ScaleCrop>
  <HeadingPairs>
    <vt:vector size="6" baseType="variant">
      <vt:variant>
        <vt:lpstr>Phông được Dùng</vt:lpstr>
      </vt:variant>
      <vt:variant>
        <vt:i4>4</vt:i4>
      </vt:variant>
      <vt:variant>
        <vt:lpstr>Chủ đề</vt:lpstr>
      </vt:variant>
      <vt:variant>
        <vt:i4>1</vt:i4>
      </vt:variant>
      <vt:variant>
        <vt:lpstr>Tiêu đề Bản chiếu</vt:lpstr>
      </vt:variant>
      <vt:variant>
        <vt:i4>33</vt:i4>
      </vt:variant>
    </vt:vector>
  </HeadingPairs>
  <TitlesOfParts>
    <vt:vector size="38" baseType="lpstr">
      <vt:lpstr>Arial</vt:lpstr>
      <vt:lpstr>Calibri</vt:lpstr>
      <vt:lpstr>Calibri Light</vt:lpstr>
      <vt:lpstr>Times New Roman</vt:lpstr>
      <vt:lpstr>Chủ đề Office</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Đỗ Xuân Trường</dc:creator>
  <cp:lastModifiedBy>Đỗ Xuân Trường</cp:lastModifiedBy>
  <cp:revision>7</cp:revision>
  <dcterms:created xsi:type="dcterms:W3CDTF">2022-11-14T22:35:38Z</dcterms:created>
  <dcterms:modified xsi:type="dcterms:W3CDTF">2022-11-15T15:02:23Z</dcterms:modified>
</cp:coreProperties>
</file>