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472" r:id="rId2"/>
    <p:sldId id="413" r:id="rId3"/>
    <p:sldId id="260" r:id="rId4"/>
    <p:sldId id="443" r:id="rId5"/>
    <p:sldId id="444" r:id="rId6"/>
    <p:sldId id="471" r:id="rId7"/>
    <p:sldId id="267" r:id="rId8"/>
    <p:sldId id="449" r:id="rId9"/>
    <p:sldId id="277" r:id="rId10"/>
    <p:sldId id="474" r:id="rId11"/>
    <p:sldId id="475" r:id="rId12"/>
    <p:sldId id="477" r:id="rId13"/>
    <p:sldId id="476" r:id="rId14"/>
    <p:sldId id="450" r:id="rId15"/>
    <p:sldId id="480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53" r:id="rId24"/>
    <p:sldId id="488" r:id="rId25"/>
    <p:sldId id="489" r:id="rId26"/>
    <p:sldId id="490" r:id="rId27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660"/>
  </p:normalViewPr>
  <p:slideViewPr>
    <p:cSldViewPr>
      <p:cViewPr varScale="1">
        <p:scale>
          <a:sx n="72" d="100"/>
          <a:sy n="72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18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44756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1649</Words>
  <Application>Microsoft Office PowerPoint</Application>
  <PresentationFormat>Widescreen</PresentationFormat>
  <Paragraphs>159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Microsoft YaHei</vt:lpstr>
      <vt:lpstr>Arial</vt:lpstr>
      <vt:lpstr>Calibri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244</cp:revision>
  <dcterms:created xsi:type="dcterms:W3CDTF">2018-11-04T14:19:00Z</dcterms:created>
  <dcterms:modified xsi:type="dcterms:W3CDTF">2024-02-25T08:42:09Z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C50627E4630E4293BE613F2B5EE4669E</vt:lpwstr>
  </property>
  <property fmtid="{D5CDD505-2E9C-101B-9397-08002B2CF9AE}" pid="3" name="KSOProductBuildVer">
    <vt:lpwstr>1033-11.2.0.11440</vt:lpwstr>
  </property>
</Properties>
</file>