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Cambria Math" panose="02040503050406030204" pitchFamily="18" charset="0"/>
      <p:regular r:id="rId47"/>
    </p:embeddedFont>
    <p:embeddedFont>
      <p:font typeface="Anaheim" panose="020B0604020202020204" charset="0"/>
      <p:regular r:id="rId48"/>
    </p:embeddedFont>
    <p:embeddedFont>
      <p:font typeface="Lato" panose="020B0604020202020204" charset="0"/>
      <p:regular r:id="rId49"/>
      <p:bold r:id="rId50"/>
      <p:italic r:id="rId51"/>
      <p:boldItalic r:id="rId52"/>
    </p:embeddedFont>
    <p:embeddedFont>
      <p:font typeface="Poppins Medium" panose="020B0604020202020204" charset="0"/>
      <p:regular r:id="rId53"/>
      <p:italic r:id="rId54"/>
    </p:embeddedFont>
    <p:embeddedFont>
      <p:font typeface="Calibri Light" panose="020F0302020204030204" pitchFamily="34" charset="0"/>
      <p:regular r:id="rId55"/>
      <p:italic r:id="rId56"/>
    </p:embeddedFont>
    <p:embeddedFont>
      <p:font typeface="Open Sans" panose="020B0606030504020204" pitchFamily="34" charset="0"/>
      <p:regular r:id="rId57"/>
      <p:bold r:id="rId58"/>
      <p:italic r:id="rId59"/>
      <p:boldItalic r:id="rId60"/>
    </p:embeddedFont>
    <p:embeddedFont>
      <p:font typeface="Exo" panose="020B060402020202020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Annie Use Your Telescope"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82" d="100"/>
          <a:sy n="82" d="100"/>
        </p:scale>
        <p:origin x="8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23/01/2024</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xmln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63039"/>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3117059964"/>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827407427"/>
              </p:ext>
            </p:extLst>
          </p:nvPr>
        </p:nvGraphicFramePr>
        <p:xfrm>
          <a:off x="745893" y="3114821"/>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2194560"/>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71926"/>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87509053"/>
              </p:ext>
            </p:extLst>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05A79AE6-0755-4B71-A6EB-5EF6C94A4D3C}"/>
              </a:ext>
            </a:extLst>
          </p:cNvPr>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xmlns="">
          <p:sp>
            <p:nvSpPr>
              <p:cNvPr id="65" name="TextBox 64">
                <a:extLst>
                  <a:ext uri="{FF2B5EF4-FFF2-40B4-BE49-F238E27FC236}">
                    <a16:creationId xmlns:a16="http://schemas.microsoft.com/office/drawing/2014/main" id="{4C3ECCE7-3054-4DE0-8622-B97909EBDAE1}"/>
                  </a:ext>
                </a:extLst>
              </p:cNvPr>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a:blip r:embed="rId4"/>
                <a:stretch>
                  <a:fillRect l="-777" r="-691" b="-46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069556283"/>
              </p:ext>
            </p:extLst>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extLst>
                    <a:ext uri="{9D8B030D-6E8A-4147-A177-3AD203B41FA5}">
                      <a16:colId xmlns:a16="http://schemas.microsoft.com/office/drawing/2014/main" val="1015349024"/>
                    </a:ext>
                  </a:extLst>
                </a:gridCol>
                <a:gridCol w="921886">
                  <a:extLst>
                    <a:ext uri="{9D8B030D-6E8A-4147-A177-3AD203B41FA5}">
                      <a16:colId xmlns:a16="http://schemas.microsoft.com/office/drawing/2014/main" val="4111330373"/>
                    </a:ext>
                  </a:extLst>
                </a:gridCol>
                <a:gridCol w="921886">
                  <a:extLst>
                    <a:ext uri="{9D8B030D-6E8A-4147-A177-3AD203B41FA5}">
                      <a16:colId xmlns:a16="http://schemas.microsoft.com/office/drawing/2014/main" val="532065800"/>
                    </a:ext>
                  </a:extLst>
                </a:gridCol>
                <a:gridCol w="922728">
                  <a:extLst>
                    <a:ext uri="{9D8B030D-6E8A-4147-A177-3AD203B41FA5}">
                      <a16:colId xmlns:a16="http://schemas.microsoft.com/office/drawing/2014/main" val="1118301475"/>
                    </a:ext>
                  </a:extLst>
                </a:gridCol>
                <a:gridCol w="921886">
                  <a:extLst>
                    <a:ext uri="{9D8B030D-6E8A-4147-A177-3AD203B41FA5}">
                      <a16:colId xmlns:a16="http://schemas.microsoft.com/office/drawing/2014/main" val="2880388694"/>
                    </a:ext>
                  </a:extLst>
                </a:gridCol>
                <a:gridCol w="922728">
                  <a:extLst>
                    <a:ext uri="{9D8B030D-6E8A-4147-A177-3AD203B41FA5}">
                      <a16:colId xmlns:a16="http://schemas.microsoft.com/office/drawing/2014/main" val="3411007747"/>
                    </a:ext>
                  </a:extLst>
                </a:gridCol>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410663" y="46698"/>
            <a:ext cx="2878652" cy="1622272"/>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D22C6B-5E0B-4E20-AD89-FBA91440C71D}"/>
                  </a:ext>
                </a:extLst>
              </p:cNvPr>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p>
            </p:txBody>
          </p:sp>
        </mc:Choice>
        <mc:Fallback xmlns="">
          <p:sp>
            <p:nvSpPr>
              <p:cNvPr id="19" name="TextBox 18">
                <a:extLst>
                  <a:ext uri="{FF2B5EF4-FFF2-40B4-BE49-F238E27FC236}">
                    <a16:creationId xmlns:a16="http://schemas.microsoft.com/office/drawing/2014/main" id="{0CD22C6B-5E0B-4E20-AD89-FBA91440C71D}"/>
                  </a:ext>
                </a:extLst>
              </p:cNvPr>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a:blip r:embed="rId3"/>
                <a:stretch>
                  <a:fillRect t="-10000" r="-51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9708B8-9ECD-4B0E-B99F-B270B0C6058F}"/>
                  </a:ext>
                </a:extLst>
              </p:cNvPr>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p>
            </p:txBody>
          </p:sp>
        </mc:Choice>
        <mc:Fallback xmlns="">
          <p:sp>
            <p:nvSpPr>
              <p:cNvPr id="20" name="TextBox 19">
                <a:extLst>
                  <a:ext uri="{FF2B5EF4-FFF2-40B4-BE49-F238E27FC236}">
                    <a16:creationId xmlns:a16="http://schemas.microsoft.com/office/drawing/2014/main" id="{D59708B8-9ECD-4B0E-B99F-B270B0C6058F}"/>
                  </a:ext>
                </a:extLst>
              </p:cNvPr>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a:blip r:embed="rId4"/>
                <a:stretch>
                  <a:fillRect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12F81C-8B72-45F3-98A7-0859B78395C5}"/>
                  </a:ext>
                </a:extLst>
              </p:cNvPr>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p>
            </p:txBody>
          </p:sp>
        </mc:Choice>
        <mc:Fallback xmlns="">
          <p:sp>
            <p:nvSpPr>
              <p:cNvPr id="21" name="TextBox 20">
                <a:extLst>
                  <a:ext uri="{FF2B5EF4-FFF2-40B4-BE49-F238E27FC236}">
                    <a16:creationId xmlns:a16="http://schemas.microsoft.com/office/drawing/2014/main" id="{AE12F81C-8B72-45F3-98A7-0859B78395C5}"/>
                  </a:ext>
                </a:extLst>
              </p:cNvPr>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a:blip r:embed="rId5"/>
                <a:stretch>
                  <a:fillRect t="-8197" r="-518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FBC3E7-D275-4B94-906F-2EF66226A220}"/>
                  </a:ext>
                </a:extLst>
              </p:cNvPr>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p>
            </p:txBody>
          </p:sp>
        </mc:Choice>
        <mc:Fallback xmlns="">
          <p:sp>
            <p:nvSpPr>
              <p:cNvPr id="22" name="TextBox 21">
                <a:extLst>
                  <a:ext uri="{FF2B5EF4-FFF2-40B4-BE49-F238E27FC236}">
                    <a16:creationId xmlns:a16="http://schemas.microsoft.com/office/drawing/2014/main" id="{ECFBC3E7-D275-4B94-906F-2EF66226A220}"/>
                  </a:ext>
                </a:extLst>
              </p:cNvPr>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a:blip r:embed="rId6"/>
                <a:stretch>
                  <a:fillRect t="-9836" r="-211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8BEF87-5EE2-42D0-83B3-CAC4F58DBF89}"/>
                  </a:ext>
                </a:extLst>
              </p:cNvPr>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p>
            </p:txBody>
          </p:sp>
        </mc:Choice>
        <mc:Fallback xmlns="">
          <p:sp>
            <p:nvSpPr>
              <p:cNvPr id="23" name="TextBox 22">
                <a:extLst>
                  <a:ext uri="{FF2B5EF4-FFF2-40B4-BE49-F238E27FC236}">
                    <a16:creationId xmlns:a16="http://schemas.microsoft.com/office/drawing/2014/main" id="{558BEF87-5EE2-42D0-83B3-CAC4F58DBF89}"/>
                  </a:ext>
                </a:extLst>
              </p:cNvPr>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a:blip r:embed="rId7"/>
                <a:stretch>
                  <a:fillRect t="-8197" r="-33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436675-61FD-40C7-901F-7ADF5D4D8FB7}"/>
                  </a:ext>
                </a:extLst>
              </p:cNvPr>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54753" y="4560789"/>
                <a:ext cx="8861779" cy="361244"/>
              </a:xfrm>
              <a:prstGeom prst="rect">
                <a:avLst/>
              </a:prstGeom>
              <a:blipFill>
                <a:blip r:embed="rId8"/>
                <a:stretch>
                  <a:fillRect l="-619" t="-52542" r="-619" b="-847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xmln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2927</Words>
  <Application>Microsoft Office PowerPoint</Application>
  <PresentationFormat>On-screen Show (16:9)</PresentationFormat>
  <Paragraphs>401</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Wingdings</vt:lpstr>
      <vt:lpstr>Racing Sans One</vt:lpstr>
      <vt:lpstr>Arial</vt:lpstr>
      <vt:lpstr>Cambria Math</vt:lpstr>
      <vt:lpstr>Times New Roman</vt:lpstr>
      <vt:lpstr>Anaheim</vt:lpstr>
      <vt:lpstr>Lato</vt:lpstr>
      <vt:lpstr>Poppins Medium</vt:lpstr>
      <vt:lpstr>Calibri Light</vt:lpstr>
      <vt:lpstr>Open Sans</vt:lpstr>
      <vt:lpstr>Exo</vt:lpstr>
      <vt:lpstr>Calibri</vt:lpstr>
      <vt:lpstr>RocknRoll One</vt:lpstr>
      <vt:lpstr>Annie Use Your Telescope</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Admin</cp:lastModifiedBy>
  <cp:revision>62</cp:revision>
  <dcterms:modified xsi:type="dcterms:W3CDTF">2024-01-23T00:45:42Z</dcterms:modified>
</cp:coreProperties>
</file>